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4" r:id="rId1"/>
  </p:sldMasterIdLst>
  <p:sldIdLst>
    <p:sldId id="263" r:id="rId2"/>
    <p:sldId id="257" r:id="rId3"/>
    <p:sldId id="256" r:id="rId4"/>
    <p:sldId id="262" r:id="rId5"/>
    <p:sldId id="259" r:id="rId6"/>
    <p:sldId id="260" r:id="rId7"/>
    <p:sldId id="258" r:id="rId8"/>
  </p:sldIdLst>
  <p:sldSz cx="9144000" cy="6858000" type="screen4x3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69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6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72F97-C0D5-44FC-B709-78BDC251F3F0}" type="datetimeFigureOut">
              <a:rPr lang="it-IT" smtClean="0"/>
              <a:t>09/09/2024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95891-6AD4-4DBC-879A-E3C4120FFF55}" type="slidenum">
              <a:rPr lang="it-IT" smtClean="0"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3147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72F97-C0D5-44FC-B709-78BDC251F3F0}" type="datetimeFigureOut">
              <a:rPr lang="it-IT" smtClean="0"/>
              <a:t>09/09/2024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95891-6AD4-4DBC-879A-E3C4120FFF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8566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72F97-C0D5-44FC-B709-78BDC251F3F0}" type="datetimeFigureOut">
              <a:rPr lang="it-IT" smtClean="0"/>
              <a:t>09/09/2024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95891-6AD4-4DBC-879A-E3C4120FFF55}" type="slidenum">
              <a:rPr lang="it-IT" smtClean="0"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8185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72F97-C0D5-44FC-B709-78BDC251F3F0}" type="datetimeFigureOut">
              <a:rPr lang="it-IT" smtClean="0"/>
              <a:t>09/09/2024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95891-6AD4-4DBC-879A-E3C4120FFF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8745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72F97-C0D5-44FC-B709-78BDC251F3F0}" type="datetimeFigureOut">
              <a:rPr lang="it-IT" smtClean="0"/>
              <a:t>09/09/2024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95891-6AD4-4DBC-879A-E3C4120FFF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1651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72F97-C0D5-44FC-B709-78BDC251F3F0}" type="datetimeFigureOut">
              <a:rPr lang="it-IT" smtClean="0"/>
              <a:t>09/09/2024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95891-6AD4-4DBC-879A-E3C4120FFF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5005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72F97-C0D5-44FC-B709-78BDC251F3F0}" type="datetimeFigureOut">
              <a:rPr lang="it-IT" smtClean="0"/>
              <a:t>09/09/2024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95891-6AD4-4DBC-879A-E3C4120FFF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6711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A6772F97-C0D5-44FC-B709-78BDC251F3F0}" type="datetimeFigureOut">
              <a:rPr lang="it-IT" smtClean="0"/>
              <a:t>09/09/2024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6D95891-6AD4-4DBC-879A-E3C4120FFF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1966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72F97-C0D5-44FC-B709-78BDC251F3F0}" type="datetimeFigureOut">
              <a:rPr lang="it-IT" smtClean="0"/>
              <a:t>09/09/2024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95891-6AD4-4DBC-879A-E3C4120FFF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7666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72F97-C0D5-44FC-B709-78BDC251F3F0}" type="datetimeFigureOut">
              <a:rPr lang="it-IT" smtClean="0"/>
              <a:t>09/09/2024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95891-6AD4-4DBC-879A-E3C4120FFF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256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72F97-C0D5-44FC-B709-78BDC251F3F0}" type="datetimeFigureOut">
              <a:rPr lang="it-IT" smtClean="0"/>
              <a:t>09/09/2024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95891-6AD4-4DBC-879A-E3C4120FFF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7059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6772F97-C0D5-44FC-B709-78BDC251F3F0}" type="datetimeFigureOut">
              <a:rPr lang="it-IT" smtClean="0"/>
              <a:t>09/09/2024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6D95891-6AD4-4DBC-879A-E3C4120FFF55}" type="slidenum">
              <a:rPr lang="it-IT" smtClean="0"/>
              <a:t>‹N›</a:t>
            </a:fld>
            <a:endParaRPr lang="it-IT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297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4DE65DB-5AF6-C7A0-5892-66EBBA3A6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224" y="93307"/>
            <a:ext cx="8397551" cy="959619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5881E953-0A02-C43E-8C73-EFD42372898F}"/>
              </a:ext>
            </a:extLst>
          </p:cNvPr>
          <p:cNvSpPr txBox="1"/>
          <p:nvPr/>
        </p:nvSpPr>
        <p:spPr>
          <a:xfrm>
            <a:off x="1422917" y="2105561"/>
            <a:ext cx="6559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4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8DEDEA0-F863-C932-06FB-A681831FFF7A}"/>
              </a:ext>
            </a:extLst>
          </p:cNvPr>
          <p:cNvSpPr txBox="1"/>
          <p:nvPr/>
        </p:nvSpPr>
        <p:spPr>
          <a:xfrm>
            <a:off x="373224" y="2736502"/>
            <a:ext cx="82575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tx2"/>
                </a:solidFill>
              </a:rPr>
              <a:t>Le modifiche alla normativa in materia edilizia apportate dal D. L. n. 69 del 2024 (c.d. “Salva Casa”) come convertito in L. n. 105 del 2024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485585-5E7A-45C6-6C85-C7DB3FA63B2F}"/>
              </a:ext>
            </a:extLst>
          </p:cNvPr>
          <p:cNvSpPr txBox="1"/>
          <p:nvPr/>
        </p:nvSpPr>
        <p:spPr>
          <a:xfrm>
            <a:off x="2197359" y="5177404"/>
            <a:ext cx="46093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i="1" dirty="0"/>
              <a:t>16 settembre 2024</a:t>
            </a:r>
          </a:p>
          <a:p>
            <a:pPr algn="ctr"/>
            <a:r>
              <a:rPr lang="it-IT" sz="2000" dirty="0"/>
              <a:t>Sala della Regina - Camera dei Deputati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BE40E67-C9AF-426F-3C09-27BB22A279B9}"/>
              </a:ext>
            </a:extLst>
          </p:cNvPr>
          <p:cNvSpPr txBox="1"/>
          <p:nvPr/>
        </p:nvSpPr>
        <p:spPr>
          <a:xfrm>
            <a:off x="3843336" y="6518472"/>
            <a:ext cx="14573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/>
              <a:t>ing. ruggero giannini</a:t>
            </a:r>
          </a:p>
        </p:txBody>
      </p:sp>
    </p:spTree>
    <p:extLst>
      <p:ext uri="{BB962C8B-B14F-4D97-AF65-F5344CB8AC3E}">
        <p14:creationId xmlns:p14="http://schemas.microsoft.com/office/powerpoint/2010/main" val="599745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4DE65DB-5AF6-C7A0-5892-66EBBA3A6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224" y="93307"/>
            <a:ext cx="8397551" cy="959619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5881E953-0A02-C43E-8C73-EFD42372898F}"/>
              </a:ext>
            </a:extLst>
          </p:cNvPr>
          <p:cNvSpPr txBox="1"/>
          <p:nvPr/>
        </p:nvSpPr>
        <p:spPr>
          <a:xfrm>
            <a:off x="1422917" y="2105561"/>
            <a:ext cx="6559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4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D21C7C5-6367-D5DC-0AAA-D07F53BB89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79" t="11137" r="79" b="8609"/>
          <a:stretch/>
        </p:blipFill>
        <p:spPr>
          <a:xfrm>
            <a:off x="173186" y="1695449"/>
            <a:ext cx="8790708" cy="3027218"/>
          </a:xfrm>
          <a:prstGeom prst="rect">
            <a:avLst/>
          </a:prstGeom>
        </p:spPr>
      </p:pic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91B97515-1CEB-52FC-C532-E66269C43780}"/>
              </a:ext>
            </a:extLst>
          </p:cNvPr>
          <p:cNvCxnSpPr/>
          <p:nvPr/>
        </p:nvCxnSpPr>
        <p:spPr>
          <a:xfrm flipH="1">
            <a:off x="5798127" y="1307523"/>
            <a:ext cx="692728" cy="140623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1C78C4E-EB32-DE3F-EBB9-505620D51608}"/>
              </a:ext>
            </a:extLst>
          </p:cNvPr>
          <p:cNvSpPr txBox="1"/>
          <p:nvPr/>
        </p:nvSpPr>
        <p:spPr>
          <a:xfrm>
            <a:off x="3843336" y="6518472"/>
            <a:ext cx="14573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/>
              <a:t>ing. ruggero giannini</a:t>
            </a:r>
          </a:p>
        </p:txBody>
      </p:sp>
    </p:spTree>
    <p:extLst>
      <p:ext uri="{BB962C8B-B14F-4D97-AF65-F5344CB8AC3E}">
        <p14:creationId xmlns:p14="http://schemas.microsoft.com/office/powerpoint/2010/main" val="2041899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DF1D5F0F-74C1-2961-054F-35FE2813F7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835" t="8467" r="31093" b="10078"/>
          <a:stretch/>
        </p:blipFill>
        <p:spPr>
          <a:xfrm>
            <a:off x="180113" y="1702377"/>
            <a:ext cx="2715491" cy="302143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294DF6E1-4FD8-EFEC-4E83-D3B39858FA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227" t="3025" r="12841"/>
          <a:stretch/>
        </p:blipFill>
        <p:spPr>
          <a:xfrm>
            <a:off x="2981677" y="1702376"/>
            <a:ext cx="2971800" cy="30214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B4A75963-7A35-5F6A-D6A0-8FF25A599DC1}"/>
              </a:ext>
            </a:extLst>
          </p:cNvPr>
          <p:cNvSpPr txBox="1"/>
          <p:nvPr/>
        </p:nvSpPr>
        <p:spPr>
          <a:xfrm>
            <a:off x="180113" y="4826574"/>
            <a:ext cx="1918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/>
              <a:t>Pianta Piano Terra- Licenza Edilizia 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70B1F24C-E0CB-6181-680B-D74BBF824472}"/>
              </a:ext>
            </a:extLst>
          </p:cNvPr>
          <p:cNvSpPr txBox="1"/>
          <p:nvPr/>
        </p:nvSpPr>
        <p:spPr>
          <a:xfrm>
            <a:off x="2981677" y="4826574"/>
            <a:ext cx="1918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/>
              <a:t>Pianta Piano Terra- Stato dei luoghi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2A40541C-AD35-E1F8-114A-434A1718979D}"/>
              </a:ext>
            </a:extLst>
          </p:cNvPr>
          <p:cNvSpPr txBox="1"/>
          <p:nvPr/>
        </p:nvSpPr>
        <p:spPr>
          <a:xfrm>
            <a:off x="6054437" y="4826572"/>
            <a:ext cx="269470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/>
              <a:t>Pianta Piano Terra- Sovrapposizione</a:t>
            </a:r>
          </a:p>
          <a:p>
            <a:r>
              <a:rPr lang="it-IT" sz="900" dirty="0"/>
              <a:t>               Perimetro come da Licenza Edilizia</a:t>
            </a:r>
          </a:p>
          <a:p>
            <a:r>
              <a:rPr lang="it-IT" sz="900" dirty="0"/>
              <a:t>               Perimetro come realizzato</a:t>
            </a:r>
          </a:p>
        </p:txBody>
      </p:sp>
      <p:cxnSp>
        <p:nvCxnSpPr>
          <p:cNvPr id="34" name="Connettore diritto 33">
            <a:extLst>
              <a:ext uri="{FF2B5EF4-FFF2-40B4-BE49-F238E27FC236}">
                <a16:creationId xmlns:a16="http://schemas.microsoft.com/office/drawing/2014/main" id="{9E927659-EE4C-F7F6-118E-FF7F49C39F92}"/>
              </a:ext>
            </a:extLst>
          </p:cNvPr>
          <p:cNvCxnSpPr/>
          <p:nvPr/>
        </p:nvCxnSpPr>
        <p:spPr>
          <a:xfrm>
            <a:off x="6151410" y="5103547"/>
            <a:ext cx="256310" cy="0"/>
          </a:xfrm>
          <a:prstGeom prst="line">
            <a:avLst/>
          </a:prstGeom>
          <a:ln w="57150">
            <a:solidFill>
              <a:srgbClr val="CD6928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5" name="Connettore diritto 34">
            <a:extLst>
              <a:ext uri="{FF2B5EF4-FFF2-40B4-BE49-F238E27FC236}">
                <a16:creationId xmlns:a16="http://schemas.microsoft.com/office/drawing/2014/main" id="{7D371019-A283-9FAA-0D77-CB02D69821EE}"/>
              </a:ext>
            </a:extLst>
          </p:cNvPr>
          <p:cNvCxnSpPr/>
          <p:nvPr/>
        </p:nvCxnSpPr>
        <p:spPr>
          <a:xfrm>
            <a:off x="6151410" y="5235165"/>
            <a:ext cx="256310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7" name="Immagine 36">
            <a:extLst>
              <a:ext uri="{FF2B5EF4-FFF2-40B4-BE49-F238E27FC236}">
                <a16:creationId xmlns:a16="http://schemas.microsoft.com/office/drawing/2014/main" id="{2D381B5B-EB09-84F8-857C-1455EE1FCC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628" t="-1" r="11296" b="-5481"/>
          <a:stretch/>
        </p:blipFill>
        <p:spPr>
          <a:xfrm>
            <a:off x="6054437" y="1702378"/>
            <a:ext cx="2909451" cy="30214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1BC41110-6A98-D486-6320-16FE70335F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224" y="93307"/>
            <a:ext cx="8397551" cy="959619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30953A46-471C-347A-920E-7C3441583DDE}"/>
              </a:ext>
            </a:extLst>
          </p:cNvPr>
          <p:cNvSpPr txBox="1"/>
          <p:nvPr/>
        </p:nvSpPr>
        <p:spPr>
          <a:xfrm>
            <a:off x="3843336" y="6518472"/>
            <a:ext cx="14573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/>
              <a:t>ing. ruggero giannini</a:t>
            </a:r>
          </a:p>
        </p:txBody>
      </p:sp>
    </p:spTree>
    <p:extLst>
      <p:ext uri="{BB962C8B-B14F-4D97-AF65-F5344CB8AC3E}">
        <p14:creationId xmlns:p14="http://schemas.microsoft.com/office/powerpoint/2010/main" val="1114208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5B166BA9-4D2A-C4D7-D22A-BDC83BEECD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79" r="10304"/>
          <a:stretch/>
        </p:blipFill>
        <p:spPr>
          <a:xfrm>
            <a:off x="4114801" y="1695450"/>
            <a:ext cx="4849085" cy="30284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21E5C4EB-DB41-985F-CD9F-382503C74C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264" t="-154" r="548" b="83"/>
          <a:stretch/>
        </p:blipFill>
        <p:spPr>
          <a:xfrm>
            <a:off x="180104" y="1697831"/>
            <a:ext cx="3835947" cy="302359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BA5F8D10-F442-05A6-3692-01C74522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224" y="93307"/>
            <a:ext cx="8397551" cy="959619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03EB3DEE-1229-25CA-3403-7EC7688010E8}"/>
              </a:ext>
            </a:extLst>
          </p:cNvPr>
          <p:cNvSpPr txBox="1"/>
          <p:nvPr/>
        </p:nvSpPr>
        <p:spPr>
          <a:xfrm>
            <a:off x="3843336" y="6518472"/>
            <a:ext cx="14573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/>
              <a:t>ing. ruggero giannini</a:t>
            </a:r>
          </a:p>
        </p:txBody>
      </p:sp>
    </p:spTree>
    <p:extLst>
      <p:ext uri="{BB962C8B-B14F-4D97-AF65-F5344CB8AC3E}">
        <p14:creationId xmlns:p14="http://schemas.microsoft.com/office/powerpoint/2010/main" val="4004377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magine 25">
            <a:extLst>
              <a:ext uri="{FF2B5EF4-FFF2-40B4-BE49-F238E27FC236}">
                <a16:creationId xmlns:a16="http://schemas.microsoft.com/office/drawing/2014/main" id="{2B21DAD7-FC77-8E48-3A85-BE8A702878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69" t="-15399" r="3369" b="-14150"/>
          <a:stretch/>
        </p:blipFill>
        <p:spPr>
          <a:xfrm>
            <a:off x="6054437" y="1702377"/>
            <a:ext cx="2909451" cy="29925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2A4BB6E7-84DE-EC18-F702-E6E94472A2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75" t="-16369" r="1187" b="-14212"/>
          <a:stretch/>
        </p:blipFill>
        <p:spPr>
          <a:xfrm>
            <a:off x="2981674" y="1702376"/>
            <a:ext cx="2971802" cy="30214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DD61A2F-EDB3-B226-D2E3-6279858B6BC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09" t="-19157" r="9185" b="-14886"/>
          <a:stretch/>
        </p:blipFill>
        <p:spPr>
          <a:xfrm>
            <a:off x="180112" y="1702376"/>
            <a:ext cx="2715492" cy="30214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B4A75963-7A35-5F6A-D6A0-8FF25A599DC1}"/>
              </a:ext>
            </a:extLst>
          </p:cNvPr>
          <p:cNvSpPr txBox="1"/>
          <p:nvPr/>
        </p:nvSpPr>
        <p:spPr>
          <a:xfrm>
            <a:off x="180113" y="4826574"/>
            <a:ext cx="1918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/>
              <a:t>Pianta Piano Attico- Licenza Edilizia 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70B1F24C-E0CB-6181-680B-D74BBF824472}"/>
              </a:ext>
            </a:extLst>
          </p:cNvPr>
          <p:cNvSpPr txBox="1"/>
          <p:nvPr/>
        </p:nvSpPr>
        <p:spPr>
          <a:xfrm>
            <a:off x="2981677" y="4826574"/>
            <a:ext cx="1918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/>
              <a:t>Pianta Piano Attico- Stato dei luoghi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2A40541C-AD35-E1F8-114A-434A1718979D}"/>
              </a:ext>
            </a:extLst>
          </p:cNvPr>
          <p:cNvSpPr txBox="1"/>
          <p:nvPr/>
        </p:nvSpPr>
        <p:spPr>
          <a:xfrm>
            <a:off x="6054437" y="4826572"/>
            <a:ext cx="269470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/>
              <a:t>Pianta Piano Terra- Sovrapposizione</a:t>
            </a:r>
          </a:p>
          <a:p>
            <a:r>
              <a:rPr lang="it-IT" sz="900" dirty="0"/>
              <a:t>               Perimetro come da Licenza Edilizia</a:t>
            </a:r>
          </a:p>
          <a:p>
            <a:r>
              <a:rPr lang="it-IT" sz="900" dirty="0"/>
              <a:t>               Perimetro come realizzato</a:t>
            </a:r>
          </a:p>
        </p:txBody>
      </p:sp>
      <p:cxnSp>
        <p:nvCxnSpPr>
          <p:cNvPr id="34" name="Connettore diritto 33">
            <a:extLst>
              <a:ext uri="{FF2B5EF4-FFF2-40B4-BE49-F238E27FC236}">
                <a16:creationId xmlns:a16="http://schemas.microsoft.com/office/drawing/2014/main" id="{9E927659-EE4C-F7F6-118E-FF7F49C39F92}"/>
              </a:ext>
            </a:extLst>
          </p:cNvPr>
          <p:cNvCxnSpPr/>
          <p:nvPr/>
        </p:nvCxnSpPr>
        <p:spPr>
          <a:xfrm>
            <a:off x="6151410" y="5103547"/>
            <a:ext cx="256310" cy="0"/>
          </a:xfrm>
          <a:prstGeom prst="line">
            <a:avLst/>
          </a:prstGeom>
          <a:ln w="57150">
            <a:solidFill>
              <a:srgbClr val="CD6928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5" name="Connettore diritto 34">
            <a:extLst>
              <a:ext uri="{FF2B5EF4-FFF2-40B4-BE49-F238E27FC236}">
                <a16:creationId xmlns:a16="http://schemas.microsoft.com/office/drawing/2014/main" id="{7D371019-A283-9FAA-0D77-CB02D69821EE}"/>
              </a:ext>
            </a:extLst>
          </p:cNvPr>
          <p:cNvCxnSpPr/>
          <p:nvPr/>
        </p:nvCxnSpPr>
        <p:spPr>
          <a:xfrm>
            <a:off x="6151410" y="5235165"/>
            <a:ext cx="256310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5" name="Immagine 4">
            <a:extLst>
              <a:ext uri="{FF2B5EF4-FFF2-40B4-BE49-F238E27FC236}">
                <a16:creationId xmlns:a16="http://schemas.microsoft.com/office/drawing/2014/main" id="{4C954B36-338B-7927-13ED-C8A2386FF63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061" r="23705"/>
          <a:stretch/>
        </p:blipFill>
        <p:spPr>
          <a:xfrm rot="10800000">
            <a:off x="180112" y="1702376"/>
            <a:ext cx="2715492" cy="3021437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7F6F5A2D-090E-253E-7F87-8EC9E7BB7500}"/>
              </a:ext>
            </a:extLst>
          </p:cNvPr>
          <p:cNvSpPr/>
          <p:nvPr/>
        </p:nvSpPr>
        <p:spPr>
          <a:xfrm>
            <a:off x="5367337" y="3733800"/>
            <a:ext cx="185738" cy="1023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1DA9635-C0C1-E7DF-281D-A13179FBAA1F}"/>
              </a:ext>
            </a:extLst>
          </p:cNvPr>
          <p:cNvSpPr/>
          <p:nvPr/>
        </p:nvSpPr>
        <p:spPr>
          <a:xfrm>
            <a:off x="4812506" y="3557588"/>
            <a:ext cx="185738" cy="1023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87EBCD4-92FE-3DE2-4949-525F0DA45808}"/>
              </a:ext>
            </a:extLst>
          </p:cNvPr>
          <p:cNvSpPr/>
          <p:nvPr/>
        </p:nvSpPr>
        <p:spPr>
          <a:xfrm>
            <a:off x="3414712" y="3633788"/>
            <a:ext cx="185738" cy="1023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3155DD0-30C0-BD5A-FEE7-D8A332F7F5A6}"/>
              </a:ext>
            </a:extLst>
          </p:cNvPr>
          <p:cNvSpPr/>
          <p:nvPr/>
        </p:nvSpPr>
        <p:spPr>
          <a:xfrm>
            <a:off x="3562350" y="3017044"/>
            <a:ext cx="185738" cy="1023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CC7F1D8-F095-9395-82AF-54C25E76BF17}"/>
              </a:ext>
            </a:extLst>
          </p:cNvPr>
          <p:cNvSpPr/>
          <p:nvPr/>
        </p:nvSpPr>
        <p:spPr>
          <a:xfrm>
            <a:off x="3295650" y="2497932"/>
            <a:ext cx="185738" cy="1023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5E1052C-BDAC-B19D-DF29-CEEBB5254BFA}"/>
              </a:ext>
            </a:extLst>
          </p:cNvPr>
          <p:cNvSpPr/>
          <p:nvPr/>
        </p:nvSpPr>
        <p:spPr>
          <a:xfrm>
            <a:off x="5593556" y="2478882"/>
            <a:ext cx="185738" cy="1023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63288EBC-19B0-B348-42B3-9515440B49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224" y="93307"/>
            <a:ext cx="8397551" cy="959619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EC869115-29ED-D2CE-D0DB-194442FB2FC7}"/>
              </a:ext>
            </a:extLst>
          </p:cNvPr>
          <p:cNvSpPr txBox="1"/>
          <p:nvPr/>
        </p:nvSpPr>
        <p:spPr>
          <a:xfrm>
            <a:off x="3843336" y="6518472"/>
            <a:ext cx="14573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/>
              <a:t>ing. ruggero giannini</a:t>
            </a:r>
          </a:p>
        </p:txBody>
      </p:sp>
    </p:spTree>
    <p:extLst>
      <p:ext uri="{BB962C8B-B14F-4D97-AF65-F5344CB8AC3E}">
        <p14:creationId xmlns:p14="http://schemas.microsoft.com/office/powerpoint/2010/main" val="3033819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467EAADE-4AEB-82B1-DE3E-E570D04250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51" t="119" b="-119"/>
          <a:stretch/>
        </p:blipFill>
        <p:spPr>
          <a:xfrm>
            <a:off x="4114801" y="1705965"/>
            <a:ext cx="4849085" cy="30260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20B79575-C093-C3E2-E06B-2643712FC9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8" t="-119" r="33661" b="119"/>
          <a:stretch/>
        </p:blipFill>
        <p:spPr>
          <a:xfrm>
            <a:off x="173177" y="1702376"/>
            <a:ext cx="3789222" cy="302143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6D6364C8-4193-4093-F87A-2D9D22EEAD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224" y="93307"/>
            <a:ext cx="8397551" cy="959619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2363F8E-7423-69FB-C675-2AE9ECF8547C}"/>
              </a:ext>
            </a:extLst>
          </p:cNvPr>
          <p:cNvSpPr txBox="1"/>
          <p:nvPr/>
        </p:nvSpPr>
        <p:spPr>
          <a:xfrm>
            <a:off x="3843336" y="6518472"/>
            <a:ext cx="14573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/>
              <a:t>ing. ruggero giannini</a:t>
            </a:r>
          </a:p>
        </p:txBody>
      </p:sp>
    </p:spTree>
    <p:extLst>
      <p:ext uri="{BB962C8B-B14F-4D97-AF65-F5344CB8AC3E}">
        <p14:creationId xmlns:p14="http://schemas.microsoft.com/office/powerpoint/2010/main" val="618111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B25773FB-0C95-3E28-1BD1-BE568F2597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44" t="-5237" r="10644" b="-11376"/>
          <a:stretch/>
        </p:blipFill>
        <p:spPr>
          <a:xfrm>
            <a:off x="6039551" y="1702377"/>
            <a:ext cx="2924336" cy="3027848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6ECB2EA3-8803-5ECE-2EFD-3EC292BDF6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58" t="-13815" r="819" b="-13274"/>
          <a:stretch/>
        </p:blipFill>
        <p:spPr>
          <a:xfrm>
            <a:off x="2981676" y="1702377"/>
            <a:ext cx="2971800" cy="30150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37A1A615-E826-C8CA-486E-E1F3180F517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55" t="-5519" r="6416" b="-12947"/>
          <a:stretch/>
        </p:blipFill>
        <p:spPr>
          <a:xfrm>
            <a:off x="173178" y="1702377"/>
            <a:ext cx="2722423" cy="30278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B4A75963-7A35-5F6A-D6A0-8FF25A599DC1}"/>
              </a:ext>
            </a:extLst>
          </p:cNvPr>
          <p:cNvSpPr txBox="1"/>
          <p:nvPr/>
        </p:nvSpPr>
        <p:spPr>
          <a:xfrm>
            <a:off x="180113" y="4826574"/>
            <a:ext cx="1918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/>
              <a:t>Pianta Piano Tipo- Licenza Edilizia 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70B1F24C-E0CB-6181-680B-D74BBF824472}"/>
              </a:ext>
            </a:extLst>
          </p:cNvPr>
          <p:cNvSpPr txBox="1"/>
          <p:nvPr/>
        </p:nvSpPr>
        <p:spPr>
          <a:xfrm>
            <a:off x="2981677" y="4826574"/>
            <a:ext cx="1918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/>
              <a:t>Pianta Piano Tipo- Stato dei luoghi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2A40541C-AD35-E1F8-114A-434A1718979D}"/>
              </a:ext>
            </a:extLst>
          </p:cNvPr>
          <p:cNvSpPr txBox="1"/>
          <p:nvPr/>
        </p:nvSpPr>
        <p:spPr>
          <a:xfrm>
            <a:off x="6054437" y="4826572"/>
            <a:ext cx="269470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/>
              <a:t>Pianta Piano Terra- Sovrapposizione</a:t>
            </a:r>
          </a:p>
          <a:p>
            <a:r>
              <a:rPr lang="it-IT" sz="900" dirty="0"/>
              <a:t>               Perimetro come da Licenza Edilizia</a:t>
            </a:r>
          </a:p>
          <a:p>
            <a:r>
              <a:rPr lang="it-IT" sz="900" dirty="0"/>
              <a:t>               Perimetro come realizzato</a:t>
            </a:r>
          </a:p>
        </p:txBody>
      </p:sp>
      <p:cxnSp>
        <p:nvCxnSpPr>
          <p:cNvPr id="34" name="Connettore diritto 33">
            <a:extLst>
              <a:ext uri="{FF2B5EF4-FFF2-40B4-BE49-F238E27FC236}">
                <a16:creationId xmlns:a16="http://schemas.microsoft.com/office/drawing/2014/main" id="{9E927659-EE4C-F7F6-118E-FF7F49C39F92}"/>
              </a:ext>
            </a:extLst>
          </p:cNvPr>
          <p:cNvCxnSpPr/>
          <p:nvPr/>
        </p:nvCxnSpPr>
        <p:spPr>
          <a:xfrm>
            <a:off x="6151410" y="5103547"/>
            <a:ext cx="256310" cy="0"/>
          </a:xfrm>
          <a:prstGeom prst="line">
            <a:avLst/>
          </a:prstGeom>
          <a:ln w="57150">
            <a:solidFill>
              <a:srgbClr val="CD6928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5" name="Connettore diritto 34">
            <a:extLst>
              <a:ext uri="{FF2B5EF4-FFF2-40B4-BE49-F238E27FC236}">
                <a16:creationId xmlns:a16="http://schemas.microsoft.com/office/drawing/2014/main" id="{7D371019-A283-9FAA-0D77-CB02D69821EE}"/>
              </a:ext>
            </a:extLst>
          </p:cNvPr>
          <p:cNvCxnSpPr/>
          <p:nvPr/>
        </p:nvCxnSpPr>
        <p:spPr>
          <a:xfrm>
            <a:off x="6151410" y="5235165"/>
            <a:ext cx="256310" cy="0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4" name="Immagine 3">
            <a:extLst>
              <a:ext uri="{FF2B5EF4-FFF2-40B4-BE49-F238E27FC236}">
                <a16:creationId xmlns:a16="http://schemas.microsoft.com/office/drawing/2014/main" id="{2354E8E5-D4C3-EBE7-80EA-38EDEBBFF1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224" y="93307"/>
            <a:ext cx="8397551" cy="959619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9897F6F4-C55D-0B54-E1C4-BBB527A2AB56}"/>
              </a:ext>
            </a:extLst>
          </p:cNvPr>
          <p:cNvSpPr txBox="1"/>
          <p:nvPr/>
        </p:nvSpPr>
        <p:spPr>
          <a:xfrm>
            <a:off x="3843336" y="6518472"/>
            <a:ext cx="14573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/>
              <a:t>ing. ruggero giannini</a:t>
            </a:r>
          </a:p>
        </p:txBody>
      </p:sp>
    </p:spTree>
    <p:extLst>
      <p:ext uri="{BB962C8B-B14F-4D97-AF65-F5344CB8AC3E}">
        <p14:creationId xmlns:p14="http://schemas.microsoft.com/office/powerpoint/2010/main" val="298462433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ttivo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ttiv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ttiv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1941</TotalTime>
  <Words>150</Words>
  <Application>Microsoft Office PowerPoint</Application>
  <PresentationFormat>Presentazione su schermo (4:3)</PresentationFormat>
  <Paragraphs>25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0" baseType="lpstr">
      <vt:lpstr>Calibri</vt:lpstr>
      <vt:lpstr>Calibri Light</vt:lpstr>
      <vt:lpstr>Retrospettivo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a.stoppa@studioamministrativisti.it</dc:creator>
  <cp:lastModifiedBy>Serena Murolo</cp:lastModifiedBy>
  <cp:revision>154</cp:revision>
  <cp:lastPrinted>2024-08-28T17:03:20Z</cp:lastPrinted>
  <dcterms:created xsi:type="dcterms:W3CDTF">2024-04-22T07:14:27Z</dcterms:created>
  <dcterms:modified xsi:type="dcterms:W3CDTF">2024-09-09T14:07:55Z</dcterms:modified>
</cp:coreProperties>
</file>