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69" r:id="rId5"/>
    <p:sldId id="258" r:id="rId6"/>
    <p:sldId id="270" r:id="rId7"/>
    <p:sldId id="259" r:id="rId8"/>
    <p:sldId id="260" r:id="rId9"/>
    <p:sldId id="271" r:id="rId10"/>
    <p:sldId id="273" r:id="rId11"/>
    <p:sldId id="261" r:id="rId12"/>
    <p:sldId id="274" r:id="rId13"/>
    <p:sldId id="276" r:id="rId14"/>
    <p:sldId id="275" r:id="rId15"/>
    <p:sldId id="262" r:id="rId16"/>
    <p:sldId id="277" r:id="rId17"/>
    <p:sldId id="263" r:id="rId18"/>
    <p:sldId id="264" r:id="rId19"/>
    <p:sldId id="281" r:id="rId20"/>
    <p:sldId id="279" r:id="rId21"/>
    <p:sldId id="278" r:id="rId22"/>
    <p:sldId id="265" r:id="rId23"/>
    <p:sldId id="272" r:id="rId24"/>
    <p:sldId id="266" r:id="rId25"/>
    <p:sldId id="280" r:id="rId2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A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B4B6EA-3688-4CD1-BF91-C1BCFA99DAC3}" v="38" dt="2024-05-29T13:10:14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86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tu, Francesco (Avnet Silica)" userId="c6880ed0-161b-44d0-83ea-2d238da5eb04" providerId="ADAL" clId="{93B4B6EA-3688-4CD1-BF91-C1BCFA99DAC3}"/>
    <pc:docChg chg="undo custSel addSld delSld modSld sldOrd">
      <pc:chgData name="Contu, Francesco (Avnet Silica)" userId="c6880ed0-161b-44d0-83ea-2d238da5eb04" providerId="ADAL" clId="{93B4B6EA-3688-4CD1-BF91-C1BCFA99DAC3}" dt="2024-05-29T13:45:21.108" v="3899" actId="20577"/>
      <pc:docMkLst>
        <pc:docMk/>
      </pc:docMkLst>
      <pc:sldChg chg="modSp mod">
        <pc:chgData name="Contu, Francesco (Avnet Silica)" userId="c6880ed0-161b-44d0-83ea-2d238da5eb04" providerId="ADAL" clId="{93B4B6EA-3688-4CD1-BF91-C1BCFA99DAC3}" dt="2024-05-29T13:19:49.865" v="3235" actId="20577"/>
        <pc:sldMkLst>
          <pc:docMk/>
          <pc:sldMk cId="4162573115" sldId="256"/>
        </pc:sldMkLst>
        <pc:spChg chg="mod">
          <ac:chgData name="Contu, Francesco (Avnet Silica)" userId="c6880ed0-161b-44d0-83ea-2d238da5eb04" providerId="ADAL" clId="{93B4B6EA-3688-4CD1-BF91-C1BCFA99DAC3}" dt="2024-05-29T13:19:49.865" v="3235" actId="20577"/>
          <ac:spMkLst>
            <pc:docMk/>
            <pc:sldMk cId="4162573115" sldId="256"/>
            <ac:spMk id="2" creationId="{B0E79E32-DF47-6BDA-412F-B48622F0E984}"/>
          </ac:spMkLst>
        </pc:spChg>
      </pc:sldChg>
      <pc:sldChg chg="modSp mod">
        <pc:chgData name="Contu, Francesco (Avnet Silica)" userId="c6880ed0-161b-44d0-83ea-2d238da5eb04" providerId="ADAL" clId="{93B4B6EA-3688-4CD1-BF91-C1BCFA99DAC3}" dt="2024-05-29T13:29:57.147" v="3876" actId="1076"/>
        <pc:sldMkLst>
          <pc:docMk/>
          <pc:sldMk cId="1100926836" sldId="257"/>
        </pc:sldMkLst>
        <pc:spChg chg="mod">
          <ac:chgData name="Contu, Francesco (Avnet Silica)" userId="c6880ed0-161b-44d0-83ea-2d238da5eb04" providerId="ADAL" clId="{93B4B6EA-3688-4CD1-BF91-C1BCFA99DAC3}" dt="2024-05-29T13:29:57.147" v="3876" actId="1076"/>
          <ac:spMkLst>
            <pc:docMk/>
            <pc:sldMk cId="1100926836" sldId="257"/>
            <ac:spMk id="6" creationId="{265888CE-EF02-5C1B-BCEF-4221B400DD7C}"/>
          </ac:spMkLst>
        </pc:spChg>
      </pc:sldChg>
      <pc:sldChg chg="modSp mod">
        <pc:chgData name="Contu, Francesco (Avnet Silica)" userId="c6880ed0-161b-44d0-83ea-2d238da5eb04" providerId="ADAL" clId="{93B4B6EA-3688-4CD1-BF91-C1BCFA99DAC3}" dt="2024-05-29T08:40:58.561" v="3" actId="20577"/>
        <pc:sldMkLst>
          <pc:docMk/>
          <pc:sldMk cId="4141362590" sldId="258"/>
        </pc:sldMkLst>
        <pc:spChg chg="mod">
          <ac:chgData name="Contu, Francesco (Avnet Silica)" userId="c6880ed0-161b-44d0-83ea-2d238da5eb04" providerId="ADAL" clId="{93B4B6EA-3688-4CD1-BF91-C1BCFA99DAC3}" dt="2024-05-29T08:40:58.561" v="3" actId="20577"/>
          <ac:spMkLst>
            <pc:docMk/>
            <pc:sldMk cId="4141362590" sldId="258"/>
            <ac:spMk id="3" creationId="{E029B928-3911-CE81-D90C-DF711ADCB1BB}"/>
          </ac:spMkLst>
        </pc:spChg>
      </pc:sldChg>
      <pc:sldChg chg="modSp mod">
        <pc:chgData name="Contu, Francesco (Avnet Silica)" userId="c6880ed0-161b-44d0-83ea-2d238da5eb04" providerId="ADAL" clId="{93B4B6EA-3688-4CD1-BF91-C1BCFA99DAC3}" dt="2024-05-29T08:42:19.505" v="4" actId="20577"/>
        <pc:sldMkLst>
          <pc:docMk/>
          <pc:sldMk cId="4270132305" sldId="259"/>
        </pc:sldMkLst>
        <pc:spChg chg="mod">
          <ac:chgData name="Contu, Francesco (Avnet Silica)" userId="c6880ed0-161b-44d0-83ea-2d238da5eb04" providerId="ADAL" clId="{93B4B6EA-3688-4CD1-BF91-C1BCFA99DAC3}" dt="2024-05-29T08:42:19.505" v="4" actId="20577"/>
          <ac:spMkLst>
            <pc:docMk/>
            <pc:sldMk cId="4270132305" sldId="259"/>
            <ac:spMk id="3" creationId="{D3392776-119E-34F4-F6FE-FE4101BF3C5E}"/>
          </ac:spMkLst>
        </pc:spChg>
      </pc:sldChg>
      <pc:sldChg chg="addSp delSp modSp mod">
        <pc:chgData name="Contu, Francesco (Avnet Silica)" userId="c6880ed0-161b-44d0-83ea-2d238da5eb04" providerId="ADAL" clId="{93B4B6EA-3688-4CD1-BF91-C1BCFA99DAC3}" dt="2024-05-29T09:34:46.571" v="606" actId="1076"/>
        <pc:sldMkLst>
          <pc:docMk/>
          <pc:sldMk cId="4108597050" sldId="262"/>
        </pc:sldMkLst>
        <pc:spChg chg="mod">
          <ac:chgData name="Contu, Francesco (Avnet Silica)" userId="c6880ed0-161b-44d0-83ea-2d238da5eb04" providerId="ADAL" clId="{93B4B6EA-3688-4CD1-BF91-C1BCFA99DAC3}" dt="2024-05-29T09:34:14.030" v="603" actId="20577"/>
          <ac:spMkLst>
            <pc:docMk/>
            <pc:sldMk cId="4108597050" sldId="262"/>
            <ac:spMk id="3" creationId="{EC9BA577-019C-5DDE-2B97-E093ADAEDA7B}"/>
          </ac:spMkLst>
        </pc:spChg>
        <pc:spChg chg="add del">
          <ac:chgData name="Contu, Francesco (Avnet Silica)" userId="c6880ed0-161b-44d0-83ea-2d238da5eb04" providerId="ADAL" clId="{93B4B6EA-3688-4CD1-BF91-C1BCFA99DAC3}" dt="2024-05-29T09:31:03.334" v="470" actId="478"/>
          <ac:spMkLst>
            <pc:docMk/>
            <pc:sldMk cId="4108597050" sldId="262"/>
            <ac:spMk id="6" creationId="{DEBC3D47-67F5-4976-ADCF-28AA446A5274}"/>
          </ac:spMkLst>
        </pc:spChg>
        <pc:picChg chg="add mod">
          <ac:chgData name="Contu, Francesco (Avnet Silica)" userId="c6880ed0-161b-44d0-83ea-2d238da5eb04" providerId="ADAL" clId="{93B4B6EA-3688-4CD1-BF91-C1BCFA99DAC3}" dt="2024-05-29T09:34:46.571" v="606" actId="1076"/>
          <ac:picMkLst>
            <pc:docMk/>
            <pc:sldMk cId="4108597050" sldId="262"/>
            <ac:picMk id="5" creationId="{F2681A6E-4800-B46E-48AB-6DB71E226BE8}"/>
          </ac:picMkLst>
        </pc:picChg>
      </pc:sldChg>
      <pc:sldChg chg="addSp modSp mod">
        <pc:chgData name="Contu, Francesco (Avnet Silica)" userId="c6880ed0-161b-44d0-83ea-2d238da5eb04" providerId="ADAL" clId="{93B4B6EA-3688-4CD1-BF91-C1BCFA99DAC3}" dt="2024-05-29T13:40:38.374" v="3884" actId="20577"/>
        <pc:sldMkLst>
          <pc:docMk/>
          <pc:sldMk cId="1593377211" sldId="263"/>
        </pc:sldMkLst>
        <pc:spChg chg="mod">
          <ac:chgData name="Contu, Francesco (Avnet Silica)" userId="c6880ed0-161b-44d0-83ea-2d238da5eb04" providerId="ADAL" clId="{93B4B6EA-3688-4CD1-BF91-C1BCFA99DAC3}" dt="2024-05-29T13:40:38.374" v="3884" actId="20577"/>
          <ac:spMkLst>
            <pc:docMk/>
            <pc:sldMk cId="1593377211" sldId="263"/>
            <ac:spMk id="3" creationId="{F069E95A-2E7E-56EB-9FD0-AC6997844EE3}"/>
          </ac:spMkLst>
        </pc:spChg>
        <pc:picChg chg="add mod">
          <ac:chgData name="Contu, Francesco (Avnet Silica)" userId="c6880ed0-161b-44d0-83ea-2d238da5eb04" providerId="ADAL" clId="{93B4B6EA-3688-4CD1-BF91-C1BCFA99DAC3}" dt="2024-05-29T10:04:40.559" v="925" actId="1076"/>
          <ac:picMkLst>
            <pc:docMk/>
            <pc:sldMk cId="1593377211" sldId="263"/>
            <ac:picMk id="5" creationId="{0C5AFD98-96A0-E884-5BF0-B2D9EC64611B}"/>
          </ac:picMkLst>
        </pc:picChg>
      </pc:sldChg>
      <pc:sldChg chg="addSp delSp modSp mod">
        <pc:chgData name="Contu, Francesco (Avnet Silica)" userId="c6880ed0-161b-44d0-83ea-2d238da5eb04" providerId="ADAL" clId="{93B4B6EA-3688-4CD1-BF91-C1BCFA99DAC3}" dt="2024-05-29T12:15:35.005" v="1470" actId="20577"/>
        <pc:sldMkLst>
          <pc:docMk/>
          <pc:sldMk cId="1101350366" sldId="264"/>
        </pc:sldMkLst>
        <pc:spChg chg="mod">
          <ac:chgData name="Contu, Francesco (Avnet Silica)" userId="c6880ed0-161b-44d0-83ea-2d238da5eb04" providerId="ADAL" clId="{93B4B6EA-3688-4CD1-BF91-C1BCFA99DAC3}" dt="2024-05-29T10:08:34.177" v="940" actId="20577"/>
          <ac:spMkLst>
            <pc:docMk/>
            <pc:sldMk cId="1101350366" sldId="264"/>
            <ac:spMk id="2" creationId="{3C17385F-CB66-2C8D-F867-A7EA5B536857}"/>
          </ac:spMkLst>
        </pc:spChg>
        <pc:spChg chg="mod">
          <ac:chgData name="Contu, Francesco (Avnet Silica)" userId="c6880ed0-161b-44d0-83ea-2d238da5eb04" providerId="ADAL" clId="{93B4B6EA-3688-4CD1-BF91-C1BCFA99DAC3}" dt="2024-05-29T12:15:28.517" v="1466" actId="20577"/>
          <ac:spMkLst>
            <pc:docMk/>
            <pc:sldMk cId="1101350366" sldId="264"/>
            <ac:spMk id="3" creationId="{440853A0-1465-F89C-80F9-729CEE65AA4B}"/>
          </ac:spMkLst>
        </pc:spChg>
        <pc:spChg chg="add mod">
          <ac:chgData name="Contu, Francesco (Avnet Silica)" userId="c6880ed0-161b-44d0-83ea-2d238da5eb04" providerId="ADAL" clId="{93B4B6EA-3688-4CD1-BF91-C1BCFA99DAC3}" dt="2024-05-29T10:17:46.666" v="1156" actId="14100"/>
          <ac:spMkLst>
            <pc:docMk/>
            <pc:sldMk cId="1101350366" sldId="264"/>
            <ac:spMk id="4" creationId="{01A64094-C7BA-70DE-3AD4-D036C1412122}"/>
          </ac:spMkLst>
        </pc:spChg>
        <pc:spChg chg="add mod">
          <ac:chgData name="Contu, Francesco (Avnet Silica)" userId="c6880ed0-161b-44d0-83ea-2d238da5eb04" providerId="ADAL" clId="{93B4B6EA-3688-4CD1-BF91-C1BCFA99DAC3}" dt="2024-05-29T10:17:55.539" v="1157" actId="1076"/>
          <ac:spMkLst>
            <pc:docMk/>
            <pc:sldMk cId="1101350366" sldId="264"/>
            <ac:spMk id="6" creationId="{AFFDE70A-3B35-263D-4131-4D69BAFE4200}"/>
          </ac:spMkLst>
        </pc:spChg>
        <pc:spChg chg="add mod">
          <ac:chgData name="Contu, Francesco (Avnet Silica)" userId="c6880ed0-161b-44d0-83ea-2d238da5eb04" providerId="ADAL" clId="{93B4B6EA-3688-4CD1-BF91-C1BCFA99DAC3}" dt="2024-05-29T10:17:55.539" v="1157" actId="1076"/>
          <ac:spMkLst>
            <pc:docMk/>
            <pc:sldMk cId="1101350366" sldId="264"/>
            <ac:spMk id="8" creationId="{0DE8566B-CF3B-28D3-B37A-7F1C33517EC8}"/>
          </ac:spMkLst>
        </pc:spChg>
        <pc:spChg chg="add mod">
          <ac:chgData name="Contu, Francesco (Avnet Silica)" userId="c6880ed0-161b-44d0-83ea-2d238da5eb04" providerId="ADAL" clId="{93B4B6EA-3688-4CD1-BF91-C1BCFA99DAC3}" dt="2024-05-29T10:17:55.539" v="1157" actId="1076"/>
          <ac:spMkLst>
            <pc:docMk/>
            <pc:sldMk cId="1101350366" sldId="264"/>
            <ac:spMk id="10" creationId="{2D4B885E-1870-F444-027B-4AFB3FABDB16}"/>
          </ac:spMkLst>
        </pc:spChg>
        <pc:spChg chg="add mod">
          <ac:chgData name="Contu, Francesco (Avnet Silica)" userId="c6880ed0-161b-44d0-83ea-2d238da5eb04" providerId="ADAL" clId="{93B4B6EA-3688-4CD1-BF91-C1BCFA99DAC3}" dt="2024-05-29T10:17:55.539" v="1157" actId="1076"/>
          <ac:spMkLst>
            <pc:docMk/>
            <pc:sldMk cId="1101350366" sldId="264"/>
            <ac:spMk id="12" creationId="{690A2797-7A36-3847-DB8A-12569934EC22}"/>
          </ac:spMkLst>
        </pc:spChg>
        <pc:spChg chg="add mod">
          <ac:chgData name="Contu, Francesco (Avnet Silica)" userId="c6880ed0-161b-44d0-83ea-2d238da5eb04" providerId="ADAL" clId="{93B4B6EA-3688-4CD1-BF91-C1BCFA99DAC3}" dt="2024-05-29T10:17:55.539" v="1157" actId="1076"/>
          <ac:spMkLst>
            <pc:docMk/>
            <pc:sldMk cId="1101350366" sldId="264"/>
            <ac:spMk id="14" creationId="{25452015-1C86-3088-FD19-CB87243EEDCF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15" creationId="{7D00BDF4-2E18-1DF1-B860-84871396B3F6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17" creationId="{6604C838-AEEA-61A3-03AD-0B8BDAC9BF36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19" creationId="{AA6608E8-CFA4-D545-EAA9-9251963FC6E4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21" creationId="{EB0E5608-E49F-BA61-94DE-C18F2F745615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23" creationId="{EFC7EBC6-9EA3-E983-CBF7-862C6EAE2E32}"/>
          </ac:spMkLst>
        </pc:spChg>
        <pc:spChg chg="add del mod">
          <ac:chgData name="Contu, Francesco (Avnet Silica)" userId="c6880ed0-161b-44d0-83ea-2d238da5eb04" providerId="ADAL" clId="{93B4B6EA-3688-4CD1-BF91-C1BCFA99DAC3}" dt="2024-05-29T10:15:18.715" v="1144" actId="478"/>
          <ac:spMkLst>
            <pc:docMk/>
            <pc:sldMk cId="1101350366" sldId="264"/>
            <ac:spMk id="25" creationId="{4FBF1296-9812-663B-FBFA-36085C940090}"/>
          </ac:spMkLst>
        </pc:spChg>
        <pc:spChg chg="add mod">
          <ac:chgData name="Contu, Francesco (Avnet Silica)" userId="c6880ed0-161b-44d0-83ea-2d238da5eb04" providerId="ADAL" clId="{93B4B6EA-3688-4CD1-BF91-C1BCFA99DAC3}" dt="2024-05-29T10:17:09.100" v="1152" actId="1076"/>
          <ac:spMkLst>
            <pc:docMk/>
            <pc:sldMk cId="1101350366" sldId="264"/>
            <ac:spMk id="28" creationId="{46E2418F-3021-E697-B7D6-97E867DBEBBF}"/>
          </ac:spMkLst>
        </pc:spChg>
        <pc:spChg chg="add del mod">
          <ac:chgData name="Contu, Francesco (Avnet Silica)" userId="c6880ed0-161b-44d0-83ea-2d238da5eb04" providerId="ADAL" clId="{93B4B6EA-3688-4CD1-BF91-C1BCFA99DAC3}" dt="2024-05-29T12:09:27.488" v="1436" actId="478"/>
          <ac:spMkLst>
            <pc:docMk/>
            <pc:sldMk cId="1101350366" sldId="264"/>
            <ac:spMk id="29" creationId="{836B41EA-67CD-CCEA-3A1C-F559915648A6}"/>
          </ac:spMkLst>
        </pc:spChg>
        <pc:spChg chg="add del mod">
          <ac:chgData name="Contu, Francesco (Avnet Silica)" userId="c6880ed0-161b-44d0-83ea-2d238da5eb04" providerId="ADAL" clId="{93B4B6EA-3688-4CD1-BF91-C1BCFA99DAC3}" dt="2024-05-29T12:15:35.005" v="1470" actId="20577"/>
          <ac:spMkLst>
            <pc:docMk/>
            <pc:sldMk cId="1101350366" sldId="264"/>
            <ac:spMk id="30" creationId="{BAA1F0E4-5470-E402-ED5B-D91CCDCF5D5A}"/>
          </ac:spMkLst>
        </pc:spChg>
        <pc:spChg chg="add del mod">
          <ac:chgData name="Contu, Francesco (Avnet Silica)" userId="c6880ed0-161b-44d0-83ea-2d238da5eb04" providerId="ADAL" clId="{93B4B6EA-3688-4CD1-BF91-C1BCFA99DAC3}" dt="2024-05-29T12:09:27.488" v="1436" actId="478"/>
          <ac:spMkLst>
            <pc:docMk/>
            <pc:sldMk cId="1101350366" sldId="264"/>
            <ac:spMk id="36" creationId="{EFC4CA56-F4C2-9363-FE93-503FABAC245B}"/>
          </ac:spMkLst>
        </pc:spChg>
        <pc:spChg chg="add mod">
          <ac:chgData name="Contu, Francesco (Avnet Silica)" userId="c6880ed0-161b-44d0-83ea-2d238da5eb04" providerId="ADAL" clId="{93B4B6EA-3688-4CD1-BF91-C1BCFA99DAC3}" dt="2024-05-29T10:17:36.717" v="1154" actId="1076"/>
          <ac:spMkLst>
            <pc:docMk/>
            <pc:sldMk cId="1101350366" sldId="264"/>
            <ac:spMk id="37" creationId="{5F902A31-4EEF-4201-1B7D-6BE63600C1F3}"/>
          </ac:spMkLst>
        </pc:spChg>
        <pc:spChg chg="add mod">
          <ac:chgData name="Contu, Francesco (Avnet Silica)" userId="c6880ed0-161b-44d0-83ea-2d238da5eb04" providerId="ADAL" clId="{93B4B6EA-3688-4CD1-BF91-C1BCFA99DAC3}" dt="2024-05-29T10:18:32.019" v="1161" actId="14100"/>
          <ac:spMkLst>
            <pc:docMk/>
            <pc:sldMk cId="1101350366" sldId="264"/>
            <ac:spMk id="38" creationId="{A2777291-1AFD-0992-2337-65B3094CE35C}"/>
          </ac:spMkLst>
        </pc:spChg>
        <pc:spChg chg="add mod">
          <ac:chgData name="Contu, Francesco (Avnet Silica)" userId="c6880ed0-161b-44d0-83ea-2d238da5eb04" providerId="ADAL" clId="{93B4B6EA-3688-4CD1-BF91-C1BCFA99DAC3}" dt="2024-05-29T10:18:22.146" v="1160" actId="14100"/>
          <ac:spMkLst>
            <pc:docMk/>
            <pc:sldMk cId="1101350366" sldId="264"/>
            <ac:spMk id="39" creationId="{853A3BC0-E8A6-ECD1-2DF5-3A195BA7E2BA}"/>
          </ac:spMkLst>
        </pc:spChg>
        <pc:spChg chg="add mod">
          <ac:chgData name="Contu, Francesco (Avnet Silica)" userId="c6880ed0-161b-44d0-83ea-2d238da5eb04" providerId="ADAL" clId="{93B4B6EA-3688-4CD1-BF91-C1BCFA99DAC3}" dt="2024-05-29T10:18:38.455" v="1162" actId="1076"/>
          <ac:spMkLst>
            <pc:docMk/>
            <pc:sldMk cId="1101350366" sldId="264"/>
            <ac:spMk id="40" creationId="{F0BFC99B-E30C-ADA8-5054-2C07257C2D15}"/>
          </ac:spMkLst>
        </pc:spChg>
        <pc:spChg chg="add mod">
          <ac:chgData name="Contu, Francesco (Avnet Silica)" userId="c6880ed0-161b-44d0-83ea-2d238da5eb04" providerId="ADAL" clId="{93B4B6EA-3688-4CD1-BF91-C1BCFA99DAC3}" dt="2024-05-29T10:18:43.891" v="1163" actId="1076"/>
          <ac:spMkLst>
            <pc:docMk/>
            <pc:sldMk cId="1101350366" sldId="264"/>
            <ac:spMk id="41" creationId="{49480976-7061-C3BA-6ACB-D2F2DEEB2978}"/>
          </ac:spMkLst>
        </pc:spChg>
        <pc:spChg chg="add mod">
          <ac:chgData name="Contu, Francesco (Avnet Silica)" userId="c6880ed0-161b-44d0-83ea-2d238da5eb04" providerId="ADAL" clId="{93B4B6EA-3688-4CD1-BF91-C1BCFA99DAC3}" dt="2024-05-29T10:18:02.906" v="1158" actId="1076"/>
          <ac:spMkLst>
            <pc:docMk/>
            <pc:sldMk cId="1101350366" sldId="264"/>
            <ac:spMk id="43" creationId="{91309E74-F215-D054-3B7A-D648C1A23C74}"/>
          </ac:spMkLst>
        </pc:spChg>
        <pc:spChg chg="add mod">
          <ac:chgData name="Contu, Francesco (Avnet Silica)" userId="c6880ed0-161b-44d0-83ea-2d238da5eb04" providerId="ADAL" clId="{93B4B6EA-3688-4CD1-BF91-C1BCFA99DAC3}" dt="2024-05-29T10:18:02.906" v="1158" actId="1076"/>
          <ac:spMkLst>
            <pc:docMk/>
            <pc:sldMk cId="1101350366" sldId="264"/>
            <ac:spMk id="45" creationId="{0975C83B-1EB8-303B-7E05-4251FC61575E}"/>
          </ac:spMkLst>
        </pc:spChg>
        <pc:spChg chg="add mod">
          <ac:chgData name="Contu, Francesco (Avnet Silica)" userId="c6880ed0-161b-44d0-83ea-2d238da5eb04" providerId="ADAL" clId="{93B4B6EA-3688-4CD1-BF91-C1BCFA99DAC3}" dt="2024-05-29T10:18:02.906" v="1158" actId="1076"/>
          <ac:spMkLst>
            <pc:docMk/>
            <pc:sldMk cId="1101350366" sldId="264"/>
            <ac:spMk id="47" creationId="{373C16E6-A511-2CCE-4CC6-ADFB9E862FD9}"/>
          </ac:spMkLst>
        </pc:spChg>
        <pc:spChg chg="add mod">
          <ac:chgData name="Contu, Francesco (Avnet Silica)" userId="c6880ed0-161b-44d0-83ea-2d238da5eb04" providerId="ADAL" clId="{93B4B6EA-3688-4CD1-BF91-C1BCFA99DAC3}" dt="2024-05-29T10:18:02.906" v="1158" actId="1076"/>
          <ac:spMkLst>
            <pc:docMk/>
            <pc:sldMk cId="1101350366" sldId="264"/>
            <ac:spMk id="49" creationId="{E0E57BA9-83F8-D58C-854C-480C1D97B61C}"/>
          </ac:spMkLst>
        </pc:spChg>
        <pc:spChg chg="add mod">
          <ac:chgData name="Contu, Francesco (Avnet Silica)" userId="c6880ed0-161b-44d0-83ea-2d238da5eb04" providerId="ADAL" clId="{93B4B6EA-3688-4CD1-BF91-C1BCFA99DAC3}" dt="2024-05-29T10:18:02.906" v="1158" actId="1076"/>
          <ac:spMkLst>
            <pc:docMk/>
            <pc:sldMk cId="1101350366" sldId="264"/>
            <ac:spMk id="51" creationId="{E3AD8827-A04C-CC24-C592-E2DA4A2F040C}"/>
          </ac:spMkLst>
        </pc:spChg>
        <pc:cxnChg chg="add mod">
          <ac:chgData name="Contu, Francesco (Avnet Silica)" userId="c6880ed0-161b-44d0-83ea-2d238da5eb04" providerId="ADAL" clId="{93B4B6EA-3688-4CD1-BF91-C1BCFA99DAC3}" dt="2024-05-29T10:17:55.539" v="1157" actId="1076"/>
          <ac:cxnSpMkLst>
            <pc:docMk/>
            <pc:sldMk cId="1101350366" sldId="264"/>
            <ac:cxnSpMk id="5" creationId="{2CC7CD0A-177D-9AD9-EB4D-5DF3787CFEC7}"/>
          </ac:cxnSpMkLst>
        </pc:cxnChg>
        <pc:cxnChg chg="add mod">
          <ac:chgData name="Contu, Francesco (Avnet Silica)" userId="c6880ed0-161b-44d0-83ea-2d238da5eb04" providerId="ADAL" clId="{93B4B6EA-3688-4CD1-BF91-C1BCFA99DAC3}" dt="2024-05-29T10:17:55.539" v="1157" actId="1076"/>
          <ac:cxnSpMkLst>
            <pc:docMk/>
            <pc:sldMk cId="1101350366" sldId="264"/>
            <ac:cxnSpMk id="7" creationId="{C740EB9B-9C08-0367-5459-24E4A7560874}"/>
          </ac:cxnSpMkLst>
        </pc:cxnChg>
        <pc:cxnChg chg="add mod">
          <ac:chgData name="Contu, Francesco (Avnet Silica)" userId="c6880ed0-161b-44d0-83ea-2d238da5eb04" providerId="ADAL" clId="{93B4B6EA-3688-4CD1-BF91-C1BCFA99DAC3}" dt="2024-05-29T10:17:55.539" v="1157" actId="1076"/>
          <ac:cxnSpMkLst>
            <pc:docMk/>
            <pc:sldMk cId="1101350366" sldId="264"/>
            <ac:cxnSpMk id="9" creationId="{FB94178F-5EF9-2DB7-AD6A-0D57E3AD53E8}"/>
          </ac:cxnSpMkLst>
        </pc:cxnChg>
        <pc:cxnChg chg="add mod">
          <ac:chgData name="Contu, Francesco (Avnet Silica)" userId="c6880ed0-161b-44d0-83ea-2d238da5eb04" providerId="ADAL" clId="{93B4B6EA-3688-4CD1-BF91-C1BCFA99DAC3}" dt="2024-05-29T10:17:55.539" v="1157" actId="1076"/>
          <ac:cxnSpMkLst>
            <pc:docMk/>
            <pc:sldMk cId="1101350366" sldId="264"/>
            <ac:cxnSpMk id="11" creationId="{88682E02-F40B-AD6E-538E-F16E1DC54BBD}"/>
          </ac:cxnSpMkLst>
        </pc:cxnChg>
        <pc:cxnChg chg="add mod">
          <ac:chgData name="Contu, Francesco (Avnet Silica)" userId="c6880ed0-161b-44d0-83ea-2d238da5eb04" providerId="ADAL" clId="{93B4B6EA-3688-4CD1-BF91-C1BCFA99DAC3}" dt="2024-05-29T10:17:55.539" v="1157" actId="1076"/>
          <ac:cxnSpMkLst>
            <pc:docMk/>
            <pc:sldMk cId="1101350366" sldId="264"/>
            <ac:cxnSpMk id="13" creationId="{0B423859-ED56-B420-5450-0C808E77C69D}"/>
          </ac:cxnSpMkLst>
        </pc:cxnChg>
        <pc:cxnChg chg="add del mod">
          <ac:chgData name="Contu, Francesco (Avnet Silica)" userId="c6880ed0-161b-44d0-83ea-2d238da5eb04" providerId="ADAL" clId="{93B4B6EA-3688-4CD1-BF91-C1BCFA99DAC3}" dt="2024-05-29T10:15:18.715" v="1144" actId="478"/>
          <ac:cxnSpMkLst>
            <pc:docMk/>
            <pc:sldMk cId="1101350366" sldId="264"/>
            <ac:cxnSpMk id="16" creationId="{4D103E74-F865-6CFF-45A6-1C137497F96C}"/>
          </ac:cxnSpMkLst>
        </pc:cxnChg>
        <pc:cxnChg chg="add del mod">
          <ac:chgData name="Contu, Francesco (Avnet Silica)" userId="c6880ed0-161b-44d0-83ea-2d238da5eb04" providerId="ADAL" clId="{93B4B6EA-3688-4CD1-BF91-C1BCFA99DAC3}" dt="2024-05-29T10:15:18.715" v="1144" actId="478"/>
          <ac:cxnSpMkLst>
            <pc:docMk/>
            <pc:sldMk cId="1101350366" sldId="264"/>
            <ac:cxnSpMk id="18" creationId="{2DCF1D0B-878B-2E5A-DE44-CBDBFD07BD9F}"/>
          </ac:cxnSpMkLst>
        </pc:cxnChg>
        <pc:cxnChg chg="add del mod">
          <ac:chgData name="Contu, Francesco (Avnet Silica)" userId="c6880ed0-161b-44d0-83ea-2d238da5eb04" providerId="ADAL" clId="{93B4B6EA-3688-4CD1-BF91-C1BCFA99DAC3}" dt="2024-05-29T10:15:18.715" v="1144" actId="478"/>
          <ac:cxnSpMkLst>
            <pc:docMk/>
            <pc:sldMk cId="1101350366" sldId="264"/>
            <ac:cxnSpMk id="20" creationId="{9F13EB64-3D20-2683-906F-A61697F4BCAA}"/>
          </ac:cxnSpMkLst>
        </pc:cxnChg>
        <pc:cxnChg chg="add del mod">
          <ac:chgData name="Contu, Francesco (Avnet Silica)" userId="c6880ed0-161b-44d0-83ea-2d238da5eb04" providerId="ADAL" clId="{93B4B6EA-3688-4CD1-BF91-C1BCFA99DAC3}" dt="2024-05-29T10:15:18.715" v="1144" actId="478"/>
          <ac:cxnSpMkLst>
            <pc:docMk/>
            <pc:sldMk cId="1101350366" sldId="264"/>
            <ac:cxnSpMk id="22" creationId="{1558BA32-CAD1-89CC-DBC5-FBA85E08CC8C}"/>
          </ac:cxnSpMkLst>
        </pc:cxnChg>
        <pc:cxnChg chg="add del mod">
          <ac:chgData name="Contu, Francesco (Avnet Silica)" userId="c6880ed0-161b-44d0-83ea-2d238da5eb04" providerId="ADAL" clId="{93B4B6EA-3688-4CD1-BF91-C1BCFA99DAC3}" dt="2024-05-29T10:15:18.715" v="1144" actId="478"/>
          <ac:cxnSpMkLst>
            <pc:docMk/>
            <pc:sldMk cId="1101350366" sldId="264"/>
            <ac:cxnSpMk id="24" creationId="{4F205396-FF19-4242-2CE4-50FB5144C28E}"/>
          </ac:cxnSpMkLst>
        </pc:cxnChg>
        <pc:cxnChg chg="add mod">
          <ac:chgData name="Contu, Francesco (Avnet Silica)" userId="c6880ed0-161b-44d0-83ea-2d238da5eb04" providerId="ADAL" clId="{93B4B6EA-3688-4CD1-BF91-C1BCFA99DAC3}" dt="2024-05-29T10:26:33.961" v="1166" actId="14100"/>
          <ac:cxnSpMkLst>
            <pc:docMk/>
            <pc:sldMk cId="1101350366" sldId="264"/>
            <ac:cxnSpMk id="26" creationId="{E5BB6D7F-8941-D39D-D23F-DE10387B2FA1}"/>
          </ac:cxnSpMkLst>
        </pc:cxnChg>
        <pc:cxnChg chg="add mod">
          <ac:chgData name="Contu, Francesco (Avnet Silica)" userId="c6880ed0-161b-44d0-83ea-2d238da5eb04" providerId="ADAL" clId="{93B4B6EA-3688-4CD1-BF91-C1BCFA99DAC3}" dt="2024-05-29T10:17:09.100" v="1152" actId="1076"/>
          <ac:cxnSpMkLst>
            <pc:docMk/>
            <pc:sldMk cId="1101350366" sldId="264"/>
            <ac:cxnSpMk id="27" creationId="{A40CA91E-0B1C-175F-BEB0-8E4839BDCC42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09:27.488" v="1436" actId="478"/>
          <ac:cxnSpMkLst>
            <pc:docMk/>
            <pc:sldMk cId="1101350366" sldId="264"/>
            <ac:cxnSpMk id="31" creationId="{58A03905-A928-1FBA-5AB3-2B14D5D395C4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09:27.488" v="1436" actId="478"/>
          <ac:cxnSpMkLst>
            <pc:docMk/>
            <pc:sldMk cId="1101350366" sldId="264"/>
            <ac:cxnSpMk id="32" creationId="{A20D65DF-E809-A72F-4ECA-9C5110116810}"/>
          </ac:cxnSpMkLst>
        </pc:cxnChg>
        <pc:cxnChg chg="add mod">
          <ac:chgData name="Contu, Francesco (Avnet Silica)" userId="c6880ed0-161b-44d0-83ea-2d238da5eb04" providerId="ADAL" clId="{93B4B6EA-3688-4CD1-BF91-C1BCFA99DAC3}" dt="2024-05-29T10:26:59.195" v="1170" actId="14100"/>
          <ac:cxnSpMkLst>
            <pc:docMk/>
            <pc:sldMk cId="1101350366" sldId="264"/>
            <ac:cxnSpMk id="33" creationId="{7D867020-E998-B0E8-97FF-777AD773D2B3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09:27.488" v="1436" actId="478"/>
          <ac:cxnSpMkLst>
            <pc:docMk/>
            <pc:sldMk cId="1101350366" sldId="264"/>
            <ac:cxnSpMk id="34" creationId="{5918085B-43AC-DA91-8AC8-087744DA64EE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09:27.488" v="1436" actId="478"/>
          <ac:cxnSpMkLst>
            <pc:docMk/>
            <pc:sldMk cId="1101350366" sldId="264"/>
            <ac:cxnSpMk id="35" creationId="{F3EC0B4B-65BD-193B-D86E-D4775A3D42C4}"/>
          </ac:cxnSpMkLst>
        </pc:cxnChg>
        <pc:cxnChg chg="add mod">
          <ac:chgData name="Contu, Francesco (Avnet Silica)" userId="c6880ed0-161b-44d0-83ea-2d238da5eb04" providerId="ADAL" clId="{93B4B6EA-3688-4CD1-BF91-C1BCFA99DAC3}" dt="2024-05-29T10:18:02.906" v="1158" actId="1076"/>
          <ac:cxnSpMkLst>
            <pc:docMk/>
            <pc:sldMk cId="1101350366" sldId="264"/>
            <ac:cxnSpMk id="42" creationId="{41D60724-4B83-2767-7533-058C84BA7E23}"/>
          </ac:cxnSpMkLst>
        </pc:cxnChg>
        <pc:cxnChg chg="add mod">
          <ac:chgData name="Contu, Francesco (Avnet Silica)" userId="c6880ed0-161b-44d0-83ea-2d238da5eb04" providerId="ADAL" clId="{93B4B6EA-3688-4CD1-BF91-C1BCFA99DAC3}" dt="2024-05-29T10:18:02.906" v="1158" actId="1076"/>
          <ac:cxnSpMkLst>
            <pc:docMk/>
            <pc:sldMk cId="1101350366" sldId="264"/>
            <ac:cxnSpMk id="44" creationId="{C4098ED6-3A41-B8F5-5F27-ECAD114EA1BE}"/>
          </ac:cxnSpMkLst>
        </pc:cxnChg>
        <pc:cxnChg chg="add mod">
          <ac:chgData name="Contu, Francesco (Avnet Silica)" userId="c6880ed0-161b-44d0-83ea-2d238da5eb04" providerId="ADAL" clId="{93B4B6EA-3688-4CD1-BF91-C1BCFA99DAC3}" dt="2024-05-29T10:18:02.906" v="1158" actId="1076"/>
          <ac:cxnSpMkLst>
            <pc:docMk/>
            <pc:sldMk cId="1101350366" sldId="264"/>
            <ac:cxnSpMk id="46" creationId="{0B1C2F71-4787-C76E-3BA9-15F79F198767}"/>
          </ac:cxnSpMkLst>
        </pc:cxnChg>
        <pc:cxnChg chg="add mod">
          <ac:chgData name="Contu, Francesco (Avnet Silica)" userId="c6880ed0-161b-44d0-83ea-2d238da5eb04" providerId="ADAL" clId="{93B4B6EA-3688-4CD1-BF91-C1BCFA99DAC3}" dt="2024-05-29T10:18:02.906" v="1158" actId="1076"/>
          <ac:cxnSpMkLst>
            <pc:docMk/>
            <pc:sldMk cId="1101350366" sldId="264"/>
            <ac:cxnSpMk id="48" creationId="{1432349B-5588-A1F2-8917-6EF0215CCF76}"/>
          </ac:cxnSpMkLst>
        </pc:cxnChg>
        <pc:cxnChg chg="add mod">
          <ac:chgData name="Contu, Francesco (Avnet Silica)" userId="c6880ed0-161b-44d0-83ea-2d238da5eb04" providerId="ADAL" clId="{93B4B6EA-3688-4CD1-BF91-C1BCFA99DAC3}" dt="2024-05-29T10:18:02.906" v="1158" actId="1076"/>
          <ac:cxnSpMkLst>
            <pc:docMk/>
            <pc:sldMk cId="1101350366" sldId="264"/>
            <ac:cxnSpMk id="50" creationId="{6018D050-00BF-6E46-CAF4-7D3929492E7B}"/>
          </ac:cxnSpMkLst>
        </pc:cxnChg>
      </pc:sldChg>
      <pc:sldChg chg="addSp delSp modSp mod">
        <pc:chgData name="Contu, Francesco (Avnet Silica)" userId="c6880ed0-161b-44d0-83ea-2d238da5eb04" providerId="ADAL" clId="{93B4B6EA-3688-4CD1-BF91-C1BCFA99DAC3}" dt="2024-05-29T12:53:19.897" v="2479" actId="1076"/>
        <pc:sldMkLst>
          <pc:docMk/>
          <pc:sldMk cId="1613452762" sldId="265"/>
        </pc:sldMkLst>
        <pc:spChg chg="mod">
          <ac:chgData name="Contu, Francesco (Avnet Silica)" userId="c6880ed0-161b-44d0-83ea-2d238da5eb04" providerId="ADAL" clId="{93B4B6EA-3688-4CD1-BF91-C1BCFA99DAC3}" dt="2024-05-29T12:42:59.771" v="2087" actId="20577"/>
          <ac:spMkLst>
            <pc:docMk/>
            <pc:sldMk cId="1613452762" sldId="265"/>
            <ac:spMk id="2" creationId="{5B9A2910-8A51-2C9D-7916-10F921B14258}"/>
          </ac:spMkLst>
        </pc:spChg>
        <pc:spChg chg="mod">
          <ac:chgData name="Contu, Francesco (Avnet Silica)" userId="c6880ed0-161b-44d0-83ea-2d238da5eb04" providerId="ADAL" clId="{93B4B6EA-3688-4CD1-BF91-C1BCFA99DAC3}" dt="2024-05-29T12:53:13.010" v="2478" actId="14100"/>
          <ac:spMkLst>
            <pc:docMk/>
            <pc:sldMk cId="1613452762" sldId="265"/>
            <ac:spMk id="3" creationId="{7B992C6A-D84A-B292-27BC-8AA4BE9A3A20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4" creationId="{B63FA325-DCD2-C707-DB7B-08B7B0D0CA8A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5" creationId="{012EFAFC-D1A4-A516-BC2C-13AED746A4ED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11" creationId="{0E4D38BD-40BE-FC45-03FE-8DD4A4225534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12" creationId="{4F017703-A801-31B0-8C45-44978F3B2BA0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13" creationId="{52BC26DC-C15A-8810-571F-0A7E7907E8DF}"/>
          </ac:spMkLst>
        </pc:spChg>
        <pc:spChg chg="add del mod">
          <ac:chgData name="Contu, Francesco (Avnet Silica)" userId="c6880ed0-161b-44d0-83ea-2d238da5eb04" providerId="ADAL" clId="{93B4B6EA-3688-4CD1-BF91-C1BCFA99DAC3}" dt="2024-05-29T12:52:52.394" v="2441" actId="478"/>
          <ac:spMkLst>
            <pc:docMk/>
            <pc:sldMk cId="1613452762" sldId="265"/>
            <ac:spMk id="14" creationId="{B483ECBB-2332-3859-2E7D-EB876920CED6}"/>
          </ac:spMkLst>
        </pc:spChg>
        <pc:spChg chg="add del mod">
          <ac:chgData name="Contu, Francesco (Avnet Silica)" userId="c6880ed0-161b-44d0-83ea-2d238da5eb04" providerId="ADAL" clId="{93B4B6EA-3688-4CD1-BF91-C1BCFA99DAC3}" dt="2024-05-29T12:52:52.394" v="2441" actId="478"/>
          <ac:spMkLst>
            <pc:docMk/>
            <pc:sldMk cId="1613452762" sldId="265"/>
            <ac:spMk id="15" creationId="{8B490859-7799-F044-13C5-13062E2781FE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16" creationId="{2FDB6B3F-C46A-CC2A-4000-0D4B651A7F35}"/>
          </ac:spMkLst>
        </pc:spChg>
        <pc:spChg chg="add del mod">
          <ac:chgData name="Contu, Francesco (Avnet Silica)" userId="c6880ed0-161b-44d0-83ea-2d238da5eb04" providerId="ADAL" clId="{93B4B6EA-3688-4CD1-BF91-C1BCFA99DAC3}" dt="2024-05-29T12:52:52.394" v="2441" actId="478"/>
          <ac:spMkLst>
            <pc:docMk/>
            <pc:sldMk cId="1613452762" sldId="265"/>
            <ac:spMk id="17" creationId="{3B08A35B-BA31-7C7A-CC81-17028FA12816}"/>
          </ac:spMkLst>
        </pc:spChg>
        <pc:spChg chg="add mod">
          <ac:chgData name="Contu, Francesco (Avnet Silica)" userId="c6880ed0-161b-44d0-83ea-2d238da5eb04" providerId="ADAL" clId="{93B4B6EA-3688-4CD1-BF91-C1BCFA99DAC3}" dt="2024-05-29T12:53:19.897" v="2479" actId="1076"/>
          <ac:spMkLst>
            <pc:docMk/>
            <pc:sldMk cId="1613452762" sldId="265"/>
            <ac:spMk id="18" creationId="{315DE802-D9C7-2E91-A275-93B0A2D8460D}"/>
          </ac:spMkLst>
        </pc:spChg>
        <pc:cxnChg chg="add mod">
          <ac:chgData name="Contu, Francesco (Avnet Silica)" userId="c6880ed0-161b-44d0-83ea-2d238da5eb04" providerId="ADAL" clId="{93B4B6EA-3688-4CD1-BF91-C1BCFA99DAC3}" dt="2024-05-29T12:53:19.897" v="2479" actId="1076"/>
          <ac:cxnSpMkLst>
            <pc:docMk/>
            <pc:sldMk cId="1613452762" sldId="265"/>
            <ac:cxnSpMk id="6" creationId="{C6465C12-C8CA-C45C-32A7-D9923F0B2898}"/>
          </ac:cxnSpMkLst>
        </pc:cxnChg>
        <pc:cxnChg chg="add mod">
          <ac:chgData name="Contu, Francesco (Avnet Silica)" userId="c6880ed0-161b-44d0-83ea-2d238da5eb04" providerId="ADAL" clId="{93B4B6EA-3688-4CD1-BF91-C1BCFA99DAC3}" dt="2024-05-29T12:53:19.897" v="2479" actId="1076"/>
          <ac:cxnSpMkLst>
            <pc:docMk/>
            <pc:sldMk cId="1613452762" sldId="265"/>
            <ac:cxnSpMk id="7" creationId="{DDCEAC57-0CF0-EDF5-F2A1-985F0F6075E6}"/>
          </ac:cxnSpMkLst>
        </pc:cxnChg>
        <pc:cxnChg chg="add mod">
          <ac:chgData name="Contu, Francesco (Avnet Silica)" userId="c6880ed0-161b-44d0-83ea-2d238da5eb04" providerId="ADAL" clId="{93B4B6EA-3688-4CD1-BF91-C1BCFA99DAC3}" dt="2024-05-29T12:53:19.897" v="2479" actId="1076"/>
          <ac:cxnSpMkLst>
            <pc:docMk/>
            <pc:sldMk cId="1613452762" sldId="265"/>
            <ac:cxnSpMk id="8" creationId="{E6000F81-AFA8-7185-2665-4D7C968A3D7C}"/>
          </ac:cxnSpMkLst>
        </pc:cxnChg>
        <pc:cxnChg chg="add mod">
          <ac:chgData name="Contu, Francesco (Avnet Silica)" userId="c6880ed0-161b-44d0-83ea-2d238da5eb04" providerId="ADAL" clId="{93B4B6EA-3688-4CD1-BF91-C1BCFA99DAC3}" dt="2024-05-29T12:53:19.897" v="2479" actId="1076"/>
          <ac:cxnSpMkLst>
            <pc:docMk/>
            <pc:sldMk cId="1613452762" sldId="265"/>
            <ac:cxnSpMk id="9" creationId="{E7CB7F55-F71C-2598-22C8-8466ED59AA79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52:52.394" v="2441" actId="478"/>
          <ac:cxnSpMkLst>
            <pc:docMk/>
            <pc:sldMk cId="1613452762" sldId="265"/>
            <ac:cxnSpMk id="10" creationId="{6BA9AA31-B259-6C43-AB84-F8F876E4BC97}"/>
          </ac:cxnSpMkLst>
        </pc:cxnChg>
      </pc:sldChg>
      <pc:sldChg chg="addSp delSp modSp mod">
        <pc:chgData name="Contu, Francesco (Avnet Silica)" userId="c6880ed0-161b-44d0-83ea-2d238da5eb04" providerId="ADAL" clId="{93B4B6EA-3688-4CD1-BF91-C1BCFA99DAC3}" dt="2024-05-29T13:45:21.108" v="3899" actId="20577"/>
        <pc:sldMkLst>
          <pc:docMk/>
          <pc:sldMk cId="3531451057" sldId="266"/>
        </pc:sldMkLst>
        <pc:spChg chg="mod">
          <ac:chgData name="Contu, Francesco (Avnet Silica)" userId="c6880ed0-161b-44d0-83ea-2d238da5eb04" providerId="ADAL" clId="{93B4B6EA-3688-4CD1-BF91-C1BCFA99DAC3}" dt="2024-05-29T13:05:52.761" v="2833" actId="6549"/>
          <ac:spMkLst>
            <pc:docMk/>
            <pc:sldMk cId="3531451057" sldId="266"/>
            <ac:spMk id="2" creationId="{CFC9AED5-01E0-7608-4BBC-6E84496C1702}"/>
          </ac:spMkLst>
        </pc:spChg>
        <pc:spChg chg="mod">
          <ac:chgData name="Contu, Francesco (Avnet Silica)" userId="c6880ed0-161b-44d0-83ea-2d238da5eb04" providerId="ADAL" clId="{93B4B6EA-3688-4CD1-BF91-C1BCFA99DAC3}" dt="2024-05-29T13:45:21.108" v="3899" actId="20577"/>
          <ac:spMkLst>
            <pc:docMk/>
            <pc:sldMk cId="3531451057" sldId="266"/>
            <ac:spMk id="3" creationId="{AFA4A22B-67F0-5A13-727A-57934DB804D5}"/>
          </ac:spMkLst>
        </pc:spChg>
        <pc:spChg chg="add del mod">
          <ac:chgData name="Contu, Francesco (Avnet Silica)" userId="c6880ed0-161b-44d0-83ea-2d238da5eb04" providerId="ADAL" clId="{93B4B6EA-3688-4CD1-BF91-C1BCFA99DAC3}" dt="2024-05-29T13:10:14.321" v="3096" actId="478"/>
          <ac:spMkLst>
            <pc:docMk/>
            <pc:sldMk cId="3531451057" sldId="266"/>
            <ac:spMk id="4" creationId="{189AA9FE-A300-9D05-08B1-6E92D28911F5}"/>
          </ac:spMkLst>
        </pc:spChg>
        <pc:picChg chg="add mod">
          <ac:chgData name="Contu, Francesco (Avnet Silica)" userId="c6880ed0-161b-44d0-83ea-2d238da5eb04" providerId="ADAL" clId="{93B4B6EA-3688-4CD1-BF91-C1BCFA99DAC3}" dt="2024-05-29T13:13:37.412" v="3107" actId="1076"/>
          <ac:picMkLst>
            <pc:docMk/>
            <pc:sldMk cId="3531451057" sldId="266"/>
            <ac:picMk id="6" creationId="{E8EC0F7B-D59D-B47A-086E-AAA0D5087FB5}"/>
          </ac:picMkLst>
        </pc:picChg>
        <pc:picChg chg="add mod">
          <ac:chgData name="Contu, Francesco (Avnet Silica)" userId="c6880ed0-161b-44d0-83ea-2d238da5eb04" providerId="ADAL" clId="{93B4B6EA-3688-4CD1-BF91-C1BCFA99DAC3}" dt="2024-05-29T13:13:39.475" v="3108" actId="1076"/>
          <ac:picMkLst>
            <pc:docMk/>
            <pc:sldMk cId="3531451057" sldId="266"/>
            <ac:picMk id="8" creationId="{144EF40A-17CA-747E-EC6F-9B6AD1A1E56D}"/>
          </ac:picMkLst>
        </pc:picChg>
        <pc:picChg chg="add mod">
          <ac:chgData name="Contu, Francesco (Avnet Silica)" userId="c6880ed0-161b-44d0-83ea-2d238da5eb04" providerId="ADAL" clId="{93B4B6EA-3688-4CD1-BF91-C1BCFA99DAC3}" dt="2024-05-29T13:13:35.385" v="3106" actId="1076"/>
          <ac:picMkLst>
            <pc:docMk/>
            <pc:sldMk cId="3531451057" sldId="266"/>
            <ac:picMk id="10" creationId="{D17D43A1-0728-2334-367F-B4FC7B879B59}"/>
          </ac:picMkLst>
        </pc:picChg>
      </pc:sldChg>
      <pc:sldChg chg="del">
        <pc:chgData name="Contu, Francesco (Avnet Silica)" userId="c6880ed0-161b-44d0-83ea-2d238da5eb04" providerId="ADAL" clId="{93B4B6EA-3688-4CD1-BF91-C1BCFA99DAC3}" dt="2024-05-29T12:53:37.396" v="2480" actId="47"/>
        <pc:sldMkLst>
          <pc:docMk/>
          <pc:sldMk cId="1870017723" sldId="267"/>
        </pc:sldMkLst>
      </pc:sldChg>
      <pc:sldChg chg="del">
        <pc:chgData name="Contu, Francesco (Avnet Silica)" userId="c6880ed0-161b-44d0-83ea-2d238da5eb04" providerId="ADAL" clId="{93B4B6EA-3688-4CD1-BF91-C1BCFA99DAC3}" dt="2024-05-29T12:54:02.781" v="2481" actId="47"/>
        <pc:sldMkLst>
          <pc:docMk/>
          <pc:sldMk cId="1826337484" sldId="268"/>
        </pc:sldMkLst>
      </pc:sldChg>
      <pc:sldChg chg="modSp mod">
        <pc:chgData name="Contu, Francesco (Avnet Silica)" userId="c6880ed0-161b-44d0-83ea-2d238da5eb04" providerId="ADAL" clId="{93B4B6EA-3688-4CD1-BF91-C1BCFA99DAC3}" dt="2024-05-29T13:05:34.658" v="2832" actId="20577"/>
        <pc:sldMkLst>
          <pc:docMk/>
          <pc:sldMk cId="1228211392" sldId="272"/>
        </pc:sldMkLst>
        <pc:spChg chg="mod">
          <ac:chgData name="Contu, Francesco (Avnet Silica)" userId="c6880ed0-161b-44d0-83ea-2d238da5eb04" providerId="ADAL" clId="{93B4B6EA-3688-4CD1-BF91-C1BCFA99DAC3}" dt="2024-05-29T13:05:34.658" v="2832" actId="20577"/>
          <ac:spMkLst>
            <pc:docMk/>
            <pc:sldMk cId="1228211392" sldId="272"/>
            <ac:spMk id="3" creationId="{BDAA08E7-AE83-B58B-D209-E8679800C75B}"/>
          </ac:spMkLst>
        </pc:spChg>
      </pc:sldChg>
      <pc:sldChg chg="addSp delSp modSp mod">
        <pc:chgData name="Contu, Francesco (Avnet Silica)" userId="c6880ed0-161b-44d0-83ea-2d238da5eb04" providerId="ADAL" clId="{93B4B6EA-3688-4CD1-BF91-C1BCFA99DAC3}" dt="2024-05-29T08:53:16.238" v="105" actId="20577"/>
        <pc:sldMkLst>
          <pc:docMk/>
          <pc:sldMk cId="4150752574" sldId="274"/>
        </pc:sldMkLst>
        <pc:spChg chg="mod">
          <ac:chgData name="Contu, Francesco (Avnet Silica)" userId="c6880ed0-161b-44d0-83ea-2d238da5eb04" providerId="ADAL" clId="{93B4B6EA-3688-4CD1-BF91-C1BCFA99DAC3}" dt="2024-05-29T08:53:16.238" v="105" actId="20577"/>
          <ac:spMkLst>
            <pc:docMk/>
            <pc:sldMk cId="4150752574" sldId="274"/>
            <ac:spMk id="3" creationId="{830480C9-378F-0B9F-851A-77476C60683D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6" creationId="{F68ABD4D-D7DC-83D5-58A6-1AE3F0D48126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7" creationId="{4953A021-9CF8-FD0C-2169-3D22AFFDDB1A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8" creationId="{4E230901-8335-32C0-2063-E573B8415CE0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9" creationId="{96A49CB4-0763-04A4-8F81-B6F44503787D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0" creationId="{E8AAE96C-6FE2-AD6C-4109-2DFE07609354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1" creationId="{1E49BAF3-6CFF-AE29-1BB1-3AB0EAC1E03F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2" creationId="{47935A19-C691-29E2-4256-55510FDEA6C7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3" creationId="{F7B03F09-7C33-65FB-824A-AB18D6EC0F2A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4" creationId="{B0BFD926-FE0E-0E57-645B-8CA658F26EE2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17" creationId="{A7C97CD6-5365-9E84-238F-C6408B9394F9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0" creationId="{DF3D6D37-E3AC-9B3C-F3DC-0B05A2169276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1" creationId="{39668109-7D23-341C-62E8-0D52064CEF98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2" creationId="{93B541C5-F931-1ABE-0102-0686B647B91E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3" creationId="{DA124B8A-29A8-FD71-BAD6-0C584DC55478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5" creationId="{29B3E80B-1733-3FF6-DA48-7B52467C2C54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28" creationId="{0759BC57-3FD3-A126-1BE0-EDFB0620557E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30" creationId="{8BA8C1E3-E0B4-A306-887F-4BA6AEC15224}"/>
          </ac:spMkLst>
        </pc:spChg>
        <pc:spChg chg="del">
          <ac:chgData name="Contu, Francesco (Avnet Silica)" userId="c6880ed0-161b-44d0-83ea-2d238da5eb04" providerId="ADAL" clId="{93B4B6EA-3688-4CD1-BF91-C1BCFA99DAC3}" dt="2024-05-29T08:51:22.191" v="8" actId="478"/>
          <ac:spMkLst>
            <pc:docMk/>
            <pc:sldMk cId="4150752574" sldId="274"/>
            <ac:spMk id="31" creationId="{2582A7B8-3E5E-766C-A054-45B30590D82D}"/>
          </ac:spMkLst>
        </pc:spChg>
        <pc:picChg chg="add mod">
          <ac:chgData name="Contu, Francesco (Avnet Silica)" userId="c6880ed0-161b-44d0-83ea-2d238da5eb04" providerId="ADAL" clId="{93B4B6EA-3688-4CD1-BF91-C1BCFA99DAC3}" dt="2024-05-29T08:52:35.181" v="46" actId="1076"/>
          <ac:picMkLst>
            <pc:docMk/>
            <pc:sldMk cId="4150752574" sldId="274"/>
            <ac:picMk id="5" creationId="{52CE48C2-C8AC-BE22-7D7B-08AFA3CC0EA6}"/>
          </ac:picMkLst>
        </pc:picChg>
        <pc:cxnChg chg="del">
          <ac:chgData name="Contu, Francesco (Avnet Silica)" userId="c6880ed0-161b-44d0-83ea-2d238da5eb04" providerId="ADAL" clId="{93B4B6EA-3688-4CD1-BF91-C1BCFA99DAC3}" dt="2024-05-29T08:51:22.191" v="8" actId="478"/>
          <ac:cxnSpMkLst>
            <pc:docMk/>
            <pc:sldMk cId="4150752574" sldId="274"/>
            <ac:cxnSpMk id="16" creationId="{9716E6C4-9F33-ED7B-CE3C-4AD92C5AD6D2}"/>
          </ac:cxnSpMkLst>
        </pc:cxnChg>
        <pc:cxnChg chg="del">
          <ac:chgData name="Contu, Francesco (Avnet Silica)" userId="c6880ed0-161b-44d0-83ea-2d238da5eb04" providerId="ADAL" clId="{93B4B6EA-3688-4CD1-BF91-C1BCFA99DAC3}" dt="2024-05-29T08:51:22.191" v="8" actId="478"/>
          <ac:cxnSpMkLst>
            <pc:docMk/>
            <pc:sldMk cId="4150752574" sldId="274"/>
            <ac:cxnSpMk id="26" creationId="{3DCC87FA-B45C-449B-6F88-2B93D6DB9E43}"/>
          </ac:cxnSpMkLst>
        </pc:cxnChg>
        <pc:cxnChg chg="del">
          <ac:chgData name="Contu, Francesco (Avnet Silica)" userId="c6880ed0-161b-44d0-83ea-2d238da5eb04" providerId="ADAL" clId="{93B4B6EA-3688-4CD1-BF91-C1BCFA99DAC3}" dt="2024-05-29T08:51:22.191" v="8" actId="478"/>
          <ac:cxnSpMkLst>
            <pc:docMk/>
            <pc:sldMk cId="4150752574" sldId="274"/>
            <ac:cxnSpMk id="29" creationId="{534F00F5-2B1B-A664-76B6-31759A019FB8}"/>
          </ac:cxnSpMkLst>
        </pc:cxnChg>
      </pc:sldChg>
      <pc:sldChg chg="addSp modSp mod">
        <pc:chgData name="Contu, Francesco (Avnet Silica)" userId="c6880ed0-161b-44d0-83ea-2d238da5eb04" providerId="ADAL" clId="{93B4B6EA-3688-4CD1-BF91-C1BCFA99DAC3}" dt="2024-05-29T09:00:23.141" v="367" actId="1076"/>
        <pc:sldMkLst>
          <pc:docMk/>
          <pc:sldMk cId="3838063860" sldId="275"/>
        </pc:sldMkLst>
        <pc:spChg chg="mod">
          <ac:chgData name="Contu, Francesco (Avnet Silica)" userId="c6880ed0-161b-44d0-83ea-2d238da5eb04" providerId="ADAL" clId="{93B4B6EA-3688-4CD1-BF91-C1BCFA99DAC3}" dt="2024-05-29T09:00:15.402" v="366" actId="20577"/>
          <ac:spMkLst>
            <pc:docMk/>
            <pc:sldMk cId="3838063860" sldId="275"/>
            <ac:spMk id="3" creationId="{83BF14C4-36F3-42C1-02C4-3465FCD2196C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5" creationId="{406AD779-4BBB-54A2-EFEB-9E6B46CA8D59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6" creationId="{BA595CB8-5E12-685C-E53B-A30BF93618FD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7" creationId="{628585F3-0B3A-CDD9-973A-BCAAE68615CB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8" creationId="{B66F02B9-8F14-1B86-CA83-C905C3023E15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9" creationId="{D2909990-AFA6-EF94-FEA2-2E82A1E78B62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0" creationId="{C88010A2-FD30-2C6C-E42E-2A7B07FB6980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1" creationId="{2679667F-F196-5DC3-6529-68753CDBC08E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2" creationId="{B9A86FF7-CB34-66AF-85AD-F58E00F0800A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3" creationId="{0E9A80F7-2B69-30FD-5A2C-95EF4B18072B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5" creationId="{E491540A-ACFF-8EDD-EC0E-9B1C6E5FF63F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6" creationId="{1FB3B40C-D7E4-297B-A27B-2E3585201219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7" creationId="{B3DBF28B-128E-1319-E4E7-D9A817F9C4BD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8" creationId="{3CB87497-D4B6-08FE-7683-0239D2CA7BFD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19" creationId="{28A1C753-FD60-EB55-304E-67B05F5B60DE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20" creationId="{7EBA9899-6E80-AA59-5F33-E46D526C1001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22" creationId="{0C69EEAD-B384-C7D0-A38B-8880F5397AAD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24" creationId="{036067E1-F8F9-2C24-3A64-9D4BA3057C6D}"/>
          </ac:spMkLst>
        </pc:spChg>
        <pc:spChg chg="mod">
          <ac:chgData name="Contu, Francesco (Avnet Silica)" userId="c6880ed0-161b-44d0-83ea-2d238da5eb04" providerId="ADAL" clId="{93B4B6EA-3688-4CD1-BF91-C1BCFA99DAC3}" dt="2024-05-29T08:59:50.310" v="349"/>
          <ac:spMkLst>
            <pc:docMk/>
            <pc:sldMk cId="3838063860" sldId="275"/>
            <ac:spMk id="25" creationId="{92D48AB4-0563-9D93-4FE0-3A08EB9799BD}"/>
          </ac:spMkLst>
        </pc:spChg>
        <pc:grpChg chg="add mod">
          <ac:chgData name="Contu, Francesco (Avnet Silica)" userId="c6880ed0-161b-44d0-83ea-2d238da5eb04" providerId="ADAL" clId="{93B4B6EA-3688-4CD1-BF91-C1BCFA99DAC3}" dt="2024-05-29T09:00:23.141" v="367" actId="1076"/>
          <ac:grpSpMkLst>
            <pc:docMk/>
            <pc:sldMk cId="3838063860" sldId="275"/>
            <ac:grpSpMk id="4" creationId="{EF6CD61E-A3AF-8896-0CD8-5368723D8FB3}"/>
          </ac:grpSpMkLst>
        </pc:grpChg>
        <pc:cxnChg chg="mod">
          <ac:chgData name="Contu, Francesco (Avnet Silica)" userId="c6880ed0-161b-44d0-83ea-2d238da5eb04" providerId="ADAL" clId="{93B4B6EA-3688-4CD1-BF91-C1BCFA99DAC3}" dt="2024-05-29T08:59:50.310" v="349"/>
          <ac:cxnSpMkLst>
            <pc:docMk/>
            <pc:sldMk cId="3838063860" sldId="275"/>
            <ac:cxnSpMk id="14" creationId="{E8BD0B08-8445-C7A7-92B2-08272DBA78E6}"/>
          </ac:cxnSpMkLst>
        </pc:cxnChg>
        <pc:cxnChg chg="mod">
          <ac:chgData name="Contu, Francesco (Avnet Silica)" userId="c6880ed0-161b-44d0-83ea-2d238da5eb04" providerId="ADAL" clId="{93B4B6EA-3688-4CD1-BF91-C1BCFA99DAC3}" dt="2024-05-29T08:59:50.310" v="349"/>
          <ac:cxnSpMkLst>
            <pc:docMk/>
            <pc:sldMk cId="3838063860" sldId="275"/>
            <ac:cxnSpMk id="21" creationId="{A9BF7A42-E183-7B6C-6344-534D0918FE22}"/>
          </ac:cxnSpMkLst>
        </pc:cxnChg>
        <pc:cxnChg chg="mod">
          <ac:chgData name="Contu, Francesco (Avnet Silica)" userId="c6880ed0-161b-44d0-83ea-2d238da5eb04" providerId="ADAL" clId="{93B4B6EA-3688-4CD1-BF91-C1BCFA99DAC3}" dt="2024-05-29T08:59:50.310" v="349"/>
          <ac:cxnSpMkLst>
            <pc:docMk/>
            <pc:sldMk cId="3838063860" sldId="275"/>
            <ac:cxnSpMk id="23" creationId="{7713951F-2B4B-EF78-9319-B04BDA9CC6AF}"/>
          </ac:cxnSpMkLst>
        </pc:cxnChg>
      </pc:sldChg>
      <pc:sldChg chg="addSp delSp modSp mod">
        <pc:chgData name="Contu, Francesco (Avnet Silica)" userId="c6880ed0-161b-44d0-83ea-2d238da5eb04" providerId="ADAL" clId="{93B4B6EA-3688-4CD1-BF91-C1BCFA99DAC3}" dt="2024-05-29T08:58:36.187" v="347" actId="20577"/>
        <pc:sldMkLst>
          <pc:docMk/>
          <pc:sldMk cId="2502261458" sldId="276"/>
        </pc:sldMkLst>
        <pc:spChg chg="mod">
          <ac:chgData name="Contu, Francesco (Avnet Silica)" userId="c6880ed0-161b-44d0-83ea-2d238da5eb04" providerId="ADAL" clId="{93B4B6EA-3688-4CD1-BF91-C1BCFA99DAC3}" dt="2024-05-29T08:53:58.090" v="114" actId="20577"/>
          <ac:spMkLst>
            <pc:docMk/>
            <pc:sldMk cId="2502261458" sldId="276"/>
            <ac:spMk id="2" creationId="{DAFA642B-B291-7448-4647-CD76BB13E08D}"/>
          </ac:spMkLst>
        </pc:spChg>
        <pc:spChg chg="mod">
          <ac:chgData name="Contu, Francesco (Avnet Silica)" userId="c6880ed0-161b-44d0-83ea-2d238da5eb04" providerId="ADAL" clId="{93B4B6EA-3688-4CD1-BF91-C1BCFA99DAC3}" dt="2024-05-29T08:58:36.187" v="347" actId="20577"/>
          <ac:spMkLst>
            <pc:docMk/>
            <pc:sldMk cId="2502261458" sldId="276"/>
            <ac:spMk id="3" creationId="{830480C9-378F-0B9F-851A-77476C60683D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6" creationId="{F68ABD4D-D7DC-83D5-58A6-1AE3F0D48126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7" creationId="{4953A021-9CF8-FD0C-2169-3D22AFFDDB1A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8" creationId="{4E230901-8335-32C0-2063-E573B8415CE0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9" creationId="{96A49CB4-0763-04A4-8F81-B6F44503787D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0" creationId="{E8AAE96C-6FE2-AD6C-4109-2DFE07609354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1" creationId="{1E49BAF3-6CFF-AE29-1BB1-3AB0EAC1E03F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2" creationId="{47935A19-C691-29E2-4256-55510FDEA6C7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3" creationId="{F7B03F09-7C33-65FB-824A-AB18D6EC0F2A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4" creationId="{B0BFD926-FE0E-0E57-645B-8CA658F26EE2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17" creationId="{A7C97CD6-5365-9E84-238F-C6408B9394F9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0" creationId="{DF3D6D37-E3AC-9B3C-F3DC-0B05A2169276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1" creationId="{39668109-7D23-341C-62E8-0D52064CEF98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2" creationId="{93B541C5-F931-1ABE-0102-0686B647B91E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3" creationId="{DA124B8A-29A8-FD71-BAD6-0C584DC55478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5" creationId="{29B3E80B-1733-3FF6-DA48-7B52467C2C54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28" creationId="{0759BC57-3FD3-A126-1BE0-EDFB0620557E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30" creationId="{8BA8C1E3-E0B4-A306-887F-4BA6AEC15224}"/>
          </ac:spMkLst>
        </pc:spChg>
        <pc:spChg chg="mod">
          <ac:chgData name="Contu, Francesco (Avnet Silica)" userId="c6880ed0-161b-44d0-83ea-2d238da5eb04" providerId="ADAL" clId="{93B4B6EA-3688-4CD1-BF91-C1BCFA99DAC3}" dt="2024-05-29T08:54:14.005" v="116" actId="164"/>
          <ac:spMkLst>
            <pc:docMk/>
            <pc:sldMk cId="2502261458" sldId="276"/>
            <ac:spMk id="31" creationId="{2582A7B8-3E5E-766C-A054-45B30590D82D}"/>
          </ac:spMkLst>
        </pc:spChg>
        <pc:grpChg chg="add mod">
          <ac:chgData name="Contu, Francesco (Avnet Silica)" userId="c6880ed0-161b-44d0-83ea-2d238da5eb04" providerId="ADAL" clId="{93B4B6EA-3688-4CD1-BF91-C1BCFA99DAC3}" dt="2024-05-29T08:54:14.005" v="116" actId="164"/>
          <ac:grpSpMkLst>
            <pc:docMk/>
            <pc:sldMk cId="2502261458" sldId="276"/>
            <ac:grpSpMk id="4" creationId="{21E7C1B7-3EE8-7D7E-418C-B02AAB37A12D}"/>
          </ac:grpSpMkLst>
        </pc:grpChg>
        <pc:picChg chg="del">
          <ac:chgData name="Contu, Francesco (Avnet Silica)" userId="c6880ed0-161b-44d0-83ea-2d238da5eb04" providerId="ADAL" clId="{93B4B6EA-3688-4CD1-BF91-C1BCFA99DAC3}" dt="2024-05-29T08:53:34.547" v="106" actId="478"/>
          <ac:picMkLst>
            <pc:docMk/>
            <pc:sldMk cId="2502261458" sldId="276"/>
            <ac:picMk id="5" creationId="{52CE48C2-C8AC-BE22-7D7B-08AFA3CC0EA6}"/>
          </ac:picMkLst>
        </pc:picChg>
        <pc:cxnChg chg="mod">
          <ac:chgData name="Contu, Francesco (Avnet Silica)" userId="c6880ed0-161b-44d0-83ea-2d238da5eb04" providerId="ADAL" clId="{93B4B6EA-3688-4CD1-BF91-C1BCFA99DAC3}" dt="2024-05-29T08:54:14.005" v="116" actId="164"/>
          <ac:cxnSpMkLst>
            <pc:docMk/>
            <pc:sldMk cId="2502261458" sldId="276"/>
            <ac:cxnSpMk id="16" creationId="{9716E6C4-9F33-ED7B-CE3C-4AD92C5AD6D2}"/>
          </ac:cxnSpMkLst>
        </pc:cxnChg>
        <pc:cxnChg chg="mod">
          <ac:chgData name="Contu, Francesco (Avnet Silica)" userId="c6880ed0-161b-44d0-83ea-2d238da5eb04" providerId="ADAL" clId="{93B4B6EA-3688-4CD1-BF91-C1BCFA99DAC3}" dt="2024-05-29T08:54:14.005" v="116" actId="164"/>
          <ac:cxnSpMkLst>
            <pc:docMk/>
            <pc:sldMk cId="2502261458" sldId="276"/>
            <ac:cxnSpMk id="26" creationId="{3DCC87FA-B45C-449B-6F88-2B93D6DB9E43}"/>
          </ac:cxnSpMkLst>
        </pc:cxnChg>
        <pc:cxnChg chg="mod">
          <ac:chgData name="Contu, Francesco (Avnet Silica)" userId="c6880ed0-161b-44d0-83ea-2d238da5eb04" providerId="ADAL" clId="{93B4B6EA-3688-4CD1-BF91-C1BCFA99DAC3}" dt="2024-05-29T08:54:14.005" v="116" actId="164"/>
          <ac:cxnSpMkLst>
            <pc:docMk/>
            <pc:sldMk cId="2502261458" sldId="276"/>
            <ac:cxnSpMk id="29" creationId="{534F00F5-2B1B-A664-76B6-31759A019FB8}"/>
          </ac:cxnSpMkLst>
        </pc:cxnChg>
      </pc:sldChg>
      <pc:sldChg chg="addSp delSp modSp mod">
        <pc:chgData name="Contu, Francesco (Avnet Silica)" userId="c6880ed0-161b-44d0-83ea-2d238da5eb04" providerId="ADAL" clId="{93B4B6EA-3688-4CD1-BF91-C1BCFA99DAC3}" dt="2024-05-29T09:40:08.869" v="650" actId="14100"/>
        <pc:sldMkLst>
          <pc:docMk/>
          <pc:sldMk cId="1470252378" sldId="277"/>
        </pc:sldMkLst>
        <pc:spChg chg="mod">
          <ac:chgData name="Contu, Francesco (Avnet Silica)" userId="c6880ed0-161b-44d0-83ea-2d238da5eb04" providerId="ADAL" clId="{93B4B6EA-3688-4CD1-BF91-C1BCFA99DAC3}" dt="2024-05-29T09:38:57.456" v="623" actId="20577"/>
          <ac:spMkLst>
            <pc:docMk/>
            <pc:sldMk cId="1470252378" sldId="277"/>
            <ac:spMk id="2" creationId="{FA2484BB-C08D-1AAD-C08C-FDEE4551273D}"/>
          </ac:spMkLst>
        </pc:spChg>
        <pc:spChg chg="mod">
          <ac:chgData name="Contu, Francesco (Avnet Silica)" userId="c6880ed0-161b-44d0-83ea-2d238da5eb04" providerId="ADAL" clId="{93B4B6EA-3688-4CD1-BF91-C1BCFA99DAC3}" dt="2024-05-29T09:39:52.727" v="648" actId="20577"/>
          <ac:spMkLst>
            <pc:docMk/>
            <pc:sldMk cId="1470252378" sldId="277"/>
            <ac:spMk id="3" creationId="{EC9BA577-019C-5DDE-2B97-E093ADAEDA7B}"/>
          </ac:spMkLst>
        </pc:spChg>
        <pc:picChg chg="del">
          <ac:chgData name="Contu, Francesco (Avnet Silica)" userId="c6880ed0-161b-44d0-83ea-2d238da5eb04" providerId="ADAL" clId="{93B4B6EA-3688-4CD1-BF91-C1BCFA99DAC3}" dt="2024-05-29T09:28:43.556" v="406" actId="478"/>
          <ac:picMkLst>
            <pc:docMk/>
            <pc:sldMk cId="1470252378" sldId="277"/>
            <ac:picMk id="5" creationId="{F2681A6E-4800-B46E-48AB-6DB71E226BE8}"/>
          </ac:picMkLst>
        </pc:picChg>
        <pc:picChg chg="add mod">
          <ac:chgData name="Contu, Francesco (Avnet Silica)" userId="c6880ed0-161b-44d0-83ea-2d238da5eb04" providerId="ADAL" clId="{93B4B6EA-3688-4CD1-BF91-C1BCFA99DAC3}" dt="2024-05-29T09:40:08.869" v="650" actId="14100"/>
          <ac:picMkLst>
            <pc:docMk/>
            <pc:sldMk cId="1470252378" sldId="277"/>
            <ac:picMk id="6" creationId="{63DA1A32-4C2E-B6F8-8928-32949D7FF5D9}"/>
          </ac:picMkLst>
        </pc:picChg>
      </pc:sldChg>
      <pc:sldChg chg="addSp delSp modSp new mod">
        <pc:chgData name="Contu, Francesco (Avnet Silica)" userId="c6880ed0-161b-44d0-83ea-2d238da5eb04" providerId="ADAL" clId="{93B4B6EA-3688-4CD1-BF91-C1BCFA99DAC3}" dt="2024-05-29T12:44:07.140" v="2117" actId="20577"/>
        <pc:sldMkLst>
          <pc:docMk/>
          <pc:sldMk cId="417068416" sldId="278"/>
        </pc:sldMkLst>
        <pc:spChg chg="mod">
          <ac:chgData name="Contu, Francesco (Avnet Silica)" userId="c6880ed0-161b-44d0-83ea-2d238da5eb04" providerId="ADAL" clId="{93B4B6EA-3688-4CD1-BF91-C1BCFA99DAC3}" dt="2024-05-29T10:09:14.851" v="985" actId="20577"/>
          <ac:spMkLst>
            <pc:docMk/>
            <pc:sldMk cId="417068416" sldId="278"/>
            <ac:spMk id="2" creationId="{233C7DB0-9B9F-BE15-D9CA-8FFA5D92249C}"/>
          </ac:spMkLst>
        </pc:spChg>
        <pc:spChg chg="mod">
          <ac:chgData name="Contu, Francesco (Avnet Silica)" userId="c6880ed0-161b-44d0-83ea-2d238da5eb04" providerId="ADAL" clId="{93B4B6EA-3688-4CD1-BF91-C1BCFA99DAC3}" dt="2024-05-29T12:42:00.126" v="2055" actId="20577"/>
          <ac:spMkLst>
            <pc:docMk/>
            <pc:sldMk cId="417068416" sldId="278"/>
            <ac:spMk id="3" creationId="{6B5E43D9-CEA7-B075-7C05-7F7610C95860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4" creationId="{903AAE51-161E-E6F8-C8EC-39B51FA73086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6" creationId="{C2D93E3F-E772-EDDF-9053-D9DDC9472FBE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8" creationId="{CE99C6B9-5A75-E1BA-CC92-68652EA4EF75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10" creationId="{01740AEB-A0C2-02A9-6BA2-84F1222F14A9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12" creationId="{02ED3D5A-B2DA-0709-86D2-1823DA94BD60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14" creationId="{DC8F9B51-0431-371C-4386-AA4469EDD8AD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15" creationId="{21168374-E9FD-0079-20CB-303A189FA8C5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17" creationId="{1F7780CD-EAFA-F1A1-32DD-6F40ED3EFAEE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19" creationId="{8B731D4F-D504-A37D-41AD-AE31A5ECB72C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21" creationId="{51ED770F-FF28-17A9-9481-6A8500DDECC7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23" creationId="{1AFA8EFC-7B95-EB7C-ECCD-C57D7C770615}"/>
          </ac:spMkLst>
        </pc:spChg>
        <pc:spChg chg="add del mod">
          <ac:chgData name="Contu, Francesco (Avnet Silica)" userId="c6880ed0-161b-44d0-83ea-2d238da5eb04" providerId="ADAL" clId="{93B4B6EA-3688-4CD1-BF91-C1BCFA99DAC3}" dt="2024-05-29T12:39:34.775" v="1927" actId="478"/>
          <ac:spMkLst>
            <pc:docMk/>
            <pc:sldMk cId="417068416" sldId="278"/>
            <ac:spMk id="25" creationId="{529C9774-46EB-ED7A-CC5B-CFECA5FA0F82}"/>
          </ac:spMkLst>
        </pc:spChg>
        <pc:spChg chg="add mod">
          <ac:chgData name="Contu, Francesco (Avnet Silica)" userId="c6880ed0-161b-44d0-83ea-2d238da5eb04" providerId="ADAL" clId="{93B4B6EA-3688-4CD1-BF91-C1BCFA99DAC3}" dt="2024-05-29T12:40:23.304" v="1944" actId="1076"/>
          <ac:spMkLst>
            <pc:docMk/>
            <pc:sldMk cId="417068416" sldId="278"/>
            <ac:spMk id="28" creationId="{0386864D-17AB-A180-6C27-A1C11F8BB546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29" creationId="{E8212144-557A-7138-BA35-4D5A0CC55425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30" creationId="{23B582D3-E032-AF56-DFD8-C2334E7EBA08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36" creationId="{F1ED0F39-4D2F-8EA1-EB3C-A75DF52533E3}"/>
          </ac:spMkLst>
        </pc:spChg>
        <pc:spChg chg="add mod">
          <ac:chgData name="Contu, Francesco (Avnet Silica)" userId="c6880ed0-161b-44d0-83ea-2d238da5eb04" providerId="ADAL" clId="{93B4B6EA-3688-4CD1-BF91-C1BCFA99DAC3}" dt="2024-05-29T10:09:00.698" v="944"/>
          <ac:spMkLst>
            <pc:docMk/>
            <pc:sldMk cId="417068416" sldId="278"/>
            <ac:spMk id="37" creationId="{5C0A7A84-E084-CC20-E51E-D01A3D9B6758}"/>
          </ac:spMkLst>
        </pc:spChg>
        <pc:spChg chg="add mod">
          <ac:chgData name="Contu, Francesco (Avnet Silica)" userId="c6880ed0-161b-44d0-83ea-2d238da5eb04" providerId="ADAL" clId="{93B4B6EA-3688-4CD1-BF91-C1BCFA99DAC3}" dt="2024-05-29T12:39:48.840" v="1930" actId="14100"/>
          <ac:spMkLst>
            <pc:docMk/>
            <pc:sldMk cId="417068416" sldId="278"/>
            <ac:spMk id="38" creationId="{9F9CB63D-C524-D273-BAA4-2C3B494C097B}"/>
          </ac:spMkLst>
        </pc:spChg>
        <pc:spChg chg="add mod">
          <ac:chgData name="Contu, Francesco (Avnet Silica)" userId="c6880ed0-161b-44d0-83ea-2d238da5eb04" providerId="ADAL" clId="{93B4B6EA-3688-4CD1-BF91-C1BCFA99DAC3}" dt="2024-05-29T12:39:52.447" v="1931" actId="14100"/>
          <ac:spMkLst>
            <pc:docMk/>
            <pc:sldMk cId="417068416" sldId="278"/>
            <ac:spMk id="39" creationId="{CDBF90C7-006F-FBE9-D216-18BBE564A5D4}"/>
          </ac:spMkLst>
        </pc:spChg>
        <pc:spChg chg="add mod">
          <ac:chgData name="Contu, Francesco (Avnet Silica)" userId="c6880ed0-161b-44d0-83ea-2d238da5eb04" providerId="ADAL" clId="{93B4B6EA-3688-4CD1-BF91-C1BCFA99DAC3}" dt="2024-05-29T12:44:07.140" v="2117" actId="20577"/>
          <ac:spMkLst>
            <pc:docMk/>
            <pc:sldMk cId="417068416" sldId="278"/>
            <ac:spMk id="40" creationId="{E520BC68-769B-17D1-5B8C-B754BA96694E}"/>
          </ac:spMkLst>
        </pc:spChg>
        <pc:spChg chg="add mod">
          <ac:chgData name="Contu, Francesco (Avnet Silica)" userId="c6880ed0-161b-44d0-83ea-2d238da5eb04" providerId="ADAL" clId="{93B4B6EA-3688-4CD1-BF91-C1BCFA99DAC3}" dt="2024-05-29T12:38:59.081" v="1923" actId="20577"/>
          <ac:spMkLst>
            <pc:docMk/>
            <pc:sldMk cId="417068416" sldId="278"/>
            <ac:spMk id="41" creationId="{1233AD34-6F33-57B0-6D91-E944F3FC595D}"/>
          </ac:spMkLst>
        </pc:spChg>
        <pc:spChg chg="add mod">
          <ac:chgData name="Contu, Francesco (Avnet Silica)" userId="c6880ed0-161b-44d0-83ea-2d238da5eb04" providerId="ADAL" clId="{93B4B6EA-3688-4CD1-BF91-C1BCFA99DAC3}" dt="2024-05-29T12:40:03.589" v="1932" actId="1076"/>
          <ac:spMkLst>
            <pc:docMk/>
            <pc:sldMk cId="417068416" sldId="278"/>
            <ac:spMk id="42" creationId="{5501F159-6CD6-C2FB-3EE6-7E445B8B9E95}"/>
          </ac:spMkLst>
        </pc:spChg>
        <pc:spChg chg="add mod">
          <ac:chgData name="Contu, Francesco (Avnet Silica)" userId="c6880ed0-161b-44d0-83ea-2d238da5eb04" providerId="ADAL" clId="{93B4B6EA-3688-4CD1-BF91-C1BCFA99DAC3}" dt="2024-05-29T12:40:03.589" v="1932" actId="1076"/>
          <ac:spMkLst>
            <pc:docMk/>
            <pc:sldMk cId="417068416" sldId="278"/>
            <ac:spMk id="43" creationId="{BC06FDCF-7D13-0ACB-9A30-DEB0F9A9F54C}"/>
          </ac:spMkLst>
        </pc:spChg>
        <pc:spChg chg="add mod">
          <ac:chgData name="Contu, Francesco (Avnet Silica)" userId="c6880ed0-161b-44d0-83ea-2d238da5eb04" providerId="ADAL" clId="{93B4B6EA-3688-4CD1-BF91-C1BCFA99DAC3}" dt="2024-05-29T12:40:03.589" v="1932" actId="1076"/>
          <ac:spMkLst>
            <pc:docMk/>
            <pc:sldMk cId="417068416" sldId="278"/>
            <ac:spMk id="44" creationId="{1067D59B-8A12-C953-CF7E-CCCC6E2212AA}"/>
          </ac:spMkLst>
        </pc:spChg>
        <pc:spChg chg="add mod">
          <ac:chgData name="Contu, Francesco (Avnet Silica)" userId="c6880ed0-161b-44d0-83ea-2d238da5eb04" providerId="ADAL" clId="{93B4B6EA-3688-4CD1-BF91-C1BCFA99DAC3}" dt="2024-05-29T12:40:03.589" v="1932" actId="1076"/>
          <ac:spMkLst>
            <pc:docMk/>
            <pc:sldMk cId="417068416" sldId="278"/>
            <ac:spMk id="45" creationId="{3764920E-D006-EDDA-ABC5-3512F4C96049}"/>
          </ac:spMkLst>
        </pc:spChg>
        <pc:spChg chg="add mod">
          <ac:chgData name="Contu, Francesco (Avnet Silica)" userId="c6880ed0-161b-44d0-83ea-2d238da5eb04" providerId="ADAL" clId="{93B4B6EA-3688-4CD1-BF91-C1BCFA99DAC3}" dt="2024-05-29T12:40:03.589" v="1932" actId="1076"/>
          <ac:spMkLst>
            <pc:docMk/>
            <pc:sldMk cId="417068416" sldId="278"/>
            <ac:spMk id="46" creationId="{61BB06BE-CE95-B862-32BF-61579500EDD4}"/>
          </ac:spMkLst>
        </pc:spChg>
        <pc:spChg chg="add mod">
          <ac:chgData name="Contu, Francesco (Avnet Silica)" userId="c6880ed0-161b-44d0-83ea-2d238da5eb04" providerId="ADAL" clId="{93B4B6EA-3688-4CD1-BF91-C1BCFA99DAC3}" dt="2024-05-29T12:39:45.587" v="1929" actId="1076"/>
          <ac:spMkLst>
            <pc:docMk/>
            <pc:sldMk cId="417068416" sldId="278"/>
            <ac:spMk id="47" creationId="{98AF3A31-4ECD-EA9E-E5DB-00DA30D14100}"/>
          </ac:spMkLst>
        </pc:spChg>
        <pc:spChg chg="add mod">
          <ac:chgData name="Contu, Francesco (Avnet Silica)" userId="c6880ed0-161b-44d0-83ea-2d238da5eb04" providerId="ADAL" clId="{93B4B6EA-3688-4CD1-BF91-C1BCFA99DAC3}" dt="2024-05-29T12:39:45.587" v="1929" actId="1076"/>
          <ac:spMkLst>
            <pc:docMk/>
            <pc:sldMk cId="417068416" sldId="278"/>
            <ac:spMk id="48" creationId="{2016EF0F-D2C5-1825-169C-7D1C1F3E6B3E}"/>
          </ac:spMkLst>
        </pc:spChg>
        <pc:spChg chg="add mod">
          <ac:chgData name="Contu, Francesco (Avnet Silica)" userId="c6880ed0-161b-44d0-83ea-2d238da5eb04" providerId="ADAL" clId="{93B4B6EA-3688-4CD1-BF91-C1BCFA99DAC3}" dt="2024-05-29T12:39:45.587" v="1929" actId="1076"/>
          <ac:spMkLst>
            <pc:docMk/>
            <pc:sldMk cId="417068416" sldId="278"/>
            <ac:spMk id="49" creationId="{4099985C-D5F3-F6C2-D39A-83DC1E207F09}"/>
          </ac:spMkLst>
        </pc:spChg>
        <pc:spChg chg="add mod">
          <ac:chgData name="Contu, Francesco (Avnet Silica)" userId="c6880ed0-161b-44d0-83ea-2d238da5eb04" providerId="ADAL" clId="{93B4B6EA-3688-4CD1-BF91-C1BCFA99DAC3}" dt="2024-05-29T12:39:45.587" v="1929" actId="1076"/>
          <ac:spMkLst>
            <pc:docMk/>
            <pc:sldMk cId="417068416" sldId="278"/>
            <ac:spMk id="50" creationId="{8DA7D584-2039-ACDD-D294-BEA7952CA40C}"/>
          </ac:spMkLst>
        </pc:spChg>
        <pc:spChg chg="add mod">
          <ac:chgData name="Contu, Francesco (Avnet Silica)" userId="c6880ed0-161b-44d0-83ea-2d238da5eb04" providerId="ADAL" clId="{93B4B6EA-3688-4CD1-BF91-C1BCFA99DAC3}" dt="2024-05-29T12:39:45.587" v="1929" actId="1076"/>
          <ac:spMkLst>
            <pc:docMk/>
            <pc:sldMk cId="417068416" sldId="278"/>
            <ac:spMk id="51" creationId="{5D2DE126-61D3-AB78-5E82-535D8F4C4C0C}"/>
          </ac:spMkLst>
        </pc:sp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5" creationId="{E3A883F6-5BFF-6D2B-0CBB-68668DF1FA90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7" creationId="{48596DC7-FEAD-0ABB-7055-EC7C02B3270D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9" creationId="{B2CCF295-ACF7-03AE-5C83-A76316652420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11" creationId="{EFFF8D2F-5E94-3D90-0AF8-73ED96B65B80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13" creationId="{09725E11-3401-65C9-CFAA-427A6E67FD3B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16" creationId="{231DBA5E-BA08-F6CD-A520-83ADC5FB4B63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18" creationId="{BEB50040-D2F1-85E7-2F91-BD945B8C1E2E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20" creationId="{A7DF8758-2256-6447-C4F8-2D65B05AF562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22" creationId="{A162E3DD-7A80-7F35-3361-DAB9B255636B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24" creationId="{42A7E0CE-84BE-7933-2E19-085259F47634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26" creationId="{68756B17-1958-22CC-694C-96FDB7F1CCB8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27" creationId="{C1759FBD-E049-B0A3-FC1A-4AEE8B45650A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31" creationId="{B2F44DDA-A98A-9651-8E97-AB7B5C1830FC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32" creationId="{7DEF67FE-504F-3C88-99C2-0162E1780566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33" creationId="{5AA63749-FCF3-D84E-8034-419C52716557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34" creationId="{232D8CAD-5DE3-7830-402A-84234691D48A}"/>
          </ac:cxnSpMkLst>
        </pc:cxnChg>
        <pc:cxnChg chg="add mod">
          <ac:chgData name="Contu, Francesco (Avnet Silica)" userId="c6880ed0-161b-44d0-83ea-2d238da5eb04" providerId="ADAL" clId="{93B4B6EA-3688-4CD1-BF91-C1BCFA99DAC3}" dt="2024-05-29T10:09:00.698" v="944"/>
          <ac:cxnSpMkLst>
            <pc:docMk/>
            <pc:sldMk cId="417068416" sldId="278"/>
            <ac:cxnSpMk id="35" creationId="{0D9C646E-214A-414F-029B-47D8E94B7822}"/>
          </ac:cxnSpMkLst>
        </pc:cxnChg>
      </pc:sldChg>
      <pc:sldChg chg="addSp delSp modSp new mod">
        <pc:chgData name="Contu, Francesco (Avnet Silica)" userId="c6880ed0-161b-44d0-83ea-2d238da5eb04" providerId="ADAL" clId="{93B4B6EA-3688-4CD1-BF91-C1BCFA99DAC3}" dt="2024-05-29T13:43:22.367" v="3897" actId="1076"/>
        <pc:sldMkLst>
          <pc:docMk/>
          <pc:sldMk cId="3283872841" sldId="279"/>
        </pc:sldMkLst>
        <pc:spChg chg="mod">
          <ac:chgData name="Contu, Francesco (Avnet Silica)" userId="c6880ed0-161b-44d0-83ea-2d238da5eb04" providerId="ADAL" clId="{93B4B6EA-3688-4CD1-BF91-C1BCFA99DAC3}" dt="2024-05-29T12:33:20.376" v="1617" actId="20577"/>
          <ac:spMkLst>
            <pc:docMk/>
            <pc:sldMk cId="3283872841" sldId="279"/>
            <ac:spMk id="2" creationId="{E5267C96-01E8-5446-2816-374CE6ECEE59}"/>
          </ac:spMkLst>
        </pc:spChg>
        <pc:spChg chg="mod">
          <ac:chgData name="Contu, Francesco (Avnet Silica)" userId="c6880ed0-161b-44d0-83ea-2d238da5eb04" providerId="ADAL" clId="{93B4B6EA-3688-4CD1-BF91-C1BCFA99DAC3}" dt="2024-05-29T13:42:58.659" v="3896" actId="20577"/>
          <ac:spMkLst>
            <pc:docMk/>
            <pc:sldMk cId="3283872841" sldId="279"/>
            <ac:spMk id="3" creationId="{8AA17ED9-6389-02BD-79E5-03DAFB5DCF49}"/>
          </ac:spMkLst>
        </pc:spChg>
        <pc:spChg chg="add mod">
          <ac:chgData name="Contu, Francesco (Avnet Silica)" userId="c6880ed0-161b-44d0-83ea-2d238da5eb04" providerId="ADAL" clId="{93B4B6EA-3688-4CD1-BF91-C1BCFA99DAC3}" dt="2024-05-29T13:43:22.367" v="3897" actId="1076"/>
          <ac:spMkLst>
            <pc:docMk/>
            <pc:sldMk cId="3283872841" sldId="279"/>
            <ac:spMk id="5" creationId="{B48514B0-630E-BB22-FB4F-95DD0345DCFF}"/>
          </ac:spMkLst>
        </pc:spChg>
        <pc:spChg chg="add mod">
          <ac:chgData name="Contu, Francesco (Avnet Silica)" userId="c6880ed0-161b-44d0-83ea-2d238da5eb04" providerId="ADAL" clId="{93B4B6EA-3688-4CD1-BF91-C1BCFA99DAC3}" dt="2024-05-29T12:35:05.332" v="1697" actId="1076"/>
          <ac:spMkLst>
            <pc:docMk/>
            <pc:sldMk cId="3283872841" sldId="279"/>
            <ac:spMk id="6" creationId="{15CFAD2B-CDC8-29C5-F35B-C25790F8F75F}"/>
          </ac:spMkLst>
        </pc:spChg>
        <pc:spChg chg="add mod">
          <ac:chgData name="Contu, Francesco (Avnet Silica)" userId="c6880ed0-161b-44d0-83ea-2d238da5eb04" providerId="ADAL" clId="{93B4B6EA-3688-4CD1-BF91-C1BCFA99DAC3}" dt="2024-05-29T12:35:05.332" v="1697" actId="1076"/>
          <ac:spMkLst>
            <pc:docMk/>
            <pc:sldMk cId="3283872841" sldId="279"/>
            <ac:spMk id="37" creationId="{1B08DC4F-6354-EC08-DCD0-5C594623600B}"/>
          </ac:spMkLst>
        </pc:spChg>
        <pc:spChg chg="add mod">
          <ac:chgData name="Contu, Francesco (Avnet Silica)" userId="c6880ed0-161b-44d0-83ea-2d238da5eb04" providerId="ADAL" clId="{93B4B6EA-3688-4CD1-BF91-C1BCFA99DAC3}" dt="2024-05-29T12:24:45.844" v="1565" actId="20577"/>
          <ac:spMkLst>
            <pc:docMk/>
            <pc:sldMk cId="3283872841" sldId="279"/>
            <ac:spMk id="49" creationId="{77350E7D-3EDD-627A-7A3A-0FF82ECEFA3C}"/>
          </ac:spMkLst>
        </pc:spChg>
        <pc:spChg chg="add mod">
          <ac:chgData name="Contu, Francesco (Avnet Silica)" userId="c6880ed0-161b-44d0-83ea-2d238da5eb04" providerId="ADAL" clId="{93B4B6EA-3688-4CD1-BF91-C1BCFA99DAC3}" dt="2024-05-29T12:32:38.545" v="1611" actId="207"/>
          <ac:spMkLst>
            <pc:docMk/>
            <pc:sldMk cId="3283872841" sldId="279"/>
            <ac:spMk id="50" creationId="{1116FB24-36B8-5065-9A75-B39385CF946A}"/>
          </ac:spMkLst>
        </pc:spChg>
        <pc:spChg chg="add mod">
          <ac:chgData name="Contu, Francesco (Avnet Silica)" userId="c6880ed0-161b-44d0-83ea-2d238da5eb04" providerId="ADAL" clId="{93B4B6EA-3688-4CD1-BF91-C1BCFA99DAC3}" dt="2024-05-29T12:32:44.036" v="1612" actId="207"/>
          <ac:spMkLst>
            <pc:docMk/>
            <pc:sldMk cId="3283872841" sldId="279"/>
            <ac:spMk id="51" creationId="{B9CCEE2E-6E59-1215-25B8-20D322B357EC}"/>
          </ac:spMkLst>
        </pc:spChg>
        <pc:spChg chg="add mod">
          <ac:chgData name="Contu, Francesco (Avnet Silica)" userId="c6880ed0-161b-44d0-83ea-2d238da5eb04" providerId="ADAL" clId="{93B4B6EA-3688-4CD1-BF91-C1BCFA99DAC3}" dt="2024-05-29T12:34:00.189" v="1621" actId="207"/>
          <ac:spMkLst>
            <pc:docMk/>
            <pc:sldMk cId="3283872841" sldId="279"/>
            <ac:spMk id="55" creationId="{7C28305A-D1D1-F810-9881-9983544ABD9C}"/>
          </ac:spMkLst>
        </pc:spChg>
        <pc:spChg chg="add mod">
          <ac:chgData name="Contu, Francesco (Avnet Silica)" userId="c6880ed0-161b-44d0-83ea-2d238da5eb04" providerId="ADAL" clId="{93B4B6EA-3688-4CD1-BF91-C1BCFA99DAC3}" dt="2024-05-29T12:30:10.215" v="1591" actId="207"/>
          <ac:spMkLst>
            <pc:docMk/>
            <pc:sldMk cId="3283872841" sldId="279"/>
            <ac:spMk id="58" creationId="{6B2F6C51-95BB-2BEC-9AA6-C33B21F1B04C}"/>
          </ac:spMkLst>
        </pc:spChg>
        <pc:spChg chg="add mod ord">
          <ac:chgData name="Contu, Francesco (Avnet Silica)" userId="c6880ed0-161b-44d0-83ea-2d238da5eb04" providerId="ADAL" clId="{93B4B6EA-3688-4CD1-BF91-C1BCFA99DAC3}" dt="2024-05-29T12:30:42.360" v="1598" actId="1076"/>
          <ac:spMkLst>
            <pc:docMk/>
            <pc:sldMk cId="3283872841" sldId="279"/>
            <ac:spMk id="59" creationId="{7AF7ADA5-84E8-A071-3EE0-B6E0F4123F88}"/>
          </ac:spMkLst>
        </pc:spChg>
        <pc:spChg chg="add mod">
          <ac:chgData name="Contu, Francesco (Avnet Silica)" userId="c6880ed0-161b-44d0-83ea-2d238da5eb04" providerId="ADAL" clId="{93B4B6EA-3688-4CD1-BF91-C1BCFA99DAC3}" dt="2024-05-29T12:30:56.560" v="1600" actId="1076"/>
          <ac:spMkLst>
            <pc:docMk/>
            <pc:sldMk cId="3283872841" sldId="279"/>
            <ac:spMk id="60" creationId="{04F40077-35F4-5276-9153-FCAB4E548453}"/>
          </ac:spMkLst>
        </pc:spChg>
        <pc:spChg chg="add mod">
          <ac:chgData name="Contu, Francesco (Avnet Silica)" userId="c6880ed0-161b-44d0-83ea-2d238da5eb04" providerId="ADAL" clId="{93B4B6EA-3688-4CD1-BF91-C1BCFA99DAC3}" dt="2024-05-29T12:31:21.709" v="1604" actId="1076"/>
          <ac:spMkLst>
            <pc:docMk/>
            <pc:sldMk cId="3283872841" sldId="279"/>
            <ac:spMk id="61" creationId="{D8B31286-8A71-F8D1-4C11-7CC625FE8C95}"/>
          </ac:spMkLst>
        </pc:spChg>
        <pc:picChg chg="add mod">
          <ac:chgData name="Contu, Francesco (Avnet Silica)" userId="c6880ed0-161b-44d0-83ea-2d238da5eb04" providerId="ADAL" clId="{93B4B6EA-3688-4CD1-BF91-C1BCFA99DAC3}" dt="2024-05-29T12:35:05.332" v="1697" actId="1076"/>
          <ac:picMkLst>
            <pc:docMk/>
            <pc:sldMk cId="3283872841" sldId="279"/>
            <ac:picMk id="4" creationId="{1B00FF27-6083-0D08-469B-FE8F958C26F5}"/>
          </ac:picMkLst>
        </pc:pic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8" creationId="{D5F7A02C-4507-AA7F-4488-FE2364A47D10}"/>
          </ac:cxnSpMkLst>
        </pc:cxnChg>
        <pc:cxnChg chg="add del mod">
          <ac:chgData name="Contu, Francesco (Avnet Silica)" userId="c6880ed0-161b-44d0-83ea-2d238da5eb04" providerId="ADAL" clId="{93B4B6EA-3688-4CD1-BF91-C1BCFA99DAC3}" dt="2024-05-29T12:22:32.187" v="1518" actId="478"/>
          <ac:cxnSpMkLst>
            <pc:docMk/>
            <pc:sldMk cId="3283872841" sldId="279"/>
            <ac:cxnSpMk id="9" creationId="{CA658955-E322-E6D7-5BFA-C8767B5E42C2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0" creationId="{26D4C1F1-2CF5-9774-62C9-C7347E550354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3" creationId="{A18A6A50-581A-8AF2-0E2D-10D35A0732FF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5" creationId="{93A5E13F-3DE0-C359-1DF9-C033207BB842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6" creationId="{91B0D971-FE03-B149-ABCA-FBD5CD962581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7" creationId="{CB1CE67C-25D6-5ECE-BD4E-6D3E8E2F5AAF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8" creationId="{50D59FA7-F66C-D946-1D13-9D9E338CACAD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19" creationId="{CD4D56B3-BDFF-BD26-26B9-27CF60F24B02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0" creationId="{E1A09883-BDBF-9D88-E9E0-FF3F1D462752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1" creationId="{FCE82E26-5C72-F4DD-B63F-761F7D15B7D4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2" creationId="{5D6ED528-8D84-A8CB-DAE4-A725CF1948F5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3" creationId="{082263BF-A249-52C3-6B0C-460019770D98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4" creationId="{753392A7-BF53-5B0A-E0B7-3ADF83BFCA7E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5" creationId="{BAF440A9-0426-5EF6-456D-A9A3AE691770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6" creationId="{6DA8A306-FDBB-5E79-EB9E-82B039A298C1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7" creationId="{5A185027-AAD0-DCA7-A206-5C771FB959E7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8" creationId="{26D2220D-12E0-5431-01F5-862A0553073D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29" creationId="{FED43726-3307-9FDE-A64D-0EB91B05DF64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0" creationId="{625F6722-944C-067C-6E7B-33EEF91113E5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1" creationId="{337EE132-DC20-0D83-4D0B-58A597AB5CBC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2" creationId="{6240D830-E0A4-0F20-5E86-6E1DA3EA8009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3" creationId="{9DEA2BCB-59F5-59CF-5B7A-BC304B3D05F1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4" creationId="{9374D241-7C5F-5F55-31F1-FE3E9EC6172A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5" creationId="{3FC79D72-5B58-4CDA-5986-C987C528AA49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6" creationId="{9F55FD6F-D050-DC03-A6AE-997D2D21B540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39" creationId="{C0BF9BF8-C876-505E-C617-C7BC69C49207}"/>
          </ac:cxnSpMkLst>
        </pc:cxnChg>
        <pc:cxnChg chg="add mod">
          <ac:chgData name="Contu, Francesco (Avnet Silica)" userId="c6880ed0-161b-44d0-83ea-2d238da5eb04" providerId="ADAL" clId="{93B4B6EA-3688-4CD1-BF91-C1BCFA99DAC3}" dt="2024-05-29T12:21:45.409" v="1512" actId="1076"/>
          <ac:cxnSpMkLst>
            <pc:docMk/>
            <pc:sldMk cId="3283872841" sldId="279"/>
            <ac:cxnSpMk id="40" creationId="{22D9EE1E-E229-FB55-00AE-B6A2E6C88CCA}"/>
          </ac:cxnSpMkLst>
        </pc:cxnChg>
        <pc:cxnChg chg="add mod">
          <ac:chgData name="Contu, Francesco (Avnet Silica)" userId="c6880ed0-161b-44d0-83ea-2d238da5eb04" providerId="ADAL" clId="{93B4B6EA-3688-4CD1-BF91-C1BCFA99DAC3}" dt="2024-05-29T12:21:58.475" v="1514" actId="14100"/>
          <ac:cxnSpMkLst>
            <pc:docMk/>
            <pc:sldMk cId="3283872841" sldId="279"/>
            <ac:cxnSpMk id="43" creationId="{C1EEF986-7E07-B218-BCD8-469675AE8D43}"/>
          </ac:cxnSpMkLst>
        </pc:cxnChg>
        <pc:cxnChg chg="add mod">
          <ac:chgData name="Contu, Francesco (Avnet Silica)" userId="c6880ed0-161b-44d0-83ea-2d238da5eb04" providerId="ADAL" clId="{93B4B6EA-3688-4CD1-BF91-C1BCFA99DAC3}" dt="2024-05-29T12:21:54.292" v="1513" actId="1076"/>
          <ac:cxnSpMkLst>
            <pc:docMk/>
            <pc:sldMk cId="3283872841" sldId="279"/>
            <ac:cxnSpMk id="44" creationId="{6811389B-C726-CB31-DFB0-230E31169EF3}"/>
          </ac:cxnSpMkLst>
        </pc:cxnChg>
        <pc:cxnChg chg="add mod">
          <ac:chgData name="Contu, Francesco (Avnet Silica)" userId="c6880ed0-161b-44d0-83ea-2d238da5eb04" providerId="ADAL" clId="{93B4B6EA-3688-4CD1-BF91-C1BCFA99DAC3}" dt="2024-05-29T12:22:11.062" v="1517" actId="14100"/>
          <ac:cxnSpMkLst>
            <pc:docMk/>
            <pc:sldMk cId="3283872841" sldId="279"/>
            <ac:cxnSpMk id="45" creationId="{B374252C-986A-280D-2E56-1B71A604E9D8}"/>
          </ac:cxnSpMkLst>
        </pc:cxnChg>
        <pc:cxnChg chg="add mod">
          <ac:chgData name="Contu, Francesco (Avnet Silica)" userId="c6880ed0-161b-44d0-83ea-2d238da5eb04" providerId="ADAL" clId="{93B4B6EA-3688-4CD1-BF91-C1BCFA99DAC3}" dt="2024-05-29T12:27:52.373" v="1581" actId="14100"/>
          <ac:cxnSpMkLst>
            <pc:docMk/>
            <pc:sldMk cId="3283872841" sldId="279"/>
            <ac:cxnSpMk id="52" creationId="{FE948427-BEF3-7F3D-5CA0-B7471C48176F}"/>
          </ac:cxnSpMkLst>
        </pc:cxnChg>
        <pc:cxnChg chg="add mod ord">
          <ac:chgData name="Contu, Francesco (Avnet Silica)" userId="c6880ed0-161b-44d0-83ea-2d238da5eb04" providerId="ADAL" clId="{93B4B6EA-3688-4CD1-BF91-C1BCFA99DAC3}" dt="2024-05-29T12:30:37.817" v="1597" actId="170"/>
          <ac:cxnSpMkLst>
            <pc:docMk/>
            <pc:sldMk cId="3283872841" sldId="279"/>
            <ac:cxnSpMk id="53" creationId="{031D1D80-53C0-1DDC-60F1-3F243F4FE507}"/>
          </ac:cxnSpMkLst>
        </pc:cxnChg>
        <pc:cxnChg chg="add mod">
          <ac:chgData name="Contu, Francesco (Avnet Silica)" userId="c6880ed0-161b-44d0-83ea-2d238da5eb04" providerId="ADAL" clId="{93B4B6EA-3688-4CD1-BF91-C1BCFA99DAC3}" dt="2024-05-29T12:28:00.303" v="1582" actId="14100"/>
          <ac:cxnSpMkLst>
            <pc:docMk/>
            <pc:sldMk cId="3283872841" sldId="279"/>
            <ac:cxnSpMk id="54" creationId="{3EE0E0AC-3C08-B279-292C-2EA6D6A22449}"/>
          </ac:cxnSpMkLst>
        </pc:cxnChg>
      </pc:sldChg>
      <pc:sldChg chg="delSp modSp new mod">
        <pc:chgData name="Contu, Francesco (Avnet Silica)" userId="c6880ed0-161b-44d0-83ea-2d238da5eb04" providerId="ADAL" clId="{93B4B6EA-3688-4CD1-BF91-C1BCFA99DAC3}" dt="2024-05-29T13:15:15.027" v="3162" actId="1076"/>
        <pc:sldMkLst>
          <pc:docMk/>
          <pc:sldMk cId="1811142306" sldId="280"/>
        </pc:sldMkLst>
        <pc:spChg chg="mod">
          <ac:chgData name="Contu, Francesco (Avnet Silica)" userId="c6880ed0-161b-44d0-83ea-2d238da5eb04" providerId="ADAL" clId="{93B4B6EA-3688-4CD1-BF91-C1BCFA99DAC3}" dt="2024-05-29T13:15:15.027" v="3162" actId="1076"/>
          <ac:spMkLst>
            <pc:docMk/>
            <pc:sldMk cId="1811142306" sldId="280"/>
            <ac:spMk id="2" creationId="{7E15B94F-AE4B-99A7-702E-F6D087A7CDA6}"/>
          </ac:spMkLst>
        </pc:spChg>
        <pc:spChg chg="del">
          <ac:chgData name="Contu, Francesco (Avnet Silica)" userId="c6880ed0-161b-44d0-83ea-2d238da5eb04" providerId="ADAL" clId="{93B4B6EA-3688-4CD1-BF91-C1BCFA99DAC3}" dt="2024-05-29T13:14:18.694" v="3134" actId="478"/>
          <ac:spMkLst>
            <pc:docMk/>
            <pc:sldMk cId="1811142306" sldId="280"/>
            <ac:spMk id="3" creationId="{E62D81EA-BD62-B7B7-5B7E-C20064D7BB79}"/>
          </ac:spMkLst>
        </pc:spChg>
      </pc:sldChg>
      <pc:sldChg chg="modSp new mod ord">
        <pc:chgData name="Contu, Francesco (Avnet Silica)" userId="c6880ed0-161b-44d0-83ea-2d238da5eb04" providerId="ADAL" clId="{93B4B6EA-3688-4CD1-BF91-C1BCFA99DAC3}" dt="2024-05-29T13:41:48.636" v="3893" actId="20577"/>
        <pc:sldMkLst>
          <pc:docMk/>
          <pc:sldMk cId="2855101745" sldId="281"/>
        </pc:sldMkLst>
        <pc:spChg chg="mod">
          <ac:chgData name="Contu, Francesco (Avnet Silica)" userId="c6880ed0-161b-44d0-83ea-2d238da5eb04" providerId="ADAL" clId="{93B4B6EA-3688-4CD1-BF91-C1BCFA99DAC3}" dt="2024-05-29T13:25:25.447" v="3470" actId="20577"/>
          <ac:spMkLst>
            <pc:docMk/>
            <pc:sldMk cId="2855101745" sldId="281"/>
            <ac:spMk id="2" creationId="{6B220490-3B40-08BD-B4FE-9C4E62778821}"/>
          </ac:spMkLst>
        </pc:spChg>
        <pc:spChg chg="mod">
          <ac:chgData name="Contu, Francesco (Avnet Silica)" userId="c6880ed0-161b-44d0-83ea-2d238da5eb04" providerId="ADAL" clId="{93B4B6EA-3688-4CD1-BF91-C1BCFA99DAC3}" dt="2024-05-29T13:41:48.636" v="3893" actId="20577"/>
          <ac:spMkLst>
            <pc:docMk/>
            <pc:sldMk cId="2855101745" sldId="281"/>
            <ac:spMk id="3" creationId="{1A7D90A6-7E13-32D1-8F48-79C4FD78550E}"/>
          </ac:spMkLst>
        </pc:spChg>
      </pc:sldChg>
    </pc:docChg>
  </pc:docChgLst>
  <pc:docChgLst>
    <pc:chgData name="Contu, Francesco (Avnet Silica)" userId="c6880ed0-161b-44d0-83ea-2d238da5eb04" providerId="ADAL" clId="{72A8F17E-A76F-44C8-9A46-5BD57616F583}"/>
    <pc:docChg chg="undo custSel addSld delSld modSld sldOrd">
      <pc:chgData name="Contu, Francesco (Avnet Silica)" userId="c6880ed0-161b-44d0-83ea-2d238da5eb04" providerId="ADAL" clId="{72A8F17E-A76F-44C8-9A46-5BD57616F583}" dt="2024-04-22T13:31:21.164" v="4586" actId="2696"/>
      <pc:docMkLst>
        <pc:docMk/>
      </pc:docMkLst>
      <pc:sldChg chg="modSp mod">
        <pc:chgData name="Contu, Francesco (Avnet Silica)" userId="c6880ed0-161b-44d0-83ea-2d238da5eb04" providerId="ADAL" clId="{72A8F17E-A76F-44C8-9A46-5BD57616F583}" dt="2024-04-02T10:26:50.462" v="1050" actId="113"/>
        <pc:sldMkLst>
          <pc:docMk/>
          <pc:sldMk cId="4141362590" sldId="258"/>
        </pc:sldMkLst>
        <pc:spChg chg="mod">
          <ac:chgData name="Contu, Francesco (Avnet Silica)" userId="c6880ed0-161b-44d0-83ea-2d238da5eb04" providerId="ADAL" clId="{72A8F17E-A76F-44C8-9A46-5BD57616F583}" dt="2024-04-02T10:26:50.462" v="1050" actId="113"/>
          <ac:spMkLst>
            <pc:docMk/>
            <pc:sldMk cId="4141362590" sldId="258"/>
            <ac:spMk id="3" creationId="{E029B928-3911-CE81-D90C-DF711ADCB1BB}"/>
          </ac:spMkLst>
        </pc:spChg>
      </pc:sldChg>
      <pc:sldChg chg="addSp delSp modSp mod">
        <pc:chgData name="Contu, Francesco (Avnet Silica)" userId="c6880ed0-161b-44d0-83ea-2d238da5eb04" providerId="ADAL" clId="{72A8F17E-A76F-44C8-9A46-5BD57616F583}" dt="2024-04-17T09:54:59.664" v="2574" actId="20577"/>
        <pc:sldMkLst>
          <pc:docMk/>
          <pc:sldMk cId="4270132305" sldId="259"/>
        </pc:sldMkLst>
        <pc:spChg chg="mod">
          <ac:chgData name="Contu, Francesco (Avnet Silica)" userId="c6880ed0-161b-44d0-83ea-2d238da5eb04" providerId="ADAL" clId="{72A8F17E-A76F-44C8-9A46-5BD57616F583}" dt="2024-04-17T09:54:59.664" v="2574" actId="20577"/>
          <ac:spMkLst>
            <pc:docMk/>
            <pc:sldMk cId="4270132305" sldId="259"/>
            <ac:spMk id="3" creationId="{D3392776-119E-34F4-F6FE-FE4101BF3C5E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8" creationId="{223D399E-1087-9D44-BEB2-EADF74072797}"/>
          </ac:spMkLst>
        </pc:spChg>
        <pc:spChg chg="add del mod">
          <ac:chgData name="Contu, Francesco (Avnet Silica)" userId="c6880ed0-161b-44d0-83ea-2d238da5eb04" providerId="ADAL" clId="{72A8F17E-A76F-44C8-9A46-5BD57616F583}" dt="2024-04-02T14:41:37.361" v="1535" actId="478"/>
          <ac:spMkLst>
            <pc:docMk/>
            <pc:sldMk cId="4270132305" sldId="259"/>
            <ac:spMk id="17" creationId="{C77DC275-EE3C-9831-EDC5-5398088E7F46}"/>
          </ac:spMkLst>
        </pc:spChg>
        <pc:spChg chg="add del mod">
          <ac:chgData name="Contu, Francesco (Avnet Silica)" userId="c6880ed0-161b-44d0-83ea-2d238da5eb04" providerId="ADAL" clId="{72A8F17E-A76F-44C8-9A46-5BD57616F583}" dt="2024-04-02T14:41:34.680" v="1534" actId="478"/>
          <ac:spMkLst>
            <pc:docMk/>
            <pc:sldMk cId="4270132305" sldId="259"/>
            <ac:spMk id="18" creationId="{8D06285D-0938-253D-A447-1FA641A62F9B}"/>
          </ac:spMkLst>
        </pc:spChg>
        <pc:spChg chg="add del mod">
          <ac:chgData name="Contu, Francesco (Avnet Silica)" userId="c6880ed0-161b-44d0-83ea-2d238da5eb04" providerId="ADAL" clId="{72A8F17E-A76F-44C8-9A46-5BD57616F583}" dt="2024-04-02T14:41:41.077" v="1536" actId="478"/>
          <ac:spMkLst>
            <pc:docMk/>
            <pc:sldMk cId="4270132305" sldId="259"/>
            <ac:spMk id="19" creationId="{ACBE9BB0-B59B-4A55-0F48-A63ED893ACCA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20" creationId="{DD9C35A3-42C5-A579-F52C-4E4ABD27250A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22" creationId="{69EAC8A9-C143-9DA7-D06C-0726FE8B0AD2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23" creationId="{465A0D78-67AE-6771-15AF-CEFFABC8A6EC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24" creationId="{DE175AA5-62F1-2FE7-5402-19224D01DBF0}"/>
          </ac:spMkLst>
        </pc:spChg>
        <pc:spChg chg="add mod">
          <ac:chgData name="Contu, Francesco (Avnet Silica)" userId="c6880ed0-161b-44d0-83ea-2d238da5eb04" providerId="ADAL" clId="{72A8F17E-A76F-44C8-9A46-5BD57616F583}" dt="2024-04-02T14:42:15.204" v="1539" actId="164"/>
          <ac:spMkLst>
            <pc:docMk/>
            <pc:sldMk cId="4270132305" sldId="259"/>
            <ac:spMk id="25" creationId="{10A78199-BF46-5054-C5A0-B743723256E2}"/>
          </ac:spMkLst>
        </pc:spChg>
        <pc:grpChg chg="add mod">
          <ac:chgData name="Contu, Francesco (Avnet Silica)" userId="c6880ed0-161b-44d0-83ea-2d238da5eb04" providerId="ADAL" clId="{72A8F17E-A76F-44C8-9A46-5BD57616F583}" dt="2024-04-02T14:42:15.204" v="1539" actId="164"/>
          <ac:grpSpMkLst>
            <pc:docMk/>
            <pc:sldMk cId="4270132305" sldId="259"/>
            <ac:grpSpMk id="26" creationId="{E27056E2-8C12-A761-6468-BCD9EA4D3EAA}"/>
          </ac:grpSpMkLst>
        </pc:grpChg>
        <pc:picChg chg="add mod">
          <ac:chgData name="Contu, Francesco (Avnet Silica)" userId="c6880ed0-161b-44d0-83ea-2d238da5eb04" providerId="ADAL" clId="{72A8F17E-A76F-44C8-9A46-5BD57616F583}" dt="2024-04-02T14:42:15.204" v="1539" actId="164"/>
          <ac:picMkLst>
            <pc:docMk/>
            <pc:sldMk cId="4270132305" sldId="259"/>
            <ac:picMk id="5" creationId="{4C5F206F-D79C-4BD0-1EC0-33A59820D9D4}"/>
          </ac:picMkLst>
        </pc:picChg>
        <pc:picChg chg="add del">
          <ac:chgData name="Contu, Francesco (Avnet Silica)" userId="c6880ed0-161b-44d0-83ea-2d238da5eb04" providerId="ADAL" clId="{72A8F17E-A76F-44C8-9A46-5BD57616F583}" dt="2024-04-02T14:26:55.916" v="1470" actId="478"/>
          <ac:picMkLst>
            <pc:docMk/>
            <pc:sldMk cId="4270132305" sldId="259"/>
            <ac:picMk id="7" creationId="{6290D6EB-A8DE-C792-7AEF-F80376322825}"/>
          </ac:picMkLst>
        </pc:picChg>
        <pc:picChg chg="add del">
          <ac:chgData name="Contu, Francesco (Avnet Silica)" userId="c6880ed0-161b-44d0-83ea-2d238da5eb04" providerId="ADAL" clId="{72A8F17E-A76F-44C8-9A46-5BD57616F583}" dt="2024-04-02T14:30:18.708" v="1487" actId="478"/>
          <ac:picMkLst>
            <pc:docMk/>
            <pc:sldMk cId="4270132305" sldId="259"/>
            <ac:picMk id="10" creationId="{F362FBA9-5524-6EB7-37C7-38CC2F41859C}"/>
          </ac:picMkLst>
        </pc:picChg>
        <pc:picChg chg="add del">
          <ac:chgData name="Contu, Francesco (Avnet Silica)" userId="c6880ed0-161b-44d0-83ea-2d238da5eb04" providerId="ADAL" clId="{72A8F17E-A76F-44C8-9A46-5BD57616F583}" dt="2024-04-02T14:30:15.243" v="1486" actId="478"/>
          <ac:picMkLst>
            <pc:docMk/>
            <pc:sldMk cId="4270132305" sldId="259"/>
            <ac:picMk id="12" creationId="{49236E36-12FE-DD63-63DC-CE4D9ADE2D57}"/>
          </ac:picMkLst>
        </pc:picChg>
        <pc:picChg chg="add del">
          <ac:chgData name="Contu, Francesco (Avnet Silica)" userId="c6880ed0-161b-44d0-83ea-2d238da5eb04" providerId="ADAL" clId="{72A8F17E-A76F-44C8-9A46-5BD57616F583}" dt="2024-04-02T14:30:27.668" v="1489" actId="478"/>
          <ac:picMkLst>
            <pc:docMk/>
            <pc:sldMk cId="4270132305" sldId="259"/>
            <ac:picMk id="14" creationId="{539C555D-612B-F328-DD1F-36F654E7F1DF}"/>
          </ac:picMkLst>
        </pc:picChg>
        <pc:picChg chg="add del mod">
          <ac:chgData name="Contu, Francesco (Avnet Silica)" userId="c6880ed0-161b-44d0-83ea-2d238da5eb04" providerId="ADAL" clId="{72A8F17E-A76F-44C8-9A46-5BD57616F583}" dt="2024-04-02T14:30:59.547" v="1492" actId="478"/>
          <ac:picMkLst>
            <pc:docMk/>
            <pc:sldMk cId="4270132305" sldId="259"/>
            <ac:picMk id="16" creationId="{3895A378-C754-0F7F-40EF-771AE3DE46A3}"/>
          </ac:picMkLst>
        </pc:picChg>
        <pc:picChg chg="add mod">
          <ac:chgData name="Contu, Francesco (Avnet Silica)" userId="c6880ed0-161b-44d0-83ea-2d238da5eb04" providerId="ADAL" clId="{72A8F17E-A76F-44C8-9A46-5BD57616F583}" dt="2024-04-02T14:34:44.350" v="1505" actId="571"/>
          <ac:picMkLst>
            <pc:docMk/>
            <pc:sldMk cId="4270132305" sldId="259"/>
            <ac:picMk id="21" creationId="{D196F8BB-7833-3848-21F0-8E51A742699E}"/>
          </ac:picMkLst>
        </pc:picChg>
      </pc:sldChg>
      <pc:sldChg chg="modSp mod">
        <pc:chgData name="Contu, Francesco (Avnet Silica)" userId="c6880ed0-161b-44d0-83ea-2d238da5eb04" providerId="ADAL" clId="{72A8F17E-A76F-44C8-9A46-5BD57616F583}" dt="2024-04-17T09:56:31.902" v="2656" actId="20577"/>
        <pc:sldMkLst>
          <pc:docMk/>
          <pc:sldMk cId="3194247991" sldId="260"/>
        </pc:sldMkLst>
        <pc:spChg chg="mod">
          <ac:chgData name="Contu, Francesco (Avnet Silica)" userId="c6880ed0-161b-44d0-83ea-2d238da5eb04" providerId="ADAL" clId="{72A8F17E-A76F-44C8-9A46-5BD57616F583}" dt="2024-04-17T09:56:31.902" v="2656" actId="20577"/>
          <ac:spMkLst>
            <pc:docMk/>
            <pc:sldMk cId="3194247991" sldId="260"/>
            <ac:spMk id="3" creationId="{F383EEE9-B771-5331-903C-D1E0E1E04F83}"/>
          </ac:spMkLst>
        </pc:spChg>
      </pc:sldChg>
      <pc:sldChg chg="addSp delSp modSp mod ord">
        <pc:chgData name="Contu, Francesco (Avnet Silica)" userId="c6880ed0-161b-44d0-83ea-2d238da5eb04" providerId="ADAL" clId="{72A8F17E-A76F-44C8-9A46-5BD57616F583}" dt="2024-04-17T14:46:55.338" v="3546" actId="1076"/>
        <pc:sldMkLst>
          <pc:docMk/>
          <pc:sldMk cId="2858054924" sldId="261"/>
        </pc:sldMkLst>
        <pc:spChg chg="mod">
          <ac:chgData name="Contu, Francesco (Avnet Silica)" userId="c6880ed0-161b-44d0-83ea-2d238da5eb04" providerId="ADAL" clId="{72A8F17E-A76F-44C8-9A46-5BD57616F583}" dt="2024-04-17T10:17:32.793" v="2910" actId="20577"/>
          <ac:spMkLst>
            <pc:docMk/>
            <pc:sldMk cId="2858054924" sldId="261"/>
            <ac:spMk id="2" creationId="{DAFA642B-B291-7448-4647-CD76BB13E08D}"/>
          </ac:spMkLst>
        </pc:spChg>
        <pc:spChg chg="mod">
          <ac:chgData name="Contu, Francesco (Avnet Silica)" userId="c6880ed0-161b-44d0-83ea-2d238da5eb04" providerId="ADAL" clId="{72A8F17E-A76F-44C8-9A46-5BD57616F583}" dt="2024-04-17T14:46:55.338" v="3546" actId="1076"/>
          <ac:spMkLst>
            <pc:docMk/>
            <pc:sldMk cId="2858054924" sldId="261"/>
            <ac:spMk id="3" creationId="{830480C9-378F-0B9F-851A-77476C60683D}"/>
          </ac:spMkLst>
        </pc:spChg>
        <pc:picChg chg="add del">
          <ac:chgData name="Contu, Francesco (Avnet Silica)" userId="c6880ed0-161b-44d0-83ea-2d238da5eb04" providerId="ADAL" clId="{72A8F17E-A76F-44C8-9A46-5BD57616F583}" dt="2024-04-17T10:17:36.336" v="2911" actId="478"/>
          <ac:picMkLst>
            <pc:docMk/>
            <pc:sldMk cId="2858054924" sldId="261"/>
            <ac:picMk id="5" creationId="{AFBAD8D9-E2E6-135D-3861-17471E399FAA}"/>
          </ac:picMkLst>
        </pc:picChg>
        <pc:picChg chg="add mod">
          <ac:chgData name="Contu, Francesco (Avnet Silica)" userId="c6880ed0-161b-44d0-83ea-2d238da5eb04" providerId="ADAL" clId="{72A8F17E-A76F-44C8-9A46-5BD57616F583}" dt="2024-04-17T14:46:49.015" v="3545" actId="1076"/>
          <ac:picMkLst>
            <pc:docMk/>
            <pc:sldMk cId="2858054924" sldId="261"/>
            <ac:picMk id="7" creationId="{7E64FA04-4839-09C8-FA40-B5A81BA63800}"/>
          </ac:picMkLst>
        </pc:picChg>
      </pc:sldChg>
      <pc:sldChg chg="modSp mod">
        <pc:chgData name="Contu, Francesco (Avnet Silica)" userId="c6880ed0-161b-44d0-83ea-2d238da5eb04" providerId="ADAL" clId="{72A8F17E-A76F-44C8-9A46-5BD57616F583}" dt="2024-04-22T12:36:28.478" v="4578" actId="113"/>
        <pc:sldMkLst>
          <pc:docMk/>
          <pc:sldMk cId="4108597050" sldId="262"/>
        </pc:sldMkLst>
        <pc:spChg chg="mod">
          <ac:chgData name="Contu, Francesco (Avnet Silica)" userId="c6880ed0-161b-44d0-83ea-2d238da5eb04" providerId="ADAL" clId="{72A8F17E-A76F-44C8-9A46-5BD57616F583}" dt="2024-04-22T12:36:28.478" v="4578" actId="113"/>
          <ac:spMkLst>
            <pc:docMk/>
            <pc:sldMk cId="4108597050" sldId="262"/>
            <ac:spMk id="3" creationId="{EC9BA577-019C-5DDE-2B97-E093ADAEDA7B}"/>
          </ac:spMkLst>
        </pc:spChg>
      </pc:sldChg>
      <pc:sldChg chg="modSp new mod">
        <pc:chgData name="Contu, Francesco (Avnet Silica)" userId="c6880ed0-161b-44d0-83ea-2d238da5eb04" providerId="ADAL" clId="{72A8F17E-A76F-44C8-9A46-5BD57616F583}" dt="2024-03-28T14:04:14.003" v="26" actId="20577"/>
        <pc:sldMkLst>
          <pc:docMk/>
          <pc:sldMk cId="1101350366" sldId="264"/>
        </pc:sldMkLst>
        <pc:spChg chg="mod">
          <ac:chgData name="Contu, Francesco (Avnet Silica)" userId="c6880ed0-161b-44d0-83ea-2d238da5eb04" providerId="ADAL" clId="{72A8F17E-A76F-44C8-9A46-5BD57616F583}" dt="2024-03-28T14:04:14.003" v="26" actId="20577"/>
          <ac:spMkLst>
            <pc:docMk/>
            <pc:sldMk cId="1101350366" sldId="264"/>
            <ac:spMk id="2" creationId="{3C17385F-CB66-2C8D-F867-A7EA5B536857}"/>
          </ac:spMkLst>
        </pc:spChg>
      </pc:sldChg>
      <pc:sldChg chg="modSp new mod">
        <pc:chgData name="Contu, Francesco (Avnet Silica)" userId="c6880ed0-161b-44d0-83ea-2d238da5eb04" providerId="ADAL" clId="{72A8F17E-A76F-44C8-9A46-5BD57616F583}" dt="2024-03-28T14:06:50.203" v="181" actId="20577"/>
        <pc:sldMkLst>
          <pc:docMk/>
          <pc:sldMk cId="1613452762" sldId="265"/>
        </pc:sldMkLst>
        <pc:spChg chg="mod">
          <ac:chgData name="Contu, Francesco (Avnet Silica)" userId="c6880ed0-161b-44d0-83ea-2d238da5eb04" providerId="ADAL" clId="{72A8F17E-A76F-44C8-9A46-5BD57616F583}" dt="2024-03-28T14:06:11.246" v="120" actId="20577"/>
          <ac:spMkLst>
            <pc:docMk/>
            <pc:sldMk cId="1613452762" sldId="265"/>
            <ac:spMk id="2" creationId="{5B9A2910-8A51-2C9D-7916-10F921B14258}"/>
          </ac:spMkLst>
        </pc:spChg>
        <pc:spChg chg="mod">
          <ac:chgData name="Contu, Francesco (Avnet Silica)" userId="c6880ed0-161b-44d0-83ea-2d238da5eb04" providerId="ADAL" clId="{72A8F17E-A76F-44C8-9A46-5BD57616F583}" dt="2024-03-28T14:06:50.203" v="181" actId="20577"/>
          <ac:spMkLst>
            <pc:docMk/>
            <pc:sldMk cId="1613452762" sldId="265"/>
            <ac:spMk id="3" creationId="{7B992C6A-D84A-B292-27BC-8AA4BE9A3A20}"/>
          </ac:spMkLst>
        </pc:spChg>
      </pc:sldChg>
      <pc:sldChg chg="modSp new mod">
        <pc:chgData name="Contu, Francesco (Avnet Silica)" userId="c6880ed0-161b-44d0-83ea-2d238da5eb04" providerId="ADAL" clId="{72A8F17E-A76F-44C8-9A46-5BD57616F583}" dt="2024-03-28T14:07:49.310" v="218" actId="20577"/>
        <pc:sldMkLst>
          <pc:docMk/>
          <pc:sldMk cId="3531451057" sldId="266"/>
        </pc:sldMkLst>
        <pc:spChg chg="mod">
          <ac:chgData name="Contu, Francesco (Avnet Silica)" userId="c6880ed0-161b-44d0-83ea-2d238da5eb04" providerId="ADAL" clId="{72A8F17E-A76F-44C8-9A46-5BD57616F583}" dt="2024-03-28T14:07:49.310" v="218" actId="20577"/>
          <ac:spMkLst>
            <pc:docMk/>
            <pc:sldMk cId="3531451057" sldId="266"/>
            <ac:spMk id="2" creationId="{CFC9AED5-01E0-7608-4BBC-6E84496C1702}"/>
          </ac:spMkLst>
        </pc:spChg>
      </pc:sldChg>
      <pc:sldChg chg="modSp new mod">
        <pc:chgData name="Contu, Francesco (Avnet Silica)" userId="c6880ed0-161b-44d0-83ea-2d238da5eb04" providerId="ADAL" clId="{72A8F17E-A76F-44C8-9A46-5BD57616F583}" dt="2024-03-28T14:09:08.266" v="317" actId="20577"/>
        <pc:sldMkLst>
          <pc:docMk/>
          <pc:sldMk cId="1870017723" sldId="267"/>
        </pc:sldMkLst>
        <pc:spChg chg="mod">
          <ac:chgData name="Contu, Francesco (Avnet Silica)" userId="c6880ed0-161b-44d0-83ea-2d238da5eb04" providerId="ADAL" clId="{72A8F17E-A76F-44C8-9A46-5BD57616F583}" dt="2024-03-28T14:08:20.859" v="248" actId="20577"/>
          <ac:spMkLst>
            <pc:docMk/>
            <pc:sldMk cId="1870017723" sldId="267"/>
            <ac:spMk id="2" creationId="{14548C1E-CA8A-8FE0-37D9-DE40F9A3D60D}"/>
          </ac:spMkLst>
        </pc:spChg>
        <pc:spChg chg="mod">
          <ac:chgData name="Contu, Francesco (Avnet Silica)" userId="c6880ed0-161b-44d0-83ea-2d238da5eb04" providerId="ADAL" clId="{72A8F17E-A76F-44C8-9A46-5BD57616F583}" dt="2024-03-28T14:09:08.266" v="317" actId="20577"/>
          <ac:spMkLst>
            <pc:docMk/>
            <pc:sldMk cId="1870017723" sldId="267"/>
            <ac:spMk id="3" creationId="{81136D26-73E9-14CF-5F4D-298004A9F8ED}"/>
          </ac:spMkLst>
        </pc:spChg>
      </pc:sldChg>
      <pc:sldChg chg="modSp new mod">
        <pc:chgData name="Contu, Francesco (Avnet Silica)" userId="c6880ed0-161b-44d0-83ea-2d238da5eb04" providerId="ADAL" clId="{72A8F17E-A76F-44C8-9A46-5BD57616F583}" dt="2024-03-28T14:10:19.009" v="373" actId="20577"/>
        <pc:sldMkLst>
          <pc:docMk/>
          <pc:sldMk cId="1826337484" sldId="268"/>
        </pc:sldMkLst>
        <pc:spChg chg="mod">
          <ac:chgData name="Contu, Francesco (Avnet Silica)" userId="c6880ed0-161b-44d0-83ea-2d238da5eb04" providerId="ADAL" clId="{72A8F17E-A76F-44C8-9A46-5BD57616F583}" dt="2024-03-28T14:10:19.009" v="373" actId="20577"/>
          <ac:spMkLst>
            <pc:docMk/>
            <pc:sldMk cId="1826337484" sldId="268"/>
            <ac:spMk id="2" creationId="{F9DE592F-A550-A8EE-8A13-1872498F52D4}"/>
          </ac:spMkLst>
        </pc:spChg>
      </pc:sldChg>
      <pc:sldChg chg="addSp delSp modSp new mod modAnim">
        <pc:chgData name="Contu, Francesco (Avnet Silica)" userId="c6880ed0-161b-44d0-83ea-2d238da5eb04" providerId="ADAL" clId="{72A8F17E-A76F-44C8-9A46-5BD57616F583}" dt="2024-04-02T12:57:32.031" v="1185" actId="478"/>
        <pc:sldMkLst>
          <pc:docMk/>
          <pc:sldMk cId="3867808877" sldId="269"/>
        </pc:sldMkLst>
        <pc:spChg chg="mod">
          <ac:chgData name="Contu, Francesco (Avnet Silica)" userId="c6880ed0-161b-44d0-83ea-2d238da5eb04" providerId="ADAL" clId="{72A8F17E-A76F-44C8-9A46-5BD57616F583}" dt="2024-04-02T10:27:13.561" v="1077" actId="20577"/>
          <ac:spMkLst>
            <pc:docMk/>
            <pc:sldMk cId="3867808877" sldId="269"/>
            <ac:spMk id="2" creationId="{91C8A9B6-0196-DBB4-3CA9-6D1E0C385D9B}"/>
          </ac:spMkLst>
        </pc:spChg>
        <pc:spChg chg="del mod">
          <ac:chgData name="Contu, Francesco (Avnet Silica)" userId="c6880ed0-161b-44d0-83ea-2d238da5eb04" providerId="ADAL" clId="{72A8F17E-A76F-44C8-9A46-5BD57616F583}" dt="2024-04-02T12:57:32.031" v="1185" actId="478"/>
          <ac:spMkLst>
            <pc:docMk/>
            <pc:sldMk cId="3867808877" sldId="269"/>
            <ac:spMk id="3" creationId="{3381D600-3D82-BCD3-27B5-D74237F580DA}"/>
          </ac:spMkLst>
        </pc:spChg>
        <pc:spChg chg="add del mod">
          <ac:chgData name="Contu, Francesco (Avnet Silica)" userId="c6880ed0-161b-44d0-83ea-2d238da5eb04" providerId="ADAL" clId="{72A8F17E-A76F-44C8-9A46-5BD57616F583}" dt="2024-04-02T12:50:35.923" v="1142" actId="478"/>
          <ac:spMkLst>
            <pc:docMk/>
            <pc:sldMk cId="3867808877" sldId="269"/>
            <ac:spMk id="4" creationId="{F26C1A2E-1586-9F3A-FD01-07E968F54B71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" creationId="{9396DC4B-3CED-1003-0F90-569F22379A53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" creationId="{B8288ABA-A911-C7DC-8034-32AC03E439BE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7" creationId="{10399962-A0A8-EBE4-08B7-5FFB93175D4E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8" creationId="{B551D2F7-0A7E-5B70-BA73-4998D7732D2E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9" creationId="{3E785A7B-34F1-C35C-F6DF-64C8EDE1081F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0" creationId="{5EF64824-F4C2-A6A9-AD42-45782799D75D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1" creationId="{A3275716-87E7-7D46-FAD5-51E02A82DF70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2" creationId="{C298CB42-1749-E733-4131-3A77164D3F90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3" creationId="{978753C7-90B6-9B74-C4AC-FB0FB522B5CD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7" creationId="{3423A70F-5CA3-84D1-9003-73E18CA781B6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8" creationId="{8F85933E-7296-DF51-2A14-071E0DF38587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19" creationId="{BF249EFF-FE30-CF6E-51EF-1B3DFE584C21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0" creationId="{619C8871-04D2-F0BE-5195-06D89078577A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1" creationId="{BF550250-CC87-9AAC-6538-710E9D4E0CB9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2" creationId="{11A4FCE5-388D-A0C5-431B-F1A362F97591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5" creationId="{85045505-FC6A-8CAD-ACAE-5BA21843B32A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6" creationId="{AD7BED35-FB7F-0DA2-9060-3968CB1E82D7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29" creationId="{A1E91710-58FC-55EB-BF35-9E00B9AFD358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32" creationId="{B147968E-C4BA-A6F3-B174-D0499E2A126C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33" creationId="{E6E1B498-31A1-84CA-31C9-10E7F5040F69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34" creationId="{A95B7C56-7FCE-4456-86B2-73CC369A6CD8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35" creationId="{F63B1581-FBB2-40EF-7F5B-A8DC27097935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37" creationId="{736EEA93-4775-98B8-709F-D4E8254FD4B1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0" creationId="{C0B6C84B-8A30-D682-D986-CB286F7F7CF0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1" creationId="{BD648827-C4D4-BA6F-52C4-168534862EB4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2" creationId="{6E4892A0-CDCD-AA51-1B65-39A9D3219C7D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3" creationId="{1CBA5625-6D7F-9034-368A-7C9A75B1F8A9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4" creationId="{0AC26FE9-86D1-E875-AB61-31E8E359B659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5" creationId="{CB731A08-0CE6-44B6-3D11-D140B1098E13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8" creationId="{C87E8260-3AD6-F634-B5BC-EF17F51FCC5B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49" creationId="{C8C3169B-CE8A-839A-5436-2F15B44CB52A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3" creationId="{C0CCC560-84AA-FDC7-78C1-A296ADBCDE55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5" creationId="{F3B8EA39-0D9C-F266-1F73-94808C9FECA0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6" creationId="{8BDC4F5B-950A-1A98-82F7-8B27EBFB2D34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7" creationId="{4A43BFF9-61F8-8A05-F7DB-4A1A732A9BCA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58" creationId="{78892588-009B-DBED-3985-CDFE545697DE}"/>
          </ac:spMkLst>
        </pc:spChg>
        <pc:spChg chg="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0" creationId="{0DD8B2F2-C3BB-F59E-F4F7-CC09BBA6550A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2" creationId="{B93BB315-62CE-C66C-433C-B684AB8C4F87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3" creationId="{4E45562F-7E88-E6DD-77E7-A9B67E34EC2E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4" creationId="{FB1401C0-6856-07FC-5831-82887444AE4B}"/>
          </ac:spMkLst>
        </pc:spChg>
        <pc:spChg chg="add mod">
          <ac:chgData name="Contu, Francesco (Avnet Silica)" userId="c6880ed0-161b-44d0-83ea-2d238da5eb04" providerId="ADAL" clId="{72A8F17E-A76F-44C8-9A46-5BD57616F583}" dt="2024-04-02T12:51:24.303" v="1146" actId="207"/>
          <ac:spMkLst>
            <pc:docMk/>
            <pc:sldMk cId="3867808877" sldId="269"/>
            <ac:spMk id="65" creationId="{9DA2CB6B-85CC-AC3E-6D01-C33B4E64D96F}"/>
          </ac:spMkLst>
        </pc:spChg>
        <pc:spChg chg="add del mod">
          <ac:chgData name="Contu, Francesco (Avnet Silica)" userId="c6880ed0-161b-44d0-83ea-2d238da5eb04" providerId="ADAL" clId="{72A8F17E-A76F-44C8-9A46-5BD57616F583}" dt="2024-04-02T12:52:14.109" v="1148"/>
          <ac:spMkLst>
            <pc:docMk/>
            <pc:sldMk cId="3867808877" sldId="269"/>
            <ac:spMk id="67" creationId="{946651F5-EF4D-4960-BBE2-5DCCC6FF30CE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68" creationId="{4DBFBBCF-2F4F-4AEF-6F74-7F6A00ECB1A5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69" creationId="{3D52BDD5-C39C-66CB-BA72-6B256AB00DB6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70" creationId="{4F02BDDA-C48D-8CAE-A667-94C53A718360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72" creationId="{316ABC6A-3EEB-B655-35B9-76E6B4E3A0AC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73" creationId="{B4E02229-781B-93C8-F0CE-6F9EAC03EAB2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79" creationId="{147D7CD4-271C-CBA9-EE71-3789E012CE50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80" creationId="{C6A7AB18-8F53-BA0D-6DD2-8B75338AFF22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82" creationId="{8CE979BC-DD38-FC4B-09D8-04F733517B6D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83" creationId="{FA63B52D-FE74-DD2D-7E92-96F5B1586515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88" creationId="{F96B392E-9314-B394-3F10-519FF8C306C4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89" creationId="{BF3D2456-A6B6-DC24-C958-355968CD4417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91" creationId="{AC1170CA-5D30-2158-48EA-B87807AB8341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92" creationId="{2AE2A67B-7EE9-93FA-84E0-B5395271611E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95" creationId="{056FB728-4F9D-819A-7DE7-9FC267C4148D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98" creationId="{F78293ED-FB6B-A875-5900-D0C4A2959BE6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99" creationId="{32D481C8-3F1E-BCFC-0960-F121D805C33E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01" creationId="{F0668ABD-728A-A289-31EF-9857BA4F9616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06" creationId="{7669819A-CD8E-C50E-CDEE-1FB5474D3E1C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07" creationId="{1B299D97-1838-31D6-D32D-8733F8EA2DE1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08" creationId="{BF3FAB5E-8B52-2B40-5F28-32F28E2CFD8C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09" creationId="{847374A5-F95D-6E2F-4003-40A853912E97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0" creationId="{C6261B4F-897F-E08D-C0E4-F4B25C18BFEA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1" creationId="{98C70C24-AE75-63B1-92D7-2642E7CBB5C2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2" creationId="{EFA18A0C-8694-9E5A-BBAE-B7ED281D024B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3" creationId="{C08FF2AE-5DFF-3D43-4244-C709BCB24DB2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4" creationId="{381B73A6-6440-8384-6658-644C85FAF44D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6" creationId="{8E014E08-BD00-729B-726A-17BA52D60DB2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18" creationId="{7CC6108E-8C0F-EF8B-3A69-072D11ECDC39}"/>
          </ac:spMkLst>
        </pc:spChg>
        <pc:spChg chg="mod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22" creationId="{E1C7AE9C-0CB9-F5E0-AECE-A56F9A2AD61B}"/>
          </ac:spMkLst>
        </pc:spChg>
        <pc:spChg chg="add del mod topLvl">
          <ac:chgData name="Contu, Francesco (Avnet Silica)" userId="c6880ed0-161b-44d0-83ea-2d238da5eb04" providerId="ADAL" clId="{72A8F17E-A76F-44C8-9A46-5BD57616F583}" dt="2024-04-02T12:53:39.640" v="1157" actId="478"/>
          <ac:spMkLst>
            <pc:docMk/>
            <pc:sldMk cId="3867808877" sldId="269"/>
            <ac:spMk id="126" creationId="{EE129A72-C2DC-F134-4FA3-F68056431C46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27" creationId="{41BDA5D6-2F75-460D-196D-D6D97F3CD29F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28" creationId="{D0C28E81-0BCF-2C6C-FB10-8D33BCA23AA8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29" creationId="{FC0EE85B-43F0-C464-40B6-5FD0FBB9199E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30" creationId="{0B118FBD-BAD0-F30B-DF1A-BDEF19426085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31" creationId="{C6AE0640-9A97-D1A1-F402-D2EB3189F8EB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32" creationId="{1F09EF79-8132-D969-3EFA-0F1B952BB156}"/>
          </ac:spMkLst>
        </pc:spChg>
        <pc:spChg chg="add mod topLvl">
          <ac:chgData name="Contu, Francesco (Avnet Silica)" userId="c6880ed0-161b-44d0-83ea-2d238da5eb04" providerId="ADAL" clId="{72A8F17E-A76F-44C8-9A46-5BD57616F583}" dt="2024-04-02T12:57:01.079" v="1182" actId="1076"/>
          <ac:spMkLst>
            <pc:docMk/>
            <pc:sldMk cId="3867808877" sldId="269"/>
            <ac:spMk id="133" creationId="{DDCE16DB-9B41-023F-B9A3-A360C24299FE}"/>
          </ac:spMkLst>
        </pc:spChg>
        <pc:spChg chg="add del mod topLvl">
          <ac:chgData name="Contu, Francesco (Avnet Silica)" userId="c6880ed0-161b-44d0-83ea-2d238da5eb04" providerId="ADAL" clId="{72A8F17E-A76F-44C8-9A46-5BD57616F583}" dt="2024-04-02T12:53:45.373" v="1160" actId="478"/>
          <ac:spMkLst>
            <pc:docMk/>
            <pc:sldMk cId="3867808877" sldId="269"/>
            <ac:spMk id="134" creationId="{E8E9747B-4E23-367D-5744-A706655CB359}"/>
          </ac:spMkLst>
        </pc:spChg>
        <pc:spChg chg="add del mod topLvl">
          <ac:chgData name="Contu, Francesco (Avnet Silica)" userId="c6880ed0-161b-44d0-83ea-2d238da5eb04" providerId="ADAL" clId="{72A8F17E-A76F-44C8-9A46-5BD57616F583}" dt="2024-04-02T12:53:43.005" v="1159" actId="478"/>
          <ac:spMkLst>
            <pc:docMk/>
            <pc:sldMk cId="3867808877" sldId="269"/>
            <ac:spMk id="135" creationId="{46AE78FE-31DA-07B5-C282-1778236FDFE7}"/>
          </ac:spMkLst>
        </pc:spChg>
        <pc:spChg chg="add mod">
          <ac:chgData name="Contu, Francesco (Avnet Silica)" userId="c6880ed0-161b-44d0-83ea-2d238da5eb04" providerId="ADAL" clId="{72A8F17E-A76F-44C8-9A46-5BD57616F583}" dt="2024-04-02T12:55:02.014" v="1169" actId="1076"/>
          <ac:spMkLst>
            <pc:docMk/>
            <pc:sldMk cId="3867808877" sldId="269"/>
            <ac:spMk id="138" creationId="{5400C82D-0CF0-9F8D-10D2-B4E522E71D76}"/>
          </ac:spMkLst>
        </pc:spChg>
        <pc:grpChg chg="add mod">
          <ac:chgData name="Contu, Francesco (Avnet Silica)" userId="c6880ed0-161b-44d0-83ea-2d238da5eb04" providerId="ADAL" clId="{72A8F17E-A76F-44C8-9A46-5BD57616F583}" dt="2024-04-02T12:50:55.088" v="1144" actId="164"/>
          <ac:grpSpMkLst>
            <pc:docMk/>
            <pc:sldMk cId="3867808877" sldId="269"/>
            <ac:grpSpMk id="16" creationId="{793DA79D-1C1C-B915-B2E9-90381048DFE5}"/>
          </ac:grpSpMkLst>
        </pc:grpChg>
        <pc:grpChg chg="mod">
          <ac:chgData name="Contu, Francesco (Avnet Silica)" userId="c6880ed0-161b-44d0-83ea-2d238da5eb04" providerId="ADAL" clId="{72A8F17E-A76F-44C8-9A46-5BD57616F583}" dt="2024-04-02T12:50:50.485" v="1143"/>
          <ac:grpSpMkLst>
            <pc:docMk/>
            <pc:sldMk cId="3867808877" sldId="269"/>
            <ac:grpSpMk id="24" creationId="{910DF4C7-7567-CDA2-F400-9CE32B40A039}"/>
          </ac:grpSpMkLst>
        </pc:grpChg>
        <pc:grpChg chg="mod">
          <ac:chgData name="Contu, Francesco (Avnet Silica)" userId="c6880ed0-161b-44d0-83ea-2d238da5eb04" providerId="ADAL" clId="{72A8F17E-A76F-44C8-9A46-5BD57616F583}" dt="2024-04-02T12:50:50.485" v="1143"/>
          <ac:grpSpMkLst>
            <pc:docMk/>
            <pc:sldMk cId="3867808877" sldId="269"/>
            <ac:grpSpMk id="30" creationId="{8BE36897-4321-385A-7CF6-C8770FC0E6D2}"/>
          </ac:grpSpMkLst>
        </pc:grpChg>
        <pc:grpChg chg="add mod">
          <ac:chgData name="Contu, Francesco (Avnet Silica)" userId="c6880ed0-161b-44d0-83ea-2d238da5eb04" providerId="ADAL" clId="{72A8F17E-A76F-44C8-9A46-5BD57616F583}" dt="2024-04-02T12:50:55.088" v="1144" actId="164"/>
          <ac:grpSpMkLst>
            <pc:docMk/>
            <pc:sldMk cId="3867808877" sldId="269"/>
            <ac:grpSpMk id="39" creationId="{D56F1E4A-968D-E8DB-4D7E-0FBAA106D055}"/>
          </ac:grpSpMkLst>
        </pc:grpChg>
        <pc:grpChg chg="mod">
          <ac:chgData name="Contu, Francesco (Avnet Silica)" userId="c6880ed0-161b-44d0-83ea-2d238da5eb04" providerId="ADAL" clId="{72A8F17E-A76F-44C8-9A46-5BD57616F583}" dt="2024-04-02T12:50:50.485" v="1143"/>
          <ac:grpSpMkLst>
            <pc:docMk/>
            <pc:sldMk cId="3867808877" sldId="269"/>
            <ac:grpSpMk id="47" creationId="{CBC46B66-FC55-5E7A-CE92-31E9869E2605}"/>
          </ac:grpSpMkLst>
        </pc:grpChg>
        <pc:grpChg chg="mod">
          <ac:chgData name="Contu, Francesco (Avnet Silica)" userId="c6880ed0-161b-44d0-83ea-2d238da5eb04" providerId="ADAL" clId="{72A8F17E-A76F-44C8-9A46-5BD57616F583}" dt="2024-04-02T12:50:50.485" v="1143"/>
          <ac:grpSpMkLst>
            <pc:docMk/>
            <pc:sldMk cId="3867808877" sldId="269"/>
            <ac:grpSpMk id="51" creationId="{82F10487-0AC0-F514-49CB-183D18BF3457}"/>
          </ac:grpSpMkLst>
        </pc:grpChg>
        <pc:grpChg chg="add mod">
          <ac:chgData name="Contu, Francesco (Avnet Silica)" userId="c6880ed0-161b-44d0-83ea-2d238da5eb04" providerId="ADAL" clId="{72A8F17E-A76F-44C8-9A46-5BD57616F583}" dt="2024-04-02T12:55:02.014" v="1169" actId="1076"/>
          <ac:grpSpMkLst>
            <pc:docMk/>
            <pc:sldMk cId="3867808877" sldId="269"/>
            <ac:grpSpMk id="66" creationId="{4556E38C-A2F5-5586-8F38-4E955E3784F8}"/>
          </ac:grpSpMkLst>
        </pc:grpChg>
        <pc:grpChg chg="add mod topLvl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87" creationId="{3480F742-8091-18BB-4AE1-B8F58D15C9DD}"/>
          </ac:grpSpMkLst>
        </pc:grpChg>
        <pc:grpChg chg="add mod topLvl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90" creationId="{60D739C7-42A0-D3C2-D75C-90FB3B70463D}"/>
          </ac:grpSpMkLst>
        </pc:grpChg>
        <pc:grpChg chg="add mod topLvl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02" creationId="{E9F55301-E57D-5178-A524-7EDEEE3140D2}"/>
          </ac:grpSpMkLst>
        </pc:grpChg>
        <pc:grpChg chg="mod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03" creationId="{B4B996BB-1508-8576-9AA0-5E008CFC8B52}"/>
          </ac:grpSpMkLst>
        </pc:grpChg>
        <pc:grpChg chg="mod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04" creationId="{85989B5D-9900-5788-0338-4FF37387648A}"/>
          </ac:grpSpMkLst>
        </pc:grpChg>
        <pc:grpChg chg="mod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05" creationId="{AED96318-5408-F046-7DDB-DFBE58239160}"/>
          </ac:grpSpMkLst>
        </pc:grpChg>
        <pc:grpChg chg="add mod topLvl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17" creationId="{C55FA00F-BE1D-304E-3816-2DC7A02A094A}"/>
          </ac:grpSpMkLst>
        </pc:grpChg>
        <pc:grpChg chg="add mod topLvl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21" creationId="{49D666F9-15D0-B0CB-38CD-E269FB30D07D}"/>
          </ac:grpSpMkLst>
        </pc:grpChg>
        <pc:grpChg chg="add del mod">
          <ac:chgData name="Contu, Francesco (Avnet Silica)" userId="c6880ed0-161b-44d0-83ea-2d238da5eb04" providerId="ADAL" clId="{72A8F17E-A76F-44C8-9A46-5BD57616F583}" dt="2024-04-02T12:53:32.649" v="1156" actId="165"/>
          <ac:grpSpMkLst>
            <pc:docMk/>
            <pc:sldMk cId="3867808877" sldId="269"/>
            <ac:grpSpMk id="136" creationId="{9AABDB39-85CA-9A92-B4B0-1DEADD0D3B3E}"/>
          </ac:grpSpMkLst>
        </pc:grpChg>
        <pc:grpChg chg="add mod">
          <ac:chgData name="Contu, Francesco (Avnet Silica)" userId="c6880ed0-161b-44d0-83ea-2d238da5eb04" providerId="ADAL" clId="{72A8F17E-A76F-44C8-9A46-5BD57616F583}" dt="2024-04-02T12:57:01.079" v="1182" actId="1076"/>
          <ac:grpSpMkLst>
            <pc:docMk/>
            <pc:sldMk cId="3867808877" sldId="269"/>
            <ac:grpSpMk id="137" creationId="{A2A5EA92-65CE-756A-BA6A-287CBC5449F1}"/>
          </ac:grpSpMkLst>
        </pc:grpChg>
        <pc:picChg chg="add mod topLvl">
          <ac:chgData name="Contu, Francesco (Avnet Silica)" userId="c6880ed0-161b-44d0-83ea-2d238da5eb04" providerId="ADAL" clId="{72A8F17E-A76F-44C8-9A46-5BD57616F583}" dt="2024-04-02T12:57:01.079" v="1182" actId="1076"/>
          <ac:picMkLst>
            <pc:docMk/>
            <pc:sldMk cId="3867808877" sldId="269"/>
            <ac:picMk id="76" creationId="{EFBBBF23-8FA2-AC1A-DC97-10043111B666}"/>
          </ac:picMkLst>
        </pc:picChg>
        <pc:picChg chg="add mod topLvl">
          <ac:chgData name="Contu, Francesco (Avnet Silica)" userId="c6880ed0-161b-44d0-83ea-2d238da5eb04" providerId="ADAL" clId="{72A8F17E-A76F-44C8-9A46-5BD57616F583}" dt="2024-04-02T12:57:01.079" v="1182" actId="1076"/>
          <ac:picMkLst>
            <pc:docMk/>
            <pc:sldMk cId="3867808877" sldId="269"/>
            <ac:picMk id="77" creationId="{F883B399-B648-7255-5C9B-2D3F2E13F2F0}"/>
          </ac:picMkLst>
        </pc:picChg>
        <pc:cxnChg chg="add mod">
          <ac:chgData name="Contu, Francesco (Avnet Silica)" userId="c6880ed0-161b-44d0-83ea-2d238da5eb04" providerId="ADAL" clId="{72A8F17E-A76F-44C8-9A46-5BD57616F583}" dt="2024-04-02T12:50:55.088" v="1144" actId="164"/>
          <ac:cxnSpMkLst>
            <pc:docMk/>
            <pc:sldMk cId="3867808877" sldId="269"/>
            <ac:cxnSpMk id="14" creationId="{1300F44F-561C-BFB8-6BDD-0C9C9D3FBECC}"/>
          </ac:cxnSpMkLst>
        </pc:cxnChg>
        <pc:cxnChg chg="add mod">
          <ac:chgData name="Contu, Francesco (Avnet Silica)" userId="c6880ed0-161b-44d0-83ea-2d238da5eb04" providerId="ADAL" clId="{72A8F17E-A76F-44C8-9A46-5BD57616F583}" dt="2024-04-02T12:50:55.088" v="1144" actId="164"/>
          <ac:cxnSpMkLst>
            <pc:docMk/>
            <pc:sldMk cId="3867808877" sldId="269"/>
            <ac:cxnSpMk id="15" creationId="{18542C09-7766-2BBC-3480-670A62BA20B2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23" creationId="{440B72DF-2AB2-83FF-D009-48AFE8C3EE7C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27" creationId="{591F4D68-8977-D89E-AF05-FE9293F2ACB8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28" creationId="{09EB7DDC-B337-F277-6A1B-8F8658B7898A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31" creationId="{4893660F-4A6D-8115-F988-DED083D644AB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36" creationId="{3E9A66F4-1DD8-7CEB-CD97-7D1A68953CA7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38" creationId="{A658BF7C-7A9E-0C09-C368-D18832D10B1A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46" creationId="{2A559A17-2A3C-4446-CB5F-7AFC4ECE8D84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50" creationId="{76DED889-42BA-D117-626E-4915B10268E0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52" creationId="{2A2ACFAF-F5CF-B965-1DEC-D1E72D76BBDD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54" creationId="{E628C68C-9BE1-BFAB-CB80-6F9495457613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59" creationId="{BEB44469-328A-D677-BD89-D09EAECC65B4}"/>
          </ac:cxnSpMkLst>
        </pc:cxnChg>
        <pc:cxnChg chg="mod">
          <ac:chgData name="Contu, Francesco (Avnet Silica)" userId="c6880ed0-161b-44d0-83ea-2d238da5eb04" providerId="ADAL" clId="{72A8F17E-A76F-44C8-9A46-5BD57616F583}" dt="2024-04-02T12:50:50.485" v="1143"/>
          <ac:cxnSpMkLst>
            <pc:docMk/>
            <pc:sldMk cId="3867808877" sldId="269"/>
            <ac:cxnSpMk id="61" creationId="{73322329-1022-6645-6CB6-06DAB225B126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71" creationId="{45BD7659-F523-376F-CF4B-CE1DD4CC207E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74" creationId="{D785AD35-D515-9218-D36A-0C24DC0AD621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75" creationId="{53C5B126-B450-46BF-5EE2-C6D662573CBC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78" creationId="{3F6A0290-7123-5E6A-25EF-02945B0E132F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81" creationId="{818C456C-E6CC-9EF7-3AD2-0DEE3AD3A831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84" creationId="{C0924FBE-8103-1355-88EE-FDCC0ACC1195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85" creationId="{BDDF57F2-1C92-746A-C196-DE60ADE3A16B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86" creationId="{CECBCDB2-A4D7-7B2B-E62D-3FEE71A5ECBE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93" creationId="{33AFD832-64B5-0C8B-C83D-4A6775C1F3AB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94" creationId="{D4F3C00F-A7EA-A1EB-4EE4-08410BB3D754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96" creationId="{89B267E9-9F36-1A1F-E396-86C7C25797E1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97" creationId="{31FD7ED9-AEF1-1707-F660-AB17DF098655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00" creationId="{41CF9D0E-2637-B537-80A9-2C96868B4E8D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15" creationId="{6D20C93B-CA0E-5FBF-A74E-1DA85DD56F70}"/>
          </ac:cxnSpMkLst>
        </pc:cxnChg>
        <pc:cxnChg chg="mod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19" creationId="{B8F390AA-DB4F-A830-D293-379E91662661}"/>
          </ac:cxnSpMkLst>
        </pc:cxnChg>
        <pc:cxnChg chg="mod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20" creationId="{54F85702-C06B-ACE9-2DAC-8BE2AE3C94D1}"/>
          </ac:cxnSpMkLst>
        </pc:cxnChg>
        <pc:cxnChg chg="mod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23" creationId="{79B33F4F-4B80-8EE5-9E6A-899B6F79EBCB}"/>
          </ac:cxnSpMkLst>
        </pc:cxnChg>
        <pc:cxnChg chg="mod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24" creationId="{7CC8E5E2-DC06-FBD6-5579-ABC7F850F141}"/>
          </ac:cxnSpMkLst>
        </pc:cxnChg>
        <pc:cxnChg chg="add mod topLvl">
          <ac:chgData name="Contu, Francesco (Avnet Silica)" userId="c6880ed0-161b-44d0-83ea-2d238da5eb04" providerId="ADAL" clId="{72A8F17E-A76F-44C8-9A46-5BD57616F583}" dt="2024-04-02T12:57:01.079" v="1182" actId="1076"/>
          <ac:cxnSpMkLst>
            <pc:docMk/>
            <pc:sldMk cId="3867808877" sldId="269"/>
            <ac:cxnSpMk id="125" creationId="{023D591B-8D32-5CAF-F17B-1CE7FDBFB628}"/>
          </ac:cxnSpMkLst>
        </pc:cxnChg>
        <pc:cxnChg chg="add mod">
          <ac:chgData name="Contu, Francesco (Avnet Silica)" userId="c6880ed0-161b-44d0-83ea-2d238da5eb04" providerId="ADAL" clId="{72A8F17E-A76F-44C8-9A46-5BD57616F583}" dt="2024-04-02T12:57:05.380" v="1183" actId="14100"/>
          <ac:cxnSpMkLst>
            <pc:docMk/>
            <pc:sldMk cId="3867808877" sldId="269"/>
            <ac:cxnSpMk id="140" creationId="{CF35E282-86A3-411D-BFF3-1DD89E4F38CB}"/>
          </ac:cxnSpMkLst>
        </pc:cxnChg>
      </pc:sldChg>
      <pc:sldChg chg="addSp modSp new mod">
        <pc:chgData name="Contu, Francesco (Avnet Silica)" userId="c6880ed0-161b-44d0-83ea-2d238da5eb04" providerId="ADAL" clId="{72A8F17E-A76F-44C8-9A46-5BD57616F583}" dt="2024-04-02T13:21:46.592" v="1464" actId="20577"/>
        <pc:sldMkLst>
          <pc:docMk/>
          <pc:sldMk cId="3218185852" sldId="270"/>
        </pc:sldMkLst>
        <pc:spChg chg="mod">
          <ac:chgData name="Contu, Francesco (Avnet Silica)" userId="c6880ed0-161b-44d0-83ea-2d238da5eb04" providerId="ADAL" clId="{72A8F17E-A76F-44C8-9A46-5BD57616F583}" dt="2024-04-02T10:28:09.556" v="1139" actId="20577"/>
          <ac:spMkLst>
            <pc:docMk/>
            <pc:sldMk cId="3218185852" sldId="270"/>
            <ac:spMk id="2" creationId="{ADD6CC64-AC0C-DBFD-2508-494FF2174FDE}"/>
          </ac:spMkLst>
        </pc:spChg>
        <pc:spChg chg="mod">
          <ac:chgData name="Contu, Francesco (Avnet Silica)" userId="c6880ed0-161b-44d0-83ea-2d238da5eb04" providerId="ADAL" clId="{72A8F17E-A76F-44C8-9A46-5BD57616F583}" dt="2024-04-02T13:21:46.592" v="1464" actId="20577"/>
          <ac:spMkLst>
            <pc:docMk/>
            <pc:sldMk cId="3218185852" sldId="270"/>
            <ac:spMk id="3" creationId="{5D5F3A88-6327-37AA-9308-34E4BA028BCB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4" creationId="{1CA9C3DF-FE71-EDBF-D7BD-DDE00BBAC3E3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5" creationId="{C1C0734F-725E-294C-CE9A-F9D26E983AB9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6" creationId="{820235BC-6C05-2BC1-E942-964336CC7B79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7" creationId="{EE431432-B9CA-E35A-237D-20AB2B70696D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1" creationId="{A3942C04-341F-F7A5-3D5C-FB5505198A2B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2" creationId="{E834EB48-1F4D-F487-E810-ABD39584BD7E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3" creationId="{57829CBB-EBCA-0D01-2265-AEFAEA6C43B3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4" creationId="{7FF50299-DED6-73ED-1A0F-24B6DBE1B41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5" creationId="{ECE7EA91-B28B-A762-4403-2C70D62118FE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19" creationId="{146D80C0-A478-7560-D8B5-6EA397A6467D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20" creationId="{70BECD7B-478D-7733-7880-A38BB7BC1CD5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21" creationId="{9EB9D81D-68B1-FC24-6E6A-49F818E9510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25" creationId="{E8C53C41-D301-1723-BEC8-9261E0CCA55D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26" creationId="{14F978F4-E707-05A7-0BD7-4B07362CEA3D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27" creationId="{8FCE5E1F-77F7-C3B9-4832-E17A135A7950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1" creationId="{09955317-DC88-C10A-FAC9-9282FD84A0DD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2" creationId="{40074FEB-10E0-3958-1AAF-FB07C472241C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3" creationId="{124C6FA6-2FC4-857B-8C39-1B0F782581BE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4" creationId="{8FFFBF20-0892-B44A-3FAE-13DABF5AEED1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5" creationId="{A71D92E5-4405-30F5-0C39-D0A8CD18A308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6" creationId="{128852D3-284B-AD0D-EFAA-251DCB19099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7" creationId="{DC1BB4D5-CB5A-D86D-7569-B3DD1EDCE35C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38" creationId="{00F3EC42-F01A-349B-C6F6-1CB399314EF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47" creationId="{3DAD080E-3594-9006-F9F0-043065732DA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48" creationId="{1A5F9FE7-359A-F100-EF03-189C35B0A586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49" creationId="{DC19DABF-BA38-A3DD-C152-BD6800825777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50" creationId="{97F94564-04C0-B924-76CA-4A6C522CCF52}"/>
          </ac:spMkLst>
        </pc:spChg>
        <pc:spChg chg="add mod">
          <ac:chgData name="Contu, Francesco (Avnet Silica)" userId="c6880ed0-161b-44d0-83ea-2d238da5eb04" providerId="ADAL" clId="{72A8F17E-A76F-44C8-9A46-5BD57616F583}" dt="2024-04-02T13:11:15.627" v="1188" actId="164"/>
          <ac:spMkLst>
            <pc:docMk/>
            <pc:sldMk cId="3218185852" sldId="270"/>
            <ac:spMk id="53" creationId="{5831AAD9-A0B7-ADE9-ABB6-6D3304D22C2E}"/>
          </ac:spMkLst>
        </pc:spChg>
        <pc:spChg chg="add mod">
          <ac:chgData name="Contu, Francesco (Avnet Silica)" userId="c6880ed0-161b-44d0-83ea-2d238da5eb04" providerId="ADAL" clId="{72A8F17E-A76F-44C8-9A46-5BD57616F583}" dt="2024-04-02T13:12:55.899" v="1210" actId="1076"/>
          <ac:spMkLst>
            <pc:docMk/>
            <pc:sldMk cId="3218185852" sldId="270"/>
            <ac:spMk id="55" creationId="{5DC292D3-B774-3998-981C-CD7ED7A18565}"/>
          </ac:spMkLst>
        </pc:spChg>
        <pc:spChg chg="add mod">
          <ac:chgData name="Contu, Francesco (Avnet Silica)" userId="c6880ed0-161b-44d0-83ea-2d238da5eb04" providerId="ADAL" clId="{72A8F17E-A76F-44C8-9A46-5BD57616F583}" dt="2024-04-02T13:13:12.673" v="1211" actId="1076"/>
          <ac:spMkLst>
            <pc:docMk/>
            <pc:sldMk cId="3218185852" sldId="270"/>
            <ac:spMk id="56" creationId="{85AB1B4D-4B16-6051-79A5-B79312684367}"/>
          </ac:spMkLst>
        </pc:spChg>
        <pc:grpChg chg="add mod">
          <ac:chgData name="Contu, Francesco (Avnet Silica)" userId="c6880ed0-161b-44d0-83ea-2d238da5eb04" providerId="ADAL" clId="{72A8F17E-A76F-44C8-9A46-5BD57616F583}" dt="2024-04-02T13:11:15.627" v="1188" actId="164"/>
          <ac:grpSpMkLst>
            <pc:docMk/>
            <pc:sldMk cId="3218185852" sldId="270"/>
            <ac:grpSpMk id="8" creationId="{1C4A601C-9A38-A6B8-6978-7C3205867D48}"/>
          </ac:grpSpMkLst>
        </pc:grpChg>
        <pc:grpChg chg="add mod">
          <ac:chgData name="Contu, Francesco (Avnet Silica)" userId="c6880ed0-161b-44d0-83ea-2d238da5eb04" providerId="ADAL" clId="{72A8F17E-A76F-44C8-9A46-5BD57616F583}" dt="2024-04-02T13:11:15.627" v="1188" actId="164"/>
          <ac:grpSpMkLst>
            <pc:docMk/>
            <pc:sldMk cId="3218185852" sldId="270"/>
            <ac:grpSpMk id="16" creationId="{DB7E7D48-3358-AAAE-1120-4EEADC52019C}"/>
          </ac:grpSpMkLst>
        </pc:grpChg>
        <pc:grpChg chg="add mod">
          <ac:chgData name="Contu, Francesco (Avnet Silica)" userId="c6880ed0-161b-44d0-83ea-2d238da5eb04" providerId="ADAL" clId="{72A8F17E-A76F-44C8-9A46-5BD57616F583}" dt="2024-04-02T13:11:15.627" v="1188" actId="164"/>
          <ac:grpSpMkLst>
            <pc:docMk/>
            <pc:sldMk cId="3218185852" sldId="270"/>
            <ac:grpSpMk id="22" creationId="{E7E9B2E9-A270-30FD-F819-C9234901987D}"/>
          </ac:grpSpMkLst>
        </pc:grpChg>
        <pc:grpChg chg="add mod">
          <ac:chgData name="Contu, Francesco (Avnet Silica)" userId="c6880ed0-161b-44d0-83ea-2d238da5eb04" providerId="ADAL" clId="{72A8F17E-A76F-44C8-9A46-5BD57616F583}" dt="2024-04-02T13:11:15.627" v="1188" actId="164"/>
          <ac:grpSpMkLst>
            <pc:docMk/>
            <pc:sldMk cId="3218185852" sldId="270"/>
            <ac:grpSpMk id="28" creationId="{0650751A-1A55-7E1A-938E-6FCA92071C5B}"/>
          </ac:grpSpMkLst>
        </pc:grpChg>
        <pc:grpChg chg="add mod">
          <ac:chgData name="Contu, Francesco (Avnet Silica)" userId="c6880ed0-161b-44d0-83ea-2d238da5eb04" providerId="ADAL" clId="{72A8F17E-A76F-44C8-9A46-5BD57616F583}" dt="2024-04-02T13:11:28.635" v="1191" actId="1076"/>
          <ac:grpSpMkLst>
            <pc:docMk/>
            <pc:sldMk cId="3218185852" sldId="270"/>
            <ac:grpSpMk id="54" creationId="{C1D1DB11-40EC-1E90-D4A7-94775CA4933E}"/>
          </ac:grpSpMkLst>
        </pc:grp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9" creationId="{46EEF733-C7D8-59B5-D7CE-957B167B9D78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10" creationId="{49FABD33-8E8E-6999-02EA-2BA3FC83F90E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17" creationId="{6367DB4E-AA84-6257-4EC1-6BD857685037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18" creationId="{D783DA73-3E95-5014-B373-B9E7BA56C7EA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23" creationId="{E341C4A9-4596-1213-EE88-4DBD1BB70496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24" creationId="{9011BD17-D6E2-7EC7-04B7-83AF1BD78573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29" creationId="{05C26692-8DDB-7FC1-DC80-BE66E6518CA0}"/>
          </ac:cxnSpMkLst>
        </pc:cxnChg>
        <pc:cxnChg chg="mod">
          <ac:chgData name="Contu, Francesco (Avnet Silica)" userId="c6880ed0-161b-44d0-83ea-2d238da5eb04" providerId="ADAL" clId="{72A8F17E-A76F-44C8-9A46-5BD57616F583}" dt="2024-04-02T13:11:07.003" v="1187"/>
          <ac:cxnSpMkLst>
            <pc:docMk/>
            <pc:sldMk cId="3218185852" sldId="270"/>
            <ac:cxnSpMk id="30" creationId="{19266111-EA03-4A01-366D-5517ABC9B29A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39" creationId="{B0FF6631-0D21-08DC-CFBC-CB637A354C26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0" creationId="{D1BFA4C6-DEF7-6E31-4955-4BBE9D48E7AF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1" creationId="{0FD7C4AA-8E91-5A97-5A9E-2398F101D252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2" creationId="{ACB6DB5D-47D7-7721-DA55-E5D85178CEE0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3" creationId="{BB65FC13-60D8-5408-BFF5-B54F21AAC945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4" creationId="{2997CAD0-364F-8ADA-2238-A24C493D22EA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5" creationId="{7ECA080C-6BC1-4793-BFFF-008C3D5374B3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46" creationId="{0A6048AD-85CB-E5FF-9FCB-619E501CBA91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51" creationId="{3AACD14E-A4D9-C1BD-EE96-D1ED47E9F899}"/>
          </ac:cxnSpMkLst>
        </pc:cxnChg>
        <pc:cxnChg chg="add mod">
          <ac:chgData name="Contu, Francesco (Avnet Silica)" userId="c6880ed0-161b-44d0-83ea-2d238da5eb04" providerId="ADAL" clId="{72A8F17E-A76F-44C8-9A46-5BD57616F583}" dt="2024-04-02T13:11:15.627" v="1188" actId="164"/>
          <ac:cxnSpMkLst>
            <pc:docMk/>
            <pc:sldMk cId="3218185852" sldId="270"/>
            <ac:cxnSpMk id="52" creationId="{5D589019-1D2F-10FC-CCEC-AD777FF65710}"/>
          </ac:cxnSpMkLst>
        </pc:cxnChg>
      </pc:sldChg>
      <pc:sldChg chg="addSp modSp new mod">
        <pc:chgData name="Contu, Francesco (Avnet Silica)" userId="c6880ed0-161b-44d0-83ea-2d238da5eb04" providerId="ADAL" clId="{72A8F17E-A76F-44C8-9A46-5BD57616F583}" dt="2024-04-04T12:10:07.986" v="2510" actId="1076"/>
        <pc:sldMkLst>
          <pc:docMk/>
          <pc:sldMk cId="678095799" sldId="271"/>
        </pc:sldMkLst>
        <pc:spChg chg="mod">
          <ac:chgData name="Contu, Francesco (Avnet Silica)" userId="c6880ed0-161b-44d0-83ea-2d238da5eb04" providerId="ADAL" clId="{72A8F17E-A76F-44C8-9A46-5BD57616F583}" dt="2024-04-04T12:03:50.385" v="2168" actId="20577"/>
          <ac:spMkLst>
            <pc:docMk/>
            <pc:sldMk cId="678095799" sldId="271"/>
            <ac:spMk id="2" creationId="{4D324D8E-7A07-3469-97EC-65F0AE77EE46}"/>
          </ac:spMkLst>
        </pc:spChg>
        <pc:spChg chg="mod">
          <ac:chgData name="Contu, Francesco (Avnet Silica)" userId="c6880ed0-161b-44d0-83ea-2d238da5eb04" providerId="ADAL" clId="{72A8F17E-A76F-44C8-9A46-5BD57616F583}" dt="2024-04-04T12:07:48.669" v="2497" actId="14100"/>
          <ac:spMkLst>
            <pc:docMk/>
            <pc:sldMk cId="678095799" sldId="271"/>
            <ac:spMk id="3" creationId="{502D6FAF-4D94-94B2-7705-E03202AB3B8E}"/>
          </ac:spMkLst>
        </pc:spChg>
        <pc:picChg chg="add mod">
          <ac:chgData name="Contu, Francesco (Avnet Silica)" userId="c6880ed0-161b-44d0-83ea-2d238da5eb04" providerId="ADAL" clId="{72A8F17E-A76F-44C8-9A46-5BD57616F583}" dt="2024-04-04T12:10:07.986" v="2510" actId="1076"/>
          <ac:picMkLst>
            <pc:docMk/>
            <pc:sldMk cId="678095799" sldId="271"/>
            <ac:picMk id="5" creationId="{2A174BE6-58ED-B325-D16E-1BF40E4B4BB6}"/>
          </ac:picMkLst>
        </pc:picChg>
        <pc:picChg chg="add mod">
          <ac:chgData name="Contu, Francesco (Avnet Silica)" userId="c6880ed0-161b-44d0-83ea-2d238da5eb04" providerId="ADAL" clId="{72A8F17E-A76F-44C8-9A46-5BD57616F583}" dt="2024-04-04T12:10:04.540" v="2509" actId="1076"/>
          <ac:picMkLst>
            <pc:docMk/>
            <pc:sldMk cId="678095799" sldId="271"/>
            <ac:picMk id="7" creationId="{846B5547-BC80-0F69-B43F-4B0DABC2BB41}"/>
          </ac:picMkLst>
        </pc:picChg>
        <pc:picChg chg="add mod">
          <ac:chgData name="Contu, Francesco (Avnet Silica)" userId="c6880ed0-161b-44d0-83ea-2d238da5eb04" providerId="ADAL" clId="{72A8F17E-A76F-44C8-9A46-5BD57616F583}" dt="2024-04-04T12:09:50.666" v="2507" actId="14100"/>
          <ac:picMkLst>
            <pc:docMk/>
            <pc:sldMk cId="678095799" sldId="271"/>
            <ac:picMk id="9" creationId="{B1333B8E-FCE3-3508-1AA3-4C52A5A81178}"/>
          </ac:picMkLst>
        </pc:picChg>
      </pc:sldChg>
      <pc:sldChg chg="modSp new mod">
        <pc:chgData name="Contu, Francesco (Avnet Silica)" userId="c6880ed0-161b-44d0-83ea-2d238da5eb04" providerId="ADAL" clId="{72A8F17E-A76F-44C8-9A46-5BD57616F583}" dt="2024-04-17T10:01:21.209" v="2684" actId="20577"/>
        <pc:sldMkLst>
          <pc:docMk/>
          <pc:sldMk cId="1228211392" sldId="272"/>
        </pc:sldMkLst>
        <pc:spChg chg="mod">
          <ac:chgData name="Contu, Francesco (Avnet Silica)" userId="c6880ed0-161b-44d0-83ea-2d238da5eb04" providerId="ADAL" clId="{72A8F17E-A76F-44C8-9A46-5BD57616F583}" dt="2024-04-17T10:01:21.209" v="2684" actId="20577"/>
          <ac:spMkLst>
            <pc:docMk/>
            <pc:sldMk cId="1228211392" sldId="272"/>
            <ac:spMk id="2" creationId="{72B21DEF-167E-A051-4212-D79CBF367646}"/>
          </ac:spMkLst>
        </pc:spChg>
      </pc:sldChg>
      <pc:sldChg chg="addSp modSp add mod">
        <pc:chgData name="Contu, Francesco (Avnet Silica)" userId="c6880ed0-161b-44d0-83ea-2d238da5eb04" providerId="ADAL" clId="{72A8F17E-A76F-44C8-9A46-5BD57616F583}" dt="2024-04-22T12:27:26.338" v="4105" actId="20577"/>
        <pc:sldMkLst>
          <pc:docMk/>
          <pc:sldMk cId="4171470767" sldId="273"/>
        </pc:sldMkLst>
        <pc:spChg chg="mod">
          <ac:chgData name="Contu, Francesco (Avnet Silica)" userId="c6880ed0-161b-44d0-83ea-2d238da5eb04" providerId="ADAL" clId="{72A8F17E-A76F-44C8-9A46-5BD57616F583}" dt="2024-04-22T12:27:26.338" v="4105" actId="20577"/>
          <ac:spMkLst>
            <pc:docMk/>
            <pc:sldMk cId="4171470767" sldId="273"/>
            <ac:spMk id="3" creationId="{830480C9-378F-0B9F-851A-77476C60683D}"/>
          </ac:spMkLst>
        </pc:spChg>
        <pc:spChg chg="add mod">
          <ac:chgData name="Contu, Francesco (Avnet Silica)" userId="c6880ed0-161b-44d0-83ea-2d238da5eb04" providerId="ADAL" clId="{72A8F17E-A76F-44C8-9A46-5BD57616F583}" dt="2024-04-17T10:08:39.049" v="2821" actId="1076"/>
          <ac:spMkLst>
            <pc:docMk/>
            <pc:sldMk cId="4171470767" sldId="273"/>
            <ac:spMk id="4" creationId="{1FB076ED-3744-4285-0B95-2ACA9EBE8954}"/>
          </ac:spMkLst>
        </pc:spChg>
        <pc:picChg chg="mod">
          <ac:chgData name="Contu, Francesco (Avnet Silica)" userId="c6880ed0-161b-44d0-83ea-2d238da5eb04" providerId="ADAL" clId="{72A8F17E-A76F-44C8-9A46-5BD57616F583}" dt="2024-04-17T10:16:07.163" v="2884" actId="14100"/>
          <ac:picMkLst>
            <pc:docMk/>
            <pc:sldMk cId="4171470767" sldId="273"/>
            <ac:picMk id="5" creationId="{AFBAD8D9-E2E6-135D-3861-17471E399FAA}"/>
          </ac:picMkLst>
        </pc:picChg>
        <pc:picChg chg="add mod">
          <ac:chgData name="Contu, Francesco (Avnet Silica)" userId="c6880ed0-161b-44d0-83ea-2d238da5eb04" providerId="ADAL" clId="{72A8F17E-A76F-44C8-9A46-5BD57616F583}" dt="2024-04-17T10:16:00.552" v="2883" actId="1076"/>
          <ac:picMkLst>
            <pc:docMk/>
            <pc:sldMk cId="4171470767" sldId="273"/>
            <ac:picMk id="7" creationId="{C891DB3C-07DC-EFD7-DA2B-1152EC005584}"/>
          </ac:picMkLst>
        </pc:picChg>
      </pc:sldChg>
      <pc:sldChg chg="addSp delSp modSp add mod">
        <pc:chgData name="Contu, Francesco (Avnet Silica)" userId="c6880ed0-161b-44d0-83ea-2d238da5eb04" providerId="ADAL" clId="{72A8F17E-A76F-44C8-9A46-5BD57616F583}" dt="2024-04-22T12:30:47.206" v="4106" actId="20577"/>
        <pc:sldMkLst>
          <pc:docMk/>
          <pc:sldMk cId="4150752574" sldId="274"/>
        </pc:sldMkLst>
        <pc:spChg chg="mod">
          <ac:chgData name="Contu, Francesco (Avnet Silica)" userId="c6880ed0-161b-44d0-83ea-2d238da5eb04" providerId="ADAL" clId="{72A8F17E-A76F-44C8-9A46-5BD57616F583}" dt="2024-04-17T14:47:58.642" v="3558" actId="20577"/>
          <ac:spMkLst>
            <pc:docMk/>
            <pc:sldMk cId="4150752574" sldId="274"/>
            <ac:spMk id="2" creationId="{DAFA642B-B291-7448-4647-CD76BB13E08D}"/>
          </ac:spMkLst>
        </pc:spChg>
        <pc:spChg chg="mod">
          <ac:chgData name="Contu, Francesco (Avnet Silica)" userId="c6880ed0-161b-44d0-83ea-2d238da5eb04" providerId="ADAL" clId="{72A8F17E-A76F-44C8-9A46-5BD57616F583}" dt="2024-04-17T14:52:17.897" v="3760" actId="20577"/>
          <ac:spMkLst>
            <pc:docMk/>
            <pc:sldMk cId="4150752574" sldId="274"/>
            <ac:spMk id="3" creationId="{830480C9-378F-0B9F-851A-77476C60683D}"/>
          </ac:spMkLst>
        </pc:spChg>
        <pc:spChg chg="add mod">
          <ac:chgData name="Contu, Francesco (Avnet Silica)" userId="c6880ed0-161b-44d0-83ea-2d238da5eb04" providerId="ADAL" clId="{72A8F17E-A76F-44C8-9A46-5BD57616F583}" dt="2024-04-17T14:59:14.412" v="3835" actId="14100"/>
          <ac:spMkLst>
            <pc:docMk/>
            <pc:sldMk cId="4150752574" sldId="274"/>
            <ac:spMk id="6" creationId="{F68ABD4D-D7DC-83D5-58A6-1AE3F0D48126}"/>
          </ac:spMkLst>
        </pc:spChg>
        <pc:spChg chg="add mod">
          <ac:chgData name="Contu, Francesco (Avnet Silica)" userId="c6880ed0-161b-44d0-83ea-2d238da5eb04" providerId="ADAL" clId="{72A8F17E-A76F-44C8-9A46-5BD57616F583}" dt="2024-04-17T14:54:55.862" v="3774" actId="1582"/>
          <ac:spMkLst>
            <pc:docMk/>
            <pc:sldMk cId="4150752574" sldId="274"/>
            <ac:spMk id="7" creationId="{4953A021-9CF8-FD0C-2169-3D22AFFDDB1A}"/>
          </ac:spMkLst>
        </pc:spChg>
        <pc:spChg chg="add mod">
          <ac:chgData name="Contu, Francesco (Avnet Silica)" userId="c6880ed0-161b-44d0-83ea-2d238da5eb04" providerId="ADAL" clId="{72A8F17E-A76F-44C8-9A46-5BD57616F583}" dt="2024-04-17T14:55:28.800" v="3793" actId="1076"/>
          <ac:spMkLst>
            <pc:docMk/>
            <pc:sldMk cId="4150752574" sldId="274"/>
            <ac:spMk id="8" creationId="{4E230901-8335-32C0-2063-E573B8415CE0}"/>
          </ac:spMkLst>
        </pc:spChg>
        <pc:spChg chg="add mod">
          <ac:chgData name="Contu, Francesco (Avnet Silica)" userId="c6880ed0-161b-44d0-83ea-2d238da5eb04" providerId="ADAL" clId="{72A8F17E-A76F-44C8-9A46-5BD57616F583}" dt="2024-04-17T14:55:43.683" v="3795" actId="1076"/>
          <ac:spMkLst>
            <pc:docMk/>
            <pc:sldMk cId="4150752574" sldId="274"/>
            <ac:spMk id="9" creationId="{96A49CB4-0763-04A4-8F81-B6F44503787D}"/>
          </ac:spMkLst>
        </pc:spChg>
        <pc:spChg chg="add mod">
          <ac:chgData name="Contu, Francesco (Avnet Silica)" userId="c6880ed0-161b-44d0-83ea-2d238da5eb04" providerId="ADAL" clId="{72A8F17E-A76F-44C8-9A46-5BD57616F583}" dt="2024-04-17T14:55:43.683" v="3795" actId="1076"/>
          <ac:spMkLst>
            <pc:docMk/>
            <pc:sldMk cId="4150752574" sldId="274"/>
            <ac:spMk id="10" creationId="{E8AAE96C-6FE2-AD6C-4109-2DFE07609354}"/>
          </ac:spMkLst>
        </pc:spChg>
        <pc:spChg chg="add mod">
          <ac:chgData name="Contu, Francesco (Avnet Silica)" userId="c6880ed0-161b-44d0-83ea-2d238da5eb04" providerId="ADAL" clId="{72A8F17E-A76F-44C8-9A46-5BD57616F583}" dt="2024-04-17T14:56:45.002" v="3802" actId="1076"/>
          <ac:spMkLst>
            <pc:docMk/>
            <pc:sldMk cId="4150752574" sldId="274"/>
            <ac:spMk id="11" creationId="{1E49BAF3-6CFF-AE29-1BB1-3AB0EAC1E03F}"/>
          </ac:spMkLst>
        </pc:spChg>
        <pc:spChg chg="add mod">
          <ac:chgData name="Contu, Francesco (Avnet Silica)" userId="c6880ed0-161b-44d0-83ea-2d238da5eb04" providerId="ADAL" clId="{72A8F17E-A76F-44C8-9A46-5BD57616F583}" dt="2024-04-17T14:57:19.771" v="3826" actId="1076"/>
          <ac:spMkLst>
            <pc:docMk/>
            <pc:sldMk cId="4150752574" sldId="274"/>
            <ac:spMk id="12" creationId="{47935A19-C691-29E2-4256-55510FDEA6C7}"/>
          </ac:spMkLst>
        </pc:spChg>
        <pc:spChg chg="add mod">
          <ac:chgData name="Contu, Francesco (Avnet Silica)" userId="c6880ed0-161b-44d0-83ea-2d238da5eb04" providerId="ADAL" clId="{72A8F17E-A76F-44C8-9A46-5BD57616F583}" dt="2024-04-17T14:57:34.045" v="3828" actId="1076"/>
          <ac:spMkLst>
            <pc:docMk/>
            <pc:sldMk cId="4150752574" sldId="274"/>
            <ac:spMk id="13" creationId="{F7B03F09-7C33-65FB-824A-AB18D6EC0F2A}"/>
          </ac:spMkLst>
        </pc:spChg>
        <pc:spChg chg="add mod">
          <ac:chgData name="Contu, Francesco (Avnet Silica)" userId="c6880ed0-161b-44d0-83ea-2d238da5eb04" providerId="ADAL" clId="{72A8F17E-A76F-44C8-9A46-5BD57616F583}" dt="2024-04-17T14:57:44.586" v="3831" actId="20577"/>
          <ac:spMkLst>
            <pc:docMk/>
            <pc:sldMk cId="4150752574" sldId="274"/>
            <ac:spMk id="14" creationId="{B0BFD926-FE0E-0E57-645B-8CA658F26EE2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17" creationId="{A7C97CD6-5365-9E84-238F-C6408B9394F9}"/>
          </ac:spMkLst>
        </pc:spChg>
        <pc:spChg chg="add del mod">
          <ac:chgData name="Contu, Francesco (Avnet Silica)" userId="c6880ed0-161b-44d0-83ea-2d238da5eb04" providerId="ADAL" clId="{72A8F17E-A76F-44C8-9A46-5BD57616F583}" dt="2024-04-17T15:02:19.347" v="3877" actId="21"/>
          <ac:spMkLst>
            <pc:docMk/>
            <pc:sldMk cId="4150752574" sldId="274"/>
            <ac:spMk id="18" creationId="{17842D03-85A8-466C-DF8F-E7A89C35D19E}"/>
          </ac:spMkLst>
        </pc:spChg>
        <pc:spChg chg="add del mod">
          <ac:chgData name="Contu, Francesco (Avnet Silica)" userId="c6880ed0-161b-44d0-83ea-2d238da5eb04" providerId="ADAL" clId="{72A8F17E-A76F-44C8-9A46-5BD57616F583}" dt="2024-04-17T15:02:19.347" v="3877" actId="21"/>
          <ac:spMkLst>
            <pc:docMk/>
            <pc:sldMk cId="4150752574" sldId="274"/>
            <ac:spMk id="19" creationId="{CD802CF2-D7A2-3600-2165-20C0EFE6E59E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20" creationId="{DF3D6D37-E3AC-9B3C-F3DC-0B05A2169276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21" creationId="{39668109-7D23-341C-62E8-0D52064CEF98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22" creationId="{93B541C5-F931-1ABE-0102-0686B647B91E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23" creationId="{DA124B8A-29A8-FD71-BAD6-0C584DC55478}"/>
          </ac:spMkLst>
        </pc:spChg>
        <pc:spChg chg="add del mod">
          <ac:chgData name="Contu, Francesco (Avnet Silica)" userId="c6880ed0-161b-44d0-83ea-2d238da5eb04" providerId="ADAL" clId="{72A8F17E-A76F-44C8-9A46-5BD57616F583}" dt="2024-04-17T15:04:06.160" v="3893" actId="478"/>
          <ac:spMkLst>
            <pc:docMk/>
            <pc:sldMk cId="4150752574" sldId="274"/>
            <ac:spMk id="24" creationId="{D599704E-A23F-D0E3-3353-B3CA13763080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25" creationId="{29B3E80B-1733-3FF6-DA48-7B52467C2C54}"/>
          </ac:spMkLst>
        </pc:spChg>
        <pc:spChg chg="add del mod">
          <ac:chgData name="Contu, Francesco (Avnet Silica)" userId="c6880ed0-161b-44d0-83ea-2d238da5eb04" providerId="ADAL" clId="{72A8F17E-A76F-44C8-9A46-5BD57616F583}" dt="2024-04-17T15:06:07.723" v="3900" actId="478"/>
          <ac:spMkLst>
            <pc:docMk/>
            <pc:sldMk cId="4150752574" sldId="274"/>
            <ac:spMk id="27" creationId="{F0C6FF78-0B5A-793E-21BE-FC53BFB2989F}"/>
          </ac:spMkLst>
        </pc:spChg>
        <pc:spChg chg="add mod">
          <ac:chgData name="Contu, Francesco (Avnet Silica)" userId="c6880ed0-161b-44d0-83ea-2d238da5eb04" providerId="ADAL" clId="{72A8F17E-A76F-44C8-9A46-5BD57616F583}" dt="2024-04-22T12:30:47.206" v="4106" actId="20577"/>
          <ac:spMkLst>
            <pc:docMk/>
            <pc:sldMk cId="4150752574" sldId="274"/>
            <ac:spMk id="28" creationId="{0759BC57-3FD3-A126-1BE0-EDFB0620557E}"/>
          </ac:spMkLst>
        </pc:spChg>
        <pc:spChg chg="add mod">
          <ac:chgData name="Contu, Francesco (Avnet Silica)" userId="c6880ed0-161b-44d0-83ea-2d238da5eb04" providerId="ADAL" clId="{72A8F17E-A76F-44C8-9A46-5BD57616F583}" dt="2024-04-17T15:05:54.760" v="3899" actId="1076"/>
          <ac:spMkLst>
            <pc:docMk/>
            <pc:sldMk cId="4150752574" sldId="274"/>
            <ac:spMk id="30" creationId="{8BA8C1E3-E0B4-A306-887F-4BA6AEC15224}"/>
          </ac:spMkLst>
        </pc:spChg>
        <pc:spChg chg="add mod">
          <ac:chgData name="Contu, Francesco (Avnet Silica)" userId="c6880ed0-161b-44d0-83ea-2d238da5eb04" providerId="ADAL" clId="{72A8F17E-A76F-44C8-9A46-5BD57616F583}" dt="2024-04-17T15:09:23.521" v="4068" actId="207"/>
          <ac:spMkLst>
            <pc:docMk/>
            <pc:sldMk cId="4150752574" sldId="274"/>
            <ac:spMk id="31" creationId="{2582A7B8-3E5E-766C-A054-45B30590D82D}"/>
          </ac:spMkLst>
        </pc:spChg>
        <pc:picChg chg="del">
          <ac:chgData name="Contu, Francesco (Avnet Silica)" userId="c6880ed0-161b-44d0-83ea-2d238da5eb04" providerId="ADAL" clId="{72A8F17E-A76F-44C8-9A46-5BD57616F583}" dt="2024-04-17T14:47:51.464" v="3547" actId="478"/>
          <ac:picMkLst>
            <pc:docMk/>
            <pc:sldMk cId="4150752574" sldId="274"/>
            <ac:picMk id="5" creationId="{AFBAD8D9-E2E6-135D-3861-17471E399FAA}"/>
          </ac:picMkLst>
        </pc:picChg>
        <pc:cxnChg chg="add mod">
          <ac:chgData name="Contu, Francesco (Avnet Silica)" userId="c6880ed0-161b-44d0-83ea-2d238da5eb04" providerId="ADAL" clId="{72A8F17E-A76F-44C8-9A46-5BD57616F583}" dt="2024-04-17T14:58:12.729" v="3834" actId="208"/>
          <ac:cxnSpMkLst>
            <pc:docMk/>
            <pc:sldMk cId="4150752574" sldId="274"/>
            <ac:cxnSpMk id="16" creationId="{9716E6C4-9F33-ED7B-CE3C-4AD92C5AD6D2}"/>
          </ac:cxnSpMkLst>
        </pc:cxnChg>
        <pc:cxnChg chg="add mod">
          <ac:chgData name="Contu, Francesco (Avnet Silica)" userId="c6880ed0-161b-44d0-83ea-2d238da5eb04" providerId="ADAL" clId="{72A8F17E-A76F-44C8-9A46-5BD57616F583}" dt="2024-04-17T15:05:54.760" v="3899" actId="1076"/>
          <ac:cxnSpMkLst>
            <pc:docMk/>
            <pc:sldMk cId="4150752574" sldId="274"/>
            <ac:cxnSpMk id="26" creationId="{3DCC87FA-B45C-449B-6F88-2B93D6DB9E43}"/>
          </ac:cxnSpMkLst>
        </pc:cxnChg>
        <pc:cxnChg chg="add mod">
          <ac:chgData name="Contu, Francesco (Avnet Silica)" userId="c6880ed0-161b-44d0-83ea-2d238da5eb04" providerId="ADAL" clId="{72A8F17E-A76F-44C8-9A46-5BD57616F583}" dt="2024-04-17T15:05:54.760" v="3899" actId="1076"/>
          <ac:cxnSpMkLst>
            <pc:docMk/>
            <pc:sldMk cId="4150752574" sldId="274"/>
            <ac:cxnSpMk id="29" creationId="{534F00F5-2B1B-A664-76B6-31759A019FB8}"/>
          </ac:cxnSpMkLst>
        </pc:cxnChg>
      </pc:sldChg>
      <pc:sldChg chg="modSp new mod">
        <pc:chgData name="Contu, Francesco (Avnet Silica)" userId="c6880ed0-161b-44d0-83ea-2d238da5eb04" providerId="ADAL" clId="{72A8F17E-A76F-44C8-9A46-5BD57616F583}" dt="2024-04-22T12:33:51.125" v="4409" actId="20577"/>
        <pc:sldMkLst>
          <pc:docMk/>
          <pc:sldMk cId="3838063860" sldId="275"/>
        </pc:sldMkLst>
        <pc:spChg chg="mod">
          <ac:chgData name="Contu, Francesco (Avnet Silica)" userId="c6880ed0-161b-44d0-83ea-2d238da5eb04" providerId="ADAL" clId="{72A8F17E-A76F-44C8-9A46-5BD57616F583}" dt="2024-04-17T15:10:07.287" v="4102" actId="20577"/>
          <ac:spMkLst>
            <pc:docMk/>
            <pc:sldMk cId="3838063860" sldId="275"/>
            <ac:spMk id="2" creationId="{4F5766D4-AD28-F356-79DA-21CD89BDD8E8}"/>
          </ac:spMkLst>
        </pc:spChg>
        <pc:spChg chg="mod">
          <ac:chgData name="Contu, Francesco (Avnet Silica)" userId="c6880ed0-161b-44d0-83ea-2d238da5eb04" providerId="ADAL" clId="{72A8F17E-A76F-44C8-9A46-5BD57616F583}" dt="2024-04-22T12:33:51.125" v="4409" actId="20577"/>
          <ac:spMkLst>
            <pc:docMk/>
            <pc:sldMk cId="3838063860" sldId="275"/>
            <ac:spMk id="3" creationId="{83BF14C4-36F3-42C1-02C4-3465FCD2196C}"/>
          </ac:spMkLst>
        </pc:spChg>
      </pc:sldChg>
      <pc:sldChg chg="addSp delSp modSp new del mod">
        <pc:chgData name="Contu, Francesco (Avnet Silica)" userId="c6880ed0-161b-44d0-83ea-2d238da5eb04" providerId="ADAL" clId="{72A8F17E-A76F-44C8-9A46-5BD57616F583}" dt="2024-04-22T13:31:21.164" v="4586" actId="2696"/>
        <pc:sldMkLst>
          <pc:docMk/>
          <pc:sldMk cId="1857089084" sldId="276"/>
        </pc:sldMkLst>
        <pc:spChg chg="del">
          <ac:chgData name="Contu, Francesco (Avnet Silica)" userId="c6880ed0-161b-44d0-83ea-2d238da5eb04" providerId="ADAL" clId="{72A8F17E-A76F-44C8-9A46-5BD57616F583}" dt="2024-04-22T12:49:20.982" v="4580" actId="22"/>
          <ac:spMkLst>
            <pc:docMk/>
            <pc:sldMk cId="1857089084" sldId="276"/>
            <ac:spMk id="3" creationId="{15A611BC-68C2-EFB0-A95B-1391978F6CF6}"/>
          </ac:spMkLst>
        </pc:spChg>
        <pc:picChg chg="add mod ord">
          <ac:chgData name="Contu, Francesco (Avnet Silica)" userId="c6880ed0-161b-44d0-83ea-2d238da5eb04" providerId="ADAL" clId="{72A8F17E-A76F-44C8-9A46-5BD57616F583}" dt="2024-04-22T12:49:20.982" v="4580" actId="22"/>
          <ac:picMkLst>
            <pc:docMk/>
            <pc:sldMk cId="1857089084" sldId="276"/>
            <ac:picMk id="5" creationId="{79C53FB8-FAA2-FB48-FFFF-7DF0B1D75508}"/>
          </ac:picMkLst>
        </pc:picChg>
      </pc:sldChg>
      <pc:sldChg chg="addSp delSp modSp new del mod modClrScheme chgLayout">
        <pc:chgData name="Contu, Francesco (Avnet Silica)" userId="c6880ed0-161b-44d0-83ea-2d238da5eb04" providerId="ADAL" clId="{72A8F17E-A76F-44C8-9A46-5BD57616F583}" dt="2024-04-22T13:08:03.144" v="4585" actId="2696"/>
        <pc:sldMkLst>
          <pc:docMk/>
          <pc:sldMk cId="3736647870" sldId="277"/>
        </pc:sldMkLst>
        <pc:spChg chg="del">
          <ac:chgData name="Contu, Francesco (Avnet Silica)" userId="c6880ed0-161b-44d0-83ea-2d238da5eb04" providerId="ADAL" clId="{72A8F17E-A76F-44C8-9A46-5BD57616F583}" dt="2024-04-22T12:52:30.628" v="4583" actId="26606"/>
          <ac:spMkLst>
            <pc:docMk/>
            <pc:sldMk cId="3736647870" sldId="277"/>
            <ac:spMk id="2" creationId="{3A3187DD-402C-0066-71E1-A5C1E9D68F89}"/>
          </ac:spMkLst>
        </pc:spChg>
        <pc:spChg chg="del">
          <ac:chgData name="Contu, Francesco (Avnet Silica)" userId="c6880ed0-161b-44d0-83ea-2d238da5eb04" providerId="ADAL" clId="{72A8F17E-A76F-44C8-9A46-5BD57616F583}" dt="2024-04-22T12:52:29.411" v="4582" actId="22"/>
          <ac:spMkLst>
            <pc:docMk/>
            <pc:sldMk cId="3736647870" sldId="277"/>
            <ac:spMk id="3" creationId="{B0710A6C-5749-C090-2513-2607E84BE42E}"/>
          </ac:spMkLst>
        </pc:spChg>
        <pc:spChg chg="add mod">
          <ac:chgData name="Contu, Francesco (Avnet Silica)" userId="c6880ed0-161b-44d0-83ea-2d238da5eb04" providerId="ADAL" clId="{72A8F17E-A76F-44C8-9A46-5BD57616F583}" dt="2024-04-22T13:07:58.043" v="4584" actId="478"/>
          <ac:spMkLst>
            <pc:docMk/>
            <pc:sldMk cId="3736647870" sldId="277"/>
            <ac:spMk id="7" creationId="{24F32439-9CA7-FE02-D539-1A6CD58B0376}"/>
          </ac:spMkLst>
        </pc:spChg>
        <pc:spChg chg="add mod">
          <ac:chgData name="Contu, Francesco (Avnet Silica)" userId="c6880ed0-161b-44d0-83ea-2d238da5eb04" providerId="ADAL" clId="{72A8F17E-A76F-44C8-9A46-5BD57616F583}" dt="2024-04-22T12:52:30.628" v="4583" actId="26606"/>
          <ac:spMkLst>
            <pc:docMk/>
            <pc:sldMk cId="3736647870" sldId="277"/>
            <ac:spMk id="10" creationId="{4BDE78B4-7CFB-4267-5872-7615BE44BFB2}"/>
          </ac:spMkLst>
        </pc:spChg>
        <pc:spChg chg="add mod">
          <ac:chgData name="Contu, Francesco (Avnet Silica)" userId="c6880ed0-161b-44d0-83ea-2d238da5eb04" providerId="ADAL" clId="{72A8F17E-A76F-44C8-9A46-5BD57616F583}" dt="2024-04-22T12:52:30.628" v="4583" actId="26606"/>
          <ac:spMkLst>
            <pc:docMk/>
            <pc:sldMk cId="3736647870" sldId="277"/>
            <ac:spMk id="12" creationId="{A6EDBF71-C776-7F7F-0EEA-7A7558FCA673}"/>
          </ac:spMkLst>
        </pc:spChg>
        <pc:picChg chg="add del mod ord">
          <ac:chgData name="Contu, Francesco (Avnet Silica)" userId="c6880ed0-161b-44d0-83ea-2d238da5eb04" providerId="ADAL" clId="{72A8F17E-A76F-44C8-9A46-5BD57616F583}" dt="2024-04-22T13:07:58.043" v="4584" actId="478"/>
          <ac:picMkLst>
            <pc:docMk/>
            <pc:sldMk cId="3736647870" sldId="277"/>
            <ac:picMk id="5" creationId="{DD19696C-C2AE-EE28-B2E4-2AEB0B7180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3670"/>
            <a:ext cx="10363200" cy="1470025"/>
          </a:xfrm>
        </p:spPr>
        <p:txBody>
          <a:bodyPr>
            <a:noAutofit/>
          </a:bodyPr>
          <a:lstStyle>
            <a:lvl1pPr>
              <a:defRPr sz="5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53" y="6168822"/>
            <a:ext cx="3415431" cy="347599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200">
                <a:solidFill>
                  <a:schemeClr val="accent1"/>
                </a:solidFill>
              </a:defRPr>
            </a:lvl1pPr>
            <a:lvl2pPr marL="0" indent="0" algn="l">
              <a:spcBef>
                <a:spcPts val="267"/>
              </a:spcBef>
              <a:buNone/>
              <a:defRPr sz="1200">
                <a:solidFill>
                  <a:schemeClr val="tx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  <a:p>
            <a:pPr lvl="1"/>
            <a:r>
              <a:rPr lang="en-US" dirty="0"/>
              <a:t>Avnet Confidential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3538" y="6099283"/>
            <a:ext cx="2800277" cy="3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32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3670"/>
            <a:ext cx="10363200" cy="1470025"/>
          </a:xfrm>
        </p:spPr>
        <p:txBody>
          <a:bodyPr>
            <a:noAutofit/>
          </a:bodyPr>
          <a:lstStyle>
            <a:lvl1pPr>
              <a:defRPr sz="5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2" y="2661514"/>
            <a:ext cx="3415431" cy="347599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200">
                <a:solidFill>
                  <a:schemeClr val="accent1"/>
                </a:solidFill>
              </a:defRPr>
            </a:lvl1pPr>
            <a:lvl2pPr marL="0" indent="0" algn="l">
              <a:spcBef>
                <a:spcPts val="267"/>
              </a:spcBef>
              <a:buNone/>
              <a:defRPr sz="1200">
                <a:solidFill>
                  <a:schemeClr val="tx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  <a:p>
            <a:pPr lvl="1"/>
            <a:r>
              <a:rPr lang="en-US" dirty="0"/>
              <a:t>Avnet Confidential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solidFill>
            <a:schemeClr val="accent6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cover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3538" y="2740839"/>
            <a:ext cx="2800277" cy="3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15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93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20852"/>
            <a:ext cx="7664451" cy="4324349"/>
          </a:xfrm>
        </p:spPr>
        <p:txBody>
          <a:bodyPr>
            <a:noAutofit/>
          </a:bodyPr>
          <a:lstStyle>
            <a:lvl1pPr>
              <a:defRPr sz="3733" baseline="0">
                <a:solidFill>
                  <a:schemeClr val="tx1"/>
                </a:solidFill>
              </a:defRPr>
            </a:lvl1pPr>
            <a:lvl2pPr>
              <a:defRPr sz="3733"/>
            </a:lvl2pPr>
            <a:lvl3pPr marL="840296" indent="-383108">
              <a:buSzPct val="100000"/>
              <a:buFont typeface="Arial" panose="020B0604020202020204" pitchFamily="34" charset="0"/>
              <a:buChar char="•"/>
              <a:defRPr sz="3733" baseline="0"/>
            </a:lvl3pPr>
            <a:lvl4pPr marL="1291134" indent="-361942">
              <a:buSzPct val="100000"/>
              <a:buFont typeface="Arial" panose="020B0604020202020204" pitchFamily="34" charset="0"/>
              <a:buChar char="•"/>
              <a:defRPr sz="3733"/>
            </a:lvl4pPr>
            <a:lvl5pPr marL="1752556" indent="-364058">
              <a:buSzPct val="100000"/>
              <a:buFont typeface="Arial" panose="020B0604020202020204" pitchFamily="34" charset="0"/>
              <a:buChar char="•"/>
              <a:defRPr sz="3733"/>
            </a:lvl5pPr>
          </a:lstStyle>
          <a:p>
            <a:pPr lvl="0"/>
            <a:r>
              <a:rPr lang="en-US" dirty="0"/>
              <a:t>Subhead if necessary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level</a:t>
            </a:r>
          </a:p>
          <a:p>
            <a:pPr lvl="3"/>
            <a:r>
              <a:rPr lang="en-US" dirty="0"/>
              <a:t>Bullet level</a:t>
            </a:r>
          </a:p>
          <a:p>
            <a:pPr lvl="4"/>
            <a:r>
              <a:rPr lang="en-US" dirty="0"/>
              <a:t>Bullet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61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2" y="1720852"/>
            <a:ext cx="5124449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460067" y="1720852"/>
            <a:ext cx="5122335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643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81001"/>
            <a:ext cx="5124451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720852"/>
            <a:ext cx="5124449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65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alf Page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0067" y="380999"/>
            <a:ext cx="5122333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0067" y="1720851"/>
            <a:ext cx="5122335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460067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0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alf Page Bottom 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12192000" cy="3429000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0999"/>
            <a:ext cx="10972800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720851"/>
            <a:ext cx="7664449" cy="149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9600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2078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48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LEFT 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6"/>
          <p:cNvSpPr>
            <a:spLocks noGrp="1" noChangeAspect="1"/>
          </p:cNvSpPr>
          <p:nvPr>
            <p:ph type="body" sz="quarter" idx="15"/>
          </p:nvPr>
        </p:nvSpPr>
        <p:spPr>
          <a:xfrm>
            <a:off x="0" y="4137152"/>
            <a:ext cx="6096000" cy="1908048"/>
          </a:xfrm>
          <a:custGeom>
            <a:avLst/>
            <a:gdLst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9144000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86135"/>
              <a:gd name="connsiteX1" fmla="*/ 9144000 w 9144000"/>
              <a:gd name="connsiteY1" fmla="*/ 0 h 2886135"/>
              <a:gd name="connsiteX2" fmla="*/ 8109284 w 9144000"/>
              <a:gd name="connsiteY2" fmla="*/ 2886135 h 2886135"/>
              <a:gd name="connsiteX3" fmla="*/ 0 w 9144000"/>
              <a:gd name="connsiteY3" fmla="*/ 2862072 h 2886135"/>
              <a:gd name="connsiteX4" fmla="*/ 0 w 9144000"/>
              <a:gd name="connsiteY4" fmla="*/ 0 h 2886135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205536 w 9144000"/>
              <a:gd name="connsiteY2" fmla="*/ 2856056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181473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197329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862072">
                <a:moveTo>
                  <a:pt x="0" y="0"/>
                </a:moveTo>
                <a:lnTo>
                  <a:pt x="9144000" y="0"/>
                </a:lnTo>
                <a:lnTo>
                  <a:pt x="8197329" y="2862072"/>
                </a:lnTo>
                <a:lnTo>
                  <a:pt x="0" y="28620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457200" rIns="548640" anchor="ctr" anchorCtr="0"/>
          <a:lstStyle>
            <a:lvl1pPr>
              <a:defRPr>
                <a:solidFill>
                  <a:schemeClr val="bg1"/>
                </a:solidFill>
              </a:defRPr>
            </a:lvl1pPr>
            <a:lvl2pPr marL="683667" indent="-226478">
              <a:buSzPct val="80000"/>
              <a:buFont typeface="Arial" panose="020B0604020202020204" pitchFamily="34" charset="0"/>
              <a:buChar char="•"/>
              <a:defRPr b="0">
                <a:solidFill>
                  <a:schemeClr val="bg1"/>
                </a:solidFill>
              </a:defRPr>
            </a:lvl2pPr>
            <a:lvl3pPr marL="1066773" indent="-228594">
              <a:defRPr>
                <a:solidFill>
                  <a:schemeClr val="bg1"/>
                </a:solidFill>
              </a:defRPr>
            </a:lvl3pPr>
            <a:lvl4pPr marL="1447764" indent="-228594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515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RIGHT 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 noChangeAspect="1"/>
          </p:cNvSpPr>
          <p:nvPr>
            <p:ph type="body" sz="quarter" idx="15"/>
          </p:nvPr>
        </p:nvSpPr>
        <p:spPr>
          <a:xfrm>
            <a:off x="6096000" y="4131056"/>
            <a:ext cx="6096000" cy="1914144"/>
          </a:xfrm>
          <a:custGeom>
            <a:avLst/>
            <a:gdLst>
              <a:gd name="connsiteX0" fmla="*/ 0 w 4572000"/>
              <a:gd name="connsiteY0" fmla="*/ 0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0 w 4572000"/>
              <a:gd name="connsiteY4" fmla="*/ 0 h 1435608"/>
              <a:gd name="connsiteX0" fmla="*/ 554983 w 4572000"/>
              <a:gd name="connsiteY0" fmla="*/ 5286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554983 w 4572000"/>
              <a:gd name="connsiteY4" fmla="*/ 5286 h 1435608"/>
              <a:gd name="connsiteX0" fmla="*/ 470414 w 4572000"/>
              <a:gd name="connsiteY0" fmla="*/ 5286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0414 w 4572000"/>
              <a:gd name="connsiteY4" fmla="*/ 5286 h 1435608"/>
              <a:gd name="connsiteX0" fmla="*/ 470414 w 4572000"/>
              <a:gd name="connsiteY0" fmla="*/ 2268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0414 w 4572000"/>
              <a:gd name="connsiteY4" fmla="*/ 2268 h 1435608"/>
              <a:gd name="connsiteX0" fmla="*/ 476450 w 4572000"/>
              <a:gd name="connsiteY0" fmla="*/ 0 h 1442393"/>
              <a:gd name="connsiteX1" fmla="*/ 4572000 w 4572000"/>
              <a:gd name="connsiteY1" fmla="*/ 6785 h 1442393"/>
              <a:gd name="connsiteX2" fmla="*/ 4572000 w 4572000"/>
              <a:gd name="connsiteY2" fmla="*/ 1442393 h 1442393"/>
              <a:gd name="connsiteX3" fmla="*/ 0 w 4572000"/>
              <a:gd name="connsiteY3" fmla="*/ 1442393 h 1442393"/>
              <a:gd name="connsiteX4" fmla="*/ 476450 w 4572000"/>
              <a:gd name="connsiteY4" fmla="*/ 0 h 1442393"/>
              <a:gd name="connsiteX0" fmla="*/ 479468 w 4572000"/>
              <a:gd name="connsiteY0" fmla="*/ 2269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9468 w 4572000"/>
              <a:gd name="connsiteY4" fmla="*/ 2269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1435608">
                <a:moveTo>
                  <a:pt x="479468" y="2269"/>
                </a:moveTo>
                <a:lnTo>
                  <a:pt x="4572000" y="0"/>
                </a:lnTo>
                <a:lnTo>
                  <a:pt x="4572000" y="1435608"/>
                </a:lnTo>
                <a:lnTo>
                  <a:pt x="0" y="1435608"/>
                </a:lnTo>
                <a:lnTo>
                  <a:pt x="479468" y="2269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lIns="640080" tIns="0" rIns="365760" bIns="0" rtlCol="0" anchor="ctr" anchorCtr="0">
            <a:noAutofit/>
          </a:bodyPr>
          <a:lstStyle>
            <a:lvl1pPr>
              <a:defRPr lang="en-US" dirty="0" smtClean="0">
                <a:solidFill>
                  <a:schemeClr val="bg1"/>
                </a:solidFill>
              </a:defRPr>
            </a:lvl1pPr>
            <a:lvl2pPr marL="683667" indent="-226478">
              <a:buFont typeface="Arial" panose="020B0604020202020204" pitchFamily="34" charset="0"/>
              <a:buChar char="•"/>
              <a:tabLst/>
              <a:defRPr lang="en-US" b="0" dirty="0" smtClean="0">
                <a:solidFill>
                  <a:schemeClr val="bg1"/>
                </a:solidFill>
              </a:defRPr>
            </a:lvl2pPr>
            <a:lvl3pPr marL="992693" indent="-228594">
              <a:defRPr lang="en-US" dirty="0" smtClean="0">
                <a:solidFill>
                  <a:schemeClr val="bg1"/>
                </a:solidFill>
              </a:defRPr>
            </a:lvl3pPr>
            <a:lvl4pPr marL="1367332" indent="-228594"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182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3669"/>
            <a:ext cx="3657600" cy="136207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5333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002821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387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89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848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20851"/>
            <a:ext cx="10972800" cy="4324349"/>
          </a:xfrm>
        </p:spPr>
        <p:txBody>
          <a:bodyPr>
            <a:noAutofit/>
          </a:bodyPr>
          <a:lstStyle>
            <a:lvl1pPr marL="531271" indent="-531271">
              <a:spcBef>
                <a:spcPts val="533"/>
              </a:spcBef>
              <a:defRPr sz="2533">
                <a:solidFill>
                  <a:schemeClr val="tx1"/>
                </a:solidFill>
              </a:defRPr>
            </a:lvl1pPr>
            <a:lvl2pPr marL="531271" indent="0">
              <a:buSzPct val="80000"/>
              <a:defRPr sz="2533"/>
            </a:lvl2pPr>
            <a:lvl3pPr marL="984226" indent="-228594">
              <a:buSzPct val="80000"/>
              <a:defRPr sz="2533"/>
            </a:lvl3pPr>
            <a:lvl4pPr marL="1449881" indent="-228594">
              <a:buSzPct val="80000"/>
              <a:defRPr sz="2533"/>
            </a:lvl4pPr>
            <a:lvl5pPr marL="1909186" indent="-228594">
              <a:buSzPct val="80000"/>
              <a:defRPr sz="2533"/>
            </a:lvl5pPr>
          </a:lstStyle>
          <a:p>
            <a:pPr lvl="0"/>
            <a:r>
              <a:rPr lang="en-US" dirty="0"/>
              <a:t>XX	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74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7553" y="6354234"/>
            <a:ext cx="1926151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67">
                <a:solidFill>
                  <a:srgbClr val="919191"/>
                </a:solidFill>
              </a:defRPr>
            </a:lvl1pPr>
          </a:lstStyle>
          <a:p>
            <a:fld id="{C4EFA9AC-3869-4568-A228-C9D9E388C651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8124" y="6354234"/>
            <a:ext cx="3248416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67">
                <a:solidFill>
                  <a:srgbClr val="91919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9604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0852"/>
            <a:ext cx="7664451" cy="43243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2202"/>
            <a:ext cx="329184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67">
                <a:solidFill>
                  <a:srgbClr val="919191"/>
                </a:solidFill>
              </a:defRPr>
            </a:lvl1pPr>
          </a:lstStyle>
          <a:p>
            <a:fld id="{439EAE89-9DE3-4D7E-BEED-D9F34D59385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09600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15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1219170" rtl="0" eaLnBrk="1" latinLnBrk="0" hangingPunct="1">
        <a:lnSpc>
          <a:spcPct val="85000"/>
        </a:lnSpc>
        <a:spcBef>
          <a:spcPct val="0"/>
        </a:spcBef>
        <a:buNone/>
        <a:defRPr sz="3733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267"/>
        </a:spcBef>
        <a:buFont typeface="Arial" panose="020B0604020202020204" pitchFamily="34" charset="0"/>
        <a:buNone/>
        <a:defRPr sz="2133" kern="1200">
          <a:solidFill>
            <a:srgbClr val="000000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267"/>
        </a:spcBef>
        <a:buFont typeface="Arial" panose="020B0604020202020204" pitchFamily="34" charset="0"/>
        <a:buNone/>
        <a:defRPr sz="2133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8594" algn="l" defTabSz="1219170" rtl="0" eaLnBrk="1" latinLnBrk="0" hangingPunct="1">
        <a:spcBef>
          <a:spcPts val="267"/>
        </a:spcBef>
        <a:buSzPct val="10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066773" indent="-228594" algn="l" defTabSz="1219170" rtl="0" eaLnBrk="1" latinLnBrk="0" hangingPunct="1">
        <a:spcBef>
          <a:spcPts val="267"/>
        </a:spcBef>
        <a:buSzPct val="10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1454114" indent="-228594" algn="l" defTabSz="1219170" rtl="0" eaLnBrk="1" latinLnBrk="0" hangingPunct="1">
        <a:spcBef>
          <a:spcPts val="267"/>
        </a:spcBef>
        <a:buSzPct val="10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.amd.com/en/member/zuplus_rfsoc_starter_designs.html" TargetMode="Externa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9E32-DF47-6BDA-412F-B48622F0E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53" y="1230425"/>
            <a:ext cx="11032503" cy="1470025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z="4400" dirty="0"/>
              <a:t>RF_SOC advanced usage:</a:t>
            </a:r>
            <a:br>
              <a:rPr lang="en-US" sz="4400" dirty="0"/>
            </a:br>
            <a:r>
              <a:rPr lang="en-US" sz="4400" dirty="0"/>
              <a:t>multi channel and multi chip synchronization</a:t>
            </a:r>
            <a:br>
              <a:rPr lang="en-US" sz="4400" dirty="0"/>
            </a:br>
            <a:br>
              <a:rPr lang="en-US" sz="4400" dirty="0"/>
            </a:br>
            <a:r>
              <a:rPr lang="en-US" sz="1800" dirty="0"/>
              <a:t>Francesco Contu</a:t>
            </a:r>
            <a:br>
              <a:rPr lang="en-US" sz="1800" dirty="0"/>
            </a:br>
            <a:r>
              <a:rPr lang="en-US" sz="1800" dirty="0"/>
              <a:t>HS and RF System Solution Expert, Silica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1FE91B-94C4-D1CB-89F9-C24A3B6A87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57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46E2B0-E790-8108-C48E-B942C880C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Agenda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5888CE-EF02-5C1B-BCEF-4221B400D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55242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The need for synchronization: JESD204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RF_SOC features recap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Introduction to synchronization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Single chip synchronization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SYSREF </a:t>
            </a:r>
            <a:r>
              <a:rPr lang="it-IT" dirty="0" err="1"/>
              <a:t>requirements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Constant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Frequency </a:t>
            </a:r>
            <a:r>
              <a:rPr lang="it-IT" dirty="0" err="1"/>
              <a:t>Hopping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Alignement</a:t>
            </a:r>
            <a:r>
              <a:rPr lang="it-IT" dirty="0"/>
              <a:t> </a:t>
            </a:r>
            <a:r>
              <a:rPr lang="it-IT" dirty="0" err="1"/>
              <a:t>precision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Multi chip </a:t>
            </a:r>
            <a:r>
              <a:rPr lang="it-IT" dirty="0" err="1"/>
              <a:t>synchronization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Starter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926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6AEC-BE09-F3DD-91AA-EE159D991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need for synchronization: JESD204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9B928-3911-CE81-D90C-DF711ADCB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61221"/>
            <a:ext cx="11432721" cy="233101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Multiple ADCs and DACs connected to an array of antennas need synchronization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Same happens for multiple data acquisition or generation channels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Implemented by JESD204 standard starting from 2006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Normally used when connecting discrete ADC/DAC to FPGAs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2B4E0-AE64-9C4F-EF02-732B47334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64" y="3192237"/>
            <a:ext cx="5601185" cy="346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EE8C6B-3A07-4265-25E2-4EF4958F4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3" y="3050009"/>
            <a:ext cx="4533900" cy="31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A9B6-0196-DBB4-3CA9-6D1E0C38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RF_SOC </a:t>
            </a:r>
            <a:r>
              <a:rPr lang="it-IT" dirty="0" err="1"/>
              <a:t>block</a:t>
            </a:r>
            <a:r>
              <a:rPr lang="it-IT" dirty="0"/>
              <a:t> </a:t>
            </a:r>
            <a:r>
              <a:rPr lang="it-IT" dirty="0" err="1"/>
              <a:t>diagram</a:t>
            </a:r>
            <a:r>
              <a:rPr lang="it-IT" dirty="0"/>
              <a:t> </a:t>
            </a:r>
            <a:r>
              <a:rPr lang="it-IT" dirty="0" err="1"/>
              <a:t>recap</a:t>
            </a:r>
            <a:endParaRPr lang="en-GB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56E38C-A2F5-5586-8F38-4E955E3784F8}"/>
              </a:ext>
            </a:extLst>
          </p:cNvPr>
          <p:cNvGrpSpPr/>
          <p:nvPr/>
        </p:nvGrpSpPr>
        <p:grpSpPr>
          <a:xfrm>
            <a:off x="158569" y="2109319"/>
            <a:ext cx="6118910" cy="4606201"/>
            <a:chOff x="2325171" y="1524000"/>
            <a:chExt cx="6118910" cy="4606201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9396DC4B-3CED-1003-0F90-569F22379A53}"/>
                </a:ext>
              </a:extLst>
            </p:cNvPr>
            <p:cNvSpPr/>
            <p:nvPr/>
          </p:nvSpPr>
          <p:spPr bwMode="auto">
            <a:xfrm>
              <a:off x="3241797" y="4774174"/>
              <a:ext cx="1034337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chemeClr val="accent1"/>
                </a:solidFill>
              </a:endParaRPr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B8288ABA-A911-C7DC-8034-32AC03E439BE}"/>
                </a:ext>
              </a:extLst>
            </p:cNvPr>
            <p:cNvSpPr/>
            <p:nvPr/>
          </p:nvSpPr>
          <p:spPr bwMode="auto">
            <a:xfrm>
              <a:off x="3162549" y="4865614"/>
              <a:ext cx="1034337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chemeClr val="accent1"/>
                </a:solidFill>
              </a:endParaRP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10399962-A0A8-EBE4-08B7-5FFB93175D4E}"/>
                </a:ext>
              </a:extLst>
            </p:cNvPr>
            <p:cNvSpPr/>
            <p:nvPr/>
          </p:nvSpPr>
          <p:spPr bwMode="auto">
            <a:xfrm>
              <a:off x="3076824" y="4970389"/>
              <a:ext cx="1034337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chemeClr val="accent1"/>
                </a:solidFill>
              </a:endParaRPr>
            </a:p>
          </p:txBody>
        </p:sp>
        <p:sp>
          <p:nvSpPr>
            <p:cNvPr id="8" name="Rounded Rectangle 11">
              <a:extLst>
                <a:ext uri="{FF2B5EF4-FFF2-40B4-BE49-F238E27FC236}">
                  <a16:creationId xmlns:a16="http://schemas.microsoft.com/office/drawing/2014/main" id="{B551D2F7-0A7E-5B70-BA73-4998D7732D2E}"/>
                </a:ext>
              </a:extLst>
            </p:cNvPr>
            <p:cNvSpPr/>
            <p:nvPr/>
          </p:nvSpPr>
          <p:spPr bwMode="auto">
            <a:xfrm>
              <a:off x="2780328" y="1524000"/>
              <a:ext cx="5257166" cy="4606201"/>
            </a:xfrm>
            <a:prstGeom prst="roundRect">
              <a:avLst>
                <a:gd name="adj" fmla="val 8201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br>
                <a:rPr lang="en-IE" sz="1400" dirty="0">
                  <a:solidFill>
                    <a:schemeClr val="accent1"/>
                  </a:solidFill>
                </a:rPr>
              </a:br>
              <a:endParaRPr lang="en-IE" sz="1400" dirty="0">
                <a:solidFill>
                  <a:schemeClr val="accent1"/>
                </a:solidFill>
              </a:endParaRPr>
            </a:p>
          </p:txBody>
        </p:sp>
        <p:sp>
          <p:nvSpPr>
            <p:cNvPr id="9" name="Rounded Rectangle 17">
              <a:extLst>
                <a:ext uri="{FF2B5EF4-FFF2-40B4-BE49-F238E27FC236}">
                  <a16:creationId xmlns:a16="http://schemas.microsoft.com/office/drawing/2014/main" id="{3E785A7B-34F1-C35C-F6DF-64C8EDE1081F}"/>
                </a:ext>
              </a:extLst>
            </p:cNvPr>
            <p:cNvSpPr/>
            <p:nvPr/>
          </p:nvSpPr>
          <p:spPr bwMode="auto">
            <a:xfrm>
              <a:off x="3004085" y="2237857"/>
              <a:ext cx="1709431" cy="96254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chemeClr val="accent1"/>
                </a:solidFill>
              </a:endParaRPr>
            </a:p>
          </p:txBody>
        </p:sp>
        <p:sp>
          <p:nvSpPr>
            <p:cNvPr id="10" name="Rounded Rectangle 18">
              <a:extLst>
                <a:ext uri="{FF2B5EF4-FFF2-40B4-BE49-F238E27FC236}">
                  <a16:creationId xmlns:a16="http://schemas.microsoft.com/office/drawing/2014/main" id="{5EF64824-F4C2-A6A9-AD42-45782799D75D}"/>
                </a:ext>
              </a:extLst>
            </p:cNvPr>
            <p:cNvSpPr/>
            <p:nvPr/>
          </p:nvSpPr>
          <p:spPr bwMode="auto">
            <a:xfrm>
              <a:off x="2991099" y="5065639"/>
              <a:ext cx="1034337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3275716-87E7-7D46-FAD5-51E02A82DF70}"/>
                </a:ext>
              </a:extLst>
            </p:cNvPr>
            <p:cNvSpPr txBox="1"/>
            <p:nvPr/>
          </p:nvSpPr>
          <p:spPr bwMode="auto">
            <a:xfrm>
              <a:off x="3037116" y="2362200"/>
              <a:ext cx="1671290" cy="77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Processing System</a:t>
              </a:r>
            </a:p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Quad</a:t>
              </a:r>
              <a:r>
                <a:rPr kumimoji="0" lang="en-GB" sz="1200" i="0" u="none" strike="noStrike" kern="0" cap="none" spc="0" normalizeH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ARM Cortex-A53</a:t>
              </a:r>
            </a:p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lang="en-GB" sz="1200" kern="0" baseline="0" dirty="0">
                  <a:solidFill>
                    <a:schemeClr val="accent1"/>
                  </a:solidFill>
                </a:rPr>
                <a:t>Dual ARM Cortex-R5</a:t>
              </a:r>
              <a:endPara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98CB42-1749-E733-4131-3A77164D3F90}"/>
                </a:ext>
              </a:extLst>
            </p:cNvPr>
            <p:cNvSpPr txBox="1"/>
            <p:nvPr/>
          </p:nvSpPr>
          <p:spPr bwMode="auto">
            <a:xfrm>
              <a:off x="3722916" y="3276600"/>
              <a:ext cx="2326919" cy="77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Programmable Logic</a:t>
              </a:r>
            </a:p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680K – 930K System Logic Cells</a:t>
              </a:r>
            </a:p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lang="en-GB" sz="1200" kern="0" dirty="0">
                  <a:solidFill>
                    <a:schemeClr val="accent1"/>
                  </a:solidFill>
                </a:rPr>
                <a:t>3168 – 4272 DSP Slices</a:t>
              </a:r>
              <a:endPara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8753C7-90B6-9B74-C4AC-FB0FB522B5CD}"/>
                </a:ext>
              </a:extLst>
            </p:cNvPr>
            <p:cNvSpPr txBox="1"/>
            <p:nvPr/>
          </p:nvSpPr>
          <p:spPr bwMode="auto">
            <a:xfrm>
              <a:off x="3217079" y="5081242"/>
              <a:ext cx="682238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kumimoji="0" lang="en-GB" sz="14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GTY</a:t>
              </a:r>
            </a:p>
            <a:p>
              <a:pPr marL="228600" indent="-228600" algn="ctr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</a:pPr>
              <a:r>
                <a:rPr lang="en-GB" sz="1400" kern="0" noProof="0" dirty="0">
                  <a:solidFill>
                    <a:schemeClr val="accent1"/>
                  </a:solidFill>
                </a:rPr>
                <a:t>28Gb/s</a:t>
              </a:r>
              <a:endPara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300F44F-561C-BFB8-6BDD-0C9C9D3FBECC}"/>
                </a:ext>
              </a:extLst>
            </p:cNvPr>
            <p:cNvCxnSpPr/>
            <p:nvPr/>
          </p:nvCxnSpPr>
          <p:spPr bwMode="auto">
            <a:xfrm flipH="1">
              <a:off x="2325171" y="5285549"/>
              <a:ext cx="665929" cy="0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8542C09-7766-2BBC-3480-670A62BA20B2}"/>
                </a:ext>
              </a:extLst>
            </p:cNvPr>
            <p:cNvCxnSpPr/>
            <p:nvPr/>
          </p:nvCxnSpPr>
          <p:spPr bwMode="auto">
            <a:xfrm>
              <a:off x="2351316" y="5486400"/>
              <a:ext cx="658333" cy="0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93DA79D-1C1C-B915-B2E9-90381048DFE5}"/>
                </a:ext>
              </a:extLst>
            </p:cNvPr>
            <p:cNvGrpSpPr/>
            <p:nvPr/>
          </p:nvGrpSpPr>
          <p:grpSpPr>
            <a:xfrm>
              <a:off x="5943720" y="3987533"/>
              <a:ext cx="2491643" cy="1801666"/>
              <a:chOff x="5965512" y="1703528"/>
              <a:chExt cx="2491643" cy="1801666"/>
            </a:xfrm>
          </p:grpSpPr>
          <p:sp>
            <p:nvSpPr>
              <p:cNvPr id="17" name="Rounded Rectangle 9">
                <a:extLst>
                  <a:ext uri="{FF2B5EF4-FFF2-40B4-BE49-F238E27FC236}">
                    <a16:creationId xmlns:a16="http://schemas.microsoft.com/office/drawing/2014/main" id="{3423A70F-5CA3-84D1-9003-73E18CA781B6}"/>
                  </a:ext>
                </a:extLst>
              </p:cNvPr>
              <p:cNvSpPr/>
              <p:nvPr/>
            </p:nvSpPr>
            <p:spPr bwMode="auto">
              <a:xfrm>
                <a:off x="6411050" y="1957534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Rounded Rectangle 10">
                <a:extLst>
                  <a:ext uri="{FF2B5EF4-FFF2-40B4-BE49-F238E27FC236}">
                    <a16:creationId xmlns:a16="http://schemas.microsoft.com/office/drawing/2014/main" id="{8F85933E-7296-DF51-2A14-071E0DF38587}"/>
                  </a:ext>
                </a:extLst>
              </p:cNvPr>
              <p:cNvSpPr/>
              <p:nvPr/>
            </p:nvSpPr>
            <p:spPr bwMode="auto">
              <a:xfrm>
                <a:off x="6306275" y="2043259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" name="Rounded Rectangle 12">
                <a:extLst>
                  <a:ext uri="{FF2B5EF4-FFF2-40B4-BE49-F238E27FC236}">
                    <a16:creationId xmlns:a16="http://schemas.microsoft.com/office/drawing/2014/main" id="{BF249EFF-FE30-CF6E-51EF-1B3DFE584C21}"/>
                  </a:ext>
                </a:extLst>
              </p:cNvPr>
              <p:cNvSpPr/>
              <p:nvPr/>
            </p:nvSpPr>
            <p:spPr bwMode="auto">
              <a:xfrm>
                <a:off x="6220550" y="2119459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Rounded Rectangle 13">
                <a:extLst>
                  <a:ext uri="{FF2B5EF4-FFF2-40B4-BE49-F238E27FC236}">
                    <a16:creationId xmlns:a16="http://schemas.microsoft.com/office/drawing/2014/main" id="{619C8871-04D2-F0BE-5195-06D89078577A}"/>
                  </a:ext>
                </a:extLst>
              </p:cNvPr>
              <p:cNvSpPr/>
              <p:nvPr/>
            </p:nvSpPr>
            <p:spPr bwMode="auto">
              <a:xfrm>
                <a:off x="6124133" y="2209655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Pentagon 14">
                <a:extLst>
                  <a:ext uri="{FF2B5EF4-FFF2-40B4-BE49-F238E27FC236}">
                    <a16:creationId xmlns:a16="http://schemas.microsoft.com/office/drawing/2014/main" id="{BF550250-CC87-9AAC-6538-710E9D4E0CB9}"/>
                  </a:ext>
                </a:extLst>
              </p:cNvPr>
              <p:cNvSpPr/>
              <p:nvPr/>
            </p:nvSpPr>
            <p:spPr bwMode="auto">
              <a:xfrm>
                <a:off x="6770617" y="2367796"/>
                <a:ext cx="602086" cy="374139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1A4FCE5-388D-A0C5-431B-F1A362F97591}"/>
                  </a:ext>
                </a:extLst>
              </p:cNvPr>
              <p:cNvSpPr txBox="1"/>
              <p:nvPr/>
            </p:nvSpPr>
            <p:spPr bwMode="auto">
              <a:xfrm>
                <a:off x="6805295" y="2437647"/>
                <a:ext cx="578043" cy="248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marR="0" indent="-228600" algn="l" defTabSz="914400" rtl="0" eaLnBrk="0" fontAlgn="base" latinLnBrk="0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  <a:tabLst/>
                </a:pPr>
                <a:r>
                  <a:rPr kumimoji="0" lang="en-IE" sz="1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RF ADC</a:t>
                </a: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40B72DF-2AB2-83FF-D009-48AFE8C3EE7C}"/>
                  </a:ext>
                </a:extLst>
              </p:cNvPr>
              <p:cNvCxnSpPr/>
              <p:nvPr/>
            </p:nvCxnSpPr>
            <p:spPr bwMode="auto">
              <a:xfrm flipH="1">
                <a:off x="5965512" y="2559052"/>
                <a:ext cx="795776" cy="0"/>
              </a:xfrm>
              <a:prstGeom prst="straightConnector1">
                <a:avLst/>
              </a:prstGeom>
              <a:solidFill>
                <a:schemeClr val="tx2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10DF4C7-7567-CDA2-F400-9CE32B40A039}"/>
                  </a:ext>
                </a:extLst>
              </p:cNvPr>
              <p:cNvGrpSpPr/>
              <p:nvPr/>
            </p:nvGrpSpPr>
            <p:grpSpPr>
              <a:xfrm>
                <a:off x="6365281" y="2373211"/>
                <a:ext cx="257210" cy="383911"/>
                <a:chOff x="8030750" y="1390097"/>
                <a:chExt cx="257210" cy="251239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36EEA93-4775-98B8-709F-D4E8254FD4B1}"/>
                    </a:ext>
                  </a:extLst>
                </p:cNvPr>
                <p:cNvSpPr/>
                <p:nvPr/>
              </p:nvSpPr>
              <p:spPr bwMode="auto">
                <a:xfrm>
                  <a:off x="8030750" y="1390097"/>
                  <a:ext cx="257210" cy="251239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A658BF7C-7A9E-0C09-C368-D18832D10B1A}"/>
                    </a:ext>
                  </a:extLst>
                </p:cNvPr>
                <p:cNvCxnSpPr/>
                <p:nvPr/>
              </p:nvCxnSpPr>
              <p:spPr bwMode="auto">
                <a:xfrm>
                  <a:off x="8159355" y="1411078"/>
                  <a:ext cx="0" cy="209275"/>
                </a:xfrm>
                <a:prstGeom prst="straightConnector1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25" name="Pentagon 27">
                <a:extLst>
                  <a:ext uri="{FF2B5EF4-FFF2-40B4-BE49-F238E27FC236}">
                    <a16:creationId xmlns:a16="http://schemas.microsoft.com/office/drawing/2014/main" id="{85045505-FC6A-8CAD-ACAE-5BA21843B32A}"/>
                  </a:ext>
                </a:extLst>
              </p:cNvPr>
              <p:cNvSpPr/>
              <p:nvPr/>
            </p:nvSpPr>
            <p:spPr bwMode="auto">
              <a:xfrm>
                <a:off x="6783058" y="2977396"/>
                <a:ext cx="602086" cy="374139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7BED35-FB7F-0DA2-9060-3968CB1E82D7}"/>
                  </a:ext>
                </a:extLst>
              </p:cNvPr>
              <p:cNvSpPr txBox="1"/>
              <p:nvPr/>
            </p:nvSpPr>
            <p:spPr bwMode="auto">
              <a:xfrm>
                <a:off x="6817736" y="3047247"/>
                <a:ext cx="578043" cy="248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marR="0" indent="-228600" algn="l" defTabSz="914400" rtl="0" eaLnBrk="0" fontAlgn="base" latinLnBrk="0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  <a:tabLst/>
                </a:pPr>
                <a:r>
                  <a:rPr kumimoji="0" lang="en-IE" sz="1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RF ADC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591F4D68-8977-D89E-AF05-FE9293F2ACB8}"/>
                  </a:ext>
                </a:extLst>
              </p:cNvPr>
              <p:cNvCxnSpPr/>
              <p:nvPr/>
            </p:nvCxnSpPr>
            <p:spPr bwMode="auto">
              <a:xfrm flipH="1">
                <a:off x="7365106" y="3160817"/>
                <a:ext cx="1088938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09EB7DDC-B337-F277-6A1B-8F8658B7898A}"/>
                  </a:ext>
                </a:extLst>
              </p:cNvPr>
              <p:cNvCxnSpPr/>
              <p:nvPr/>
            </p:nvCxnSpPr>
            <p:spPr bwMode="auto">
              <a:xfrm flipH="1">
                <a:off x="5977953" y="3168652"/>
                <a:ext cx="795776" cy="0"/>
              </a:xfrm>
              <a:prstGeom prst="straightConnector1">
                <a:avLst/>
              </a:prstGeom>
              <a:solidFill>
                <a:schemeClr val="tx2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E91710-58FC-55EB-BF35-9E00B9AFD358}"/>
                  </a:ext>
                </a:extLst>
              </p:cNvPr>
              <p:cNvSpPr/>
              <p:nvPr/>
            </p:nvSpPr>
            <p:spPr bwMode="auto">
              <a:xfrm>
                <a:off x="7991988" y="3122919"/>
                <a:ext cx="105736" cy="10573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BE36897-4321-385A-7CF6-C8770FC0E6D2}"/>
                  </a:ext>
                </a:extLst>
              </p:cNvPr>
              <p:cNvGrpSpPr/>
              <p:nvPr/>
            </p:nvGrpSpPr>
            <p:grpSpPr>
              <a:xfrm>
                <a:off x="6377722" y="2982811"/>
                <a:ext cx="257210" cy="383911"/>
                <a:chOff x="8030750" y="1390097"/>
                <a:chExt cx="257210" cy="251239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63B1581-FBB2-40EF-7F5B-A8DC27097935}"/>
                    </a:ext>
                  </a:extLst>
                </p:cNvPr>
                <p:cNvSpPr/>
                <p:nvPr/>
              </p:nvSpPr>
              <p:spPr bwMode="auto">
                <a:xfrm>
                  <a:off x="8030750" y="1390097"/>
                  <a:ext cx="257210" cy="251239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3E9A66F4-1DD8-7CEB-CD97-7D1A68953CA7}"/>
                    </a:ext>
                  </a:extLst>
                </p:cNvPr>
                <p:cNvCxnSpPr/>
                <p:nvPr/>
              </p:nvCxnSpPr>
              <p:spPr bwMode="auto">
                <a:xfrm>
                  <a:off x="8159355" y="1411078"/>
                  <a:ext cx="0" cy="209275"/>
                </a:xfrm>
                <a:prstGeom prst="straightConnector1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893660F-4A6D-8115-F988-DED083D644AB}"/>
                  </a:ext>
                </a:extLst>
              </p:cNvPr>
              <p:cNvCxnSpPr/>
              <p:nvPr/>
            </p:nvCxnSpPr>
            <p:spPr bwMode="auto">
              <a:xfrm flipH="1">
                <a:off x="7368217" y="2548108"/>
                <a:ext cx="1088938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147968E-C4BA-A6F3-B174-D0499E2A126C}"/>
                  </a:ext>
                </a:extLst>
              </p:cNvPr>
              <p:cNvSpPr/>
              <p:nvPr/>
            </p:nvSpPr>
            <p:spPr bwMode="auto">
              <a:xfrm>
                <a:off x="7995423" y="2490109"/>
                <a:ext cx="105736" cy="10573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6E1B498-31A1-84CA-31C9-10E7F5040F69}"/>
                  </a:ext>
                </a:extLst>
              </p:cNvPr>
              <p:cNvSpPr txBox="1"/>
              <p:nvPr/>
            </p:nvSpPr>
            <p:spPr bwMode="auto">
              <a:xfrm>
                <a:off x="6404639" y="1703528"/>
                <a:ext cx="1387560" cy="2797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indent="-228600" algn="ctr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</a:pPr>
                <a:r>
                  <a:rPr kumimoji="0" lang="en-GB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4/8/12/16 channels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95B7C56-7FCE-4456-86B2-73CC369A6CD8}"/>
                  </a:ext>
                </a:extLst>
              </p:cNvPr>
              <p:cNvSpPr txBox="1"/>
              <p:nvPr/>
            </p:nvSpPr>
            <p:spPr bwMode="auto">
              <a:xfrm>
                <a:off x="6333888" y="2732228"/>
                <a:ext cx="424154" cy="2797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indent="-228600" algn="ctr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</a:pPr>
                <a:r>
                  <a:rPr kumimoji="0" lang="en-GB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DDC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56F1E4A-968D-E8DB-4D7E-0FBAA106D055}"/>
                </a:ext>
              </a:extLst>
            </p:cNvPr>
            <p:cNvGrpSpPr/>
            <p:nvPr/>
          </p:nvGrpSpPr>
          <p:grpSpPr>
            <a:xfrm>
              <a:off x="5955548" y="1714804"/>
              <a:ext cx="2488533" cy="1756906"/>
              <a:chOff x="5968622" y="4055064"/>
              <a:chExt cx="2488533" cy="1756906"/>
            </a:xfrm>
          </p:grpSpPr>
          <p:sp>
            <p:nvSpPr>
              <p:cNvPr id="40" name="Rounded Rectangle 6">
                <a:extLst>
                  <a:ext uri="{FF2B5EF4-FFF2-40B4-BE49-F238E27FC236}">
                    <a16:creationId xmlns:a16="http://schemas.microsoft.com/office/drawing/2014/main" id="{C0B6C84B-8A30-D682-D986-CB286F7F7CF0}"/>
                  </a:ext>
                </a:extLst>
              </p:cNvPr>
              <p:cNvSpPr/>
              <p:nvPr/>
            </p:nvSpPr>
            <p:spPr bwMode="auto">
              <a:xfrm>
                <a:off x="6430100" y="4263727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1" name="Rounded Rectangle 7">
                <a:extLst>
                  <a:ext uri="{FF2B5EF4-FFF2-40B4-BE49-F238E27FC236}">
                    <a16:creationId xmlns:a16="http://schemas.microsoft.com/office/drawing/2014/main" id="{BD648827-C4D4-BA6F-52C4-168534862EB4}"/>
                  </a:ext>
                </a:extLst>
              </p:cNvPr>
              <p:cNvSpPr/>
              <p:nvPr/>
            </p:nvSpPr>
            <p:spPr bwMode="auto">
              <a:xfrm>
                <a:off x="6325325" y="4349452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2" name="Rounded Rectangle 8">
                <a:extLst>
                  <a:ext uri="{FF2B5EF4-FFF2-40B4-BE49-F238E27FC236}">
                    <a16:creationId xmlns:a16="http://schemas.microsoft.com/office/drawing/2014/main" id="{6E4892A0-CDCD-AA51-1B65-39A9D3219C7D}"/>
                  </a:ext>
                </a:extLst>
              </p:cNvPr>
              <p:cNvSpPr/>
              <p:nvPr/>
            </p:nvSpPr>
            <p:spPr bwMode="auto">
              <a:xfrm>
                <a:off x="6239600" y="4425652"/>
                <a:ext cx="1418694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3" name="Rounded Rectangle 35">
                <a:extLst>
                  <a:ext uri="{FF2B5EF4-FFF2-40B4-BE49-F238E27FC236}">
                    <a16:creationId xmlns:a16="http://schemas.microsoft.com/office/drawing/2014/main" id="{1CBA5625-6D7F-9034-368A-7C9A75B1F8A9}"/>
                  </a:ext>
                </a:extLst>
              </p:cNvPr>
              <p:cNvSpPr/>
              <p:nvPr/>
            </p:nvSpPr>
            <p:spPr bwMode="auto">
              <a:xfrm>
                <a:off x="6133463" y="4516431"/>
                <a:ext cx="1412473" cy="1295539"/>
              </a:xfrm>
              <a:prstGeom prst="roundRect">
                <a:avLst>
                  <a:gd name="adj" fmla="val 8234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Pentagon 36">
                <a:extLst>
                  <a:ext uri="{FF2B5EF4-FFF2-40B4-BE49-F238E27FC236}">
                    <a16:creationId xmlns:a16="http://schemas.microsoft.com/office/drawing/2014/main" id="{0AC26FE9-86D1-E875-AB61-31E8E359B659}"/>
                  </a:ext>
                </a:extLst>
              </p:cNvPr>
              <p:cNvSpPr/>
              <p:nvPr/>
            </p:nvSpPr>
            <p:spPr bwMode="auto">
              <a:xfrm>
                <a:off x="6773727" y="4674572"/>
                <a:ext cx="602086" cy="374139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B731A08-0CE6-44B6-3D11-D140B1098E13}"/>
                  </a:ext>
                </a:extLst>
              </p:cNvPr>
              <p:cNvSpPr txBox="1"/>
              <p:nvPr/>
            </p:nvSpPr>
            <p:spPr bwMode="auto">
              <a:xfrm>
                <a:off x="6808405" y="4744423"/>
                <a:ext cx="578043" cy="248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marR="0" indent="-228600" algn="l" defTabSz="914400" rtl="0" eaLnBrk="0" fontAlgn="base" latinLnBrk="0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  <a:tabLst/>
                </a:pPr>
                <a:r>
                  <a:rPr kumimoji="0" lang="en-IE" sz="1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RF DAC</a:t>
                </a: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A559A17-2A3C-4446-CB5F-7AFC4ECE8D84}"/>
                  </a:ext>
                </a:extLst>
              </p:cNvPr>
              <p:cNvCxnSpPr/>
              <p:nvPr/>
            </p:nvCxnSpPr>
            <p:spPr bwMode="auto">
              <a:xfrm>
                <a:off x="5968622" y="4865828"/>
                <a:ext cx="795776" cy="0"/>
              </a:xfrm>
              <a:prstGeom prst="straightConnector1">
                <a:avLst/>
              </a:prstGeom>
              <a:solidFill>
                <a:schemeClr val="tx2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BC46B66-FC55-5E7A-CE92-31E9869E2605}"/>
                  </a:ext>
                </a:extLst>
              </p:cNvPr>
              <p:cNvGrpSpPr/>
              <p:nvPr/>
            </p:nvGrpSpPr>
            <p:grpSpPr>
              <a:xfrm flipV="1">
                <a:off x="6321736" y="4679987"/>
                <a:ext cx="257210" cy="383911"/>
                <a:chOff x="8030750" y="1390097"/>
                <a:chExt cx="257210" cy="251239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DD8B2F2-C3BB-F59E-F4F7-CC09BBA6550A}"/>
                    </a:ext>
                  </a:extLst>
                </p:cNvPr>
                <p:cNvSpPr/>
                <p:nvPr/>
              </p:nvSpPr>
              <p:spPr bwMode="auto">
                <a:xfrm>
                  <a:off x="8030750" y="1390097"/>
                  <a:ext cx="257210" cy="251239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73322329-1022-6645-6CB6-06DAB225B126}"/>
                    </a:ext>
                  </a:extLst>
                </p:cNvPr>
                <p:cNvCxnSpPr/>
                <p:nvPr/>
              </p:nvCxnSpPr>
              <p:spPr bwMode="auto">
                <a:xfrm>
                  <a:off x="8159355" y="1411078"/>
                  <a:ext cx="0" cy="209275"/>
                </a:xfrm>
                <a:prstGeom prst="straightConnector1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48" name="Pentagon 42">
                <a:extLst>
                  <a:ext uri="{FF2B5EF4-FFF2-40B4-BE49-F238E27FC236}">
                    <a16:creationId xmlns:a16="http://schemas.microsoft.com/office/drawing/2014/main" id="{C87E8260-3AD6-F634-B5BC-EF17F51FCC5B}"/>
                  </a:ext>
                </a:extLst>
              </p:cNvPr>
              <p:cNvSpPr/>
              <p:nvPr/>
            </p:nvSpPr>
            <p:spPr bwMode="auto">
              <a:xfrm>
                <a:off x="6786168" y="5284172"/>
                <a:ext cx="602086" cy="374139"/>
              </a:xfrm>
              <a:prstGeom prst="homePlat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8C3169B-CE8A-839A-5436-2F15B44CB52A}"/>
                  </a:ext>
                </a:extLst>
              </p:cNvPr>
              <p:cNvSpPr txBox="1"/>
              <p:nvPr/>
            </p:nvSpPr>
            <p:spPr bwMode="auto">
              <a:xfrm>
                <a:off x="6820846" y="5354023"/>
                <a:ext cx="578043" cy="248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marR="0" indent="-228600" algn="l" defTabSz="914400" rtl="0" eaLnBrk="0" fontAlgn="base" latinLnBrk="0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  <a:tabLst/>
                </a:pPr>
                <a:r>
                  <a:rPr kumimoji="0" lang="en-IE" sz="1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RF DAC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76DED889-42BA-D117-626E-4915B10268E0}"/>
                  </a:ext>
                </a:extLst>
              </p:cNvPr>
              <p:cNvCxnSpPr/>
              <p:nvPr/>
            </p:nvCxnSpPr>
            <p:spPr bwMode="auto">
              <a:xfrm>
                <a:off x="5981063" y="5475428"/>
                <a:ext cx="795776" cy="0"/>
              </a:xfrm>
              <a:prstGeom prst="straightConnector1">
                <a:avLst/>
              </a:prstGeom>
              <a:solidFill>
                <a:schemeClr val="tx2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2F10487-0AC0-F514-49CB-183D18BF3457}"/>
                  </a:ext>
                </a:extLst>
              </p:cNvPr>
              <p:cNvGrpSpPr/>
              <p:nvPr/>
            </p:nvGrpSpPr>
            <p:grpSpPr>
              <a:xfrm flipV="1">
                <a:off x="6334177" y="5289587"/>
                <a:ext cx="257210" cy="383911"/>
                <a:chOff x="8030750" y="1390097"/>
                <a:chExt cx="257210" cy="251239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78892588-009B-DBED-3985-CDFE545697DE}"/>
                    </a:ext>
                  </a:extLst>
                </p:cNvPr>
                <p:cNvSpPr/>
                <p:nvPr/>
              </p:nvSpPr>
              <p:spPr bwMode="auto">
                <a:xfrm>
                  <a:off x="8030750" y="1390097"/>
                  <a:ext cx="257210" cy="251239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BEB44469-328A-D677-BD89-D09EAECC65B4}"/>
                    </a:ext>
                  </a:extLst>
                </p:cNvPr>
                <p:cNvCxnSpPr/>
                <p:nvPr/>
              </p:nvCxnSpPr>
              <p:spPr bwMode="auto">
                <a:xfrm>
                  <a:off x="8159355" y="1411078"/>
                  <a:ext cx="0" cy="209275"/>
                </a:xfrm>
                <a:prstGeom prst="straightConnector1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2A2ACFAF-F5CF-B965-1DEC-D1E72D76BBDD}"/>
                  </a:ext>
                </a:extLst>
              </p:cNvPr>
              <p:cNvCxnSpPr/>
              <p:nvPr/>
            </p:nvCxnSpPr>
            <p:spPr bwMode="auto">
              <a:xfrm flipH="1">
                <a:off x="7365106" y="5457485"/>
                <a:ext cx="1088938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0CCC560-84AA-FDC7-78C1-A296ADBCDE55}"/>
                  </a:ext>
                </a:extLst>
              </p:cNvPr>
              <p:cNvSpPr/>
              <p:nvPr/>
            </p:nvSpPr>
            <p:spPr bwMode="auto">
              <a:xfrm>
                <a:off x="7991988" y="5419587"/>
                <a:ext cx="105736" cy="10573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E628C68C-9BE1-BFAB-CB80-6F9495457613}"/>
                  </a:ext>
                </a:extLst>
              </p:cNvPr>
              <p:cNvCxnSpPr/>
              <p:nvPr/>
            </p:nvCxnSpPr>
            <p:spPr bwMode="auto">
              <a:xfrm flipH="1">
                <a:off x="7368217" y="4844776"/>
                <a:ext cx="1088938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3B8EA39-0D9C-F266-1F73-94808C9FECA0}"/>
                  </a:ext>
                </a:extLst>
              </p:cNvPr>
              <p:cNvSpPr/>
              <p:nvPr/>
            </p:nvSpPr>
            <p:spPr bwMode="auto">
              <a:xfrm>
                <a:off x="7995423" y="4786777"/>
                <a:ext cx="105736" cy="10573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BDC4F5B-950A-1A98-82F7-8B27EBFB2D34}"/>
                  </a:ext>
                </a:extLst>
              </p:cNvPr>
              <p:cNvSpPr txBox="1"/>
              <p:nvPr/>
            </p:nvSpPr>
            <p:spPr bwMode="auto">
              <a:xfrm>
                <a:off x="6472583" y="4055064"/>
                <a:ext cx="1387560" cy="2797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indent="-228600" algn="ctr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</a:pPr>
                <a:r>
                  <a:rPr kumimoji="0" lang="en-GB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4/8/12/16 channels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A43BFF9-61F8-8A05-F7DB-4A1A732A9BCA}"/>
                  </a:ext>
                </a:extLst>
              </p:cNvPr>
              <p:cNvSpPr txBox="1"/>
              <p:nvPr/>
            </p:nvSpPr>
            <p:spPr bwMode="auto">
              <a:xfrm>
                <a:off x="6295788" y="5038421"/>
                <a:ext cx="424154" cy="2797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28600" indent="-228600" algn="ctr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88000"/>
                </a:pPr>
                <a:r>
                  <a:rPr kumimoji="0" lang="en-GB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DUC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93BB315-62CE-C66C-433C-B684AB8C4F87}"/>
                </a:ext>
              </a:extLst>
            </p:cNvPr>
            <p:cNvSpPr txBox="1"/>
            <p:nvPr/>
          </p:nvSpPr>
          <p:spPr bwMode="auto">
            <a:xfrm>
              <a:off x="3037116" y="1600200"/>
              <a:ext cx="3553217" cy="404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28600" marR="0" indent="-228600" algn="l" defTabSz="914400" rtl="0" eaLnBrk="0" fontAlgn="base" latinLnBrk="0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8000"/>
                <a:tabLst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Zynq® UltraScale+™ RFSoC</a:t>
              </a: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4E45562F-7E88-E6DD-77E7-A9B67E34EC2E}"/>
                </a:ext>
              </a:extLst>
            </p:cNvPr>
            <p:cNvSpPr/>
            <p:nvPr/>
          </p:nvSpPr>
          <p:spPr bwMode="auto">
            <a:xfrm>
              <a:off x="4637316" y="4114800"/>
              <a:ext cx="1066800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accent1"/>
                  </a:solidFill>
                </a:rPr>
                <a:t>SD FEC</a:t>
              </a:r>
            </a:p>
          </p:txBody>
        </p:sp>
        <p:sp>
          <p:nvSpPr>
            <p:cNvPr id="64" name="Rounded Rectangle 76">
              <a:extLst>
                <a:ext uri="{FF2B5EF4-FFF2-40B4-BE49-F238E27FC236}">
                  <a16:creationId xmlns:a16="http://schemas.microsoft.com/office/drawing/2014/main" id="{FB1401C0-6856-07FC-5831-82887444AE4B}"/>
                </a:ext>
              </a:extLst>
            </p:cNvPr>
            <p:cNvSpPr/>
            <p:nvPr/>
          </p:nvSpPr>
          <p:spPr bwMode="auto">
            <a:xfrm>
              <a:off x="4561116" y="4191000"/>
              <a:ext cx="1066800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accent1"/>
                  </a:solidFill>
                </a:rPr>
                <a:t>SD FEC</a:t>
              </a:r>
            </a:p>
          </p:txBody>
        </p:sp>
        <p:sp>
          <p:nvSpPr>
            <p:cNvPr id="65" name="Rounded Rectangle 77">
              <a:extLst>
                <a:ext uri="{FF2B5EF4-FFF2-40B4-BE49-F238E27FC236}">
                  <a16:creationId xmlns:a16="http://schemas.microsoft.com/office/drawing/2014/main" id="{9DA2CB6B-85CC-AC3E-6D01-C33B4E64D96F}"/>
                </a:ext>
              </a:extLst>
            </p:cNvPr>
            <p:cNvSpPr/>
            <p:nvPr/>
          </p:nvSpPr>
          <p:spPr bwMode="auto">
            <a:xfrm>
              <a:off x="4484916" y="4267200"/>
              <a:ext cx="1066800" cy="66337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accent1"/>
                  </a:solidFill>
                </a:rPr>
                <a:t>SD FEC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2A5EA92-65CE-756A-BA6A-287CBC5449F1}"/>
              </a:ext>
            </a:extLst>
          </p:cNvPr>
          <p:cNvGrpSpPr/>
          <p:nvPr/>
        </p:nvGrpSpPr>
        <p:grpSpPr>
          <a:xfrm>
            <a:off x="6821217" y="948069"/>
            <a:ext cx="5120640" cy="3108960"/>
            <a:chOff x="6878711" y="793572"/>
            <a:chExt cx="5120640" cy="310896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BFBBCF-2F4F-4AEF-6F74-7F6A00ECB1A5}"/>
                </a:ext>
              </a:extLst>
            </p:cNvPr>
            <p:cNvSpPr/>
            <p:nvPr/>
          </p:nvSpPr>
          <p:spPr bwMode="auto">
            <a:xfrm>
              <a:off x="6878711" y="793572"/>
              <a:ext cx="5120640" cy="3108960"/>
            </a:xfrm>
            <a:prstGeom prst="rect">
              <a:avLst/>
            </a:prstGeom>
            <a:solidFill>
              <a:schemeClr val="bg1">
                <a:lumMod val="75000"/>
                <a:alpha val="67000"/>
              </a:scheme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/>
            </a:scene3d>
            <a:sp3d prstMaterial="plastic"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D52BDD5-C39C-66CB-BA72-6B256AB00DB6}"/>
                </a:ext>
              </a:extLst>
            </p:cNvPr>
            <p:cNvSpPr/>
            <p:nvPr/>
          </p:nvSpPr>
          <p:spPr>
            <a:xfrm>
              <a:off x="7265484" y="1335174"/>
              <a:ext cx="914400" cy="731520"/>
            </a:xfrm>
            <a:prstGeom prst="rect">
              <a:avLst/>
            </a:prstGeom>
            <a:solidFill>
              <a:srgbClr val="003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F02BDDA-C48D-8CAE-A667-94C53A718360}"/>
                </a:ext>
              </a:extLst>
            </p:cNvPr>
            <p:cNvSpPr/>
            <p:nvPr/>
          </p:nvSpPr>
          <p:spPr>
            <a:xfrm>
              <a:off x="7265484" y="2249574"/>
              <a:ext cx="914400" cy="731520"/>
            </a:xfrm>
            <a:prstGeom prst="rect">
              <a:avLst/>
            </a:prstGeom>
            <a:solidFill>
              <a:srgbClr val="003B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5BD7659-F523-376F-CF4B-CE1DD4CC207E}"/>
                </a:ext>
              </a:extLst>
            </p:cNvPr>
            <p:cNvCxnSpPr/>
            <p:nvPr/>
          </p:nvCxnSpPr>
          <p:spPr bwMode="auto">
            <a:xfrm flipH="1">
              <a:off x="9825804" y="1603774"/>
              <a:ext cx="123333" cy="206526"/>
            </a:xfrm>
            <a:prstGeom prst="lin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16ABC6A-3EEB-B655-35B9-76E6B4E3A0AC}"/>
                </a:ext>
              </a:extLst>
            </p:cNvPr>
            <p:cNvSpPr txBox="1"/>
            <p:nvPr/>
          </p:nvSpPr>
          <p:spPr bwMode="auto">
            <a:xfrm>
              <a:off x="9551484" y="1289454"/>
              <a:ext cx="640080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14-bit</a:t>
              </a:r>
            </a:p>
          </p:txBody>
        </p:sp>
        <p:sp>
          <p:nvSpPr>
            <p:cNvPr id="73" name="Top-Compensation">
              <a:extLst>
                <a:ext uri="{FF2B5EF4-FFF2-40B4-BE49-F238E27FC236}">
                  <a16:creationId xmlns:a16="http://schemas.microsoft.com/office/drawing/2014/main" id="{B4E02229-781B-93C8-F0CE-6F9EAC03EAB2}"/>
                </a:ext>
              </a:extLst>
            </p:cNvPr>
            <p:cNvSpPr txBox="1"/>
            <p:nvPr/>
          </p:nvSpPr>
          <p:spPr bwMode="auto">
            <a:xfrm>
              <a:off x="8911404" y="1883814"/>
              <a:ext cx="1097280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Gain/Phase Comp. 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785AD35-D515-9218-D36A-0C24DC0AD621}"/>
                </a:ext>
              </a:extLst>
            </p:cNvPr>
            <p:cNvCxnSpPr/>
            <p:nvPr/>
          </p:nvCxnSpPr>
          <p:spPr bwMode="auto">
            <a:xfrm flipH="1">
              <a:off x="7265484" y="1243734"/>
              <a:ext cx="914400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3C5B126-B450-46BF-5EE2-C6D662573CBC}"/>
                </a:ext>
              </a:extLst>
            </p:cNvPr>
            <p:cNvCxnSpPr/>
            <p:nvPr/>
          </p:nvCxnSpPr>
          <p:spPr bwMode="auto">
            <a:xfrm>
              <a:off x="7265484" y="3072534"/>
              <a:ext cx="914400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FBBBF23-8FA2-AC1A-DC97-10043111B666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6924" y="2341014"/>
              <a:ext cx="731520" cy="5486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7" name="Top-Dec-Samples">
              <a:extLst>
                <a:ext uri="{FF2B5EF4-FFF2-40B4-BE49-F238E27FC236}">
                  <a16:creationId xmlns:a16="http://schemas.microsoft.com/office/drawing/2014/main" id="{F883B399-B648-7255-5C9B-2D3F2E13F2F0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6924" y="1426614"/>
              <a:ext cx="731520" cy="548640"/>
            </a:xfrm>
            <a:prstGeom prst="rect">
              <a:avLst/>
            </a:prstGeom>
          </p:spPr>
        </p:pic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F6A0290-7123-5E6A-25EF-02945B0E132F}"/>
                </a:ext>
              </a:extLst>
            </p:cNvPr>
            <p:cNvCxnSpPr/>
            <p:nvPr/>
          </p:nvCxnSpPr>
          <p:spPr bwMode="auto">
            <a:xfrm>
              <a:off x="10923084" y="2615334"/>
              <a:ext cx="91440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79" name="Isosceles Triangle 78">
              <a:extLst>
                <a:ext uri="{FF2B5EF4-FFF2-40B4-BE49-F238E27FC236}">
                  <a16:creationId xmlns:a16="http://schemas.microsoft.com/office/drawing/2014/main" id="{147D7CD4-271C-CBA9-EE71-3789E012CE50}"/>
                </a:ext>
              </a:extLst>
            </p:cNvPr>
            <p:cNvSpPr/>
            <p:nvPr/>
          </p:nvSpPr>
          <p:spPr bwMode="auto">
            <a:xfrm rot="5400000" flipH="1">
              <a:off x="11802312" y="2510831"/>
              <a:ext cx="182880" cy="209006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0" name="Isosceles Triangle 79">
              <a:extLst>
                <a:ext uri="{FF2B5EF4-FFF2-40B4-BE49-F238E27FC236}">
                  <a16:creationId xmlns:a16="http://schemas.microsoft.com/office/drawing/2014/main" id="{C6A7AB18-8F53-BA0D-6DD2-8B75338AFF22}"/>
                </a:ext>
              </a:extLst>
            </p:cNvPr>
            <p:cNvSpPr/>
            <p:nvPr/>
          </p:nvSpPr>
          <p:spPr bwMode="auto">
            <a:xfrm rot="16200000">
              <a:off x="11802312" y="1596431"/>
              <a:ext cx="182880" cy="209006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18C456C-E6CC-9EF7-3AD2-0DEE3AD3A831}"/>
                </a:ext>
              </a:extLst>
            </p:cNvPr>
            <p:cNvCxnSpPr/>
            <p:nvPr/>
          </p:nvCxnSpPr>
          <p:spPr bwMode="auto">
            <a:xfrm>
              <a:off x="10923084" y="1700934"/>
              <a:ext cx="91440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82" name="Top-Compensation">
              <a:extLst>
                <a:ext uri="{FF2B5EF4-FFF2-40B4-BE49-F238E27FC236}">
                  <a16:creationId xmlns:a16="http://schemas.microsoft.com/office/drawing/2014/main" id="{8CE979BC-DD38-FC4B-09D8-04F733517B6D}"/>
                </a:ext>
              </a:extLst>
            </p:cNvPr>
            <p:cNvSpPr txBox="1"/>
            <p:nvPr/>
          </p:nvSpPr>
          <p:spPr bwMode="auto">
            <a:xfrm>
              <a:off x="10740204" y="1152294"/>
              <a:ext cx="731520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5GSPS</a:t>
              </a:r>
            </a:p>
          </p:txBody>
        </p:sp>
        <p:sp>
          <p:nvSpPr>
            <p:cNvPr id="83" name="Top-Compensation">
              <a:extLst>
                <a:ext uri="{FF2B5EF4-FFF2-40B4-BE49-F238E27FC236}">
                  <a16:creationId xmlns:a16="http://schemas.microsoft.com/office/drawing/2014/main" id="{FA63B52D-FE74-DD2D-7E92-96F5B1586515}"/>
                </a:ext>
              </a:extLst>
            </p:cNvPr>
            <p:cNvSpPr txBox="1"/>
            <p:nvPr/>
          </p:nvSpPr>
          <p:spPr bwMode="auto">
            <a:xfrm>
              <a:off x="10740204" y="2798214"/>
              <a:ext cx="731520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10GSPS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0924FBE-8103-1355-88EE-FDCC0ACC1195}"/>
                </a:ext>
              </a:extLst>
            </p:cNvPr>
            <p:cNvCxnSpPr/>
            <p:nvPr/>
          </p:nvCxnSpPr>
          <p:spPr bwMode="auto">
            <a:xfrm>
              <a:off x="9642924" y="1700934"/>
              <a:ext cx="64008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DDF57F2-1C92-746A-C196-DE60ADE3A16B}"/>
                </a:ext>
              </a:extLst>
            </p:cNvPr>
            <p:cNvCxnSpPr/>
            <p:nvPr/>
          </p:nvCxnSpPr>
          <p:spPr bwMode="auto">
            <a:xfrm>
              <a:off x="9642924" y="2615334"/>
              <a:ext cx="64008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ECBCDB2-A4D7-7B2B-E62D-3FEE71A5ECBE}"/>
                </a:ext>
              </a:extLst>
            </p:cNvPr>
            <p:cNvCxnSpPr/>
            <p:nvPr/>
          </p:nvCxnSpPr>
          <p:spPr bwMode="auto">
            <a:xfrm flipH="1">
              <a:off x="9825804" y="2512071"/>
              <a:ext cx="123333" cy="206526"/>
            </a:xfrm>
            <a:prstGeom prst="lin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3480F742-8091-18BB-4AE1-B8F58D15C9DD}"/>
                </a:ext>
              </a:extLst>
            </p:cNvPr>
            <p:cNvGrpSpPr/>
            <p:nvPr/>
          </p:nvGrpSpPr>
          <p:grpSpPr>
            <a:xfrm>
              <a:off x="9277164" y="1518054"/>
              <a:ext cx="365760" cy="365760"/>
              <a:chOff x="6593840" y="2971800"/>
              <a:chExt cx="548640" cy="54864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96B392E-9314-B394-3F10-519FF8C306C4}"/>
                  </a:ext>
                </a:extLst>
              </p:cNvPr>
              <p:cNvSpPr/>
              <p:nvPr/>
            </p:nvSpPr>
            <p:spPr bwMode="auto">
              <a:xfrm flipH="1">
                <a:off x="6593840" y="297180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: Shape 108">
                <a:extLst>
                  <a:ext uri="{FF2B5EF4-FFF2-40B4-BE49-F238E27FC236}">
                    <a16:creationId xmlns:a16="http://schemas.microsoft.com/office/drawing/2014/main" id="{BF3D2456-A6B6-DC24-C958-355968CD4417}"/>
                  </a:ext>
                </a:extLst>
              </p:cNvPr>
              <p:cNvSpPr/>
              <p:nvPr/>
            </p:nvSpPr>
            <p:spPr bwMode="auto">
              <a:xfrm>
                <a:off x="6654328" y="3090737"/>
                <a:ext cx="457200" cy="365760"/>
              </a:xfrm>
              <a:custGeom>
                <a:avLst/>
                <a:gdLst>
                  <a:gd name="connsiteX0" fmla="*/ 0 w 481054"/>
                  <a:gd name="connsiteY0" fmla="*/ 0 h 475091"/>
                  <a:gd name="connsiteX1" fmla="*/ 37769 w 481054"/>
                  <a:gd name="connsiteY1" fmla="*/ 91440 h 475091"/>
                  <a:gd name="connsiteX2" fmla="*/ 71562 w 481054"/>
                  <a:gd name="connsiteY2" fmla="*/ 166978 h 475091"/>
                  <a:gd name="connsiteX3" fmla="*/ 125233 w 481054"/>
                  <a:gd name="connsiteY3" fmla="*/ 246491 h 475091"/>
                  <a:gd name="connsiteX4" fmla="*/ 174929 w 481054"/>
                  <a:gd name="connsiteY4" fmla="*/ 298174 h 475091"/>
                  <a:gd name="connsiteX5" fmla="*/ 250466 w 481054"/>
                  <a:gd name="connsiteY5" fmla="*/ 363772 h 475091"/>
                  <a:gd name="connsiteX6" fmla="*/ 310101 w 481054"/>
                  <a:gd name="connsiteY6" fmla="*/ 403529 h 475091"/>
                  <a:gd name="connsiteX7" fmla="*/ 375699 w 481054"/>
                  <a:gd name="connsiteY7" fmla="*/ 441298 h 475091"/>
                  <a:gd name="connsiteX8" fmla="*/ 433346 w 481054"/>
                  <a:gd name="connsiteY8" fmla="*/ 459188 h 475091"/>
                  <a:gd name="connsiteX9" fmla="*/ 481054 w 481054"/>
                  <a:gd name="connsiteY9" fmla="*/ 475091 h 47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1054" h="475091">
                    <a:moveTo>
                      <a:pt x="0" y="0"/>
                    </a:moveTo>
                    <a:cubicBezTo>
                      <a:pt x="12921" y="31805"/>
                      <a:pt x="25842" y="63610"/>
                      <a:pt x="37769" y="91440"/>
                    </a:cubicBezTo>
                    <a:cubicBezTo>
                      <a:pt x="49696" y="119270"/>
                      <a:pt x="56985" y="141136"/>
                      <a:pt x="71562" y="166978"/>
                    </a:cubicBezTo>
                    <a:cubicBezTo>
                      <a:pt x="86139" y="192820"/>
                      <a:pt x="108005" y="224625"/>
                      <a:pt x="125233" y="246491"/>
                    </a:cubicBezTo>
                    <a:cubicBezTo>
                      <a:pt x="142461" y="268357"/>
                      <a:pt x="154057" y="278627"/>
                      <a:pt x="174929" y="298174"/>
                    </a:cubicBezTo>
                    <a:cubicBezTo>
                      <a:pt x="195801" y="317721"/>
                      <a:pt x="227937" y="346213"/>
                      <a:pt x="250466" y="363772"/>
                    </a:cubicBezTo>
                    <a:cubicBezTo>
                      <a:pt x="272995" y="381331"/>
                      <a:pt x="289229" y="390608"/>
                      <a:pt x="310101" y="403529"/>
                    </a:cubicBezTo>
                    <a:cubicBezTo>
                      <a:pt x="330973" y="416450"/>
                      <a:pt x="355158" y="432022"/>
                      <a:pt x="375699" y="441298"/>
                    </a:cubicBezTo>
                    <a:cubicBezTo>
                      <a:pt x="396240" y="450574"/>
                      <a:pt x="415787" y="453556"/>
                      <a:pt x="433346" y="459188"/>
                    </a:cubicBezTo>
                    <a:cubicBezTo>
                      <a:pt x="450905" y="464820"/>
                      <a:pt x="465979" y="469955"/>
                      <a:pt x="481054" y="475091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0D739C7-42A0-D3C2-D75C-90FB3B70463D}"/>
                </a:ext>
              </a:extLst>
            </p:cNvPr>
            <p:cNvGrpSpPr/>
            <p:nvPr/>
          </p:nvGrpSpPr>
          <p:grpSpPr>
            <a:xfrm>
              <a:off x="9277164" y="2432454"/>
              <a:ext cx="365760" cy="365760"/>
              <a:chOff x="6593840" y="3886200"/>
              <a:chExt cx="548640" cy="548640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AC1170CA-5D30-2158-48EA-B87807AB8341}"/>
                  </a:ext>
                </a:extLst>
              </p:cNvPr>
              <p:cNvSpPr/>
              <p:nvPr/>
            </p:nvSpPr>
            <p:spPr bwMode="auto">
              <a:xfrm>
                <a:off x="6593840" y="388620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Freeform: Shape 109">
                <a:extLst>
                  <a:ext uri="{FF2B5EF4-FFF2-40B4-BE49-F238E27FC236}">
                    <a16:creationId xmlns:a16="http://schemas.microsoft.com/office/drawing/2014/main" id="{2AE2A67B-7EE9-93FA-84E0-B5395271611E}"/>
                  </a:ext>
                </a:extLst>
              </p:cNvPr>
              <p:cNvSpPr/>
              <p:nvPr/>
            </p:nvSpPr>
            <p:spPr bwMode="auto">
              <a:xfrm>
                <a:off x="6651886" y="3977060"/>
                <a:ext cx="457200" cy="365760"/>
              </a:xfrm>
              <a:custGeom>
                <a:avLst/>
                <a:gdLst>
                  <a:gd name="connsiteX0" fmla="*/ 0 w 518822"/>
                  <a:gd name="connsiteY0" fmla="*/ 425395 h 425395"/>
                  <a:gd name="connsiteX1" fmla="*/ 83488 w 518822"/>
                  <a:gd name="connsiteY1" fmla="*/ 403529 h 425395"/>
                  <a:gd name="connsiteX2" fmla="*/ 170953 w 518822"/>
                  <a:gd name="connsiteY2" fmla="*/ 367748 h 425395"/>
                  <a:gd name="connsiteX3" fmla="*/ 256429 w 518822"/>
                  <a:gd name="connsiteY3" fmla="*/ 318052 h 425395"/>
                  <a:gd name="connsiteX4" fmla="*/ 324015 w 518822"/>
                  <a:gd name="connsiteY4" fmla="*/ 266369 h 425395"/>
                  <a:gd name="connsiteX5" fmla="*/ 405516 w 518822"/>
                  <a:gd name="connsiteY5" fmla="*/ 190832 h 425395"/>
                  <a:gd name="connsiteX6" fmla="*/ 471114 w 518822"/>
                  <a:gd name="connsiteY6" fmla="*/ 95416 h 425395"/>
                  <a:gd name="connsiteX7" fmla="*/ 518822 w 518822"/>
                  <a:gd name="connsiteY7" fmla="*/ 0 h 42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8822" h="425395">
                    <a:moveTo>
                      <a:pt x="0" y="425395"/>
                    </a:moveTo>
                    <a:cubicBezTo>
                      <a:pt x="27498" y="419266"/>
                      <a:pt x="54996" y="413137"/>
                      <a:pt x="83488" y="403529"/>
                    </a:cubicBezTo>
                    <a:cubicBezTo>
                      <a:pt x="111980" y="393921"/>
                      <a:pt x="142130" y="381994"/>
                      <a:pt x="170953" y="367748"/>
                    </a:cubicBezTo>
                    <a:cubicBezTo>
                      <a:pt x="199776" y="353502"/>
                      <a:pt x="230919" y="334948"/>
                      <a:pt x="256429" y="318052"/>
                    </a:cubicBezTo>
                    <a:cubicBezTo>
                      <a:pt x="281939" y="301156"/>
                      <a:pt x="299167" y="287572"/>
                      <a:pt x="324015" y="266369"/>
                    </a:cubicBezTo>
                    <a:cubicBezTo>
                      <a:pt x="348863" y="245166"/>
                      <a:pt x="381000" y="219324"/>
                      <a:pt x="405516" y="190832"/>
                    </a:cubicBezTo>
                    <a:cubicBezTo>
                      <a:pt x="430033" y="162340"/>
                      <a:pt x="452230" y="127221"/>
                      <a:pt x="471114" y="95416"/>
                    </a:cubicBezTo>
                    <a:cubicBezTo>
                      <a:pt x="489998" y="63611"/>
                      <a:pt x="504410" y="31805"/>
                      <a:pt x="518822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3AFD832-64B5-0C8B-C83D-4A6775C1F3AB}"/>
                </a:ext>
              </a:extLst>
            </p:cNvPr>
            <p:cNvCxnSpPr/>
            <p:nvPr/>
          </p:nvCxnSpPr>
          <p:spPr bwMode="auto">
            <a:xfrm>
              <a:off x="8911404" y="2615334"/>
              <a:ext cx="36576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4F3C00F-A7EA-A1EB-4EE4-08410BB3D754}"/>
                </a:ext>
              </a:extLst>
            </p:cNvPr>
            <p:cNvCxnSpPr/>
            <p:nvPr/>
          </p:nvCxnSpPr>
          <p:spPr bwMode="auto">
            <a:xfrm>
              <a:off x="8911404" y="1700934"/>
              <a:ext cx="36576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95" name="Top-Compensation">
              <a:extLst>
                <a:ext uri="{FF2B5EF4-FFF2-40B4-BE49-F238E27FC236}">
                  <a16:creationId xmlns:a16="http://schemas.microsoft.com/office/drawing/2014/main" id="{056FB728-4F9D-819A-7DE7-9FC267C4148D}"/>
                </a:ext>
              </a:extLst>
            </p:cNvPr>
            <p:cNvSpPr txBox="1"/>
            <p:nvPr/>
          </p:nvSpPr>
          <p:spPr bwMode="auto">
            <a:xfrm>
              <a:off x="8271324" y="1152294"/>
              <a:ext cx="914400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IQ Mixers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9B267E9-9F36-1A1F-E396-86C7C25797E1}"/>
                </a:ext>
              </a:extLst>
            </p:cNvPr>
            <p:cNvCxnSpPr/>
            <p:nvPr/>
          </p:nvCxnSpPr>
          <p:spPr bwMode="auto">
            <a:xfrm>
              <a:off x="8179884" y="2615334"/>
              <a:ext cx="36576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1FD7ED9-AEF1-1707-F660-AB17DF098655}"/>
                </a:ext>
              </a:extLst>
            </p:cNvPr>
            <p:cNvCxnSpPr/>
            <p:nvPr/>
          </p:nvCxnSpPr>
          <p:spPr bwMode="auto">
            <a:xfrm>
              <a:off x="8179884" y="1700934"/>
              <a:ext cx="365760" cy="0"/>
            </a:xfrm>
            <a:prstGeom prst="line">
              <a:avLst/>
            </a:prstGeom>
            <a:solidFill>
              <a:schemeClr val="tx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sp>
          <p:nvSpPr>
            <p:cNvPr id="98" name="Top-Compensation">
              <a:extLst>
                <a:ext uri="{FF2B5EF4-FFF2-40B4-BE49-F238E27FC236}">
                  <a16:creationId xmlns:a16="http://schemas.microsoft.com/office/drawing/2014/main" id="{F78293ED-FB6B-A875-5900-D0C4A2959BE6}"/>
                </a:ext>
              </a:extLst>
            </p:cNvPr>
            <p:cNvSpPr txBox="1"/>
            <p:nvPr/>
          </p:nvSpPr>
          <p:spPr bwMode="auto">
            <a:xfrm>
              <a:off x="7174044" y="3072534"/>
              <a:ext cx="1097280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Interpolation</a:t>
              </a:r>
            </a:p>
          </p:txBody>
        </p:sp>
        <p:sp>
          <p:nvSpPr>
            <p:cNvPr id="99" name="Top-Compensation">
              <a:extLst>
                <a:ext uri="{FF2B5EF4-FFF2-40B4-BE49-F238E27FC236}">
                  <a16:creationId xmlns:a16="http://schemas.microsoft.com/office/drawing/2014/main" id="{32D481C8-3F1E-BCFC-0960-F121D805C33E}"/>
                </a:ext>
              </a:extLst>
            </p:cNvPr>
            <p:cNvSpPr txBox="1"/>
            <p:nvPr/>
          </p:nvSpPr>
          <p:spPr bwMode="auto">
            <a:xfrm>
              <a:off x="7174044" y="877974"/>
              <a:ext cx="1097280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Decimation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1CF9D0E-2637-B537-80A9-2C96868B4E8D}"/>
                </a:ext>
              </a:extLst>
            </p:cNvPr>
            <p:cNvCxnSpPr/>
            <p:nvPr/>
          </p:nvCxnSpPr>
          <p:spPr bwMode="auto">
            <a:xfrm>
              <a:off x="6899724" y="1700934"/>
              <a:ext cx="365760" cy="0"/>
            </a:xfrm>
            <a:prstGeom prst="line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lg" len="lg"/>
              <a:tailEnd type="none" w="lg" len="lg"/>
            </a:ln>
            <a:effectLst/>
          </p:spPr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0668ABD-728A-A289-31EF-9857BA4F9616}"/>
                </a:ext>
              </a:extLst>
            </p:cNvPr>
            <p:cNvSpPr/>
            <p:nvPr/>
          </p:nvSpPr>
          <p:spPr>
            <a:xfrm>
              <a:off x="10283004" y="3163974"/>
              <a:ext cx="1463040" cy="640080"/>
            </a:xfrm>
            <a:prstGeom prst="rect">
              <a:avLst/>
            </a:prstGeom>
            <a:solidFill>
              <a:srgbClr val="003B6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9F55301-E57D-5178-A524-7EDEEE3140D2}"/>
                </a:ext>
              </a:extLst>
            </p:cNvPr>
            <p:cNvGrpSpPr/>
            <p:nvPr/>
          </p:nvGrpSpPr>
          <p:grpSpPr>
            <a:xfrm>
              <a:off x="9185724" y="3255414"/>
              <a:ext cx="822960" cy="365760"/>
              <a:chOff x="9692640" y="5760720"/>
              <a:chExt cx="822960" cy="365760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4B996BB-1508-8576-9AA0-5E008CFC8B52}"/>
                  </a:ext>
                </a:extLst>
              </p:cNvPr>
              <p:cNvGrpSpPr/>
              <p:nvPr/>
            </p:nvGrpSpPr>
            <p:grpSpPr>
              <a:xfrm>
                <a:off x="9692640" y="5760720"/>
                <a:ext cx="365760" cy="365760"/>
                <a:chOff x="8503920" y="5760720"/>
                <a:chExt cx="548640" cy="548640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EFA18A0C-8694-9E5A-BBAE-B7ED281D024B}"/>
                    </a:ext>
                  </a:extLst>
                </p:cNvPr>
                <p:cNvSpPr/>
                <p:nvPr/>
              </p:nvSpPr>
              <p:spPr bwMode="auto">
                <a:xfrm>
                  <a:off x="8503920" y="5760720"/>
                  <a:ext cx="548640" cy="548640"/>
                </a:xfrm>
                <a:prstGeom prst="ellipse">
                  <a:avLst/>
                </a:prstGeom>
                <a:solidFill>
                  <a:srgbClr val="003B68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" name="Freeform 6">
                  <a:extLst>
                    <a:ext uri="{FF2B5EF4-FFF2-40B4-BE49-F238E27FC236}">
                      <a16:creationId xmlns:a16="http://schemas.microsoft.com/office/drawing/2014/main" id="{C08FF2AE-5DFF-3D43-4244-C709BCB24DB2}"/>
                    </a:ext>
                  </a:extLst>
                </p:cNvPr>
                <p:cNvSpPr/>
                <p:nvPr/>
              </p:nvSpPr>
              <p:spPr bwMode="auto">
                <a:xfrm>
                  <a:off x="8568438" y="591840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4" name="Freeform 7">
                  <a:extLst>
                    <a:ext uri="{FF2B5EF4-FFF2-40B4-BE49-F238E27FC236}">
                      <a16:creationId xmlns:a16="http://schemas.microsoft.com/office/drawing/2014/main" id="{381B73A6-6440-8384-6658-644C85FAF44D}"/>
                    </a:ext>
                  </a:extLst>
                </p:cNvPr>
                <p:cNvSpPr/>
                <p:nvPr/>
              </p:nvSpPr>
              <p:spPr bwMode="auto">
                <a:xfrm rot="10800000">
                  <a:off x="8768801" y="603109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85989B5D-9900-5788-0338-4FF37387648A}"/>
                  </a:ext>
                </a:extLst>
              </p:cNvPr>
              <p:cNvGrpSpPr/>
              <p:nvPr/>
            </p:nvGrpSpPr>
            <p:grpSpPr>
              <a:xfrm>
                <a:off x="9845040" y="5760720"/>
                <a:ext cx="365760" cy="365760"/>
                <a:chOff x="8503920" y="5760720"/>
                <a:chExt cx="548640" cy="548640"/>
              </a:xfrm>
            </p:grpSpPr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847374A5-F95D-6E2F-4003-40A853912E97}"/>
                    </a:ext>
                  </a:extLst>
                </p:cNvPr>
                <p:cNvSpPr/>
                <p:nvPr/>
              </p:nvSpPr>
              <p:spPr bwMode="auto">
                <a:xfrm>
                  <a:off x="8503920" y="5760720"/>
                  <a:ext cx="548640" cy="548640"/>
                </a:xfrm>
                <a:prstGeom prst="ellipse">
                  <a:avLst/>
                </a:prstGeom>
                <a:solidFill>
                  <a:srgbClr val="003B68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0" name="Freeform 6">
                  <a:extLst>
                    <a:ext uri="{FF2B5EF4-FFF2-40B4-BE49-F238E27FC236}">
                      <a16:creationId xmlns:a16="http://schemas.microsoft.com/office/drawing/2014/main" id="{C6261B4F-897F-E08D-C0E4-F4B25C18BFEA}"/>
                    </a:ext>
                  </a:extLst>
                </p:cNvPr>
                <p:cNvSpPr/>
                <p:nvPr/>
              </p:nvSpPr>
              <p:spPr bwMode="auto">
                <a:xfrm>
                  <a:off x="8568438" y="591840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11" name="Freeform 7">
                  <a:extLst>
                    <a:ext uri="{FF2B5EF4-FFF2-40B4-BE49-F238E27FC236}">
                      <a16:creationId xmlns:a16="http://schemas.microsoft.com/office/drawing/2014/main" id="{98C70C24-AE75-63B1-92D7-2642E7CBB5C2}"/>
                    </a:ext>
                  </a:extLst>
                </p:cNvPr>
                <p:cNvSpPr/>
                <p:nvPr/>
              </p:nvSpPr>
              <p:spPr bwMode="auto">
                <a:xfrm rot="10800000">
                  <a:off x="8768801" y="603109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AED96318-5408-F046-7DDB-DFBE58239160}"/>
                  </a:ext>
                </a:extLst>
              </p:cNvPr>
              <p:cNvGrpSpPr/>
              <p:nvPr/>
            </p:nvGrpSpPr>
            <p:grpSpPr>
              <a:xfrm>
                <a:off x="10149840" y="5760720"/>
                <a:ext cx="365760" cy="365760"/>
                <a:chOff x="8503920" y="5760720"/>
                <a:chExt cx="548640" cy="548640"/>
              </a:xfrm>
            </p:grpSpPr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7669819A-CD8E-C50E-CDEE-1FB5474D3E1C}"/>
                    </a:ext>
                  </a:extLst>
                </p:cNvPr>
                <p:cNvSpPr/>
                <p:nvPr/>
              </p:nvSpPr>
              <p:spPr bwMode="auto">
                <a:xfrm>
                  <a:off x="8503920" y="5760720"/>
                  <a:ext cx="548640" cy="548640"/>
                </a:xfrm>
                <a:prstGeom prst="ellipse">
                  <a:avLst/>
                </a:prstGeom>
                <a:solidFill>
                  <a:srgbClr val="003B68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E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" name="Freeform 6">
                  <a:extLst>
                    <a:ext uri="{FF2B5EF4-FFF2-40B4-BE49-F238E27FC236}">
                      <a16:creationId xmlns:a16="http://schemas.microsoft.com/office/drawing/2014/main" id="{1B299D97-1838-31D6-D32D-8733F8EA2DE1}"/>
                    </a:ext>
                  </a:extLst>
                </p:cNvPr>
                <p:cNvSpPr/>
                <p:nvPr/>
              </p:nvSpPr>
              <p:spPr bwMode="auto">
                <a:xfrm>
                  <a:off x="8568438" y="591840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08" name="Freeform 7">
                  <a:extLst>
                    <a:ext uri="{FF2B5EF4-FFF2-40B4-BE49-F238E27FC236}">
                      <a16:creationId xmlns:a16="http://schemas.microsoft.com/office/drawing/2014/main" id="{BF3FAB5E-8B52-2B40-5F28-32F28E2CFD8C}"/>
                    </a:ext>
                  </a:extLst>
                </p:cNvPr>
                <p:cNvSpPr/>
                <p:nvPr/>
              </p:nvSpPr>
              <p:spPr bwMode="auto">
                <a:xfrm rot="10800000">
                  <a:off x="8768801" y="6031095"/>
                  <a:ext cx="200363" cy="113160"/>
                </a:xfrm>
                <a:custGeom>
                  <a:avLst/>
                  <a:gdLst>
                    <a:gd name="connsiteX0" fmla="*/ 0 w 638355"/>
                    <a:gd name="connsiteY0" fmla="*/ 517585 h 517585"/>
                    <a:gd name="connsiteX1" fmla="*/ 327804 w 638355"/>
                    <a:gd name="connsiteY1" fmla="*/ 0 h 517585"/>
                    <a:gd name="connsiteX2" fmla="*/ 638355 w 638355"/>
                    <a:gd name="connsiteY2" fmla="*/ 517585 h 517585"/>
                    <a:gd name="connsiteX3" fmla="*/ 638355 w 638355"/>
                    <a:gd name="connsiteY3" fmla="*/ 517585 h 517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8355" h="517585">
                      <a:moveTo>
                        <a:pt x="0" y="517585"/>
                      </a:moveTo>
                      <a:cubicBezTo>
                        <a:pt x="110706" y="258792"/>
                        <a:pt x="221412" y="0"/>
                        <a:pt x="327804" y="0"/>
                      </a:cubicBezTo>
                      <a:cubicBezTo>
                        <a:pt x="434196" y="0"/>
                        <a:pt x="638355" y="517585"/>
                        <a:pt x="638355" y="517585"/>
                      </a:cubicBezTo>
                      <a:lnTo>
                        <a:pt x="638355" y="517585"/>
                      </a:lnTo>
                    </a:path>
                  </a:pathLst>
                </a:custGeom>
                <a:noFill/>
                <a:ln w="222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6D20C93B-CA0E-5FBF-A74E-1DA85DD56F70}"/>
                </a:ext>
              </a:extLst>
            </p:cNvPr>
            <p:cNvCxnSpPr/>
            <p:nvPr/>
          </p:nvCxnSpPr>
          <p:spPr>
            <a:xfrm>
              <a:off x="10008684" y="3438294"/>
              <a:ext cx="365760" cy="0"/>
            </a:xfrm>
            <a:prstGeom prst="line">
              <a:avLst/>
            </a:prstGeom>
            <a:ln w="952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op-Compensation">
              <a:extLst>
                <a:ext uri="{FF2B5EF4-FFF2-40B4-BE49-F238E27FC236}">
                  <a16:creationId xmlns:a16="http://schemas.microsoft.com/office/drawing/2014/main" id="{8E014E08-BD00-729B-726A-17BA52D60DB2}"/>
                </a:ext>
              </a:extLst>
            </p:cNvPr>
            <p:cNvSpPr txBox="1"/>
            <p:nvPr/>
          </p:nvSpPr>
          <p:spPr bwMode="auto">
            <a:xfrm>
              <a:off x="8362764" y="3255414"/>
              <a:ext cx="914400" cy="548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On-Chip RF PLL</a:t>
              </a:r>
            </a:p>
          </p:txBody>
        </p:sp>
        <p:grpSp>
          <p:nvGrpSpPr>
            <p:cNvPr id="117" name="Mixer Top">
              <a:extLst>
                <a:ext uri="{FF2B5EF4-FFF2-40B4-BE49-F238E27FC236}">
                  <a16:creationId xmlns:a16="http://schemas.microsoft.com/office/drawing/2014/main" id="{C55FA00F-BE1D-304E-3816-2DC7A02A094A}"/>
                </a:ext>
              </a:extLst>
            </p:cNvPr>
            <p:cNvGrpSpPr/>
            <p:nvPr/>
          </p:nvGrpSpPr>
          <p:grpSpPr>
            <a:xfrm>
              <a:off x="8545644" y="2432454"/>
              <a:ext cx="365760" cy="365760"/>
              <a:chOff x="3254178" y="3222273"/>
              <a:chExt cx="400617" cy="400616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7CC6108E-8C0F-EF8B-3A69-072D11ECDC39}"/>
                  </a:ext>
                </a:extLst>
              </p:cNvPr>
              <p:cNvSpPr/>
              <p:nvPr/>
            </p:nvSpPr>
            <p:spPr bwMode="auto">
              <a:xfrm>
                <a:off x="3254178" y="3222273"/>
                <a:ext cx="400617" cy="400616"/>
              </a:xfrm>
              <a:prstGeom prst="ellipse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B8F390AA-DB4F-A830-D293-379E91662661}"/>
                  </a:ext>
                </a:extLst>
              </p:cNvPr>
              <p:cNvCxnSpPr/>
              <p:nvPr/>
            </p:nvCxnSpPr>
            <p:spPr bwMode="auto">
              <a:xfrm>
                <a:off x="3312848" y="3280942"/>
                <a:ext cx="283279" cy="283278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4F85702-C06B-ACE9-2DAC-8BE2AE3C94D1}"/>
                  </a:ext>
                </a:extLst>
              </p:cNvPr>
              <p:cNvCxnSpPr/>
              <p:nvPr/>
            </p:nvCxnSpPr>
            <p:spPr bwMode="auto">
              <a:xfrm flipH="1">
                <a:off x="3312849" y="3280942"/>
                <a:ext cx="283279" cy="283278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1" name="Mixer Top">
              <a:extLst>
                <a:ext uri="{FF2B5EF4-FFF2-40B4-BE49-F238E27FC236}">
                  <a16:creationId xmlns:a16="http://schemas.microsoft.com/office/drawing/2014/main" id="{49D666F9-15D0-B0CB-38CD-E269FB30D07D}"/>
                </a:ext>
              </a:extLst>
            </p:cNvPr>
            <p:cNvGrpSpPr/>
            <p:nvPr/>
          </p:nvGrpSpPr>
          <p:grpSpPr>
            <a:xfrm>
              <a:off x="8545644" y="1518054"/>
              <a:ext cx="365760" cy="365760"/>
              <a:chOff x="3254178" y="3222273"/>
              <a:chExt cx="400617" cy="400616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1C7AE9C-0CB9-F5E0-AECE-A56F9A2AD61B}"/>
                  </a:ext>
                </a:extLst>
              </p:cNvPr>
              <p:cNvSpPr/>
              <p:nvPr/>
            </p:nvSpPr>
            <p:spPr bwMode="auto">
              <a:xfrm>
                <a:off x="3254178" y="3222273"/>
                <a:ext cx="400617" cy="400616"/>
              </a:xfrm>
              <a:prstGeom prst="ellipse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79B33F4F-4B80-8EE5-9E6A-899B6F79EBCB}"/>
                  </a:ext>
                </a:extLst>
              </p:cNvPr>
              <p:cNvCxnSpPr/>
              <p:nvPr/>
            </p:nvCxnSpPr>
            <p:spPr bwMode="auto">
              <a:xfrm>
                <a:off x="3312848" y="3280942"/>
                <a:ext cx="283279" cy="283278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7CC8E5E2-DC06-FBD6-5579-ABC7F850F141}"/>
                  </a:ext>
                </a:extLst>
              </p:cNvPr>
              <p:cNvCxnSpPr/>
              <p:nvPr/>
            </p:nvCxnSpPr>
            <p:spPr bwMode="auto">
              <a:xfrm flipH="1">
                <a:off x="3312849" y="3280942"/>
                <a:ext cx="283279" cy="283278"/>
              </a:xfrm>
              <a:prstGeom prst="line">
                <a:avLst/>
              </a:prstGeom>
              <a:solidFill>
                <a:schemeClr val="tx2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23D591B-8D32-5CAF-F17B-1CE7FDBFB628}"/>
                </a:ext>
              </a:extLst>
            </p:cNvPr>
            <p:cNvCxnSpPr/>
            <p:nvPr/>
          </p:nvCxnSpPr>
          <p:spPr bwMode="auto">
            <a:xfrm>
              <a:off x="6899724" y="2615334"/>
              <a:ext cx="365760" cy="0"/>
            </a:xfrm>
            <a:prstGeom prst="line">
              <a:avLst/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</p:cxn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1BDA5D6-2F75-460D-196D-D6D97F3CD29F}"/>
                </a:ext>
              </a:extLst>
            </p:cNvPr>
            <p:cNvSpPr/>
            <p:nvPr/>
          </p:nvSpPr>
          <p:spPr>
            <a:xfrm>
              <a:off x="10374444" y="3255414"/>
              <a:ext cx="128016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Buffer/Divider/</a:t>
              </a:r>
              <a:r>
                <a:rPr lang="en-US" sz="1400" dirty="0" err="1">
                  <a:solidFill>
                    <a:schemeClr val="tx1"/>
                  </a:solidFill>
                </a:rPr>
                <a:t>Muxing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28" name="DAC">
              <a:extLst>
                <a:ext uri="{FF2B5EF4-FFF2-40B4-BE49-F238E27FC236}">
                  <a16:creationId xmlns:a16="http://schemas.microsoft.com/office/drawing/2014/main" id="{D0C28E81-0BCF-2C6C-FB10-8D33BCA23AA8}"/>
                </a:ext>
              </a:extLst>
            </p:cNvPr>
            <p:cNvSpPr/>
            <p:nvPr/>
          </p:nvSpPr>
          <p:spPr bwMode="auto">
            <a:xfrm>
              <a:off x="10191564" y="2295294"/>
              <a:ext cx="822960" cy="64008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29" name="DAC">
              <a:extLst>
                <a:ext uri="{FF2B5EF4-FFF2-40B4-BE49-F238E27FC236}">
                  <a16:creationId xmlns:a16="http://schemas.microsoft.com/office/drawing/2014/main" id="{FC0EE85B-43F0-C464-40B6-5FD0FBB9199E}"/>
                </a:ext>
              </a:extLst>
            </p:cNvPr>
            <p:cNvSpPr/>
            <p:nvPr/>
          </p:nvSpPr>
          <p:spPr bwMode="auto">
            <a:xfrm>
              <a:off x="10283004" y="2386734"/>
              <a:ext cx="640080" cy="457200"/>
            </a:xfrm>
            <a:prstGeom prst="homePlate">
              <a:avLst/>
            </a:prstGeom>
            <a:solidFill>
              <a:schemeClr val="bg1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64008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dirty="0"/>
                <a:t>RF DAC</a:t>
              </a:r>
            </a:p>
          </p:txBody>
        </p:sp>
        <p:sp>
          <p:nvSpPr>
            <p:cNvPr id="130" name="DAC">
              <a:extLst>
                <a:ext uri="{FF2B5EF4-FFF2-40B4-BE49-F238E27FC236}">
                  <a16:creationId xmlns:a16="http://schemas.microsoft.com/office/drawing/2014/main" id="{0B118FBD-BAD0-F30B-DF1A-BDEF19426085}"/>
                </a:ext>
              </a:extLst>
            </p:cNvPr>
            <p:cNvSpPr/>
            <p:nvPr/>
          </p:nvSpPr>
          <p:spPr bwMode="auto">
            <a:xfrm>
              <a:off x="10191564" y="1380894"/>
              <a:ext cx="822960" cy="64008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31" name="DAC">
              <a:extLst>
                <a:ext uri="{FF2B5EF4-FFF2-40B4-BE49-F238E27FC236}">
                  <a16:creationId xmlns:a16="http://schemas.microsoft.com/office/drawing/2014/main" id="{C6AE0640-9A97-D1A1-F402-D2EB3189F8EB}"/>
                </a:ext>
              </a:extLst>
            </p:cNvPr>
            <p:cNvSpPr/>
            <p:nvPr/>
          </p:nvSpPr>
          <p:spPr bwMode="auto">
            <a:xfrm>
              <a:off x="10283004" y="1472334"/>
              <a:ext cx="640080" cy="457200"/>
            </a:xfrm>
            <a:prstGeom prst="homePlate">
              <a:avLst/>
            </a:prstGeom>
            <a:solidFill>
              <a:schemeClr val="bg1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64008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dirty="0"/>
                <a:t>RF ADC</a:t>
              </a:r>
            </a:p>
          </p:txBody>
        </p:sp>
        <p:sp>
          <p:nvSpPr>
            <p:cNvPr id="132" name="DAC">
              <a:extLst>
                <a:ext uri="{FF2B5EF4-FFF2-40B4-BE49-F238E27FC236}">
                  <a16:creationId xmlns:a16="http://schemas.microsoft.com/office/drawing/2014/main" id="{1F09EF79-8132-D969-3EFA-0F1B952BB156}"/>
                </a:ext>
              </a:extLst>
            </p:cNvPr>
            <p:cNvSpPr/>
            <p:nvPr/>
          </p:nvSpPr>
          <p:spPr bwMode="auto">
            <a:xfrm flipH="1">
              <a:off x="11105964" y="1472334"/>
              <a:ext cx="640080" cy="45720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RF-DSA</a:t>
              </a:r>
            </a:p>
          </p:txBody>
        </p:sp>
        <p:sp>
          <p:nvSpPr>
            <p:cNvPr id="133" name="DAC">
              <a:extLst>
                <a:ext uri="{FF2B5EF4-FFF2-40B4-BE49-F238E27FC236}">
                  <a16:creationId xmlns:a16="http://schemas.microsoft.com/office/drawing/2014/main" id="{DDCE16DB-9B41-023F-B9A3-A360C24299FE}"/>
                </a:ext>
              </a:extLst>
            </p:cNvPr>
            <p:cNvSpPr/>
            <p:nvPr/>
          </p:nvSpPr>
          <p:spPr bwMode="auto">
            <a:xfrm>
              <a:off x="11105964" y="2386734"/>
              <a:ext cx="640080" cy="45720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/>
            </a:sp3d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VOP</a:t>
              </a:r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5400C82D-0CF0-9F8D-10D2-B4E522E71D76}"/>
              </a:ext>
            </a:extLst>
          </p:cNvPr>
          <p:cNvSpPr/>
          <p:nvPr/>
        </p:nvSpPr>
        <p:spPr>
          <a:xfrm>
            <a:off x="3195324" y="2221191"/>
            <a:ext cx="3224022" cy="4373436"/>
          </a:xfrm>
          <a:prstGeom prst="ellips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F35E282-86A3-411D-BFF3-1DD89E4F38CB}"/>
              </a:ext>
            </a:extLst>
          </p:cNvPr>
          <p:cNvCxnSpPr>
            <a:cxnSpLocks/>
          </p:cNvCxnSpPr>
          <p:nvPr/>
        </p:nvCxnSpPr>
        <p:spPr>
          <a:xfrm flipV="1">
            <a:off x="6524121" y="4140721"/>
            <a:ext cx="2431652" cy="891083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0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6AEC-BE09-F3DD-91AA-EE159D991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Introduction to synchronization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9B928-3911-CE81-D90C-DF711ADCB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RF_SOC supports synchronization for multiple ADCs and DACs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ADCs</a:t>
            </a:r>
            <a:r>
              <a:rPr lang="it-IT" dirty="0"/>
              <a:t>/</a:t>
            </a:r>
            <a:r>
              <a:rPr lang="it-IT" dirty="0" err="1"/>
              <a:t>DACs</a:t>
            </a:r>
            <a:r>
              <a:rPr lang="it-IT" dirty="0"/>
              <a:t> are </a:t>
            </a:r>
            <a:r>
              <a:rPr lang="it-IT" dirty="0" err="1"/>
              <a:t>divided</a:t>
            </a:r>
            <a:r>
              <a:rPr lang="it-IT" dirty="0"/>
              <a:t> in </a:t>
            </a:r>
            <a:r>
              <a:rPr lang="it-IT" dirty="0" err="1"/>
              <a:t>goups</a:t>
            </a:r>
            <a:r>
              <a:rPr lang="it-IT" dirty="0"/>
              <a:t> (</a:t>
            </a:r>
            <a:r>
              <a:rPr lang="it-IT" dirty="0" err="1"/>
              <a:t>aka</a:t>
            </a:r>
            <a:r>
              <a:rPr lang="it-IT" dirty="0"/>
              <a:t> Tiles)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ADCs</a:t>
            </a:r>
            <a:r>
              <a:rPr lang="it-IT" dirty="0"/>
              <a:t>/</a:t>
            </a:r>
            <a:r>
              <a:rPr lang="it-IT" dirty="0" err="1"/>
              <a:t>DACs</a:t>
            </a:r>
            <a:r>
              <a:rPr lang="it-IT" dirty="0"/>
              <a:t> in the </a:t>
            </a:r>
            <a:r>
              <a:rPr lang="it-IT" dirty="0" err="1"/>
              <a:t>same</a:t>
            </a:r>
            <a:r>
              <a:rPr lang="it-IT" dirty="0"/>
              <a:t> tile are </a:t>
            </a:r>
            <a:r>
              <a:rPr lang="it-IT" dirty="0" err="1"/>
              <a:t>synchronized</a:t>
            </a:r>
            <a:r>
              <a:rPr lang="it-IT" dirty="0"/>
              <a:t> by design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Multi Tile </a:t>
            </a:r>
            <a:r>
              <a:rPr lang="it-IT" dirty="0" err="1"/>
              <a:t>Synchronization</a:t>
            </a:r>
            <a:r>
              <a:rPr lang="it-IT" dirty="0"/>
              <a:t> (</a:t>
            </a:r>
            <a:r>
              <a:rPr lang="it-IT" dirty="0" err="1"/>
              <a:t>aka</a:t>
            </a:r>
            <a:r>
              <a:rPr lang="it-IT" dirty="0"/>
              <a:t> MTS) </a:t>
            </a:r>
            <a:r>
              <a:rPr lang="it-IT" dirty="0" err="1"/>
              <a:t>uses</a:t>
            </a:r>
            <a:r>
              <a:rPr lang="it-IT" dirty="0"/>
              <a:t> a SYSREF </a:t>
            </a:r>
            <a:r>
              <a:rPr lang="it-IT" dirty="0" err="1"/>
              <a:t>signal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Similar</a:t>
            </a:r>
            <a:r>
              <a:rPr lang="it-IT" b="0" dirty="0"/>
              <a:t> to JESD204 </a:t>
            </a:r>
            <a:r>
              <a:rPr lang="it-IT" b="0" dirty="0" err="1"/>
              <a:t>but</a:t>
            </a:r>
            <a:r>
              <a:rPr lang="it-IT" b="0" dirty="0"/>
              <a:t> </a:t>
            </a:r>
            <a:r>
              <a:rPr lang="it-IT" b="0" dirty="0" err="1"/>
              <a:t>much</a:t>
            </a:r>
            <a:r>
              <a:rPr lang="it-IT" b="0" dirty="0"/>
              <a:t> </a:t>
            </a:r>
            <a:r>
              <a:rPr lang="it-IT" b="0" dirty="0" err="1"/>
              <a:t>simpler</a:t>
            </a:r>
            <a:endParaRPr lang="it-IT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Precision can be down to a </a:t>
            </a:r>
            <a:r>
              <a:rPr lang="it-IT" b="0" dirty="0" err="1"/>
              <a:t>few</a:t>
            </a:r>
            <a:r>
              <a:rPr lang="it-IT" b="0" dirty="0"/>
              <a:t> </a:t>
            </a:r>
            <a:r>
              <a:rPr lang="it-IT" b="0" dirty="0" err="1"/>
              <a:t>ps</a:t>
            </a:r>
            <a:endParaRPr lang="it-IT" b="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Multiple devices can be </a:t>
            </a:r>
            <a:r>
              <a:rPr lang="it-IT" dirty="0" err="1"/>
              <a:t>synchronized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using</a:t>
            </a:r>
            <a:r>
              <a:rPr lang="it-IT" dirty="0"/>
              <a:t> MTS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More </a:t>
            </a:r>
            <a:r>
              <a:rPr lang="it-IT" b="0" dirty="0" err="1"/>
              <a:t>advanced</a:t>
            </a:r>
            <a:r>
              <a:rPr lang="it-IT" b="0" dirty="0"/>
              <a:t> design </a:t>
            </a:r>
            <a:r>
              <a:rPr lang="it-IT" b="0" dirty="0" err="1"/>
              <a:t>requiring</a:t>
            </a:r>
            <a:r>
              <a:rPr lang="it-IT" b="0" dirty="0"/>
              <a:t> a </a:t>
            </a:r>
            <a:r>
              <a:rPr lang="it-IT" b="0" dirty="0" err="1"/>
              <a:t>proper</a:t>
            </a:r>
            <a:r>
              <a:rPr lang="it-IT" b="0" dirty="0"/>
              <a:t> clock </a:t>
            </a:r>
            <a:r>
              <a:rPr lang="it-IT" b="0" dirty="0" err="1"/>
              <a:t>distribution</a:t>
            </a:r>
            <a:endParaRPr lang="it-IT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Precision </a:t>
            </a:r>
            <a:r>
              <a:rPr lang="it-IT" b="0" dirty="0" err="1"/>
              <a:t>depends</a:t>
            </a:r>
            <a:r>
              <a:rPr lang="it-IT" b="0" dirty="0"/>
              <a:t> on clock </a:t>
            </a:r>
            <a:r>
              <a:rPr lang="it-IT" b="0" dirty="0" err="1"/>
              <a:t>distribution</a:t>
            </a:r>
            <a:r>
              <a:rPr lang="it-IT" b="0" dirty="0"/>
              <a:t>, can be a </a:t>
            </a:r>
            <a:r>
              <a:rPr lang="it-IT" b="0" dirty="0" err="1"/>
              <a:t>few</a:t>
            </a:r>
            <a:r>
              <a:rPr lang="it-IT" b="0" dirty="0"/>
              <a:t> </a:t>
            </a:r>
            <a:r>
              <a:rPr lang="it-IT" b="0" dirty="0" err="1"/>
              <a:t>ps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</a:t>
            </a:r>
            <a:r>
              <a:rPr lang="it-IT" b="0" dirty="0" err="1"/>
              <a:t>well</a:t>
            </a:r>
            <a:endParaRPr lang="it-IT" b="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Internal</a:t>
            </a:r>
            <a:r>
              <a:rPr lang="it-IT" dirty="0"/>
              <a:t> NCO </a:t>
            </a:r>
            <a:r>
              <a:rPr lang="it-IT" dirty="0" err="1"/>
              <a:t>phase</a:t>
            </a:r>
            <a:r>
              <a:rPr lang="it-IT" dirty="0"/>
              <a:t> can be </a:t>
            </a:r>
            <a:r>
              <a:rPr lang="it-IT" dirty="0" err="1"/>
              <a:t>synchronized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36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6CC64-AC0C-DBFD-2508-494FF217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Internal</a:t>
            </a:r>
            <a:r>
              <a:rPr lang="it-IT" dirty="0"/>
              <a:t> Clock </a:t>
            </a:r>
            <a:r>
              <a:rPr lang="it-IT" dirty="0" err="1"/>
              <a:t>distribution</a:t>
            </a:r>
            <a:r>
              <a:rPr lang="it-IT" dirty="0"/>
              <a:t>, </a:t>
            </a:r>
            <a:r>
              <a:rPr lang="it-IT" dirty="0" err="1"/>
              <a:t>Gen</a:t>
            </a:r>
            <a:r>
              <a:rPr lang="it-IT" dirty="0"/>
              <a:t> 1 and 2 vs. </a:t>
            </a:r>
            <a:r>
              <a:rPr lang="it-IT" dirty="0" err="1"/>
              <a:t>Gen</a:t>
            </a:r>
            <a:r>
              <a:rPr lang="it-IT" dirty="0"/>
              <a:t> 3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F3A88-6327-37AA-9308-34E4BA028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844" y="1443382"/>
            <a:ext cx="6488609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Gen</a:t>
            </a:r>
            <a:r>
              <a:rPr lang="it-IT" dirty="0"/>
              <a:t> 1 and </a:t>
            </a:r>
            <a:r>
              <a:rPr lang="it-IT" dirty="0" err="1"/>
              <a:t>Gen</a:t>
            </a:r>
            <a:r>
              <a:rPr lang="it-IT" dirty="0"/>
              <a:t> 2 </a:t>
            </a:r>
            <a:r>
              <a:rPr lang="it-IT" dirty="0" err="1"/>
              <a:t>need</a:t>
            </a:r>
            <a:r>
              <a:rPr lang="it-IT" dirty="0"/>
              <a:t> one clock per tile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Translates</a:t>
            </a:r>
            <a:r>
              <a:rPr lang="it-IT" dirty="0"/>
              <a:t> in skew </a:t>
            </a:r>
            <a:r>
              <a:rPr lang="it-IT" dirty="0" err="1"/>
              <a:t>if</a:t>
            </a:r>
            <a:r>
              <a:rPr lang="it-IT" dirty="0"/>
              <a:t> clocks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aligned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May</a:t>
            </a:r>
            <a:r>
              <a:rPr lang="it-IT" dirty="0"/>
              <a:t> cause </a:t>
            </a:r>
            <a:r>
              <a:rPr lang="it-IT" dirty="0" err="1"/>
              <a:t>tiles</a:t>
            </a:r>
            <a:r>
              <a:rPr lang="it-IT" dirty="0"/>
              <a:t> to be </a:t>
            </a:r>
            <a:r>
              <a:rPr lang="it-IT" dirty="0" err="1"/>
              <a:t>synchronized</a:t>
            </a:r>
            <a:r>
              <a:rPr lang="it-IT" dirty="0"/>
              <a:t> with +/- 1 T1 </a:t>
            </a:r>
            <a:r>
              <a:rPr lang="it-IT" dirty="0" err="1"/>
              <a:t>precision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Gen</a:t>
            </a:r>
            <a:r>
              <a:rPr lang="it-IT" dirty="0"/>
              <a:t> 3 </a:t>
            </a:r>
            <a:r>
              <a:rPr lang="it-IT" dirty="0" err="1"/>
              <a:t>allows</a:t>
            </a:r>
            <a:r>
              <a:rPr lang="it-IT" dirty="0"/>
              <a:t> the </a:t>
            </a:r>
            <a:r>
              <a:rPr lang="it-IT" dirty="0" err="1"/>
              <a:t>tiles</a:t>
            </a:r>
            <a:r>
              <a:rPr lang="it-IT" dirty="0"/>
              <a:t> to use the </a:t>
            </a:r>
            <a:r>
              <a:rPr lang="it-IT" dirty="0" err="1"/>
              <a:t>same</a:t>
            </a:r>
            <a:r>
              <a:rPr lang="it-IT" dirty="0"/>
              <a:t> clock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Tiles will </a:t>
            </a:r>
            <a:r>
              <a:rPr lang="it-IT" dirty="0" err="1"/>
              <a:t>always</a:t>
            </a:r>
            <a:r>
              <a:rPr lang="it-IT" dirty="0"/>
              <a:t> be </a:t>
            </a:r>
            <a:r>
              <a:rPr lang="it-IT" dirty="0" err="1"/>
              <a:t>synchronized</a:t>
            </a:r>
            <a:r>
              <a:rPr lang="it-IT" dirty="0"/>
              <a:t> with a </a:t>
            </a:r>
            <a:r>
              <a:rPr lang="it-IT" dirty="0" err="1"/>
              <a:t>couple</a:t>
            </a:r>
            <a:r>
              <a:rPr lang="it-IT" dirty="0"/>
              <a:t> </a:t>
            </a:r>
            <a:r>
              <a:rPr lang="it-IT" dirty="0" err="1"/>
              <a:t>ps</a:t>
            </a:r>
            <a:r>
              <a:rPr lang="it-IT" dirty="0"/>
              <a:t> </a:t>
            </a:r>
            <a:r>
              <a:rPr lang="it-IT" dirty="0" err="1"/>
              <a:t>precision</a:t>
            </a:r>
            <a:endParaRPr lang="en-GB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1D1DB11-40EC-1E90-D4A7-94775CA4933E}"/>
              </a:ext>
            </a:extLst>
          </p:cNvPr>
          <p:cNvGrpSpPr/>
          <p:nvPr/>
        </p:nvGrpSpPr>
        <p:grpSpPr>
          <a:xfrm>
            <a:off x="7306811" y="861220"/>
            <a:ext cx="4140122" cy="5294221"/>
            <a:chOff x="6821388" y="835383"/>
            <a:chExt cx="4358218" cy="5596198"/>
          </a:xfrm>
        </p:grpSpPr>
        <p:sp>
          <p:nvSpPr>
            <p:cNvPr id="4" name="Bef-AP SoC">
              <a:extLst>
                <a:ext uri="{FF2B5EF4-FFF2-40B4-BE49-F238E27FC236}">
                  <a16:creationId xmlns:a16="http://schemas.microsoft.com/office/drawing/2014/main" id="{1CA9C3DF-FE71-EDBF-D7BD-DDE00BBAC3E3}"/>
                </a:ext>
              </a:extLst>
            </p:cNvPr>
            <p:cNvSpPr/>
            <p:nvPr/>
          </p:nvSpPr>
          <p:spPr>
            <a:xfrm>
              <a:off x="8415531" y="1078228"/>
              <a:ext cx="2764075" cy="2373922"/>
            </a:xfrm>
            <a:prstGeom prst="roundRect">
              <a:avLst>
                <a:gd name="adj" fmla="val 1297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C6C6C6"/>
                </a:gs>
                <a:gs pos="52000">
                  <a:schemeClr val="bg1">
                    <a:lumMod val="95000"/>
                  </a:schemeClr>
                </a:gs>
              </a:gsLst>
              <a:lin ang="5400000" scaled="1"/>
            </a:gra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6000000"/>
              </a:lightRig>
            </a:scene3d>
            <a:sp3d extrusionH="38100" prstMaterial="plastic">
              <a:bevelT h="25400" prst="convex"/>
            </a:sp3d>
          </p:spPr>
          <p:txBody>
            <a:bodyPr vert="horz" wrap="square" lIns="91440" tIns="9144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ZU</a:t>
              </a:r>
              <a:r>
                <a:rPr lang="en-US" sz="1600" b="1" dirty="0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2X</a:t>
              </a:r>
              <a:r>
                <a:rPr lang="en-US" sz="1600" dirty="0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DR</a:t>
              </a:r>
            </a:p>
          </p:txBody>
        </p:sp>
        <p:sp>
          <p:nvSpPr>
            <p:cNvPr id="5" name="Rounded Rectangle 10">
              <a:extLst>
                <a:ext uri="{FF2B5EF4-FFF2-40B4-BE49-F238E27FC236}">
                  <a16:creationId xmlns:a16="http://schemas.microsoft.com/office/drawing/2014/main" id="{C1C0734F-725E-294C-CE9A-F9D26E983AB9}"/>
                </a:ext>
              </a:extLst>
            </p:cNvPr>
            <p:cNvSpPr/>
            <p:nvPr/>
          </p:nvSpPr>
          <p:spPr bwMode="auto">
            <a:xfrm>
              <a:off x="7302443" y="1436279"/>
              <a:ext cx="775539" cy="453566"/>
            </a:xfrm>
            <a:prstGeom prst="roundRect">
              <a:avLst>
                <a:gd name="adj" fmla="val 5188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>
                  <a:solidFill>
                    <a:srgbClr val="FFFFFF"/>
                  </a:solidFill>
                  <a:latin typeface="Arial"/>
                </a:rPr>
                <a:t>RF PLL</a:t>
              </a:r>
            </a:p>
          </p:txBody>
        </p:sp>
        <p:sp>
          <p:nvSpPr>
            <p:cNvPr id="6" name="Pentagon 16">
              <a:extLst>
                <a:ext uri="{FF2B5EF4-FFF2-40B4-BE49-F238E27FC236}">
                  <a16:creationId xmlns:a16="http://schemas.microsoft.com/office/drawing/2014/main" id="{820235BC-6C05-2BC1-E942-964336CC7B79}"/>
                </a:ext>
              </a:extLst>
            </p:cNvPr>
            <p:cNvSpPr/>
            <p:nvPr/>
          </p:nvSpPr>
          <p:spPr bwMode="auto">
            <a:xfrm>
              <a:off x="8750797" y="1400016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7" name="Pentagon 17">
              <a:extLst>
                <a:ext uri="{FF2B5EF4-FFF2-40B4-BE49-F238E27FC236}">
                  <a16:creationId xmlns:a16="http://schemas.microsoft.com/office/drawing/2014/main" id="{EE431432-B9CA-E35A-237D-20AB2B70696D}"/>
                </a:ext>
              </a:extLst>
            </p:cNvPr>
            <p:cNvSpPr/>
            <p:nvPr/>
          </p:nvSpPr>
          <p:spPr bwMode="auto">
            <a:xfrm>
              <a:off x="8714944" y="1502708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4A601C-9A38-A6B8-6978-7C3205867D48}"/>
                </a:ext>
              </a:extLst>
            </p:cNvPr>
            <p:cNvGrpSpPr/>
            <p:nvPr/>
          </p:nvGrpSpPr>
          <p:grpSpPr>
            <a:xfrm>
              <a:off x="8073865" y="1552960"/>
              <a:ext cx="605227" cy="163706"/>
              <a:chOff x="1932241" y="2367618"/>
              <a:chExt cx="369843" cy="163706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6EEF733-C7D8-59B5-D7CE-957B167B9D78}"/>
                  </a:ext>
                </a:extLst>
              </p:cNvPr>
              <p:cNvCxnSpPr/>
              <p:nvPr/>
            </p:nvCxnSpPr>
            <p:spPr bwMode="auto">
              <a:xfrm>
                <a:off x="1932241" y="2531324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49FABD33-8E8E-6999-02EA-2BA3FC83F90E}"/>
                  </a:ext>
                </a:extLst>
              </p:cNvPr>
              <p:cNvCxnSpPr/>
              <p:nvPr/>
            </p:nvCxnSpPr>
            <p:spPr bwMode="auto">
              <a:xfrm>
                <a:off x="1932241" y="2367618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11" name="Bef-AP SoC">
              <a:extLst>
                <a:ext uri="{FF2B5EF4-FFF2-40B4-BE49-F238E27FC236}">
                  <a16:creationId xmlns:a16="http://schemas.microsoft.com/office/drawing/2014/main" id="{A3942C04-341F-F7A5-3D5C-FB5505198A2B}"/>
                </a:ext>
              </a:extLst>
            </p:cNvPr>
            <p:cNvSpPr/>
            <p:nvPr/>
          </p:nvSpPr>
          <p:spPr>
            <a:xfrm>
              <a:off x="8450197" y="4068018"/>
              <a:ext cx="2729409" cy="2363563"/>
            </a:xfrm>
            <a:prstGeom prst="roundRect">
              <a:avLst>
                <a:gd name="adj" fmla="val 1297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C6C6C6"/>
                </a:gs>
                <a:gs pos="52000">
                  <a:schemeClr val="bg1">
                    <a:lumMod val="95000"/>
                  </a:schemeClr>
                </a:gs>
              </a:gsLst>
              <a:lin ang="5400000" scaled="1"/>
            </a:gra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6000000"/>
              </a:lightRig>
            </a:scene3d>
            <a:sp3d extrusionH="38100" prstMaterial="plastic">
              <a:bevelT h="25400" prst="convex"/>
            </a:sp3d>
          </p:spPr>
          <p:txBody>
            <a:bodyPr vert="horz" wrap="square" lIns="91440" tIns="9144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ZU</a:t>
              </a:r>
              <a:r>
                <a:rPr lang="en-US" sz="1600" b="1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4X</a:t>
              </a:r>
              <a:r>
                <a:rPr lang="en-US" sz="1600">
                  <a:solidFill>
                    <a:srgbClr val="0C0C0C">
                      <a:lumMod val="85000"/>
                      <a:lumOff val="15000"/>
                    </a:srgbClr>
                  </a:solidFill>
                  <a:latin typeface="Arial"/>
                </a:rPr>
                <a:t>DR</a:t>
              </a:r>
              <a:endParaRPr lang="en-US" sz="1600" dirty="0">
                <a:solidFill>
                  <a:srgbClr val="0C0C0C">
                    <a:lumMod val="85000"/>
                    <a:lumOff val="15000"/>
                  </a:srgbClr>
                </a:solidFill>
                <a:latin typeface="Arial"/>
              </a:endParaRPr>
            </a:p>
          </p:txBody>
        </p:sp>
        <p:sp>
          <p:nvSpPr>
            <p:cNvPr id="12" name="Down Arrow 58">
              <a:extLst>
                <a:ext uri="{FF2B5EF4-FFF2-40B4-BE49-F238E27FC236}">
                  <a16:creationId xmlns:a16="http://schemas.microsoft.com/office/drawing/2014/main" id="{E834EB48-1F4D-F487-E810-ABD39584BD7E}"/>
                </a:ext>
              </a:extLst>
            </p:cNvPr>
            <p:cNvSpPr/>
            <p:nvPr/>
          </p:nvSpPr>
          <p:spPr bwMode="auto">
            <a:xfrm>
              <a:off x="9519926" y="3513017"/>
              <a:ext cx="817436" cy="474707"/>
            </a:xfrm>
            <a:prstGeom prst="downArrow">
              <a:avLst>
                <a:gd name="adj1" fmla="val 76250"/>
                <a:gd name="adj2" fmla="val 50000"/>
              </a:avLst>
            </a:prstGeom>
            <a:solidFill>
              <a:srgbClr val="C00000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Rounded Rectangle 60">
              <a:extLst>
                <a:ext uri="{FF2B5EF4-FFF2-40B4-BE49-F238E27FC236}">
                  <a16:creationId xmlns:a16="http://schemas.microsoft.com/office/drawing/2014/main" id="{57829CBB-EBCA-0D01-2265-AEFAEA6C43B3}"/>
                </a:ext>
              </a:extLst>
            </p:cNvPr>
            <p:cNvSpPr/>
            <p:nvPr/>
          </p:nvSpPr>
          <p:spPr bwMode="auto">
            <a:xfrm>
              <a:off x="7302443" y="1945605"/>
              <a:ext cx="775539" cy="453566"/>
            </a:xfrm>
            <a:prstGeom prst="roundRect">
              <a:avLst>
                <a:gd name="adj" fmla="val 5188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>
                  <a:solidFill>
                    <a:srgbClr val="FFFFFF"/>
                  </a:solidFill>
                  <a:latin typeface="Arial"/>
                </a:rPr>
                <a:t>RF PLL</a:t>
              </a:r>
            </a:p>
          </p:txBody>
        </p:sp>
        <p:sp>
          <p:nvSpPr>
            <p:cNvPr id="14" name="Pentagon 66">
              <a:extLst>
                <a:ext uri="{FF2B5EF4-FFF2-40B4-BE49-F238E27FC236}">
                  <a16:creationId xmlns:a16="http://schemas.microsoft.com/office/drawing/2014/main" id="{7FF50299-DED6-73ED-1A0F-24B6DBE1B417}"/>
                </a:ext>
              </a:extLst>
            </p:cNvPr>
            <p:cNvSpPr/>
            <p:nvPr/>
          </p:nvSpPr>
          <p:spPr bwMode="auto">
            <a:xfrm>
              <a:off x="8750797" y="1909342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15" name="Pentagon 67">
              <a:extLst>
                <a:ext uri="{FF2B5EF4-FFF2-40B4-BE49-F238E27FC236}">
                  <a16:creationId xmlns:a16="http://schemas.microsoft.com/office/drawing/2014/main" id="{ECE7EA91-B28B-A762-4403-2C70D62118FE}"/>
                </a:ext>
              </a:extLst>
            </p:cNvPr>
            <p:cNvSpPr/>
            <p:nvPr/>
          </p:nvSpPr>
          <p:spPr bwMode="auto">
            <a:xfrm>
              <a:off x="8714944" y="2012034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B7E7D48-3358-AAAE-1120-4EEADC52019C}"/>
                </a:ext>
              </a:extLst>
            </p:cNvPr>
            <p:cNvGrpSpPr/>
            <p:nvPr/>
          </p:nvGrpSpPr>
          <p:grpSpPr>
            <a:xfrm>
              <a:off x="8073865" y="2062286"/>
              <a:ext cx="605227" cy="163706"/>
              <a:chOff x="1932241" y="2367618"/>
              <a:chExt cx="369843" cy="163706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367DB4E-AA84-6257-4EC1-6BD857685037}"/>
                  </a:ext>
                </a:extLst>
              </p:cNvPr>
              <p:cNvCxnSpPr/>
              <p:nvPr/>
            </p:nvCxnSpPr>
            <p:spPr bwMode="auto">
              <a:xfrm>
                <a:off x="1932241" y="2531324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D783DA73-3E95-5014-B373-B9E7BA56C7EA}"/>
                  </a:ext>
                </a:extLst>
              </p:cNvPr>
              <p:cNvCxnSpPr/>
              <p:nvPr/>
            </p:nvCxnSpPr>
            <p:spPr bwMode="auto">
              <a:xfrm>
                <a:off x="1932241" y="2367618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19" name="Rounded Rectangle 72">
              <a:extLst>
                <a:ext uri="{FF2B5EF4-FFF2-40B4-BE49-F238E27FC236}">
                  <a16:creationId xmlns:a16="http://schemas.microsoft.com/office/drawing/2014/main" id="{146D80C0-A478-7560-D8B5-6EA397A6467D}"/>
                </a:ext>
              </a:extLst>
            </p:cNvPr>
            <p:cNvSpPr/>
            <p:nvPr/>
          </p:nvSpPr>
          <p:spPr bwMode="auto">
            <a:xfrm>
              <a:off x="7302443" y="2434271"/>
              <a:ext cx="775539" cy="453566"/>
            </a:xfrm>
            <a:prstGeom prst="roundRect">
              <a:avLst>
                <a:gd name="adj" fmla="val 5188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>
                  <a:solidFill>
                    <a:srgbClr val="FFFFFF"/>
                  </a:solidFill>
                  <a:latin typeface="Arial"/>
                </a:rPr>
                <a:t>RF PLL</a:t>
              </a:r>
            </a:p>
          </p:txBody>
        </p:sp>
        <p:sp>
          <p:nvSpPr>
            <p:cNvPr id="20" name="Pentagon 78">
              <a:extLst>
                <a:ext uri="{FF2B5EF4-FFF2-40B4-BE49-F238E27FC236}">
                  <a16:creationId xmlns:a16="http://schemas.microsoft.com/office/drawing/2014/main" id="{70BECD7B-478D-7733-7880-A38BB7BC1CD5}"/>
                </a:ext>
              </a:extLst>
            </p:cNvPr>
            <p:cNvSpPr/>
            <p:nvPr/>
          </p:nvSpPr>
          <p:spPr bwMode="auto">
            <a:xfrm>
              <a:off x="8750797" y="2398008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21" name="Pentagon 79">
              <a:extLst>
                <a:ext uri="{FF2B5EF4-FFF2-40B4-BE49-F238E27FC236}">
                  <a16:creationId xmlns:a16="http://schemas.microsoft.com/office/drawing/2014/main" id="{9EB9D81D-68B1-FC24-6E6A-49F818E95107}"/>
                </a:ext>
              </a:extLst>
            </p:cNvPr>
            <p:cNvSpPr/>
            <p:nvPr/>
          </p:nvSpPr>
          <p:spPr bwMode="auto">
            <a:xfrm>
              <a:off x="8714944" y="2500700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ADC x4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7E9B2E9-A270-30FD-F819-C9234901987D}"/>
                </a:ext>
              </a:extLst>
            </p:cNvPr>
            <p:cNvGrpSpPr/>
            <p:nvPr/>
          </p:nvGrpSpPr>
          <p:grpSpPr>
            <a:xfrm>
              <a:off x="8073865" y="2550952"/>
              <a:ext cx="605227" cy="163706"/>
              <a:chOff x="1932241" y="2367618"/>
              <a:chExt cx="369843" cy="163706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E341C4A9-4596-1213-EE88-4DBD1BB70496}"/>
                  </a:ext>
                </a:extLst>
              </p:cNvPr>
              <p:cNvCxnSpPr/>
              <p:nvPr/>
            </p:nvCxnSpPr>
            <p:spPr bwMode="auto">
              <a:xfrm>
                <a:off x="1932241" y="2531324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9011BD17-D6E2-7EC7-04B7-83AF1BD78573}"/>
                  </a:ext>
                </a:extLst>
              </p:cNvPr>
              <p:cNvCxnSpPr/>
              <p:nvPr/>
            </p:nvCxnSpPr>
            <p:spPr bwMode="auto">
              <a:xfrm>
                <a:off x="1932241" y="2367618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25" name="Rounded Rectangle 84">
              <a:extLst>
                <a:ext uri="{FF2B5EF4-FFF2-40B4-BE49-F238E27FC236}">
                  <a16:creationId xmlns:a16="http://schemas.microsoft.com/office/drawing/2014/main" id="{E8C53C41-D301-1723-BEC8-9261E0CCA55D}"/>
                </a:ext>
              </a:extLst>
            </p:cNvPr>
            <p:cNvSpPr/>
            <p:nvPr/>
          </p:nvSpPr>
          <p:spPr bwMode="auto">
            <a:xfrm>
              <a:off x="7302443" y="2932902"/>
              <a:ext cx="775539" cy="453566"/>
            </a:xfrm>
            <a:prstGeom prst="roundRect">
              <a:avLst>
                <a:gd name="adj" fmla="val 5188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>
                  <a:solidFill>
                    <a:srgbClr val="FFFFFF"/>
                  </a:solidFill>
                  <a:latin typeface="Arial"/>
                </a:rPr>
                <a:t>RF PLL</a:t>
              </a:r>
            </a:p>
          </p:txBody>
        </p:sp>
        <p:sp>
          <p:nvSpPr>
            <p:cNvPr id="26" name="Pentagon 90">
              <a:extLst>
                <a:ext uri="{FF2B5EF4-FFF2-40B4-BE49-F238E27FC236}">
                  <a16:creationId xmlns:a16="http://schemas.microsoft.com/office/drawing/2014/main" id="{14F978F4-E707-05A7-0BD7-4B07362CEA3D}"/>
                </a:ext>
              </a:extLst>
            </p:cNvPr>
            <p:cNvSpPr/>
            <p:nvPr/>
          </p:nvSpPr>
          <p:spPr bwMode="auto">
            <a:xfrm>
              <a:off x="8750797" y="2896639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27" name="Pentagon 91">
              <a:extLst>
                <a:ext uri="{FF2B5EF4-FFF2-40B4-BE49-F238E27FC236}">
                  <a16:creationId xmlns:a16="http://schemas.microsoft.com/office/drawing/2014/main" id="{8FCE5E1F-77F7-C3B9-4832-E17A135A7950}"/>
                </a:ext>
              </a:extLst>
            </p:cNvPr>
            <p:cNvSpPr/>
            <p:nvPr/>
          </p:nvSpPr>
          <p:spPr bwMode="auto">
            <a:xfrm>
              <a:off x="8714944" y="2999331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ADC x4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650751A-1A55-7E1A-938E-6FCA92071C5B}"/>
                </a:ext>
              </a:extLst>
            </p:cNvPr>
            <p:cNvGrpSpPr/>
            <p:nvPr/>
          </p:nvGrpSpPr>
          <p:grpSpPr>
            <a:xfrm>
              <a:off x="8073865" y="3049583"/>
              <a:ext cx="605227" cy="163706"/>
              <a:chOff x="1932241" y="2367618"/>
              <a:chExt cx="369843" cy="163706"/>
            </a:xfrm>
          </p:grpSpPr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05C26692-8DDB-7FC1-DC80-BE66E6518CA0}"/>
                  </a:ext>
                </a:extLst>
              </p:cNvPr>
              <p:cNvCxnSpPr/>
              <p:nvPr/>
            </p:nvCxnSpPr>
            <p:spPr bwMode="auto">
              <a:xfrm>
                <a:off x="1932241" y="2531324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9266111-EA03-4A01-366D-5517ABC9B29A}"/>
                  </a:ext>
                </a:extLst>
              </p:cNvPr>
              <p:cNvCxnSpPr/>
              <p:nvPr/>
            </p:nvCxnSpPr>
            <p:spPr bwMode="auto">
              <a:xfrm>
                <a:off x="1932241" y="2367618"/>
                <a:ext cx="369843" cy="0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1" name="Pentagon 100">
              <a:extLst>
                <a:ext uri="{FF2B5EF4-FFF2-40B4-BE49-F238E27FC236}">
                  <a16:creationId xmlns:a16="http://schemas.microsoft.com/office/drawing/2014/main" id="{09955317-DC88-C10A-FAC9-9282FD84A0DD}"/>
                </a:ext>
              </a:extLst>
            </p:cNvPr>
            <p:cNvSpPr/>
            <p:nvPr/>
          </p:nvSpPr>
          <p:spPr bwMode="auto">
            <a:xfrm>
              <a:off x="8905519" y="4384925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2" name="Pentagon 101">
              <a:extLst>
                <a:ext uri="{FF2B5EF4-FFF2-40B4-BE49-F238E27FC236}">
                  <a16:creationId xmlns:a16="http://schemas.microsoft.com/office/drawing/2014/main" id="{40074FEB-10E0-3958-1AAF-FB07C472241C}"/>
                </a:ext>
              </a:extLst>
            </p:cNvPr>
            <p:cNvSpPr/>
            <p:nvPr/>
          </p:nvSpPr>
          <p:spPr bwMode="auto">
            <a:xfrm>
              <a:off x="8869666" y="4487617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3" name="Pentagon 102">
              <a:extLst>
                <a:ext uri="{FF2B5EF4-FFF2-40B4-BE49-F238E27FC236}">
                  <a16:creationId xmlns:a16="http://schemas.microsoft.com/office/drawing/2014/main" id="{124C6FA6-2FC4-857B-8C39-1B0F782581BE}"/>
                </a:ext>
              </a:extLst>
            </p:cNvPr>
            <p:cNvSpPr/>
            <p:nvPr/>
          </p:nvSpPr>
          <p:spPr bwMode="auto">
            <a:xfrm>
              <a:off x="8905519" y="4894251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4" name="Pentagon 103">
              <a:extLst>
                <a:ext uri="{FF2B5EF4-FFF2-40B4-BE49-F238E27FC236}">
                  <a16:creationId xmlns:a16="http://schemas.microsoft.com/office/drawing/2014/main" id="{8FFFBF20-0892-B44A-3FAE-13DABF5AEED1}"/>
                </a:ext>
              </a:extLst>
            </p:cNvPr>
            <p:cNvSpPr/>
            <p:nvPr/>
          </p:nvSpPr>
          <p:spPr bwMode="auto">
            <a:xfrm>
              <a:off x="8869666" y="4996943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5" name="Pentagon 104">
              <a:extLst>
                <a:ext uri="{FF2B5EF4-FFF2-40B4-BE49-F238E27FC236}">
                  <a16:creationId xmlns:a16="http://schemas.microsoft.com/office/drawing/2014/main" id="{A71D92E5-4405-30F5-0C39-D0A8CD18A308}"/>
                </a:ext>
              </a:extLst>
            </p:cNvPr>
            <p:cNvSpPr/>
            <p:nvPr/>
          </p:nvSpPr>
          <p:spPr bwMode="auto">
            <a:xfrm>
              <a:off x="8905519" y="5382917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6" name="Pentagon 105">
              <a:extLst>
                <a:ext uri="{FF2B5EF4-FFF2-40B4-BE49-F238E27FC236}">
                  <a16:creationId xmlns:a16="http://schemas.microsoft.com/office/drawing/2014/main" id="{128852D3-284B-AD0D-EFAA-251DCB190997}"/>
                </a:ext>
              </a:extLst>
            </p:cNvPr>
            <p:cNvSpPr/>
            <p:nvPr/>
          </p:nvSpPr>
          <p:spPr bwMode="auto">
            <a:xfrm>
              <a:off x="8869666" y="5485609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ADC x4</a:t>
              </a:r>
            </a:p>
          </p:txBody>
        </p:sp>
        <p:sp>
          <p:nvSpPr>
            <p:cNvPr id="37" name="Pentagon 106">
              <a:extLst>
                <a:ext uri="{FF2B5EF4-FFF2-40B4-BE49-F238E27FC236}">
                  <a16:creationId xmlns:a16="http://schemas.microsoft.com/office/drawing/2014/main" id="{DC1BB4D5-CB5A-D86D-7569-B3DD1EDCE35C}"/>
                </a:ext>
              </a:extLst>
            </p:cNvPr>
            <p:cNvSpPr/>
            <p:nvPr/>
          </p:nvSpPr>
          <p:spPr bwMode="auto">
            <a:xfrm>
              <a:off x="8905519" y="5881548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DAC x4</a:t>
              </a:r>
            </a:p>
          </p:txBody>
        </p:sp>
        <p:sp>
          <p:nvSpPr>
            <p:cNvPr id="38" name="Pentagon 107">
              <a:extLst>
                <a:ext uri="{FF2B5EF4-FFF2-40B4-BE49-F238E27FC236}">
                  <a16:creationId xmlns:a16="http://schemas.microsoft.com/office/drawing/2014/main" id="{00F3EC42-F01A-349B-C6F6-1CB399314EF7}"/>
                </a:ext>
              </a:extLst>
            </p:cNvPr>
            <p:cNvSpPr/>
            <p:nvPr/>
          </p:nvSpPr>
          <p:spPr bwMode="auto">
            <a:xfrm>
              <a:off x="8869666" y="5984240"/>
              <a:ext cx="598010" cy="340660"/>
            </a:xfrm>
            <a:prstGeom prst="homePlate">
              <a:avLst/>
            </a:prstGeom>
            <a:solidFill>
              <a:srgbClr val="003B68"/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6350" h="6350"/>
            </a:sp3d>
          </p:spPr>
          <p:txBody>
            <a:bodyPr vert="horz" wrap="none" lIns="4572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ADC x4</a:t>
              </a:r>
            </a:p>
          </p:txBody>
        </p:sp>
        <p:cxnSp>
          <p:nvCxnSpPr>
            <p:cNvPr id="39" name="Elbow Connector 116">
              <a:extLst>
                <a:ext uri="{FF2B5EF4-FFF2-40B4-BE49-F238E27FC236}">
                  <a16:creationId xmlns:a16="http://schemas.microsoft.com/office/drawing/2014/main" id="{B0FF6631-0D21-08DC-CFBC-CB637A354C26}"/>
                </a:ext>
              </a:extLst>
            </p:cNvPr>
            <p:cNvCxnSpPr/>
            <p:nvPr/>
          </p:nvCxnSpPr>
          <p:spPr bwMode="auto">
            <a:xfrm flipV="1">
              <a:off x="8043943" y="4457934"/>
              <a:ext cx="830640" cy="790295"/>
            </a:xfrm>
            <a:prstGeom prst="bentConnector3">
              <a:avLst>
                <a:gd name="adj1" fmla="val 63498"/>
              </a:avLst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Elbow Connector 117">
              <a:extLst>
                <a:ext uri="{FF2B5EF4-FFF2-40B4-BE49-F238E27FC236}">
                  <a16:creationId xmlns:a16="http://schemas.microsoft.com/office/drawing/2014/main" id="{D1BFA4C6-DEF7-6E31-4955-4BBE9D48E7AF}"/>
                </a:ext>
              </a:extLst>
            </p:cNvPr>
            <p:cNvCxnSpPr/>
            <p:nvPr/>
          </p:nvCxnSpPr>
          <p:spPr bwMode="auto">
            <a:xfrm>
              <a:off x="8079340" y="5384538"/>
              <a:ext cx="790326" cy="785089"/>
            </a:xfrm>
            <a:prstGeom prst="bentConnector3">
              <a:avLst>
                <a:gd name="adj1" fmla="val 63884"/>
              </a:avLst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FD7C4AA-8E91-5A97-5A9E-2398F101D252}"/>
                </a:ext>
              </a:extLst>
            </p:cNvPr>
            <p:cNvCxnSpPr/>
            <p:nvPr/>
          </p:nvCxnSpPr>
          <p:spPr bwMode="auto">
            <a:xfrm>
              <a:off x="8582376" y="4626951"/>
              <a:ext cx="279504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CB6DB5D-47D7-7721-DA55-E5D85178CEE0}"/>
                </a:ext>
              </a:extLst>
            </p:cNvPr>
            <p:cNvCxnSpPr/>
            <p:nvPr/>
          </p:nvCxnSpPr>
          <p:spPr bwMode="auto">
            <a:xfrm>
              <a:off x="8582376" y="4993653"/>
              <a:ext cx="251233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B65FC13-60D8-5408-BFF5-B54F21AAC945}"/>
                </a:ext>
              </a:extLst>
            </p:cNvPr>
            <p:cNvCxnSpPr/>
            <p:nvPr/>
          </p:nvCxnSpPr>
          <p:spPr bwMode="auto">
            <a:xfrm>
              <a:off x="8582376" y="5151812"/>
              <a:ext cx="251233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997CAD0-364F-8ADA-2238-A24C493D22EA}"/>
                </a:ext>
              </a:extLst>
            </p:cNvPr>
            <p:cNvCxnSpPr/>
            <p:nvPr/>
          </p:nvCxnSpPr>
          <p:spPr bwMode="auto">
            <a:xfrm>
              <a:off x="8582376" y="5450840"/>
              <a:ext cx="251233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ECA080C-6BC1-4793-BFFF-008C3D5374B3}"/>
                </a:ext>
              </a:extLst>
            </p:cNvPr>
            <p:cNvCxnSpPr/>
            <p:nvPr/>
          </p:nvCxnSpPr>
          <p:spPr bwMode="auto">
            <a:xfrm>
              <a:off x="8582376" y="5679440"/>
              <a:ext cx="251233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A6048AD-85CB-E5FF-9FCB-619E501CBA91}"/>
                </a:ext>
              </a:extLst>
            </p:cNvPr>
            <p:cNvCxnSpPr/>
            <p:nvPr/>
          </p:nvCxnSpPr>
          <p:spPr bwMode="auto">
            <a:xfrm>
              <a:off x="8582376" y="5915660"/>
              <a:ext cx="251233" cy="0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DAD080E-3594-9006-F9F0-043065732DA7}"/>
                </a:ext>
              </a:extLst>
            </p:cNvPr>
            <p:cNvSpPr txBox="1"/>
            <p:nvPr/>
          </p:nvSpPr>
          <p:spPr bwMode="auto">
            <a:xfrm>
              <a:off x="6821388" y="4507114"/>
              <a:ext cx="1641102" cy="58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  <a:t>One External </a:t>
              </a:r>
              <a:b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</a:br>
              <a: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  <a:t>PLL for an 8x8 or  16x16 Device</a:t>
              </a:r>
            </a:p>
          </p:txBody>
        </p: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1A5F9FE7-359A-F100-EF03-189C35B0A586}"/>
                </a:ext>
              </a:extLst>
            </p:cNvPr>
            <p:cNvSpPr/>
            <p:nvPr/>
          </p:nvSpPr>
          <p:spPr bwMode="auto">
            <a:xfrm rot="20640745">
              <a:off x="7924125" y="3914140"/>
              <a:ext cx="780951" cy="780951"/>
            </a:xfrm>
            <a:prstGeom prst="arc">
              <a:avLst>
                <a:gd name="adj1" fmla="val 18791148"/>
                <a:gd name="adj2" fmla="val 1581577"/>
              </a:avLst>
            </a:prstGeom>
            <a:noFill/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 dirty="0">
                <a:solidFill>
                  <a:srgbClr val="0C0C0C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19DABF-BA38-A3DD-C152-BD6800825777}"/>
                </a:ext>
              </a:extLst>
            </p:cNvPr>
            <p:cNvSpPr txBox="1"/>
            <p:nvPr/>
          </p:nvSpPr>
          <p:spPr bwMode="auto">
            <a:xfrm>
              <a:off x="7196227" y="3688427"/>
              <a:ext cx="16411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kern="0" dirty="0">
                  <a:solidFill>
                    <a:srgbClr val="0C0C0C">
                      <a:lumMod val="65000"/>
                      <a:lumOff val="35000"/>
                    </a:srgbClr>
                  </a:solidFill>
                  <a:latin typeface="Arial"/>
                </a:rPr>
                <a:t>enhanced clock distribution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F94564-04C0-B924-76CA-4A6C522CCF52}"/>
                </a:ext>
              </a:extLst>
            </p:cNvPr>
            <p:cNvSpPr txBox="1"/>
            <p:nvPr/>
          </p:nvSpPr>
          <p:spPr bwMode="auto">
            <a:xfrm>
              <a:off x="6869660" y="835383"/>
              <a:ext cx="1641102" cy="58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  <a:t>Multiple </a:t>
              </a:r>
              <a:b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</a:br>
              <a: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  <a:t>On-Board</a:t>
              </a:r>
              <a:b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</a:br>
              <a:r>
                <a:rPr lang="en-US" sz="1400" kern="0" dirty="0">
                  <a:solidFill>
                    <a:srgbClr val="0C0C0C">
                      <a:lumMod val="75000"/>
                      <a:lumOff val="25000"/>
                    </a:srgbClr>
                  </a:solidFill>
                  <a:latin typeface="Arial"/>
                </a:rPr>
                <a:t>Components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AACD14E-A4D9-C1BD-EE96-D1ED47E9F899}"/>
                </a:ext>
              </a:extLst>
            </p:cNvPr>
            <p:cNvCxnSpPr/>
            <p:nvPr/>
          </p:nvCxnSpPr>
          <p:spPr bwMode="auto">
            <a:xfrm>
              <a:off x="8582376" y="4457934"/>
              <a:ext cx="0" cy="790295"/>
            </a:xfrm>
            <a:prstGeom prst="line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D589019-1D2F-10FC-CCEC-AD777FF65710}"/>
                </a:ext>
              </a:extLst>
            </p:cNvPr>
            <p:cNvCxnSpPr/>
            <p:nvPr/>
          </p:nvCxnSpPr>
          <p:spPr bwMode="auto">
            <a:xfrm>
              <a:off x="8582376" y="5382917"/>
              <a:ext cx="0" cy="790295"/>
            </a:xfrm>
            <a:prstGeom prst="line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3" name="Rounded Rectangle 109">
              <a:extLst>
                <a:ext uri="{FF2B5EF4-FFF2-40B4-BE49-F238E27FC236}">
                  <a16:creationId xmlns:a16="http://schemas.microsoft.com/office/drawing/2014/main" id="{5831AAD9-A0B7-ADE9-ABB6-6D3304D22C2E}"/>
                </a:ext>
              </a:extLst>
            </p:cNvPr>
            <p:cNvSpPr/>
            <p:nvPr/>
          </p:nvSpPr>
          <p:spPr bwMode="auto">
            <a:xfrm>
              <a:off x="7303801" y="5110820"/>
              <a:ext cx="775539" cy="453566"/>
            </a:xfrm>
            <a:prstGeom prst="roundRect">
              <a:avLst>
                <a:gd name="adj" fmla="val 5188"/>
              </a:avLst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2700" h="12700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>
                  <a:solidFill>
                    <a:srgbClr val="FFFFFF"/>
                  </a:solidFill>
                  <a:latin typeface="Arial"/>
                </a:rPr>
                <a:t>RF PLL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DC292D3-B774-3998-981C-CD7ED7A18565}"/>
              </a:ext>
            </a:extLst>
          </p:cNvPr>
          <p:cNvSpPr txBox="1"/>
          <p:nvPr/>
        </p:nvSpPr>
        <p:spPr>
          <a:xfrm>
            <a:off x="10259528" y="2026413"/>
            <a:ext cx="62677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2000" dirty="0"/>
              <a:t>Gen1</a:t>
            </a:r>
          </a:p>
          <a:p>
            <a:r>
              <a:rPr lang="it-IT" sz="2000" dirty="0"/>
              <a:t>Gen2</a:t>
            </a:r>
            <a:endParaRPr lang="en-GB" sz="20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5AB1B4D-4B16-6051-79A5-B79312684367}"/>
              </a:ext>
            </a:extLst>
          </p:cNvPr>
          <p:cNvSpPr txBox="1"/>
          <p:nvPr/>
        </p:nvSpPr>
        <p:spPr>
          <a:xfrm>
            <a:off x="10320415" y="4885129"/>
            <a:ext cx="62677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2000" dirty="0"/>
              <a:t>Gen3</a:t>
            </a:r>
          </a:p>
        </p:txBody>
      </p:sp>
    </p:spTree>
    <p:extLst>
      <p:ext uri="{BB962C8B-B14F-4D97-AF65-F5344CB8AC3E}">
        <p14:creationId xmlns:p14="http://schemas.microsoft.com/office/powerpoint/2010/main" val="321818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50B7-5C29-41E0-6225-10EA49910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Multiple </a:t>
            </a:r>
            <a:r>
              <a:rPr lang="it-IT" dirty="0" err="1"/>
              <a:t>tiles</a:t>
            </a:r>
            <a:r>
              <a:rPr lang="it-IT" dirty="0"/>
              <a:t> </a:t>
            </a:r>
            <a:r>
              <a:rPr lang="it-IT" dirty="0" err="1"/>
              <a:t>block</a:t>
            </a:r>
            <a:r>
              <a:rPr lang="it-IT" dirty="0"/>
              <a:t> </a:t>
            </a:r>
            <a:r>
              <a:rPr lang="it-IT" dirty="0" err="1"/>
              <a:t>diagram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92776-119E-34F4-F6FE-FE4101BF3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94" y="1720851"/>
            <a:ext cx="6264122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Typical</a:t>
            </a:r>
            <a:r>
              <a:rPr lang="it-IT" dirty="0"/>
              <a:t> setup </a:t>
            </a:r>
            <a:r>
              <a:rPr lang="it-IT" dirty="0" err="1"/>
              <a:t>requires</a:t>
            </a:r>
            <a:r>
              <a:rPr lang="it-IT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1 ADC and 1 DAC clock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In some </a:t>
            </a:r>
            <a:r>
              <a:rPr lang="it-IT" b="0" dirty="0" err="1"/>
              <a:t>cases</a:t>
            </a:r>
            <a:r>
              <a:rPr lang="it-IT" b="0" dirty="0"/>
              <a:t> a single clock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enough</a:t>
            </a:r>
            <a:endParaRPr lang="it-IT" b="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1 PL Clock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2 copies of SYSREF (RF and PL)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dirty="0"/>
              <a:t>Do not strictly need to be in phase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b="0" dirty="0"/>
              <a:t>Phase should remain constant over time and power cycles</a:t>
            </a:r>
            <a:endParaRPr lang="it-IT" b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7056E2-8C12-A761-6468-BCD9EA4D3EAA}"/>
              </a:ext>
            </a:extLst>
          </p:cNvPr>
          <p:cNvGrpSpPr/>
          <p:nvPr/>
        </p:nvGrpSpPr>
        <p:grpSpPr>
          <a:xfrm>
            <a:off x="6343516" y="231762"/>
            <a:ext cx="5769090" cy="6044860"/>
            <a:chOff x="6343516" y="231762"/>
            <a:chExt cx="5769090" cy="60448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C5F206F-D79C-4BD0-1EC0-33A59820D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43516" y="231762"/>
              <a:ext cx="5769090" cy="604486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3D399E-1087-9D44-BEB2-EADF74072797}"/>
                </a:ext>
              </a:extLst>
            </p:cNvPr>
            <p:cNvSpPr txBox="1"/>
            <p:nvPr/>
          </p:nvSpPr>
          <p:spPr>
            <a:xfrm>
              <a:off x="10340162" y="1731484"/>
              <a:ext cx="243656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900" b="1" dirty="0">
                  <a:solidFill>
                    <a:schemeClr val="accent5">
                      <a:lumMod val="50000"/>
                    </a:schemeClr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ADC1</a:t>
              </a:r>
              <a:endParaRPr lang="en-GB" sz="900" b="1" dirty="0">
                <a:solidFill>
                  <a:schemeClr val="accent5">
                    <a:lumMod val="50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9C35A3-42C5-A579-F52C-4E4ABD27250A}"/>
                </a:ext>
              </a:extLst>
            </p:cNvPr>
            <p:cNvSpPr txBox="1"/>
            <p:nvPr/>
          </p:nvSpPr>
          <p:spPr>
            <a:xfrm>
              <a:off x="9378425" y="2352711"/>
              <a:ext cx="115416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800" b="1" dirty="0">
                  <a:solidFill>
                    <a:schemeClr val="accent5">
                      <a:lumMod val="50000"/>
                    </a:schemeClr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AD</a:t>
              </a:r>
              <a:endParaRPr lang="en-GB" sz="800" b="1" dirty="0">
                <a:solidFill>
                  <a:schemeClr val="accent5">
                    <a:lumMod val="50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EAC8A9-C143-9DA7-D06C-0726FE8B0AD2}"/>
                </a:ext>
              </a:extLst>
            </p:cNvPr>
            <p:cNvSpPr txBox="1"/>
            <p:nvPr/>
          </p:nvSpPr>
          <p:spPr>
            <a:xfrm>
              <a:off x="9385268" y="885317"/>
              <a:ext cx="115416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800" b="1" dirty="0">
                  <a:solidFill>
                    <a:schemeClr val="accent5">
                      <a:lumMod val="50000"/>
                    </a:schemeClr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AD</a:t>
              </a:r>
              <a:endParaRPr lang="en-GB" sz="800" b="1" dirty="0">
                <a:solidFill>
                  <a:schemeClr val="accent5">
                    <a:lumMod val="50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5A0D78-67AE-6771-15AF-CEFFABC8A6EC}"/>
                </a:ext>
              </a:extLst>
            </p:cNvPr>
            <p:cNvSpPr txBox="1"/>
            <p:nvPr/>
          </p:nvSpPr>
          <p:spPr>
            <a:xfrm>
              <a:off x="9378425" y="1138488"/>
              <a:ext cx="115416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800" b="1" dirty="0">
                  <a:solidFill>
                    <a:schemeClr val="accent5">
                      <a:lumMod val="50000"/>
                    </a:schemeClr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AD</a:t>
              </a:r>
              <a:endParaRPr lang="en-GB" sz="800" b="1" dirty="0">
                <a:solidFill>
                  <a:schemeClr val="accent5">
                    <a:lumMod val="50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175AA5-62F1-2FE7-5402-19224D01DBF0}"/>
                </a:ext>
              </a:extLst>
            </p:cNvPr>
            <p:cNvSpPr txBox="1"/>
            <p:nvPr/>
          </p:nvSpPr>
          <p:spPr>
            <a:xfrm>
              <a:off x="9378425" y="2108249"/>
              <a:ext cx="115416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800" b="1" dirty="0">
                  <a:solidFill>
                    <a:schemeClr val="accent5">
                      <a:lumMod val="50000"/>
                    </a:schemeClr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AD</a:t>
              </a:r>
              <a:endParaRPr lang="en-GB" sz="800" b="1" dirty="0">
                <a:solidFill>
                  <a:schemeClr val="accent5">
                    <a:lumMod val="50000"/>
                  </a:schemeClr>
                </a:solidFill>
                <a:latin typeface="72 Condensed" panose="020B0506030000000003" pitchFamily="34" charset="0"/>
                <a:cs typeface="72 Condensed" panose="020B0506030000000003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A78199-BF46-5054-C5A0-B743723256E2}"/>
                </a:ext>
              </a:extLst>
            </p:cNvPr>
            <p:cNvSpPr txBox="1"/>
            <p:nvPr/>
          </p:nvSpPr>
          <p:spPr>
            <a:xfrm>
              <a:off x="7901016" y="1851004"/>
              <a:ext cx="217430" cy="10772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700" dirty="0"/>
                <a:t>adc0</a:t>
              </a:r>
              <a:endParaRPr lang="en-GB" sz="7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0132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94816-387B-6823-58A4-F1E2F7F3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SYSREF </a:t>
            </a:r>
            <a:r>
              <a:rPr lang="it-IT" dirty="0" err="1"/>
              <a:t>requirements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3EEE9-B771-5331-903C-D1E0E1E04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39705"/>
            <a:ext cx="10972800" cy="352045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SYSREF must be </a:t>
            </a:r>
            <a:r>
              <a:rPr lang="it-IT" dirty="0" err="1"/>
              <a:t>synchronous</a:t>
            </a:r>
            <a:r>
              <a:rPr lang="it-IT" dirty="0"/>
              <a:t> with Fs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There</a:t>
            </a:r>
            <a:r>
              <a:rPr lang="it-IT" dirty="0"/>
              <a:t> are THREE </a:t>
            </a:r>
            <a:r>
              <a:rPr lang="it-IT" dirty="0" err="1"/>
              <a:t>basic</a:t>
            </a:r>
            <a:r>
              <a:rPr lang="it-IT" dirty="0"/>
              <a:t> rules to </a:t>
            </a:r>
            <a:r>
              <a:rPr lang="it-IT" dirty="0" err="1"/>
              <a:t>satisfy</a:t>
            </a:r>
            <a:r>
              <a:rPr lang="it-IT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has</a:t>
            </a:r>
            <a:r>
              <a:rPr lang="it-IT" b="0" dirty="0"/>
              <a:t> to be an </a:t>
            </a:r>
            <a:r>
              <a:rPr lang="it-IT" b="0" dirty="0" err="1"/>
              <a:t>integer</a:t>
            </a:r>
            <a:r>
              <a:rPr lang="it-IT" b="0" dirty="0"/>
              <a:t> </a:t>
            </a:r>
            <a:r>
              <a:rPr lang="it-IT" b="0" dirty="0" err="1"/>
              <a:t>submultiple</a:t>
            </a:r>
            <a:r>
              <a:rPr lang="it-IT" b="0" dirty="0"/>
              <a:t> of </a:t>
            </a:r>
            <a:r>
              <a:rPr lang="it-IT" b="0" dirty="0" err="1"/>
              <a:t>FsADC</a:t>
            </a:r>
            <a:r>
              <a:rPr lang="it-IT" b="0" dirty="0"/>
              <a:t>/16 and </a:t>
            </a:r>
            <a:r>
              <a:rPr lang="it-IT" b="0" dirty="0" err="1"/>
              <a:t>FsDAC</a:t>
            </a:r>
            <a:r>
              <a:rPr lang="it-IT" b="0" dirty="0"/>
              <a:t>/16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has</a:t>
            </a:r>
            <a:r>
              <a:rPr lang="it-IT" b="0" dirty="0"/>
              <a:t> to be an </a:t>
            </a:r>
            <a:r>
              <a:rPr lang="it-IT" b="0" dirty="0" err="1"/>
              <a:t>integer</a:t>
            </a:r>
            <a:r>
              <a:rPr lang="it-IT" b="0" dirty="0"/>
              <a:t> </a:t>
            </a:r>
            <a:r>
              <a:rPr lang="it-IT" b="0" dirty="0" err="1"/>
              <a:t>submultiple</a:t>
            </a:r>
            <a:r>
              <a:rPr lang="it-IT" b="0" dirty="0"/>
              <a:t> of PL clock and </a:t>
            </a:r>
            <a:r>
              <a:rPr lang="it-IT" b="0" dirty="0" err="1"/>
              <a:t>any</a:t>
            </a:r>
            <a:r>
              <a:rPr lang="it-IT" b="0" dirty="0"/>
              <a:t> </a:t>
            </a:r>
            <a:r>
              <a:rPr lang="it-IT" b="0" dirty="0" err="1"/>
              <a:t>other</a:t>
            </a:r>
            <a:r>
              <a:rPr lang="it-IT" b="0" dirty="0"/>
              <a:t> clock </a:t>
            </a:r>
            <a:r>
              <a:rPr lang="it-IT" b="0" dirty="0" err="1"/>
              <a:t>which</a:t>
            </a:r>
            <a:r>
              <a:rPr lang="it-IT" b="0" dirty="0"/>
              <a:t> samples SYSREF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MAX frequency 10 Mhz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Gen1 </a:t>
            </a:r>
            <a:r>
              <a:rPr lang="it-IT" dirty="0" err="1"/>
              <a:t>requires</a:t>
            </a:r>
            <a:r>
              <a:rPr lang="it-IT" dirty="0"/>
              <a:t> DC </a:t>
            </a:r>
            <a:r>
              <a:rPr lang="it-IT" dirty="0" err="1"/>
              <a:t>coupling</a:t>
            </a:r>
            <a:r>
              <a:rPr lang="it-IT" dirty="0"/>
              <a:t> to </a:t>
            </a:r>
            <a:r>
              <a:rPr lang="it-IT" dirty="0" err="1"/>
              <a:t>allow</a:t>
            </a:r>
            <a:r>
              <a:rPr lang="it-IT" dirty="0"/>
              <a:t> frequency </a:t>
            </a:r>
            <a:r>
              <a:rPr lang="it-IT" dirty="0" err="1"/>
              <a:t>hopping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Gen3 can use </a:t>
            </a:r>
            <a:r>
              <a:rPr lang="it-IT" b="0" dirty="0" err="1"/>
              <a:t>both</a:t>
            </a:r>
            <a:r>
              <a:rPr lang="it-IT" b="0" dirty="0"/>
              <a:t> AC and DC </a:t>
            </a:r>
            <a:r>
              <a:rPr lang="it-IT" b="0" dirty="0" err="1"/>
              <a:t>coupling</a:t>
            </a:r>
            <a:endParaRPr lang="it-IT" b="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 to use </a:t>
            </a:r>
            <a:r>
              <a:rPr lang="it-IT" dirty="0" err="1"/>
              <a:t>different</a:t>
            </a:r>
            <a:r>
              <a:rPr lang="it-IT" dirty="0"/>
              <a:t> SYSREF frequency for ADC and DAC</a:t>
            </a:r>
            <a:endParaRPr lang="it-IT" b="0" dirty="0"/>
          </a:p>
          <a:p>
            <a:pPr marL="0" indent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424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4D8E-7A07-3469-97EC-65F0AE77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SYSREF </a:t>
            </a:r>
            <a:r>
              <a:rPr lang="it-IT" dirty="0" err="1"/>
              <a:t>capture</a:t>
            </a:r>
            <a:r>
              <a:rPr lang="it-IT" dirty="0"/>
              <a:t> </a:t>
            </a:r>
            <a:r>
              <a:rPr lang="it-IT" dirty="0" err="1"/>
              <a:t>requirements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D6FAF-4D94-94B2-7705-E03202AB3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20852"/>
            <a:ext cx="10972800" cy="216299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Analog SYSREF will </a:t>
            </a:r>
            <a:r>
              <a:rPr lang="it-IT" dirty="0" err="1"/>
              <a:t>always</a:t>
            </a:r>
            <a:r>
              <a:rPr lang="it-IT" dirty="0"/>
              <a:t> be </a:t>
            </a:r>
            <a:r>
              <a:rPr lang="it-IT" dirty="0" err="1"/>
              <a:t>sampled</a:t>
            </a:r>
            <a:r>
              <a:rPr lang="it-IT" dirty="0"/>
              <a:t> </a:t>
            </a:r>
            <a:r>
              <a:rPr lang="it-IT" dirty="0" err="1"/>
              <a:t>correctly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The device </a:t>
            </a:r>
            <a:r>
              <a:rPr lang="it-IT" b="0" dirty="0" err="1"/>
              <a:t>has</a:t>
            </a:r>
            <a:r>
              <a:rPr lang="it-IT" b="0" dirty="0"/>
              <a:t> an anti-</a:t>
            </a:r>
            <a:r>
              <a:rPr lang="it-IT" b="0" dirty="0" err="1"/>
              <a:t>metastability</a:t>
            </a:r>
            <a:r>
              <a:rPr lang="it-IT" b="0" dirty="0"/>
              <a:t> </a:t>
            </a:r>
            <a:r>
              <a:rPr lang="it-IT" b="0" dirty="0" err="1"/>
              <a:t>circuit</a:t>
            </a:r>
            <a:r>
              <a:rPr lang="it-IT" b="0" dirty="0"/>
              <a:t> inside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For multi-chip </a:t>
            </a:r>
            <a:r>
              <a:rPr lang="it-IT" b="0" dirty="0" err="1"/>
              <a:t>alignment</a:t>
            </a:r>
            <a:r>
              <a:rPr lang="it-IT" b="0" dirty="0"/>
              <a:t> </a:t>
            </a:r>
            <a:r>
              <a:rPr lang="it-IT" b="0" dirty="0" err="1"/>
              <a:t>it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preferrable</a:t>
            </a:r>
            <a:r>
              <a:rPr lang="it-IT" b="0" dirty="0"/>
              <a:t> to generate SYSREF on sampling clock </a:t>
            </a:r>
            <a:r>
              <a:rPr lang="it-IT" b="0" dirty="0" err="1"/>
              <a:t>falling</a:t>
            </a:r>
            <a:r>
              <a:rPr lang="it-IT" b="0" dirty="0"/>
              <a:t> </a:t>
            </a:r>
            <a:r>
              <a:rPr lang="it-IT" b="0" dirty="0" err="1"/>
              <a:t>edge</a:t>
            </a:r>
            <a:r>
              <a:rPr lang="it-IT" b="0" dirty="0"/>
              <a:t> (more </a:t>
            </a:r>
            <a:r>
              <a:rPr lang="it-IT" b="0" dirty="0" err="1"/>
              <a:t>later</a:t>
            </a:r>
            <a:r>
              <a:rPr lang="it-IT" b="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PL_SYSREF requirements are stated in pg269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74BE6-58ED-B325-D16E-1BF40E4B4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670" y="4855530"/>
            <a:ext cx="3595691" cy="1997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B5547-BC80-0F69-B43F-4B0DABC2B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65" y="3883844"/>
            <a:ext cx="5087060" cy="971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333B8E-FCE3-3508-1AA3-4C52A5A81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370" y="3883844"/>
            <a:ext cx="4673489" cy="239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9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642B-B291-7448-4647-CD76BB13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MTS procedure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80C9-378F-0B9F-851A-77476C606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2950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Tick</a:t>
            </a:r>
            <a:r>
              <a:rPr lang="it-IT" dirty="0"/>
              <a:t> «</a:t>
            </a:r>
            <a:r>
              <a:rPr lang="it-IT" dirty="0" err="1"/>
              <a:t>Enable</a:t>
            </a:r>
            <a:r>
              <a:rPr lang="it-IT" dirty="0"/>
              <a:t> MTS» in Vivado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Applies</a:t>
            </a:r>
            <a:r>
              <a:rPr lang="it-IT" b="0" dirty="0"/>
              <a:t> to </a:t>
            </a:r>
            <a:r>
              <a:rPr lang="it-IT" b="0" dirty="0" err="1"/>
              <a:t>every</a:t>
            </a:r>
            <a:r>
              <a:rPr lang="it-IT" b="0" dirty="0"/>
              <a:t> tile </a:t>
            </a:r>
            <a:r>
              <a:rPr lang="it-IT" b="0" dirty="0" err="1"/>
              <a:t>you</a:t>
            </a:r>
            <a:r>
              <a:rPr lang="it-IT" b="0" dirty="0"/>
              <a:t> </a:t>
            </a:r>
            <a:r>
              <a:rPr lang="it-IT" b="0" dirty="0" err="1"/>
              <a:t>need</a:t>
            </a:r>
            <a:r>
              <a:rPr lang="it-IT" b="0" dirty="0"/>
              <a:t> to </a:t>
            </a:r>
            <a:r>
              <a:rPr lang="it-IT" b="0" dirty="0" err="1"/>
              <a:t>synch</a:t>
            </a:r>
            <a:endParaRPr lang="it-IT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First ADC tile must be 224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First DAC tile must be 228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Assure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SYSREFs</a:t>
            </a:r>
            <a:r>
              <a:rPr lang="it-IT" dirty="0"/>
              <a:t> are </a:t>
            </a:r>
            <a:r>
              <a:rPr lang="it-IT" dirty="0" err="1"/>
              <a:t>enabled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Execute</a:t>
            </a:r>
            <a:r>
              <a:rPr lang="it-IT" dirty="0"/>
              <a:t> SW </a:t>
            </a:r>
            <a:r>
              <a:rPr lang="it-IT" dirty="0" err="1"/>
              <a:t>sequence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explained</a:t>
            </a:r>
            <a:r>
              <a:rPr lang="it-IT" dirty="0"/>
              <a:t> in pg269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AD8D9-E2E6-135D-3861-17471E399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083046"/>
            <a:ext cx="3769454" cy="216849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FB076ED-3744-4285-0B95-2ACA9EBE8954}"/>
              </a:ext>
            </a:extLst>
          </p:cNvPr>
          <p:cNvSpPr/>
          <p:nvPr/>
        </p:nvSpPr>
        <p:spPr>
          <a:xfrm>
            <a:off x="7010399" y="1720851"/>
            <a:ext cx="2030135" cy="822121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91DB3C-07DC-EFD7-DA2B-1152EC005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998131"/>
            <a:ext cx="8393715" cy="21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7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642B-B291-7448-4647-CD76BB13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target </a:t>
            </a:r>
            <a:r>
              <a:rPr lang="it-IT" dirty="0" err="1"/>
              <a:t>latency</a:t>
            </a:r>
            <a:r>
              <a:rPr lang="it-IT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80C9-378F-0B9F-851A-77476C606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6825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Used</a:t>
            </a:r>
            <a:r>
              <a:rPr lang="it-IT" dirty="0"/>
              <a:t> to </a:t>
            </a:r>
            <a:r>
              <a:rPr lang="it-IT" dirty="0" err="1"/>
              <a:t>have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latency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every</a:t>
            </a:r>
            <a:r>
              <a:rPr lang="it-IT" dirty="0"/>
              <a:t> power </a:t>
            </a:r>
            <a:r>
              <a:rPr lang="it-IT" dirty="0" err="1"/>
              <a:t>cycle</a:t>
            </a:r>
            <a:r>
              <a:rPr lang="it-IT" dirty="0"/>
              <a:t> and/or device re-start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Requires</a:t>
            </a:r>
            <a:r>
              <a:rPr lang="it-IT" dirty="0"/>
              <a:t> to </a:t>
            </a:r>
            <a:r>
              <a:rPr lang="it-IT" dirty="0" err="1"/>
              <a:t>run</a:t>
            </a:r>
            <a:r>
              <a:rPr lang="it-IT" dirty="0"/>
              <a:t> the procedure </a:t>
            </a:r>
            <a:r>
              <a:rPr lang="it-IT" dirty="0" err="1"/>
              <a:t>two</a:t>
            </a:r>
            <a:r>
              <a:rPr lang="it-IT" dirty="0"/>
              <a:t> times </a:t>
            </a:r>
            <a:r>
              <a:rPr lang="it-IT" dirty="0" err="1"/>
              <a:t>at</a:t>
            </a:r>
            <a:r>
              <a:rPr lang="it-IT" dirty="0"/>
              <a:t> board </a:t>
            </a:r>
            <a:r>
              <a:rPr lang="it-IT" dirty="0" err="1"/>
              <a:t>bring</a:t>
            </a:r>
            <a:r>
              <a:rPr lang="it-IT" dirty="0"/>
              <a:t> 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First set «</a:t>
            </a:r>
            <a:r>
              <a:rPr lang="it-IT" dirty="0" err="1"/>
              <a:t>Target_Latency</a:t>
            </a:r>
            <a:r>
              <a:rPr lang="it-IT" dirty="0"/>
              <a:t>» to -1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MTS SW will </a:t>
            </a:r>
            <a:r>
              <a:rPr lang="it-IT" dirty="0" err="1"/>
              <a:t>return</a:t>
            </a:r>
            <a:r>
              <a:rPr lang="it-IT" dirty="0"/>
              <a:t> the </a:t>
            </a:r>
            <a:r>
              <a:rPr lang="it-IT" dirty="0" err="1"/>
              <a:t>measured</a:t>
            </a:r>
            <a:r>
              <a:rPr lang="it-IT" dirty="0"/>
              <a:t> </a:t>
            </a:r>
            <a:r>
              <a:rPr lang="it-IT" dirty="0" err="1"/>
              <a:t>value</a:t>
            </a:r>
            <a:r>
              <a:rPr lang="it-IT" dirty="0"/>
              <a:t> in T1 </a:t>
            </a:r>
            <a:r>
              <a:rPr lang="it-IT" dirty="0" err="1"/>
              <a:t>cycles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Add</a:t>
            </a:r>
            <a:r>
              <a:rPr lang="it-IT" dirty="0"/>
              <a:t> a </a:t>
            </a:r>
            <a:r>
              <a:rPr lang="it-IT" dirty="0" err="1"/>
              <a:t>margin</a:t>
            </a:r>
            <a:r>
              <a:rPr lang="it-IT" dirty="0"/>
              <a:t> of T1 </a:t>
            </a:r>
            <a:r>
              <a:rPr lang="it-IT" dirty="0" err="1"/>
              <a:t>cycles</a:t>
            </a:r>
            <a:r>
              <a:rPr lang="it-IT" dirty="0"/>
              <a:t> in </a:t>
            </a:r>
            <a:r>
              <a:rPr lang="it-IT" dirty="0" err="1"/>
              <a:t>multiples</a:t>
            </a:r>
            <a:r>
              <a:rPr lang="it-IT" dirty="0"/>
              <a:t> of axi streaming clocks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Run</a:t>
            </a:r>
            <a:r>
              <a:rPr lang="it-IT" dirty="0"/>
              <a:t> MTS </a:t>
            </a:r>
            <a:r>
              <a:rPr lang="it-IT" dirty="0" err="1"/>
              <a:t>again</a:t>
            </a:r>
            <a:r>
              <a:rPr lang="it-IT" dirty="0"/>
              <a:t> with the new </a:t>
            </a:r>
            <a:r>
              <a:rPr lang="it-IT" dirty="0" err="1"/>
              <a:t>value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From </a:t>
            </a:r>
            <a:r>
              <a:rPr lang="it-IT" b="0" dirty="0" err="1"/>
              <a:t>now</a:t>
            </a:r>
            <a:r>
              <a:rPr lang="it-IT" b="0" dirty="0"/>
              <a:t> on </a:t>
            </a:r>
            <a:r>
              <a:rPr lang="it-IT" b="0" dirty="0" err="1"/>
              <a:t>that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the </a:t>
            </a:r>
            <a:r>
              <a:rPr lang="it-IT" b="0" dirty="0" err="1"/>
              <a:t>value</a:t>
            </a:r>
            <a:r>
              <a:rPr lang="it-IT" b="0" dirty="0"/>
              <a:t> to use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Normally</a:t>
            </a:r>
            <a:r>
              <a:rPr lang="it-IT" b="0" dirty="0"/>
              <a:t> </a:t>
            </a:r>
            <a:r>
              <a:rPr lang="it-IT" b="0" dirty="0" err="1"/>
              <a:t>valid</a:t>
            </a:r>
            <a:r>
              <a:rPr lang="it-IT" b="0" dirty="0"/>
              <a:t> for a board </a:t>
            </a:r>
            <a:r>
              <a:rPr lang="it-IT" b="0" dirty="0" err="1"/>
              <a:t>architecture</a:t>
            </a:r>
            <a:r>
              <a:rPr lang="it-IT" b="0" dirty="0"/>
              <a:t>, no </a:t>
            </a:r>
            <a:r>
              <a:rPr lang="it-IT" b="0" dirty="0" err="1"/>
              <a:t>need</a:t>
            </a:r>
            <a:r>
              <a:rPr lang="it-IT" b="0" dirty="0"/>
              <a:t> to replicate the test on </a:t>
            </a:r>
            <a:r>
              <a:rPr lang="it-IT" b="0" dirty="0" err="1"/>
              <a:t>all</a:t>
            </a:r>
            <a:r>
              <a:rPr lang="it-IT" b="0" dirty="0"/>
              <a:t> the boards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Example</a:t>
            </a:r>
            <a:r>
              <a:rPr lang="it-IT" dirty="0"/>
              <a:t>: 8x </a:t>
            </a:r>
            <a:r>
              <a:rPr lang="it-IT" dirty="0" err="1"/>
              <a:t>decimation</a:t>
            </a:r>
            <a:r>
              <a:rPr lang="it-IT" dirty="0"/>
              <a:t>, 2x samples axi </a:t>
            </a:r>
            <a:r>
              <a:rPr lang="it-IT" dirty="0" err="1"/>
              <a:t>width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Reported</a:t>
            </a:r>
            <a:r>
              <a:rPr lang="it-IT" b="0" dirty="0"/>
              <a:t> </a:t>
            </a:r>
            <a:r>
              <a:rPr lang="it-IT" b="0" dirty="0" err="1"/>
              <a:t>latency</a:t>
            </a:r>
            <a:r>
              <a:rPr lang="it-IT" b="0" dirty="0"/>
              <a:t> will be Nx16 (</a:t>
            </a:r>
            <a:r>
              <a:rPr lang="it-IT" b="0" dirty="0" err="1"/>
              <a:t>might</a:t>
            </a:r>
            <a:r>
              <a:rPr lang="it-IT" b="0" dirty="0"/>
              <a:t> be +1). </a:t>
            </a:r>
            <a:r>
              <a:rPr lang="it-IT" b="0" dirty="0" err="1"/>
              <a:t>Margin</a:t>
            </a:r>
            <a:r>
              <a:rPr lang="it-IT" b="0" dirty="0"/>
              <a:t>: 2x16=32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Target </a:t>
            </a:r>
            <a:r>
              <a:rPr lang="it-IT" b="0" dirty="0" err="1"/>
              <a:t>latency</a:t>
            </a:r>
            <a:r>
              <a:rPr lang="it-IT" b="0" dirty="0"/>
              <a:t> to set: Nx16 + 32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64FA04-4839-09C8-FA40-B5A81BA63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78" y="865124"/>
            <a:ext cx="10364646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54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642B-B291-7448-4647-CD76BB13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MTS SW Feedback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80C9-378F-0B9F-851A-77476C606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8896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MTS can </a:t>
            </a:r>
            <a:r>
              <a:rPr lang="it-IT" dirty="0" err="1"/>
              <a:t>return</a:t>
            </a:r>
            <a:r>
              <a:rPr lang="it-IT" dirty="0"/>
              <a:t> a </a:t>
            </a:r>
            <a:r>
              <a:rPr lang="it-IT" dirty="0" err="1"/>
              <a:t>detailed</a:t>
            </a:r>
            <a:r>
              <a:rPr lang="it-IT" dirty="0"/>
              <a:t> report of </a:t>
            </a:r>
            <a:r>
              <a:rPr lang="it-IT" dirty="0" err="1"/>
              <a:t>alignment</a:t>
            </a:r>
            <a:r>
              <a:rPr lang="it-IT" dirty="0"/>
              <a:t> </a:t>
            </a:r>
            <a:r>
              <a:rPr lang="it-IT" dirty="0" err="1"/>
              <a:t>phases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Need</a:t>
            </a:r>
            <a:r>
              <a:rPr lang="it-IT" b="0" dirty="0"/>
              <a:t> to </a:t>
            </a:r>
            <a:r>
              <a:rPr lang="it-IT" b="0" dirty="0" err="1"/>
              <a:t>enable</a:t>
            </a:r>
            <a:r>
              <a:rPr lang="it-IT" b="0" dirty="0"/>
              <a:t> </a:t>
            </a:r>
            <a:r>
              <a:rPr lang="it-IT" b="0" dirty="0" err="1"/>
              <a:t>it</a:t>
            </a:r>
            <a:endParaRPr lang="it-IT" b="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Allows</a:t>
            </a:r>
            <a:r>
              <a:rPr lang="it-IT" dirty="0"/>
              <a:t> to </a:t>
            </a:r>
            <a:r>
              <a:rPr lang="it-IT" dirty="0" err="1"/>
              <a:t>read</a:t>
            </a:r>
            <a:r>
              <a:rPr lang="it-IT" dirty="0"/>
              <a:t> and </a:t>
            </a:r>
            <a:r>
              <a:rPr lang="it-IT" dirty="0" err="1"/>
              <a:t>correctly</a:t>
            </a:r>
            <a:r>
              <a:rPr lang="it-IT" dirty="0"/>
              <a:t> set </a:t>
            </a:r>
            <a:r>
              <a:rPr lang="it-IT" dirty="0" err="1"/>
              <a:t>desired</a:t>
            </a:r>
            <a:r>
              <a:rPr lang="it-IT" dirty="0"/>
              <a:t>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Useful</a:t>
            </a:r>
            <a:r>
              <a:rPr lang="it-IT" dirty="0"/>
              <a:t> for </a:t>
            </a:r>
            <a:r>
              <a:rPr lang="it-IT" dirty="0" err="1"/>
              <a:t>troubleshooting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Useful</a:t>
            </a:r>
            <a:r>
              <a:rPr lang="it-IT" dirty="0"/>
              <a:t> for SYSREF </a:t>
            </a:r>
            <a:r>
              <a:rPr lang="it-IT" dirty="0" err="1"/>
              <a:t>phase</a:t>
            </a:r>
            <a:r>
              <a:rPr lang="it-IT" dirty="0"/>
              <a:t> tuning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needed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May</a:t>
            </a:r>
            <a:r>
              <a:rPr lang="it-IT" dirty="0"/>
              <a:t> help to solve special </a:t>
            </a:r>
            <a:r>
              <a:rPr lang="it-IT" dirty="0" err="1"/>
              <a:t>cases</a:t>
            </a:r>
            <a:r>
              <a:rPr lang="it-IT" dirty="0"/>
              <a:t>, </a:t>
            </a:r>
            <a:r>
              <a:rPr lang="it-IT" dirty="0" err="1"/>
              <a:t>especially</a:t>
            </a:r>
            <a:r>
              <a:rPr lang="it-IT" dirty="0"/>
              <a:t> for multi chip </a:t>
            </a:r>
            <a:r>
              <a:rPr lang="it-IT" dirty="0" err="1"/>
              <a:t>applications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E48C2-C8AC-BE22-7D7B-08AFA3CC0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177" y="4164879"/>
            <a:ext cx="8027420" cy="219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52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642B-B291-7448-4647-CD76BB13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MTS SW Feedback </a:t>
            </a:r>
            <a:r>
              <a:rPr lang="it-IT" dirty="0" err="1"/>
              <a:t>details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80C9-378F-0B9F-851A-77476C606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97" y="1208896"/>
            <a:ext cx="11522974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The device </a:t>
            </a:r>
            <a:r>
              <a:rPr lang="it-IT" dirty="0" err="1"/>
              <a:t>automatically</a:t>
            </a:r>
            <a:r>
              <a:rPr lang="it-IT" dirty="0"/>
              <a:t> looks for SYSREF </a:t>
            </a:r>
            <a:r>
              <a:rPr lang="it-IT" dirty="0" err="1"/>
              <a:t>edges</a:t>
            </a:r>
            <a:r>
              <a:rPr lang="it-IT" dirty="0"/>
              <a:t> and </a:t>
            </a:r>
            <a:r>
              <a:rPr lang="it-IT" dirty="0" err="1"/>
              <a:t>marks</a:t>
            </a:r>
            <a:r>
              <a:rPr lang="it-IT" dirty="0"/>
              <a:t> </a:t>
            </a:r>
            <a:r>
              <a:rPr lang="it-IT" dirty="0" err="1"/>
              <a:t>those</a:t>
            </a:r>
            <a:r>
              <a:rPr lang="it-IT" dirty="0"/>
              <a:t> with a #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Then</a:t>
            </a:r>
            <a:r>
              <a:rPr lang="it-IT" dirty="0"/>
              <a:t> shifts SYSREF to the middle of the sampling clock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May</a:t>
            </a:r>
            <a:r>
              <a:rPr lang="it-IT" dirty="0"/>
              <a:t> help to solve special </a:t>
            </a:r>
            <a:r>
              <a:rPr lang="it-IT" dirty="0" err="1"/>
              <a:t>cases</a:t>
            </a:r>
            <a:r>
              <a:rPr lang="it-IT" dirty="0"/>
              <a:t>, </a:t>
            </a:r>
            <a:r>
              <a:rPr lang="it-IT" dirty="0" err="1"/>
              <a:t>especially</a:t>
            </a:r>
            <a:r>
              <a:rPr lang="it-IT" dirty="0"/>
              <a:t> for multi chip </a:t>
            </a:r>
            <a:r>
              <a:rPr lang="it-IT" dirty="0" err="1"/>
              <a:t>applications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Better generate SYSREF on the Sampling clock </a:t>
            </a:r>
            <a:r>
              <a:rPr lang="it-IT" dirty="0" err="1"/>
              <a:t>falling</a:t>
            </a:r>
            <a:r>
              <a:rPr lang="it-IT" dirty="0"/>
              <a:t> </a:t>
            </a:r>
            <a:r>
              <a:rPr lang="it-IT" dirty="0" err="1"/>
              <a:t>edge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E7C1B7-3EE8-7D7E-418C-B02AAB37A12D}"/>
              </a:ext>
            </a:extLst>
          </p:cNvPr>
          <p:cNvGrpSpPr/>
          <p:nvPr/>
        </p:nvGrpSpPr>
        <p:grpSpPr>
          <a:xfrm>
            <a:off x="100668" y="3429000"/>
            <a:ext cx="11481732" cy="2651401"/>
            <a:chOff x="100668" y="3429000"/>
            <a:chExt cx="11481732" cy="265140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68ABD4D-D7DC-83D5-58A6-1AE3F0D48126}"/>
                </a:ext>
              </a:extLst>
            </p:cNvPr>
            <p:cNvSpPr txBox="1"/>
            <p:nvPr/>
          </p:nvSpPr>
          <p:spPr>
            <a:xfrm>
              <a:off x="462096" y="3741816"/>
              <a:ext cx="111203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metal info: ADC0: 011322220000000000000000000000000000000000000000000000000000*00000000000000000000000000#00000000000000000000000000111322200000000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53A021-9CF8-FD0C-2169-3D22AFFDDB1A}"/>
                </a:ext>
              </a:extLst>
            </p:cNvPr>
            <p:cNvSpPr/>
            <p:nvPr/>
          </p:nvSpPr>
          <p:spPr>
            <a:xfrm>
              <a:off x="206929" y="3930704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230901-8335-32C0-2063-E573B8415CE0}"/>
                </a:ext>
              </a:extLst>
            </p:cNvPr>
            <p:cNvSpPr txBox="1"/>
            <p:nvPr/>
          </p:nvSpPr>
          <p:spPr>
            <a:xfrm>
              <a:off x="100668" y="4269258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6A49CB4-0763-04A4-8F81-B6F44503787D}"/>
                </a:ext>
              </a:extLst>
            </p:cNvPr>
            <p:cNvSpPr/>
            <p:nvPr/>
          </p:nvSpPr>
          <p:spPr>
            <a:xfrm>
              <a:off x="9629164" y="3932611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AAE96C-6FE2-AD6C-4109-2DFE07609354}"/>
                </a:ext>
              </a:extLst>
            </p:cNvPr>
            <p:cNvSpPr txBox="1"/>
            <p:nvPr/>
          </p:nvSpPr>
          <p:spPr>
            <a:xfrm>
              <a:off x="9522903" y="4271165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E49BAF3-6CFF-AE29-1BB1-3AB0EAC1E03F}"/>
                </a:ext>
              </a:extLst>
            </p:cNvPr>
            <p:cNvSpPr/>
            <p:nvPr/>
          </p:nvSpPr>
          <p:spPr>
            <a:xfrm>
              <a:off x="7677663" y="3911037"/>
              <a:ext cx="416111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935A19-C691-29E2-4256-55510FDEA6C7}"/>
                </a:ext>
              </a:extLst>
            </p:cNvPr>
            <p:cNvSpPr txBox="1"/>
            <p:nvPr/>
          </p:nvSpPr>
          <p:spPr>
            <a:xfrm>
              <a:off x="6804117" y="4270754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</a:t>
              </a:r>
              <a:r>
                <a:rPr lang="it-IT" sz="1600" dirty="0" err="1"/>
                <a:t>found</a:t>
              </a:r>
              <a:r>
                <a:rPr lang="it-IT" sz="1600" dirty="0"/>
                <a:t> position</a:t>
              </a:r>
              <a:endParaRPr lang="en-GB" sz="16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B03F09-7C33-65FB-824A-AB18D6EC0F2A}"/>
                </a:ext>
              </a:extLst>
            </p:cNvPr>
            <p:cNvSpPr/>
            <p:nvPr/>
          </p:nvSpPr>
          <p:spPr>
            <a:xfrm>
              <a:off x="5389515" y="3912944"/>
              <a:ext cx="416111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BFD926-FE0E-0E57-645B-8CA658F26EE2}"/>
                </a:ext>
              </a:extLst>
            </p:cNvPr>
            <p:cNvSpPr txBox="1"/>
            <p:nvPr/>
          </p:nvSpPr>
          <p:spPr>
            <a:xfrm>
              <a:off x="4515969" y="4272661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new position</a:t>
              </a:r>
              <a:endParaRPr lang="en-GB" sz="1600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716E6C4-9F33-ED7B-CE3C-4AD92C5AD6D2}"/>
                </a:ext>
              </a:extLst>
            </p:cNvPr>
            <p:cNvCxnSpPr/>
            <p:nvPr/>
          </p:nvCxnSpPr>
          <p:spPr>
            <a:xfrm flipH="1">
              <a:off x="5805626" y="3911037"/>
              <a:ext cx="1803189" cy="19667"/>
            </a:xfrm>
            <a:prstGeom prst="straightConnector1">
              <a:avLst/>
            </a:prstGeom>
            <a:ln w="19050">
              <a:solidFill>
                <a:schemeClr val="accent1"/>
              </a:solidFill>
              <a:prstDash val="solid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C97CD6-5365-9E84-238F-C6408B9394F9}"/>
                </a:ext>
              </a:extLst>
            </p:cNvPr>
            <p:cNvSpPr txBox="1"/>
            <p:nvPr/>
          </p:nvSpPr>
          <p:spPr>
            <a:xfrm>
              <a:off x="462096" y="5106334"/>
              <a:ext cx="111203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metal info: ADC0: </a:t>
              </a:r>
            </a:p>
            <a:p>
              <a:r>
                <a:rPr lang="en-GB" sz="1200" dirty="0"/>
                <a:t>00000000000000000000000000000000000000000000000000000000000000000000000000000000000011#13222000000000000000000000000000000000000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F3D6D37-E3AC-9B3C-F3DC-0B05A2169276}"/>
                </a:ext>
              </a:extLst>
            </p:cNvPr>
            <p:cNvSpPr/>
            <p:nvPr/>
          </p:nvSpPr>
          <p:spPr>
            <a:xfrm>
              <a:off x="7260644" y="5271999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668109-7D23-341C-62E8-0D52064CEF98}"/>
                </a:ext>
              </a:extLst>
            </p:cNvPr>
            <p:cNvSpPr txBox="1"/>
            <p:nvPr/>
          </p:nvSpPr>
          <p:spPr>
            <a:xfrm>
              <a:off x="6993985" y="5834180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3B541C5-F931-1ABE-0102-0686B647B91E}"/>
                </a:ext>
              </a:extLst>
            </p:cNvPr>
            <p:cNvSpPr/>
            <p:nvPr/>
          </p:nvSpPr>
          <p:spPr>
            <a:xfrm>
              <a:off x="7677663" y="5275555"/>
              <a:ext cx="416111" cy="3609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124B8A-29A8-FD71-BAD6-0C584DC55478}"/>
                </a:ext>
              </a:extLst>
            </p:cNvPr>
            <p:cNvSpPr txBox="1"/>
            <p:nvPr/>
          </p:nvSpPr>
          <p:spPr>
            <a:xfrm>
              <a:off x="6804117" y="5635272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</a:t>
              </a:r>
              <a:r>
                <a:rPr lang="it-IT" sz="1600" dirty="0" err="1"/>
                <a:t>found</a:t>
              </a:r>
              <a:r>
                <a:rPr lang="it-IT" sz="1600" dirty="0"/>
                <a:t> position</a:t>
              </a:r>
              <a:endParaRPr lang="en-GB" sz="16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9B3E80B-1733-3FF6-DA48-7B52467C2C54}"/>
                </a:ext>
              </a:extLst>
            </p:cNvPr>
            <p:cNvSpPr txBox="1"/>
            <p:nvPr/>
          </p:nvSpPr>
          <p:spPr>
            <a:xfrm>
              <a:off x="4409007" y="5759995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new position?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DCC87FA-B45C-449B-6F88-2B93D6DB9E43}"/>
                </a:ext>
              </a:extLst>
            </p:cNvPr>
            <p:cNvCxnSpPr/>
            <p:nvPr/>
          </p:nvCxnSpPr>
          <p:spPr>
            <a:xfrm flipH="1">
              <a:off x="5406462" y="5225443"/>
              <a:ext cx="1803189" cy="19667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solid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59BC57-3FD3-A126-1BE0-EDFB0620557E}"/>
                </a:ext>
              </a:extLst>
            </p:cNvPr>
            <p:cNvSpPr txBox="1"/>
            <p:nvPr/>
          </p:nvSpPr>
          <p:spPr>
            <a:xfrm>
              <a:off x="1007904" y="3429000"/>
              <a:ext cx="984885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chemeClr val="tx2"/>
                  </a:solidFill>
                </a:rPr>
                <a:t>SYSREF </a:t>
              </a:r>
              <a:r>
                <a:rPr lang="it-IT" sz="1600" dirty="0" err="1">
                  <a:solidFill>
                    <a:schemeClr val="tx2"/>
                  </a:solidFill>
                </a:rPr>
                <a:t>found</a:t>
              </a:r>
              <a:r>
                <a:rPr lang="it-IT" sz="1600" dirty="0">
                  <a:solidFill>
                    <a:schemeClr val="tx2"/>
                  </a:solidFill>
                </a:rPr>
                <a:t> far from sampling clock </a:t>
              </a:r>
              <a:r>
                <a:rPr lang="it-IT" sz="1600" dirty="0" err="1">
                  <a:solidFill>
                    <a:schemeClr val="tx2"/>
                  </a:solidFill>
                </a:rPr>
                <a:t>edge</a:t>
              </a:r>
              <a:r>
                <a:rPr lang="it-IT" sz="1600" dirty="0">
                  <a:solidFill>
                    <a:schemeClr val="tx2"/>
                  </a:solidFill>
                </a:rPr>
                <a:t>: SYSREF will be </a:t>
              </a:r>
              <a:r>
                <a:rPr lang="it-IT" sz="1600" dirty="0" err="1">
                  <a:solidFill>
                    <a:schemeClr val="tx2"/>
                  </a:solidFill>
                </a:rPr>
                <a:t>placed</a:t>
              </a:r>
              <a:r>
                <a:rPr lang="it-IT" sz="1600" dirty="0">
                  <a:solidFill>
                    <a:schemeClr val="tx2"/>
                  </a:solidFill>
                </a:rPr>
                <a:t> in the middle of the </a:t>
              </a:r>
              <a:r>
                <a:rPr lang="it-IT" sz="1600" dirty="0" err="1">
                  <a:solidFill>
                    <a:schemeClr val="tx2"/>
                  </a:solidFill>
                </a:rPr>
                <a:t>same</a:t>
              </a:r>
              <a:r>
                <a:rPr lang="it-IT" sz="1600" dirty="0">
                  <a:solidFill>
                    <a:schemeClr val="tx2"/>
                  </a:solidFill>
                </a:rPr>
                <a:t> clock </a:t>
              </a:r>
              <a:r>
                <a:rPr lang="it-IT" sz="1600" dirty="0" err="1">
                  <a:solidFill>
                    <a:schemeClr val="tx2"/>
                  </a:solidFill>
                </a:rPr>
                <a:t>cycle</a:t>
              </a:r>
              <a:r>
                <a:rPr lang="it-IT" sz="1600" dirty="0">
                  <a:solidFill>
                    <a:schemeClr val="tx2"/>
                  </a:solidFill>
                </a:rPr>
                <a:t> </a:t>
              </a:r>
              <a:endParaRPr lang="en-GB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34F00F5-2B1B-A664-76B6-31759A019FB8}"/>
                </a:ext>
              </a:extLst>
            </p:cNvPr>
            <p:cNvCxnSpPr/>
            <p:nvPr/>
          </p:nvCxnSpPr>
          <p:spPr>
            <a:xfrm flipH="1">
              <a:off x="8564928" y="5208502"/>
              <a:ext cx="1803189" cy="19667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A8C1E3-E0B4-A306-887F-4BA6AEC15224}"/>
                </a:ext>
              </a:extLst>
            </p:cNvPr>
            <p:cNvSpPr txBox="1"/>
            <p:nvPr/>
          </p:nvSpPr>
          <p:spPr>
            <a:xfrm>
              <a:off x="9100026" y="5761016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new position?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82A7B8-3E5E-766C-A054-45B30590D82D}"/>
                </a:ext>
              </a:extLst>
            </p:cNvPr>
            <p:cNvSpPr txBox="1"/>
            <p:nvPr/>
          </p:nvSpPr>
          <p:spPr>
            <a:xfrm>
              <a:off x="1030025" y="4879100"/>
              <a:ext cx="914032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</a:t>
              </a:r>
              <a:r>
                <a:rPr lang="it-IT" sz="1600" dirty="0" err="1">
                  <a:solidFill>
                    <a:srgbClr val="FF0000"/>
                  </a:solidFill>
                </a:rPr>
                <a:t>found</a:t>
              </a:r>
              <a:r>
                <a:rPr lang="it-IT" sz="1600" dirty="0">
                  <a:solidFill>
                    <a:srgbClr val="FF0000"/>
                  </a:solidFill>
                </a:rPr>
                <a:t> on sampling clock </a:t>
              </a:r>
              <a:r>
                <a:rPr lang="it-IT" sz="1600" dirty="0" err="1">
                  <a:solidFill>
                    <a:srgbClr val="FF0000"/>
                  </a:solidFill>
                </a:rPr>
                <a:t>edge</a:t>
              </a:r>
              <a:r>
                <a:rPr lang="it-IT" sz="1600" dirty="0">
                  <a:solidFill>
                    <a:srgbClr val="FF0000"/>
                  </a:solidFill>
                </a:rPr>
                <a:t>: SYSREF </a:t>
              </a:r>
              <a:r>
                <a:rPr lang="it-IT" sz="1600" dirty="0" err="1">
                  <a:solidFill>
                    <a:srgbClr val="FF0000"/>
                  </a:solidFill>
                </a:rPr>
                <a:t>may</a:t>
              </a:r>
              <a:r>
                <a:rPr lang="it-IT" sz="1600" dirty="0">
                  <a:solidFill>
                    <a:srgbClr val="FF0000"/>
                  </a:solidFill>
                </a:rPr>
                <a:t> be </a:t>
              </a:r>
              <a:r>
                <a:rPr lang="it-IT" sz="1600" dirty="0" err="1">
                  <a:solidFill>
                    <a:srgbClr val="FF0000"/>
                  </a:solidFill>
                </a:rPr>
                <a:t>placed</a:t>
              </a:r>
              <a:r>
                <a:rPr lang="it-IT" sz="1600" dirty="0">
                  <a:solidFill>
                    <a:srgbClr val="FF0000"/>
                  </a:solidFill>
                </a:rPr>
                <a:t> on </a:t>
              </a:r>
              <a:r>
                <a:rPr lang="it-IT" sz="1600" dirty="0" err="1">
                  <a:solidFill>
                    <a:srgbClr val="FF0000"/>
                  </a:solidFill>
                </a:rPr>
                <a:t>any</a:t>
              </a:r>
              <a:r>
                <a:rPr lang="it-IT" sz="1600" dirty="0">
                  <a:solidFill>
                    <a:srgbClr val="FF0000"/>
                  </a:solidFill>
                </a:rPr>
                <a:t> of the </a:t>
              </a:r>
              <a:r>
                <a:rPr lang="it-IT" sz="1600" dirty="0" err="1">
                  <a:solidFill>
                    <a:srgbClr val="FF0000"/>
                  </a:solidFill>
                </a:rPr>
                <a:t>adjacent</a:t>
              </a:r>
              <a:r>
                <a:rPr lang="it-IT" sz="1600" dirty="0">
                  <a:solidFill>
                    <a:srgbClr val="FF0000"/>
                  </a:solidFill>
                </a:rPr>
                <a:t> clock </a:t>
              </a:r>
              <a:r>
                <a:rPr lang="it-IT" sz="1600" dirty="0" err="1">
                  <a:solidFill>
                    <a:srgbClr val="FF0000"/>
                  </a:solidFill>
                </a:rPr>
                <a:t>cycles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261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66D4-AD28-F356-79DA-21CD89BD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Consequence</a:t>
            </a:r>
            <a:r>
              <a:rPr lang="it-IT" dirty="0"/>
              <a:t> of SYSREF positioning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F14C4-36F3-42C1-02C4-3465FCD21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1548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In case of position </a:t>
            </a:r>
            <a:r>
              <a:rPr lang="it-IT" dirty="0" err="1"/>
              <a:t>uncertainity</a:t>
            </a:r>
            <a:r>
              <a:rPr lang="it-IT" dirty="0"/>
              <a:t>, </a:t>
            </a:r>
            <a:r>
              <a:rPr lang="it-IT" dirty="0" err="1"/>
              <a:t>latency</a:t>
            </a:r>
            <a:r>
              <a:rPr lang="it-IT" dirty="0"/>
              <a:t>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err="1"/>
              <a:t>change</a:t>
            </a:r>
            <a:r>
              <a:rPr lang="it-IT" dirty="0"/>
              <a:t> by +/- 1 T1 on </a:t>
            </a:r>
            <a:r>
              <a:rPr lang="it-IT" dirty="0" err="1"/>
              <a:t>different</a:t>
            </a:r>
            <a:r>
              <a:rPr lang="it-IT" dirty="0"/>
              <a:t> power </a:t>
            </a:r>
            <a:r>
              <a:rPr lang="it-IT" dirty="0" err="1"/>
              <a:t>cycles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In case of multiple boards, </a:t>
            </a:r>
            <a:r>
              <a:rPr lang="it-IT" dirty="0" err="1"/>
              <a:t>this</a:t>
            </a:r>
            <a:r>
              <a:rPr lang="it-IT" dirty="0"/>
              <a:t> can </a:t>
            </a:r>
            <a:r>
              <a:rPr lang="it-IT" dirty="0" err="1"/>
              <a:t>translate</a:t>
            </a:r>
            <a:r>
              <a:rPr lang="it-IT" dirty="0"/>
              <a:t> in +/- 1 T1 skew </a:t>
            </a:r>
            <a:r>
              <a:rPr lang="it-IT" dirty="0" err="1"/>
              <a:t>between</a:t>
            </a:r>
            <a:r>
              <a:rPr lang="it-IT" dirty="0"/>
              <a:t> the boards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A good </a:t>
            </a:r>
            <a:r>
              <a:rPr lang="it-IT" dirty="0" err="1"/>
              <a:t>reason</a:t>
            </a:r>
            <a:r>
              <a:rPr lang="it-IT" dirty="0"/>
              <a:t> to place SYSREF </a:t>
            </a:r>
            <a:r>
              <a:rPr lang="it-IT" dirty="0" err="1"/>
              <a:t>rising</a:t>
            </a:r>
            <a:r>
              <a:rPr lang="it-IT" dirty="0"/>
              <a:t> </a:t>
            </a:r>
            <a:r>
              <a:rPr lang="it-IT" dirty="0" err="1"/>
              <a:t>edge</a:t>
            </a:r>
            <a:r>
              <a:rPr lang="it-IT" dirty="0"/>
              <a:t> </a:t>
            </a:r>
            <a:r>
              <a:rPr lang="it-IT" dirty="0" err="1"/>
              <a:t>aligned</a:t>
            </a:r>
            <a:r>
              <a:rPr lang="it-IT" dirty="0"/>
              <a:t> with sampling clock </a:t>
            </a:r>
            <a:r>
              <a:rPr lang="it-IT" dirty="0" err="1"/>
              <a:t>falling</a:t>
            </a:r>
            <a:r>
              <a:rPr lang="it-IT" dirty="0"/>
              <a:t> </a:t>
            </a:r>
            <a:r>
              <a:rPr lang="it-IT" dirty="0" err="1"/>
              <a:t>edge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6CD61E-A3AF-8896-0CD8-5368723D8FB3}"/>
              </a:ext>
            </a:extLst>
          </p:cNvPr>
          <p:cNvGrpSpPr/>
          <p:nvPr/>
        </p:nvGrpSpPr>
        <p:grpSpPr>
          <a:xfrm>
            <a:off x="204363" y="3636390"/>
            <a:ext cx="11481732" cy="2651401"/>
            <a:chOff x="100668" y="3429000"/>
            <a:chExt cx="11481732" cy="265140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6AD779-4BBB-54A2-EFEB-9E6B46CA8D59}"/>
                </a:ext>
              </a:extLst>
            </p:cNvPr>
            <p:cNvSpPr txBox="1"/>
            <p:nvPr/>
          </p:nvSpPr>
          <p:spPr>
            <a:xfrm>
              <a:off x="462096" y="3741816"/>
              <a:ext cx="111203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metal info: ADC0: 011322220000000000000000000000000000000000000000000000000000*00000000000000000000000000#00000000000000000000000000111322200000000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A595CB8-5E12-685C-E53B-A30BF93618FD}"/>
                </a:ext>
              </a:extLst>
            </p:cNvPr>
            <p:cNvSpPr/>
            <p:nvPr/>
          </p:nvSpPr>
          <p:spPr>
            <a:xfrm>
              <a:off x="206929" y="3930704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8585F3-0B3A-CDD9-973A-BCAAE68615CB}"/>
                </a:ext>
              </a:extLst>
            </p:cNvPr>
            <p:cNvSpPr txBox="1"/>
            <p:nvPr/>
          </p:nvSpPr>
          <p:spPr>
            <a:xfrm>
              <a:off x="100668" y="4269258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66F02B9-8F14-1B86-CA83-C905C3023E15}"/>
                </a:ext>
              </a:extLst>
            </p:cNvPr>
            <p:cNvSpPr/>
            <p:nvPr/>
          </p:nvSpPr>
          <p:spPr>
            <a:xfrm>
              <a:off x="9629164" y="3932611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09990-AFA6-EF94-FEA2-2E82A1E78B62}"/>
                </a:ext>
              </a:extLst>
            </p:cNvPr>
            <p:cNvSpPr txBox="1"/>
            <p:nvPr/>
          </p:nvSpPr>
          <p:spPr>
            <a:xfrm>
              <a:off x="9522903" y="4271165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8010A2-FD30-2C6C-E42E-2A7B07FB6980}"/>
                </a:ext>
              </a:extLst>
            </p:cNvPr>
            <p:cNvSpPr/>
            <p:nvPr/>
          </p:nvSpPr>
          <p:spPr>
            <a:xfrm>
              <a:off x="7677663" y="3911037"/>
              <a:ext cx="416111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79667F-F196-5DC3-6529-68753CDBC08E}"/>
                </a:ext>
              </a:extLst>
            </p:cNvPr>
            <p:cNvSpPr txBox="1"/>
            <p:nvPr/>
          </p:nvSpPr>
          <p:spPr>
            <a:xfrm>
              <a:off x="6804117" y="4270754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</a:t>
              </a:r>
              <a:r>
                <a:rPr lang="it-IT" sz="1600" dirty="0" err="1"/>
                <a:t>found</a:t>
              </a:r>
              <a:r>
                <a:rPr lang="it-IT" sz="1600" dirty="0"/>
                <a:t> position</a:t>
              </a:r>
              <a:endParaRPr lang="en-GB" sz="16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9A86FF7-CB34-66AF-85AD-F58E00F0800A}"/>
                </a:ext>
              </a:extLst>
            </p:cNvPr>
            <p:cNvSpPr/>
            <p:nvPr/>
          </p:nvSpPr>
          <p:spPr>
            <a:xfrm>
              <a:off x="5389515" y="3912944"/>
              <a:ext cx="416111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9A80F7-2B69-30FD-5A2C-95EF4B18072B}"/>
                </a:ext>
              </a:extLst>
            </p:cNvPr>
            <p:cNvSpPr txBox="1"/>
            <p:nvPr/>
          </p:nvSpPr>
          <p:spPr>
            <a:xfrm>
              <a:off x="4515969" y="4272661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new position</a:t>
              </a:r>
              <a:endParaRPr lang="en-GB" sz="1600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8BD0B08-8445-C7A7-92B2-08272DBA78E6}"/>
                </a:ext>
              </a:extLst>
            </p:cNvPr>
            <p:cNvCxnSpPr/>
            <p:nvPr/>
          </p:nvCxnSpPr>
          <p:spPr>
            <a:xfrm flipH="1">
              <a:off x="5805626" y="3911037"/>
              <a:ext cx="1803189" cy="19667"/>
            </a:xfrm>
            <a:prstGeom prst="straightConnector1">
              <a:avLst/>
            </a:prstGeom>
            <a:ln w="19050">
              <a:solidFill>
                <a:schemeClr val="accent1"/>
              </a:solidFill>
              <a:prstDash val="solid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91540A-ACFF-8EDD-EC0E-9B1C6E5FF63F}"/>
                </a:ext>
              </a:extLst>
            </p:cNvPr>
            <p:cNvSpPr txBox="1"/>
            <p:nvPr/>
          </p:nvSpPr>
          <p:spPr>
            <a:xfrm>
              <a:off x="462096" y="5106334"/>
              <a:ext cx="111203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metal info: ADC0: </a:t>
              </a:r>
            </a:p>
            <a:p>
              <a:r>
                <a:rPr lang="en-GB" sz="1200" dirty="0"/>
                <a:t>00000000000000000000000000000000000000000000000000000000000000000000000000000000000011#13222000000000000000000000000000000000000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FB3B40C-D7E4-297B-A27B-2E3585201219}"/>
                </a:ext>
              </a:extLst>
            </p:cNvPr>
            <p:cNvSpPr/>
            <p:nvPr/>
          </p:nvSpPr>
          <p:spPr>
            <a:xfrm>
              <a:off x="7260644" y="5271999"/>
              <a:ext cx="1227590" cy="3609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DBF28B-128E-1319-E4E7-D9A817F9C4BD}"/>
                </a:ext>
              </a:extLst>
            </p:cNvPr>
            <p:cNvSpPr txBox="1"/>
            <p:nvPr/>
          </p:nvSpPr>
          <p:spPr>
            <a:xfrm>
              <a:off x="6993985" y="5834180"/>
              <a:ext cx="157094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/>
                <a:t>Clock </a:t>
              </a:r>
              <a:r>
                <a:rPr lang="it-IT" sz="1600" dirty="0" err="1"/>
                <a:t>rising</a:t>
              </a:r>
              <a:r>
                <a:rPr lang="it-IT" sz="1600" dirty="0"/>
                <a:t> </a:t>
              </a:r>
              <a:r>
                <a:rPr lang="it-IT" sz="1600" dirty="0" err="1"/>
                <a:t>edge</a:t>
              </a:r>
              <a:endParaRPr lang="en-GB" sz="16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CB87497-D4B6-08FE-7683-0239D2CA7BFD}"/>
                </a:ext>
              </a:extLst>
            </p:cNvPr>
            <p:cNvSpPr/>
            <p:nvPr/>
          </p:nvSpPr>
          <p:spPr>
            <a:xfrm>
              <a:off x="7677663" y="5275555"/>
              <a:ext cx="416111" cy="3609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GB" sz="1600" dirty="0" err="1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8A1C753-FD60-EB55-304E-67B05F5B60DE}"/>
                </a:ext>
              </a:extLst>
            </p:cNvPr>
            <p:cNvSpPr txBox="1"/>
            <p:nvPr/>
          </p:nvSpPr>
          <p:spPr>
            <a:xfrm>
              <a:off x="6804117" y="5635272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/>
                <a:t>SYSREF </a:t>
              </a:r>
              <a:r>
                <a:rPr lang="it-IT" sz="1600" dirty="0" err="1"/>
                <a:t>found</a:t>
              </a:r>
              <a:r>
                <a:rPr lang="it-IT" sz="1600" dirty="0"/>
                <a:t> position</a:t>
              </a:r>
              <a:endParaRPr lang="en-GB" sz="16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BA9899-6E80-AA59-5F33-E46D526C1001}"/>
                </a:ext>
              </a:extLst>
            </p:cNvPr>
            <p:cNvSpPr txBox="1"/>
            <p:nvPr/>
          </p:nvSpPr>
          <p:spPr>
            <a:xfrm>
              <a:off x="4409007" y="5759995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new position?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9BF7A42-E183-7B6C-6344-534D0918FE22}"/>
                </a:ext>
              </a:extLst>
            </p:cNvPr>
            <p:cNvCxnSpPr/>
            <p:nvPr/>
          </p:nvCxnSpPr>
          <p:spPr>
            <a:xfrm flipH="1">
              <a:off x="5406462" y="5225443"/>
              <a:ext cx="1803189" cy="19667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solid"/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69EEAD-B384-C7D0-A38B-8880F5397AAD}"/>
                </a:ext>
              </a:extLst>
            </p:cNvPr>
            <p:cNvSpPr txBox="1"/>
            <p:nvPr/>
          </p:nvSpPr>
          <p:spPr>
            <a:xfrm>
              <a:off x="1007904" y="3429000"/>
              <a:ext cx="984885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chemeClr val="tx2"/>
                  </a:solidFill>
                </a:rPr>
                <a:t>SYSREF </a:t>
              </a:r>
              <a:r>
                <a:rPr lang="it-IT" sz="1600" dirty="0" err="1">
                  <a:solidFill>
                    <a:schemeClr val="tx2"/>
                  </a:solidFill>
                </a:rPr>
                <a:t>found</a:t>
              </a:r>
              <a:r>
                <a:rPr lang="it-IT" sz="1600" dirty="0">
                  <a:solidFill>
                    <a:schemeClr val="tx2"/>
                  </a:solidFill>
                </a:rPr>
                <a:t> far from sampling clock </a:t>
              </a:r>
              <a:r>
                <a:rPr lang="it-IT" sz="1600" dirty="0" err="1">
                  <a:solidFill>
                    <a:schemeClr val="tx2"/>
                  </a:solidFill>
                </a:rPr>
                <a:t>edge</a:t>
              </a:r>
              <a:r>
                <a:rPr lang="it-IT" sz="1600" dirty="0">
                  <a:solidFill>
                    <a:schemeClr val="tx2"/>
                  </a:solidFill>
                </a:rPr>
                <a:t>: SYSREF will be </a:t>
              </a:r>
              <a:r>
                <a:rPr lang="it-IT" sz="1600" dirty="0" err="1">
                  <a:solidFill>
                    <a:schemeClr val="tx2"/>
                  </a:solidFill>
                </a:rPr>
                <a:t>placed</a:t>
              </a:r>
              <a:r>
                <a:rPr lang="it-IT" sz="1600" dirty="0">
                  <a:solidFill>
                    <a:schemeClr val="tx2"/>
                  </a:solidFill>
                </a:rPr>
                <a:t> in the middle of the </a:t>
              </a:r>
              <a:r>
                <a:rPr lang="it-IT" sz="1600" dirty="0" err="1">
                  <a:solidFill>
                    <a:schemeClr val="tx2"/>
                  </a:solidFill>
                </a:rPr>
                <a:t>same</a:t>
              </a:r>
              <a:r>
                <a:rPr lang="it-IT" sz="1600" dirty="0">
                  <a:solidFill>
                    <a:schemeClr val="tx2"/>
                  </a:solidFill>
                </a:rPr>
                <a:t> clock </a:t>
              </a:r>
              <a:r>
                <a:rPr lang="it-IT" sz="1600" dirty="0" err="1">
                  <a:solidFill>
                    <a:schemeClr val="tx2"/>
                  </a:solidFill>
                </a:rPr>
                <a:t>cycle</a:t>
              </a:r>
              <a:r>
                <a:rPr lang="it-IT" sz="1600" dirty="0">
                  <a:solidFill>
                    <a:schemeClr val="tx2"/>
                  </a:solidFill>
                </a:rPr>
                <a:t> </a:t>
              </a:r>
              <a:endParaRPr lang="en-GB" sz="1600" dirty="0">
                <a:solidFill>
                  <a:schemeClr val="tx2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713951F-2B4B-EF78-9319-B04BDA9CC6AF}"/>
                </a:ext>
              </a:extLst>
            </p:cNvPr>
            <p:cNvCxnSpPr/>
            <p:nvPr/>
          </p:nvCxnSpPr>
          <p:spPr>
            <a:xfrm flipH="1">
              <a:off x="8564928" y="5208502"/>
              <a:ext cx="1803189" cy="19667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6067E1-F8F9-2C24-3A64-9D4BA3057C6D}"/>
                </a:ext>
              </a:extLst>
            </p:cNvPr>
            <p:cNvSpPr txBox="1"/>
            <p:nvPr/>
          </p:nvSpPr>
          <p:spPr>
            <a:xfrm>
              <a:off x="9100026" y="5761016"/>
              <a:ext cx="21406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new position?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2D48AB4-0563-9D93-4FE0-3A08EB9799BD}"/>
                </a:ext>
              </a:extLst>
            </p:cNvPr>
            <p:cNvSpPr txBox="1"/>
            <p:nvPr/>
          </p:nvSpPr>
          <p:spPr>
            <a:xfrm>
              <a:off x="1030025" y="4879100"/>
              <a:ext cx="914032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it-IT" sz="1600" dirty="0">
                  <a:solidFill>
                    <a:srgbClr val="FF0000"/>
                  </a:solidFill>
                </a:rPr>
                <a:t>SYSREF </a:t>
              </a:r>
              <a:r>
                <a:rPr lang="it-IT" sz="1600" dirty="0" err="1">
                  <a:solidFill>
                    <a:srgbClr val="FF0000"/>
                  </a:solidFill>
                </a:rPr>
                <a:t>found</a:t>
              </a:r>
              <a:r>
                <a:rPr lang="it-IT" sz="1600" dirty="0">
                  <a:solidFill>
                    <a:srgbClr val="FF0000"/>
                  </a:solidFill>
                </a:rPr>
                <a:t> on sampling clock </a:t>
              </a:r>
              <a:r>
                <a:rPr lang="it-IT" sz="1600" dirty="0" err="1">
                  <a:solidFill>
                    <a:srgbClr val="FF0000"/>
                  </a:solidFill>
                </a:rPr>
                <a:t>edge</a:t>
              </a:r>
              <a:r>
                <a:rPr lang="it-IT" sz="1600" dirty="0">
                  <a:solidFill>
                    <a:srgbClr val="FF0000"/>
                  </a:solidFill>
                </a:rPr>
                <a:t>: SYSREF </a:t>
              </a:r>
              <a:r>
                <a:rPr lang="it-IT" sz="1600" dirty="0" err="1">
                  <a:solidFill>
                    <a:srgbClr val="FF0000"/>
                  </a:solidFill>
                </a:rPr>
                <a:t>may</a:t>
              </a:r>
              <a:r>
                <a:rPr lang="it-IT" sz="1600" dirty="0">
                  <a:solidFill>
                    <a:srgbClr val="FF0000"/>
                  </a:solidFill>
                </a:rPr>
                <a:t> be </a:t>
              </a:r>
              <a:r>
                <a:rPr lang="it-IT" sz="1600" dirty="0" err="1">
                  <a:solidFill>
                    <a:srgbClr val="FF0000"/>
                  </a:solidFill>
                </a:rPr>
                <a:t>placed</a:t>
              </a:r>
              <a:r>
                <a:rPr lang="it-IT" sz="1600" dirty="0">
                  <a:solidFill>
                    <a:srgbClr val="FF0000"/>
                  </a:solidFill>
                </a:rPr>
                <a:t> on </a:t>
              </a:r>
              <a:r>
                <a:rPr lang="it-IT" sz="1600" dirty="0" err="1">
                  <a:solidFill>
                    <a:srgbClr val="FF0000"/>
                  </a:solidFill>
                </a:rPr>
                <a:t>any</a:t>
              </a:r>
              <a:r>
                <a:rPr lang="it-IT" sz="1600" dirty="0">
                  <a:solidFill>
                    <a:srgbClr val="FF0000"/>
                  </a:solidFill>
                </a:rPr>
                <a:t> of the </a:t>
              </a:r>
              <a:r>
                <a:rPr lang="it-IT" sz="1600" dirty="0" err="1">
                  <a:solidFill>
                    <a:srgbClr val="FF0000"/>
                  </a:solidFill>
                </a:rPr>
                <a:t>adjacent</a:t>
              </a:r>
              <a:r>
                <a:rPr lang="it-IT" sz="1600" dirty="0">
                  <a:solidFill>
                    <a:srgbClr val="FF0000"/>
                  </a:solidFill>
                </a:rPr>
                <a:t> clock </a:t>
              </a:r>
              <a:r>
                <a:rPr lang="it-IT" sz="1600" dirty="0" err="1">
                  <a:solidFill>
                    <a:srgbClr val="FF0000"/>
                  </a:solidFill>
                </a:rPr>
                <a:t>cycles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806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484BB-C08D-1AAD-C08C-FDEE4551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NCO </a:t>
            </a:r>
            <a:r>
              <a:rPr lang="it-IT" dirty="0" err="1"/>
              <a:t>usage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A577-019C-5DDE-2B97-E093ADAE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76208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If</a:t>
            </a:r>
            <a:r>
              <a:rPr lang="it-IT" dirty="0"/>
              <a:t> NCO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used</a:t>
            </a:r>
            <a:r>
              <a:rPr lang="it-IT" dirty="0"/>
              <a:t>, the </a:t>
            </a:r>
            <a:r>
              <a:rPr lang="it-IT" dirty="0" err="1"/>
              <a:t>tiles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to reset the </a:t>
            </a:r>
            <a:r>
              <a:rPr lang="it-IT" dirty="0" err="1"/>
              <a:t>phase</a:t>
            </a:r>
            <a:r>
              <a:rPr lang="it-IT" dirty="0"/>
              <a:t> of </a:t>
            </a:r>
            <a:r>
              <a:rPr lang="it-IT" dirty="0" err="1"/>
              <a:t>all</a:t>
            </a:r>
            <a:r>
              <a:rPr lang="it-IT" dirty="0"/>
              <a:t> the </a:t>
            </a:r>
            <a:r>
              <a:rPr lang="it-IT" dirty="0" err="1"/>
              <a:t>channels</a:t>
            </a:r>
            <a:r>
              <a:rPr lang="it-IT" dirty="0"/>
              <a:t> in the </a:t>
            </a:r>
            <a:r>
              <a:rPr lang="it-IT" dirty="0" err="1"/>
              <a:t>same</a:t>
            </a:r>
            <a:r>
              <a:rPr lang="it-IT" dirty="0"/>
              <a:t> moment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If</a:t>
            </a:r>
            <a:r>
              <a:rPr lang="it-IT" b="0" dirty="0"/>
              <a:t> </a:t>
            </a:r>
            <a:r>
              <a:rPr lang="it-IT" b="0" dirty="0" err="1"/>
              <a:t>this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done</a:t>
            </a:r>
            <a:r>
              <a:rPr lang="it-IT" b="0" dirty="0"/>
              <a:t>, the </a:t>
            </a:r>
            <a:r>
              <a:rPr lang="it-IT" b="0" dirty="0" err="1"/>
              <a:t>channels</a:t>
            </a:r>
            <a:r>
              <a:rPr lang="it-IT" b="0" dirty="0"/>
              <a:t> will </a:t>
            </a:r>
            <a:r>
              <a:rPr lang="it-IT" b="0" dirty="0" err="1"/>
              <a:t>appear</a:t>
            </a:r>
            <a:r>
              <a:rPr lang="it-IT" b="0" dirty="0"/>
              <a:t> </a:t>
            </a:r>
            <a:r>
              <a:rPr lang="it-IT" b="0" dirty="0" err="1"/>
              <a:t>as</a:t>
            </a:r>
            <a:r>
              <a:rPr lang="it-IT" b="0" dirty="0"/>
              <a:t> </a:t>
            </a:r>
            <a:r>
              <a:rPr lang="it-IT" b="0" dirty="0" err="1"/>
              <a:t>they</a:t>
            </a:r>
            <a:r>
              <a:rPr lang="it-IT" b="0" dirty="0"/>
              <a:t> </a:t>
            </a:r>
            <a:r>
              <a:rPr lang="it-IT" b="0" dirty="0" err="1"/>
              <a:t>were</a:t>
            </a:r>
            <a:r>
              <a:rPr lang="it-IT" b="0" dirty="0"/>
              <a:t> </a:t>
            </a:r>
            <a:r>
              <a:rPr lang="it-IT" b="0" dirty="0" err="1"/>
              <a:t>not</a:t>
            </a:r>
            <a:r>
              <a:rPr lang="it-IT" b="0" dirty="0"/>
              <a:t> </a:t>
            </a:r>
            <a:r>
              <a:rPr lang="it-IT" b="0" dirty="0" err="1"/>
              <a:t>aligned</a:t>
            </a:r>
            <a:endParaRPr lang="it-IT" b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 err="1"/>
              <a:t>Very</a:t>
            </a:r>
            <a:r>
              <a:rPr lang="it-IT" b="0" dirty="0"/>
              <a:t> common </a:t>
            </a:r>
            <a:r>
              <a:rPr lang="it-IT" b="0" dirty="0" err="1"/>
              <a:t>issue</a:t>
            </a:r>
            <a:r>
              <a:rPr lang="it-IT" b="0" dirty="0"/>
              <a:t> </a:t>
            </a:r>
            <a:r>
              <a:rPr lang="it-IT" b="0" dirty="0" err="1"/>
              <a:t>flagged</a:t>
            </a:r>
            <a:r>
              <a:rPr lang="it-IT" b="0" dirty="0"/>
              <a:t> by users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SW or HW </a:t>
            </a:r>
            <a:r>
              <a:rPr lang="it-IT" dirty="0" err="1"/>
              <a:t>sequence</a:t>
            </a:r>
            <a:r>
              <a:rPr lang="it-IT" dirty="0"/>
              <a:t> after MTS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completed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Set NCO update </a:t>
            </a:r>
            <a:r>
              <a:rPr lang="it-IT" dirty="0" err="1"/>
              <a:t>triggered</a:t>
            </a:r>
            <a:r>
              <a:rPr lang="it-IT" dirty="0"/>
              <a:t> by SYSREF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0" dirty="0" err="1"/>
              <a:t>Disable</a:t>
            </a:r>
            <a:r>
              <a:rPr lang="it-IT" b="0" dirty="0"/>
              <a:t> SYSREF with </a:t>
            </a:r>
            <a:r>
              <a:rPr lang="it-IT" dirty="0"/>
              <a:t>SW </a:t>
            </a:r>
            <a:r>
              <a:rPr lang="it-IT" dirty="0" err="1"/>
              <a:t>command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0" dirty="0" err="1"/>
              <a:t>Send</a:t>
            </a:r>
            <a:r>
              <a:rPr lang="it-IT" b="0" dirty="0"/>
              <a:t> NCO reset </a:t>
            </a:r>
            <a:r>
              <a:rPr lang="it-IT" b="0" dirty="0" err="1"/>
              <a:t>command</a:t>
            </a:r>
            <a:r>
              <a:rPr lang="it-IT" b="0" dirty="0"/>
              <a:t> to </a:t>
            </a:r>
            <a:r>
              <a:rPr lang="it-IT" b="0" dirty="0" err="1"/>
              <a:t>all</a:t>
            </a:r>
            <a:r>
              <a:rPr lang="it-IT" b="0" dirty="0"/>
              <a:t> </a:t>
            </a:r>
            <a:r>
              <a:rPr lang="it-IT" dirty="0" err="1"/>
              <a:t>involved</a:t>
            </a:r>
            <a:r>
              <a:rPr lang="it-IT" dirty="0"/>
              <a:t> </a:t>
            </a:r>
            <a:r>
              <a:rPr lang="it-IT" b="0" dirty="0"/>
              <a:t>ADC/DAC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0" dirty="0" err="1"/>
              <a:t>Enable</a:t>
            </a:r>
            <a:r>
              <a:rPr lang="it-IT" b="0" dirty="0"/>
              <a:t> SYSREF with </a:t>
            </a:r>
            <a:r>
              <a:rPr lang="it-IT" dirty="0"/>
              <a:t>SW </a:t>
            </a:r>
            <a:r>
              <a:rPr lang="it-IT" dirty="0" err="1"/>
              <a:t>command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endParaRPr lang="it-IT" b="0" dirty="0"/>
          </a:p>
          <a:p>
            <a:pPr marL="0" indent="0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81A6E-4800-B46E-48AB-6DB71E226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849" y="4741679"/>
            <a:ext cx="5548762" cy="211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97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484BB-C08D-1AAD-C08C-FDEE4551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Frequency </a:t>
            </a:r>
            <a:r>
              <a:rPr lang="it-IT" dirty="0" err="1"/>
              <a:t>Hopping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A577-019C-5DDE-2B97-E093ADAE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08109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Uses</a:t>
            </a:r>
            <a:r>
              <a:rPr lang="it-IT" dirty="0"/>
              <a:t> </a:t>
            </a:r>
            <a:r>
              <a:rPr lang="it-IT" dirty="0" err="1"/>
              <a:t>real</a:t>
            </a:r>
            <a:r>
              <a:rPr lang="it-IT" dirty="0"/>
              <a:t> Time ports 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DA1A32-4C2E-B6F8-8928-32949D7FF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80" y="1566523"/>
            <a:ext cx="9343582" cy="52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52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BCE0-B48B-30AE-CEAF-1573F17F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Alignement</a:t>
            </a:r>
            <a:r>
              <a:rPr lang="it-IT" dirty="0"/>
              <a:t> </a:t>
            </a:r>
            <a:r>
              <a:rPr lang="it-IT" dirty="0" err="1"/>
              <a:t>precision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9E95A-2E7E-56EB-9FD0-AC6997844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06827"/>
            <a:ext cx="10972800" cy="43243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Data </a:t>
            </a:r>
            <a:r>
              <a:rPr lang="it-IT" dirty="0" err="1"/>
              <a:t>sheet</a:t>
            </a:r>
            <a:r>
              <a:rPr lang="it-IT" dirty="0"/>
              <a:t> </a:t>
            </a:r>
            <a:r>
              <a:rPr lang="it-IT" dirty="0" err="1"/>
              <a:t>numbers</a:t>
            </a:r>
            <a:r>
              <a:rPr lang="it-IT" dirty="0"/>
              <a:t> are over PVT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A single device will </a:t>
            </a:r>
            <a:r>
              <a:rPr lang="it-IT" dirty="0" err="1"/>
              <a:t>exhibit</a:t>
            </a:r>
            <a:r>
              <a:rPr lang="it-IT" dirty="0"/>
              <a:t>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stable</a:t>
            </a:r>
            <a:r>
              <a:rPr lang="it-IT" dirty="0"/>
              <a:t> </a:t>
            </a:r>
            <a:r>
              <a:rPr lang="it-IT" dirty="0" err="1"/>
              <a:t>latency</a:t>
            </a:r>
            <a:r>
              <a:rPr lang="it-IT" dirty="0"/>
              <a:t> over VT and power </a:t>
            </a:r>
            <a:r>
              <a:rPr lang="it-IT" dirty="0" err="1"/>
              <a:t>cycles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Detailed</a:t>
            </a:r>
            <a:r>
              <a:rPr lang="it-IT" dirty="0"/>
              <a:t> Char Data </a:t>
            </a:r>
            <a:r>
              <a:rPr lang="it-IT" dirty="0" err="1"/>
              <a:t>available</a:t>
            </a:r>
            <a:r>
              <a:rPr lang="it-IT" dirty="0"/>
              <a:t> under NDA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Using </a:t>
            </a:r>
            <a:r>
              <a:rPr lang="it-IT" dirty="0" err="1"/>
              <a:t>different</a:t>
            </a:r>
            <a:r>
              <a:rPr lang="it-IT" dirty="0"/>
              <a:t> clock in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tiles</a:t>
            </a:r>
            <a:r>
              <a:rPr lang="it-IT" dirty="0"/>
              <a:t> (Gen1)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err="1"/>
              <a:t>exhibit</a:t>
            </a:r>
            <a:r>
              <a:rPr lang="it-IT" dirty="0"/>
              <a:t> 1 T1 skew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So Multi Chip </a:t>
            </a:r>
            <a:r>
              <a:rPr lang="it-IT" b="0" dirty="0" err="1"/>
              <a:t>requires</a:t>
            </a:r>
            <a:r>
              <a:rPr lang="it-IT" b="0" dirty="0"/>
              <a:t> </a:t>
            </a:r>
            <a:r>
              <a:rPr lang="it-IT" b="0" dirty="0" err="1"/>
              <a:t>very</a:t>
            </a:r>
            <a:r>
              <a:rPr lang="it-IT" b="0" dirty="0"/>
              <a:t> </a:t>
            </a:r>
            <a:r>
              <a:rPr lang="it-IT" b="0" dirty="0" err="1"/>
              <a:t>careful</a:t>
            </a:r>
            <a:r>
              <a:rPr lang="it-IT" b="0" dirty="0"/>
              <a:t> </a:t>
            </a:r>
            <a:r>
              <a:rPr lang="it-IT" b="0" dirty="0" err="1"/>
              <a:t>clocking</a:t>
            </a:r>
            <a:r>
              <a:rPr lang="it-IT" b="0" dirty="0"/>
              <a:t> to </a:t>
            </a:r>
            <a:r>
              <a:rPr lang="it-IT" b="0" dirty="0" err="1"/>
              <a:t>get</a:t>
            </a:r>
            <a:r>
              <a:rPr lang="it-IT" b="0" dirty="0"/>
              <a:t> a </a:t>
            </a:r>
            <a:r>
              <a:rPr lang="it-IT" b="0" dirty="0" err="1"/>
              <a:t>lower</a:t>
            </a:r>
            <a:r>
              <a:rPr lang="it-IT" b="0" dirty="0"/>
              <a:t> skew</a:t>
            </a:r>
            <a:endParaRPr lang="en-GB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AFD98-96A0-E884-5BF0-B2D9EC646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386" y="3836710"/>
            <a:ext cx="6637562" cy="236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77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385F-CB66-2C8D-F867-A7EA5B53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Multi chip </a:t>
            </a:r>
            <a:r>
              <a:rPr lang="it-IT" dirty="0" err="1"/>
              <a:t>block</a:t>
            </a:r>
            <a:r>
              <a:rPr lang="it-IT" dirty="0"/>
              <a:t> </a:t>
            </a:r>
            <a:r>
              <a:rPr lang="it-IT" dirty="0" err="1"/>
              <a:t>diagram</a:t>
            </a:r>
            <a:r>
              <a:rPr lang="it-IT" dirty="0"/>
              <a:t>, single board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853A0-1465-F89C-80F9-729CEE65A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494" y="1083890"/>
            <a:ext cx="4619327" cy="456922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The </a:t>
            </a:r>
            <a:r>
              <a:rPr lang="it-IT" dirty="0" err="1"/>
              <a:t>two</a:t>
            </a:r>
            <a:r>
              <a:rPr lang="it-IT" dirty="0"/>
              <a:t> groups of clocks must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Generate SYSREF on sampling clock </a:t>
            </a:r>
            <a:r>
              <a:rPr lang="it-IT" dirty="0" err="1"/>
              <a:t>falling</a:t>
            </a:r>
            <a:r>
              <a:rPr lang="it-IT" dirty="0"/>
              <a:t> </a:t>
            </a:r>
            <a:r>
              <a:rPr lang="it-IT" dirty="0" err="1"/>
              <a:t>edge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MTS can be </a:t>
            </a:r>
            <a:r>
              <a:rPr lang="it-IT" dirty="0" err="1"/>
              <a:t>run</a:t>
            </a:r>
            <a:r>
              <a:rPr lang="it-IT" dirty="0"/>
              <a:t> in </a:t>
            </a:r>
            <a:r>
              <a:rPr lang="it-IT" dirty="0" err="1"/>
              <a:t>different</a:t>
            </a:r>
            <a:r>
              <a:rPr lang="it-IT" dirty="0"/>
              <a:t> moments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BUT NCO must be reset on the </a:t>
            </a:r>
            <a:r>
              <a:rPr lang="it-IT" dirty="0" err="1"/>
              <a:t>same</a:t>
            </a:r>
            <a:r>
              <a:rPr lang="it-IT" dirty="0"/>
              <a:t> SYSREF </a:t>
            </a:r>
            <a:r>
              <a:rPr lang="it-IT" dirty="0" err="1"/>
              <a:t>edge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So the chips must exchange «Busy» signals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b="0" dirty="0"/>
              <a:t>Or use a timeout strategy</a:t>
            </a:r>
            <a:endParaRPr lang="en-GB" b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A64094-C7BA-70DE-3AD4-D036C1412122}"/>
              </a:ext>
            </a:extLst>
          </p:cNvPr>
          <p:cNvSpPr/>
          <p:nvPr/>
        </p:nvSpPr>
        <p:spPr>
          <a:xfrm>
            <a:off x="6031569" y="1341440"/>
            <a:ext cx="1289304" cy="4302793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CC7CD0A-177D-9AD9-EB4D-5DF3787CFEC7}"/>
              </a:ext>
            </a:extLst>
          </p:cNvPr>
          <p:cNvCxnSpPr/>
          <p:nvPr/>
        </p:nvCxnSpPr>
        <p:spPr>
          <a:xfrm>
            <a:off x="7334934" y="1604901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FDE70A-3B35-263D-4131-4D69BAFE4200}"/>
              </a:ext>
            </a:extLst>
          </p:cNvPr>
          <p:cNvSpPr txBox="1"/>
          <p:nvPr/>
        </p:nvSpPr>
        <p:spPr>
          <a:xfrm>
            <a:off x="8010899" y="1441672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ADC_REFCLK</a:t>
            </a:r>
            <a:endParaRPr lang="en-GB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740EB9B-9C08-0367-5459-24E4A7560874}"/>
              </a:ext>
            </a:extLst>
          </p:cNvPr>
          <p:cNvCxnSpPr/>
          <p:nvPr/>
        </p:nvCxnSpPr>
        <p:spPr>
          <a:xfrm>
            <a:off x="7334934" y="1884808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E8566B-CF3B-28D3-B37A-7F1C33517EC8}"/>
              </a:ext>
            </a:extLst>
          </p:cNvPr>
          <p:cNvSpPr txBox="1"/>
          <p:nvPr/>
        </p:nvSpPr>
        <p:spPr>
          <a:xfrm>
            <a:off x="8010899" y="1721579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DAC_REFCLK</a:t>
            </a:r>
            <a:endParaRPr lang="en-GB" sz="16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94178F-5EF9-2DB7-AD6A-0D57E3AD53E8}"/>
              </a:ext>
            </a:extLst>
          </p:cNvPr>
          <p:cNvCxnSpPr/>
          <p:nvPr/>
        </p:nvCxnSpPr>
        <p:spPr>
          <a:xfrm>
            <a:off x="7334934" y="2195007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D4B885E-1870-F444-027B-4AFB3FABDB16}"/>
              </a:ext>
            </a:extLst>
          </p:cNvPr>
          <p:cNvSpPr txBox="1"/>
          <p:nvPr/>
        </p:nvSpPr>
        <p:spPr>
          <a:xfrm>
            <a:off x="8010899" y="2031778"/>
            <a:ext cx="10692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PL_CLOCK</a:t>
            </a:r>
            <a:endParaRPr lang="en-GB" sz="16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682E02-F40B-AD6E-538E-F16E1DC54BBD}"/>
              </a:ext>
            </a:extLst>
          </p:cNvPr>
          <p:cNvCxnSpPr/>
          <p:nvPr/>
        </p:nvCxnSpPr>
        <p:spPr>
          <a:xfrm>
            <a:off x="7334934" y="2474914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90A2797-7A36-3847-DB8A-12569934EC22}"/>
              </a:ext>
            </a:extLst>
          </p:cNvPr>
          <p:cNvSpPr txBox="1"/>
          <p:nvPr/>
        </p:nvSpPr>
        <p:spPr>
          <a:xfrm>
            <a:off x="8010899" y="2311685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B423859-ED56-B420-5450-0C808E77C69D}"/>
              </a:ext>
            </a:extLst>
          </p:cNvPr>
          <p:cNvCxnSpPr/>
          <p:nvPr/>
        </p:nvCxnSpPr>
        <p:spPr>
          <a:xfrm>
            <a:off x="7347817" y="2735672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5452015-1C86-3088-FD19-CB87243EEDCF}"/>
              </a:ext>
            </a:extLst>
          </p:cNvPr>
          <p:cNvSpPr txBox="1"/>
          <p:nvPr/>
        </p:nvSpPr>
        <p:spPr>
          <a:xfrm>
            <a:off x="8023782" y="2572443"/>
            <a:ext cx="11814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PL_SYSREF</a:t>
            </a:r>
            <a:endParaRPr lang="en-GB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5BB6D7F-8941-D39D-D23F-DE10387B2FA1}"/>
              </a:ext>
            </a:extLst>
          </p:cNvPr>
          <p:cNvCxnSpPr>
            <a:cxnSpLocks/>
          </p:cNvCxnSpPr>
          <p:nvPr/>
        </p:nvCxnSpPr>
        <p:spPr>
          <a:xfrm flipV="1">
            <a:off x="11483450" y="2912882"/>
            <a:ext cx="0" cy="1162417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40CA91E-0B1C-175F-BEB0-8E4839BDCC42}"/>
              </a:ext>
            </a:extLst>
          </p:cNvPr>
          <p:cNvCxnSpPr/>
          <p:nvPr/>
        </p:nvCxnSpPr>
        <p:spPr>
          <a:xfrm>
            <a:off x="5446353" y="2037668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6E2418F-3021-E697-B7D6-97E867DBEBBF}"/>
              </a:ext>
            </a:extLst>
          </p:cNvPr>
          <p:cNvSpPr txBox="1"/>
          <p:nvPr/>
        </p:nvSpPr>
        <p:spPr>
          <a:xfrm>
            <a:off x="4810120" y="1891571"/>
            <a:ext cx="5113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Clock</a:t>
            </a:r>
            <a:endParaRPr lang="en-GB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1F0E4-5470-E402-ED5B-D91CCDCF5D5A}"/>
              </a:ext>
            </a:extLst>
          </p:cNvPr>
          <p:cNvSpPr txBox="1"/>
          <p:nvPr/>
        </p:nvSpPr>
        <p:spPr>
          <a:xfrm>
            <a:off x="10258182" y="3355401"/>
            <a:ext cx="9682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NCO </a:t>
            </a:r>
            <a:r>
              <a:rPr lang="it-IT" sz="1600" dirty="0" err="1"/>
              <a:t>Busy</a:t>
            </a:r>
            <a:endParaRPr lang="en-GB" sz="16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D867020-E998-B0E8-97FF-777AD773D2B3}"/>
              </a:ext>
            </a:extLst>
          </p:cNvPr>
          <p:cNvCxnSpPr>
            <a:cxnSpLocks/>
          </p:cNvCxnSpPr>
          <p:nvPr/>
        </p:nvCxnSpPr>
        <p:spPr>
          <a:xfrm>
            <a:off x="11666001" y="2912882"/>
            <a:ext cx="0" cy="1162417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F902A31-4EEF-4201-1B7D-6BE63600C1F3}"/>
              </a:ext>
            </a:extLst>
          </p:cNvPr>
          <p:cNvSpPr txBox="1"/>
          <p:nvPr/>
        </p:nvSpPr>
        <p:spPr>
          <a:xfrm>
            <a:off x="5022372" y="1056864"/>
            <a:ext cx="445782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Single Chip clock generator, 10 outputs minimum</a:t>
            </a:r>
            <a:endParaRPr lang="en-GB" sz="16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2777291-1AFD-0992-2337-65B3094CE35C}"/>
              </a:ext>
            </a:extLst>
          </p:cNvPr>
          <p:cNvSpPr/>
          <p:nvPr/>
        </p:nvSpPr>
        <p:spPr>
          <a:xfrm>
            <a:off x="9849006" y="1341440"/>
            <a:ext cx="1958088" cy="1571442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3A3BC0-E8A6-ECD1-2DF5-3A195BA7E2BA}"/>
              </a:ext>
            </a:extLst>
          </p:cNvPr>
          <p:cNvSpPr/>
          <p:nvPr/>
        </p:nvSpPr>
        <p:spPr>
          <a:xfrm>
            <a:off x="9849006" y="4075299"/>
            <a:ext cx="1958088" cy="1568936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0BFC99B-E30C-ADA8-5054-2C07257C2D15}"/>
              </a:ext>
            </a:extLst>
          </p:cNvPr>
          <p:cNvSpPr txBox="1"/>
          <p:nvPr/>
        </p:nvSpPr>
        <p:spPr>
          <a:xfrm>
            <a:off x="10327111" y="1051630"/>
            <a:ext cx="100187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RF_SOC 1</a:t>
            </a:r>
            <a:endParaRPr lang="en-GB" sz="1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480976-7061-C3BA-6ACB-D2F2DEEB2978}"/>
              </a:ext>
            </a:extLst>
          </p:cNvPr>
          <p:cNvSpPr txBox="1"/>
          <p:nvPr/>
        </p:nvSpPr>
        <p:spPr>
          <a:xfrm>
            <a:off x="10327111" y="3802671"/>
            <a:ext cx="103554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RF_SOC N</a:t>
            </a:r>
            <a:endParaRPr lang="en-GB" sz="16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1D60724-4B83-2767-7533-058C84BA7E23}"/>
              </a:ext>
            </a:extLst>
          </p:cNvPr>
          <p:cNvCxnSpPr/>
          <p:nvPr/>
        </p:nvCxnSpPr>
        <p:spPr>
          <a:xfrm>
            <a:off x="7322051" y="4354062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1309E74-F215-D054-3B7A-D648C1A23C74}"/>
              </a:ext>
            </a:extLst>
          </p:cNvPr>
          <p:cNvSpPr txBox="1"/>
          <p:nvPr/>
        </p:nvSpPr>
        <p:spPr>
          <a:xfrm>
            <a:off x="7998016" y="4190833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ADC_REFCLK</a:t>
            </a:r>
            <a:endParaRPr lang="en-GB" sz="1600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4098ED6-3A41-B8F5-5F27-ECAD114EA1BE}"/>
              </a:ext>
            </a:extLst>
          </p:cNvPr>
          <p:cNvCxnSpPr/>
          <p:nvPr/>
        </p:nvCxnSpPr>
        <p:spPr>
          <a:xfrm>
            <a:off x="7322051" y="4633969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975C83B-1EB8-303B-7E05-4251FC61575E}"/>
              </a:ext>
            </a:extLst>
          </p:cNvPr>
          <p:cNvSpPr txBox="1"/>
          <p:nvPr/>
        </p:nvSpPr>
        <p:spPr>
          <a:xfrm>
            <a:off x="7998016" y="4470740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DAC_REFCLK</a:t>
            </a:r>
            <a:endParaRPr lang="en-GB" sz="16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1C2F71-4787-C76E-3BA9-15F79F198767}"/>
              </a:ext>
            </a:extLst>
          </p:cNvPr>
          <p:cNvCxnSpPr/>
          <p:nvPr/>
        </p:nvCxnSpPr>
        <p:spPr>
          <a:xfrm>
            <a:off x="7322051" y="4944168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73C16E6-A511-2CCE-4CC6-ADFB9E862FD9}"/>
              </a:ext>
            </a:extLst>
          </p:cNvPr>
          <p:cNvSpPr txBox="1"/>
          <p:nvPr/>
        </p:nvSpPr>
        <p:spPr>
          <a:xfrm>
            <a:off x="7998016" y="4780939"/>
            <a:ext cx="10692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PL_CLOCK</a:t>
            </a:r>
            <a:endParaRPr lang="en-GB" sz="1600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432349B-5588-A1F2-8917-6EF0215CCF76}"/>
              </a:ext>
            </a:extLst>
          </p:cNvPr>
          <p:cNvCxnSpPr/>
          <p:nvPr/>
        </p:nvCxnSpPr>
        <p:spPr>
          <a:xfrm>
            <a:off x="7322051" y="5224075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0E57BA9-83F8-D58C-854C-480C1D97B61C}"/>
              </a:ext>
            </a:extLst>
          </p:cNvPr>
          <p:cNvSpPr txBox="1"/>
          <p:nvPr/>
        </p:nvSpPr>
        <p:spPr>
          <a:xfrm>
            <a:off x="7998016" y="5060846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018D050-00BF-6E46-CAF4-7D3929492E7B}"/>
              </a:ext>
            </a:extLst>
          </p:cNvPr>
          <p:cNvCxnSpPr/>
          <p:nvPr/>
        </p:nvCxnSpPr>
        <p:spPr>
          <a:xfrm>
            <a:off x="7334934" y="5484833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3AD8827-A04C-CC24-C592-E2DA4A2F040C}"/>
              </a:ext>
            </a:extLst>
          </p:cNvPr>
          <p:cNvSpPr txBox="1"/>
          <p:nvPr/>
        </p:nvSpPr>
        <p:spPr>
          <a:xfrm>
            <a:off x="8010899" y="5321604"/>
            <a:ext cx="11814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PL_SYSREF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0135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490-3B40-08BD-B4FE-9C4E6277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Latency</a:t>
            </a:r>
            <a:r>
              <a:rPr lang="it-IT" dirty="0"/>
              <a:t> </a:t>
            </a:r>
            <a:r>
              <a:rPr lang="it-IT" dirty="0" err="1"/>
              <a:t>adjustment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90A6-7E13-32D1-8F48-79C4FD785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Multiple chips on </a:t>
            </a:r>
            <a:r>
              <a:rPr lang="it-IT" dirty="0" err="1"/>
              <a:t>same</a:t>
            </a:r>
            <a:r>
              <a:rPr lang="it-IT" dirty="0"/>
              <a:t> or multiple boards </a:t>
            </a:r>
            <a:r>
              <a:rPr lang="it-IT" dirty="0" err="1"/>
              <a:t>might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This</a:t>
            </a:r>
            <a:r>
              <a:rPr lang="it-IT" dirty="0"/>
              <a:t> will </a:t>
            </a:r>
            <a:r>
              <a:rPr lang="it-IT" dirty="0" err="1"/>
              <a:t>result</a:t>
            </a:r>
            <a:r>
              <a:rPr lang="it-IT" dirty="0"/>
              <a:t> in </a:t>
            </a:r>
            <a:r>
              <a:rPr lang="it-IT" dirty="0" err="1"/>
              <a:t>misalignement</a:t>
            </a:r>
            <a:r>
              <a:rPr lang="it-IT" dirty="0"/>
              <a:t> by </a:t>
            </a:r>
            <a:r>
              <a:rPr lang="it-IT" dirty="0" err="1"/>
              <a:t>definition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Use a procedure </a:t>
            </a:r>
            <a:r>
              <a:rPr lang="it-IT" dirty="0" err="1"/>
              <a:t>similar</a:t>
            </a:r>
            <a:r>
              <a:rPr lang="it-IT" dirty="0"/>
              <a:t> to single chip </a:t>
            </a:r>
            <a:r>
              <a:rPr lang="it-IT" dirty="0" err="1"/>
              <a:t>constant</a:t>
            </a:r>
            <a:r>
              <a:rPr lang="it-IT" dirty="0"/>
              <a:t>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Run</a:t>
            </a:r>
            <a:r>
              <a:rPr lang="it-IT" dirty="0"/>
              <a:t> MTS on </a:t>
            </a:r>
            <a:r>
              <a:rPr lang="it-IT" dirty="0" err="1"/>
              <a:t>all</a:t>
            </a:r>
            <a:r>
              <a:rPr lang="it-IT" dirty="0"/>
              <a:t> the devices with «-1» option to </a:t>
            </a:r>
            <a:r>
              <a:rPr lang="it-IT" dirty="0" err="1"/>
              <a:t>get</a:t>
            </a:r>
            <a:r>
              <a:rPr lang="it-IT" dirty="0"/>
              <a:t> minimum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Pick the </a:t>
            </a:r>
            <a:r>
              <a:rPr lang="it-IT" dirty="0" err="1"/>
              <a:t>higher</a:t>
            </a:r>
            <a:r>
              <a:rPr lang="it-IT" dirty="0"/>
              <a:t> </a:t>
            </a:r>
            <a:r>
              <a:rPr lang="it-IT" dirty="0" err="1"/>
              <a:t>latency</a:t>
            </a:r>
            <a:r>
              <a:rPr lang="it-IT" dirty="0"/>
              <a:t>, </a:t>
            </a:r>
            <a:r>
              <a:rPr lang="it-IT" dirty="0" err="1"/>
              <a:t>add</a:t>
            </a:r>
            <a:r>
              <a:rPr lang="it-IT" dirty="0"/>
              <a:t> 2 </a:t>
            </a:r>
            <a:r>
              <a:rPr lang="it-IT" dirty="0" err="1"/>
              <a:t>cycle</a:t>
            </a:r>
            <a:r>
              <a:rPr lang="it-IT" dirty="0"/>
              <a:t> and </a:t>
            </a:r>
            <a:r>
              <a:rPr lang="it-IT" dirty="0" err="1"/>
              <a:t>run</a:t>
            </a:r>
            <a:r>
              <a:rPr lang="it-IT" dirty="0"/>
              <a:t> </a:t>
            </a:r>
            <a:r>
              <a:rPr lang="it-IT" dirty="0" err="1"/>
              <a:t>again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 the devices with the new target </a:t>
            </a:r>
            <a:r>
              <a:rPr lang="it-IT" dirty="0" err="1"/>
              <a:t>latency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Requires</a:t>
            </a:r>
            <a:r>
              <a:rPr lang="it-IT" dirty="0"/>
              <a:t> the chips to </a:t>
            </a:r>
            <a:r>
              <a:rPr lang="it-IT" dirty="0" err="1"/>
              <a:t>exchange</a:t>
            </a:r>
            <a:r>
              <a:rPr lang="it-IT" dirty="0"/>
              <a:t> </a:t>
            </a:r>
            <a:r>
              <a:rPr lang="it-IT" dirty="0" err="1"/>
              <a:t>latency</a:t>
            </a:r>
            <a:r>
              <a:rPr lang="it-IT" dirty="0"/>
              <a:t> </a:t>
            </a:r>
            <a:r>
              <a:rPr lang="it-IT" dirty="0" err="1"/>
              <a:t>values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5101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7C96-01E8-5446-2816-374CE6EC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Busy</a:t>
            </a:r>
            <a:r>
              <a:rPr lang="it-IT" dirty="0"/>
              <a:t> </a:t>
            </a:r>
            <a:r>
              <a:rPr lang="it-IT" dirty="0" err="1"/>
              <a:t>signals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17ED9-6389-02BD-79E5-03DAFB5DC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565" y="1022092"/>
            <a:ext cx="4972583" cy="333622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000" dirty="0" err="1"/>
              <a:t>When</a:t>
            </a:r>
            <a:r>
              <a:rPr lang="it-IT" sz="2000" dirty="0"/>
              <a:t> </a:t>
            </a:r>
            <a:r>
              <a:rPr lang="it-IT" sz="2000" dirty="0" err="1"/>
              <a:t>all</a:t>
            </a:r>
            <a:r>
              <a:rPr lang="it-IT" sz="2000" dirty="0"/>
              <a:t> the </a:t>
            </a:r>
            <a:r>
              <a:rPr lang="it-IT" sz="2000" dirty="0" err="1"/>
              <a:t>NCOs</a:t>
            </a:r>
            <a:r>
              <a:rPr lang="it-IT" sz="2000" dirty="0"/>
              <a:t> of </a:t>
            </a:r>
            <a:r>
              <a:rPr lang="it-IT" sz="2000" dirty="0" err="1"/>
              <a:t>all</a:t>
            </a:r>
            <a:r>
              <a:rPr lang="it-IT" sz="2000" dirty="0"/>
              <a:t> the devices are ready SYSREF can be </a:t>
            </a:r>
            <a:r>
              <a:rPr lang="it-IT" sz="2000" dirty="0" err="1"/>
              <a:t>reanabled</a:t>
            </a: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 err="1"/>
              <a:t>Reenable</a:t>
            </a:r>
            <a:r>
              <a:rPr lang="it-IT" sz="2000" dirty="0"/>
              <a:t> must </a:t>
            </a:r>
            <a:r>
              <a:rPr lang="it-IT" sz="2000" dirty="0" err="1"/>
              <a:t>happen</a:t>
            </a:r>
            <a:r>
              <a:rPr lang="it-IT" sz="2000" dirty="0"/>
              <a:t> </a:t>
            </a:r>
            <a:r>
              <a:rPr lang="it-IT" sz="2000" dirty="0" err="1"/>
              <a:t>when</a:t>
            </a:r>
            <a:r>
              <a:rPr lang="it-IT" sz="2000" dirty="0"/>
              <a:t> SYSREF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inactive</a:t>
            </a: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Next SYSREF </a:t>
            </a:r>
            <a:r>
              <a:rPr lang="it-IT" sz="2000" dirty="0" err="1"/>
              <a:t>rising</a:t>
            </a:r>
            <a:r>
              <a:rPr lang="it-IT" sz="2000" dirty="0"/>
              <a:t> </a:t>
            </a:r>
            <a:r>
              <a:rPr lang="it-IT" sz="2000" dirty="0" err="1"/>
              <a:t>edge</a:t>
            </a:r>
            <a:r>
              <a:rPr lang="it-IT" sz="2000" dirty="0"/>
              <a:t> will update </a:t>
            </a:r>
            <a:r>
              <a:rPr lang="it-IT" sz="2000" dirty="0" err="1"/>
              <a:t>all</a:t>
            </a:r>
            <a:r>
              <a:rPr lang="it-IT" sz="2000" dirty="0"/>
              <a:t> the </a:t>
            </a:r>
            <a:r>
              <a:rPr lang="it-IT" sz="2000" dirty="0" err="1"/>
              <a:t>NCOs</a:t>
            </a:r>
            <a:r>
              <a:rPr lang="it-IT" sz="2000" dirty="0"/>
              <a:t> of </a:t>
            </a:r>
            <a:r>
              <a:rPr lang="it-IT" sz="2000" dirty="0" err="1"/>
              <a:t>all</a:t>
            </a:r>
            <a:r>
              <a:rPr lang="it-IT" sz="2000" dirty="0"/>
              <a:t> the devices in the </a:t>
            </a:r>
            <a:r>
              <a:rPr lang="it-IT" sz="2000" dirty="0" err="1"/>
              <a:t>same</a:t>
            </a:r>
            <a:r>
              <a:rPr lang="it-IT" sz="2000" dirty="0"/>
              <a:t> moment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SYSREF </a:t>
            </a:r>
            <a:r>
              <a:rPr lang="it-IT" sz="2000" dirty="0" err="1"/>
              <a:t>is</a:t>
            </a:r>
            <a:r>
              <a:rPr lang="it-IT" sz="2000" dirty="0"/>
              <a:t> max 10 Mhz, so timing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dirty="0" err="1"/>
              <a:t>not</a:t>
            </a:r>
            <a:r>
              <a:rPr lang="it-IT" sz="2000" dirty="0"/>
              <a:t> an </a:t>
            </a:r>
            <a:r>
              <a:rPr lang="it-IT" sz="2000" dirty="0" err="1"/>
              <a:t>issue</a:t>
            </a:r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00FF27-6083-0D08-469B-FE8F958C2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56" y="392489"/>
            <a:ext cx="6864332" cy="3847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8514B0-630E-BB22-FB4F-95DD0345DCFF}"/>
              </a:ext>
            </a:extLst>
          </p:cNvPr>
          <p:cNvSpPr/>
          <p:nvPr/>
        </p:nvSpPr>
        <p:spPr>
          <a:xfrm>
            <a:off x="5267148" y="2464255"/>
            <a:ext cx="1066847" cy="18334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CFAD2B-CDC8-29C5-F35B-C25790F8F75F}"/>
              </a:ext>
            </a:extLst>
          </p:cNvPr>
          <p:cNvSpPr/>
          <p:nvPr/>
        </p:nvSpPr>
        <p:spPr>
          <a:xfrm>
            <a:off x="10587823" y="1908344"/>
            <a:ext cx="685825" cy="27337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F7A02C-4507-AA7F-4488-FE2364A47D10}"/>
              </a:ext>
            </a:extLst>
          </p:cNvPr>
          <p:cNvCxnSpPr>
            <a:cxnSpLocks/>
          </p:cNvCxnSpPr>
          <p:nvPr/>
        </p:nvCxnSpPr>
        <p:spPr>
          <a:xfrm>
            <a:off x="294565" y="5203595"/>
            <a:ext cx="3365369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D4C1F1-2CF5-9774-62C9-C7347E550354}"/>
              </a:ext>
            </a:extLst>
          </p:cNvPr>
          <p:cNvCxnSpPr>
            <a:cxnSpLocks/>
          </p:cNvCxnSpPr>
          <p:nvPr/>
        </p:nvCxnSpPr>
        <p:spPr>
          <a:xfrm>
            <a:off x="1256099" y="4659983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8A6A50-581A-8AF2-0E2D-10D35A0732FF}"/>
              </a:ext>
            </a:extLst>
          </p:cNvPr>
          <p:cNvCxnSpPr>
            <a:cxnSpLocks/>
          </p:cNvCxnSpPr>
          <p:nvPr/>
        </p:nvCxnSpPr>
        <p:spPr>
          <a:xfrm>
            <a:off x="1256099" y="4670981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A5E13F-3DE0-C359-1DF9-C033207BB842}"/>
              </a:ext>
            </a:extLst>
          </p:cNvPr>
          <p:cNvCxnSpPr>
            <a:cxnSpLocks/>
          </p:cNvCxnSpPr>
          <p:nvPr/>
        </p:nvCxnSpPr>
        <p:spPr>
          <a:xfrm>
            <a:off x="294565" y="4911364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B0D971-FE03-B149-ABCA-FBD5CD962581}"/>
              </a:ext>
            </a:extLst>
          </p:cNvPr>
          <p:cNvCxnSpPr>
            <a:cxnSpLocks/>
          </p:cNvCxnSpPr>
          <p:nvPr/>
        </p:nvCxnSpPr>
        <p:spPr>
          <a:xfrm>
            <a:off x="2217633" y="4670981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1CE67C-25D6-5ECE-BD4E-6D3E8E2F5AAF}"/>
              </a:ext>
            </a:extLst>
          </p:cNvPr>
          <p:cNvCxnSpPr>
            <a:cxnSpLocks/>
          </p:cNvCxnSpPr>
          <p:nvPr/>
        </p:nvCxnSpPr>
        <p:spPr>
          <a:xfrm>
            <a:off x="3179167" y="4691405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D59FA7-F66C-D946-1D13-9D9E338CACAD}"/>
              </a:ext>
            </a:extLst>
          </p:cNvPr>
          <p:cNvCxnSpPr>
            <a:cxnSpLocks/>
          </p:cNvCxnSpPr>
          <p:nvPr/>
        </p:nvCxnSpPr>
        <p:spPr>
          <a:xfrm>
            <a:off x="3179167" y="4702403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4D56B3-BDFF-BD26-26B9-27CF60F24B02}"/>
              </a:ext>
            </a:extLst>
          </p:cNvPr>
          <p:cNvCxnSpPr>
            <a:cxnSpLocks/>
          </p:cNvCxnSpPr>
          <p:nvPr/>
        </p:nvCxnSpPr>
        <p:spPr>
          <a:xfrm>
            <a:off x="2217633" y="4942786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1A09883-BDBF-9D88-E9E0-FF3F1D462752}"/>
              </a:ext>
            </a:extLst>
          </p:cNvPr>
          <p:cNvCxnSpPr>
            <a:cxnSpLocks/>
          </p:cNvCxnSpPr>
          <p:nvPr/>
        </p:nvCxnSpPr>
        <p:spPr>
          <a:xfrm>
            <a:off x="4140701" y="4702403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E82E26-5C72-F4DD-B63F-761F7D15B7D4}"/>
              </a:ext>
            </a:extLst>
          </p:cNvPr>
          <p:cNvCxnSpPr>
            <a:cxnSpLocks/>
          </p:cNvCxnSpPr>
          <p:nvPr/>
        </p:nvCxnSpPr>
        <p:spPr>
          <a:xfrm>
            <a:off x="5084952" y="4685120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6ED528-8D84-A8CB-DAE4-A725CF1948F5}"/>
              </a:ext>
            </a:extLst>
          </p:cNvPr>
          <p:cNvCxnSpPr>
            <a:cxnSpLocks/>
          </p:cNvCxnSpPr>
          <p:nvPr/>
        </p:nvCxnSpPr>
        <p:spPr>
          <a:xfrm>
            <a:off x="5084952" y="4696118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2263BF-A249-52C3-6B0C-460019770D98}"/>
              </a:ext>
            </a:extLst>
          </p:cNvPr>
          <p:cNvCxnSpPr>
            <a:cxnSpLocks/>
          </p:cNvCxnSpPr>
          <p:nvPr/>
        </p:nvCxnSpPr>
        <p:spPr>
          <a:xfrm>
            <a:off x="4123418" y="4936501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3392A7-BF53-5B0A-E0B7-3ADF83BFCA7E}"/>
              </a:ext>
            </a:extLst>
          </p:cNvPr>
          <p:cNvCxnSpPr>
            <a:cxnSpLocks/>
          </p:cNvCxnSpPr>
          <p:nvPr/>
        </p:nvCxnSpPr>
        <p:spPr>
          <a:xfrm>
            <a:off x="6046486" y="4696118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F440A9-0426-5EF6-456D-A9A3AE691770}"/>
              </a:ext>
            </a:extLst>
          </p:cNvPr>
          <p:cNvCxnSpPr>
            <a:cxnSpLocks/>
          </p:cNvCxnSpPr>
          <p:nvPr/>
        </p:nvCxnSpPr>
        <p:spPr>
          <a:xfrm>
            <a:off x="7008020" y="4716542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A8A306-FDBB-5E79-EB9E-82B039A298C1}"/>
              </a:ext>
            </a:extLst>
          </p:cNvPr>
          <p:cNvCxnSpPr>
            <a:cxnSpLocks/>
          </p:cNvCxnSpPr>
          <p:nvPr/>
        </p:nvCxnSpPr>
        <p:spPr>
          <a:xfrm>
            <a:off x="7008020" y="4727540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A185027-AAD0-DCA7-A206-5C771FB959E7}"/>
              </a:ext>
            </a:extLst>
          </p:cNvPr>
          <p:cNvCxnSpPr>
            <a:cxnSpLocks/>
          </p:cNvCxnSpPr>
          <p:nvPr/>
        </p:nvCxnSpPr>
        <p:spPr>
          <a:xfrm>
            <a:off x="6046486" y="4967923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6D2220D-12E0-5431-01F5-862A0553073D}"/>
              </a:ext>
            </a:extLst>
          </p:cNvPr>
          <p:cNvCxnSpPr>
            <a:cxnSpLocks/>
          </p:cNvCxnSpPr>
          <p:nvPr/>
        </p:nvCxnSpPr>
        <p:spPr>
          <a:xfrm>
            <a:off x="7969554" y="4727540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ED43726-3307-9FDE-A64D-0EB91B05DF64}"/>
              </a:ext>
            </a:extLst>
          </p:cNvPr>
          <p:cNvCxnSpPr>
            <a:cxnSpLocks/>
          </p:cNvCxnSpPr>
          <p:nvPr/>
        </p:nvCxnSpPr>
        <p:spPr>
          <a:xfrm>
            <a:off x="8942086" y="4719683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25F6722-944C-067C-6E7B-33EEF91113E5}"/>
              </a:ext>
            </a:extLst>
          </p:cNvPr>
          <p:cNvCxnSpPr>
            <a:cxnSpLocks/>
          </p:cNvCxnSpPr>
          <p:nvPr/>
        </p:nvCxnSpPr>
        <p:spPr>
          <a:xfrm>
            <a:off x="8942086" y="4730681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37EE132-DC20-0D83-4D0B-58A597AB5CBC}"/>
              </a:ext>
            </a:extLst>
          </p:cNvPr>
          <p:cNvCxnSpPr>
            <a:cxnSpLocks/>
          </p:cNvCxnSpPr>
          <p:nvPr/>
        </p:nvCxnSpPr>
        <p:spPr>
          <a:xfrm>
            <a:off x="7980552" y="4971064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240D830-E0A4-0F20-5E86-6E1DA3EA8009}"/>
              </a:ext>
            </a:extLst>
          </p:cNvPr>
          <p:cNvCxnSpPr>
            <a:cxnSpLocks/>
          </p:cNvCxnSpPr>
          <p:nvPr/>
        </p:nvCxnSpPr>
        <p:spPr>
          <a:xfrm>
            <a:off x="9903620" y="4730681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DEA2BCB-59F5-59CF-5B7A-BC304B3D05F1}"/>
              </a:ext>
            </a:extLst>
          </p:cNvPr>
          <p:cNvCxnSpPr>
            <a:cxnSpLocks/>
          </p:cNvCxnSpPr>
          <p:nvPr/>
        </p:nvCxnSpPr>
        <p:spPr>
          <a:xfrm>
            <a:off x="10865154" y="4751105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374D241-7C5F-5F55-31F1-FE3E9EC6172A}"/>
              </a:ext>
            </a:extLst>
          </p:cNvPr>
          <p:cNvCxnSpPr>
            <a:cxnSpLocks/>
          </p:cNvCxnSpPr>
          <p:nvPr/>
        </p:nvCxnSpPr>
        <p:spPr>
          <a:xfrm>
            <a:off x="10865154" y="4762103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C79D72-5B58-4CDA-5986-C987C528AA49}"/>
              </a:ext>
            </a:extLst>
          </p:cNvPr>
          <p:cNvCxnSpPr>
            <a:cxnSpLocks/>
          </p:cNvCxnSpPr>
          <p:nvPr/>
        </p:nvCxnSpPr>
        <p:spPr>
          <a:xfrm>
            <a:off x="9903620" y="5002486"/>
            <a:ext cx="96153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F55FD6F-D050-DC03-A6AE-997D2D21B540}"/>
              </a:ext>
            </a:extLst>
          </p:cNvPr>
          <p:cNvCxnSpPr>
            <a:cxnSpLocks/>
          </p:cNvCxnSpPr>
          <p:nvPr/>
        </p:nvCxnSpPr>
        <p:spPr>
          <a:xfrm>
            <a:off x="11826688" y="4762103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1B08DC4F-6354-EC08-DCD0-5C594623600B}"/>
              </a:ext>
            </a:extLst>
          </p:cNvPr>
          <p:cNvSpPr/>
          <p:nvPr/>
        </p:nvSpPr>
        <p:spPr>
          <a:xfrm>
            <a:off x="5279771" y="3772802"/>
            <a:ext cx="1066847" cy="18334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0BF9BF8-C876-505E-C617-C7BC69C49207}"/>
              </a:ext>
            </a:extLst>
          </p:cNvPr>
          <p:cNvCxnSpPr>
            <a:cxnSpLocks/>
          </p:cNvCxnSpPr>
          <p:nvPr/>
        </p:nvCxnSpPr>
        <p:spPr>
          <a:xfrm>
            <a:off x="3659934" y="5203595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D9EE1E-E229-FB55-00AE-B6A2E6C88CCA}"/>
              </a:ext>
            </a:extLst>
          </p:cNvPr>
          <p:cNvCxnSpPr>
            <a:cxnSpLocks/>
          </p:cNvCxnSpPr>
          <p:nvPr/>
        </p:nvCxnSpPr>
        <p:spPr>
          <a:xfrm>
            <a:off x="3659934" y="5454976"/>
            <a:ext cx="816675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1EEF986-7E07-B218-BCD8-469675AE8D43}"/>
              </a:ext>
            </a:extLst>
          </p:cNvPr>
          <p:cNvCxnSpPr>
            <a:cxnSpLocks/>
          </p:cNvCxnSpPr>
          <p:nvPr/>
        </p:nvCxnSpPr>
        <p:spPr>
          <a:xfrm>
            <a:off x="294565" y="5572811"/>
            <a:ext cx="5127418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811389B-C726-CB31-DFB0-230E31169EF3}"/>
              </a:ext>
            </a:extLst>
          </p:cNvPr>
          <p:cNvCxnSpPr>
            <a:cxnSpLocks/>
          </p:cNvCxnSpPr>
          <p:nvPr/>
        </p:nvCxnSpPr>
        <p:spPr>
          <a:xfrm>
            <a:off x="5414890" y="5572811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374252C-986A-280D-2E56-1B71A604E9D8}"/>
              </a:ext>
            </a:extLst>
          </p:cNvPr>
          <p:cNvCxnSpPr>
            <a:cxnSpLocks/>
          </p:cNvCxnSpPr>
          <p:nvPr/>
        </p:nvCxnSpPr>
        <p:spPr>
          <a:xfrm>
            <a:off x="5421983" y="5824192"/>
            <a:ext cx="6512351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7350E7D-3EDD-627A-7A3A-0FF82ECEFA3C}"/>
              </a:ext>
            </a:extLst>
          </p:cNvPr>
          <p:cNvSpPr txBox="1"/>
          <p:nvPr/>
        </p:nvSpPr>
        <p:spPr>
          <a:xfrm>
            <a:off x="63688" y="4685120"/>
            <a:ext cx="184505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PL_SYSREF  1 to N</a:t>
            </a:r>
            <a:endParaRPr lang="en-GB" sz="16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16FB24-36B8-5065-9A75-B39385CF946A}"/>
              </a:ext>
            </a:extLst>
          </p:cNvPr>
          <p:cNvSpPr txBox="1"/>
          <p:nvPr/>
        </p:nvSpPr>
        <p:spPr>
          <a:xfrm>
            <a:off x="74685" y="5223571"/>
            <a:ext cx="160088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BUSY DEVICE 1 </a:t>
            </a:r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CCEE2E-6E59-1215-25B8-20D322B357EC}"/>
              </a:ext>
            </a:extLst>
          </p:cNvPr>
          <p:cNvSpPr txBox="1"/>
          <p:nvPr/>
        </p:nvSpPr>
        <p:spPr>
          <a:xfrm>
            <a:off x="74685" y="5613098"/>
            <a:ext cx="163455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BUSY DEVICE N </a:t>
            </a:r>
            <a:endParaRPr lang="en-GB" sz="1600" dirty="0">
              <a:solidFill>
                <a:srgbClr val="0070C0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E948427-BEF3-7F3D-5CA0-B7471C48176F}"/>
              </a:ext>
            </a:extLst>
          </p:cNvPr>
          <p:cNvCxnSpPr>
            <a:cxnSpLocks/>
          </p:cNvCxnSpPr>
          <p:nvPr/>
        </p:nvCxnSpPr>
        <p:spPr>
          <a:xfrm>
            <a:off x="280379" y="6268823"/>
            <a:ext cx="6246874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EE0E0AC-3C08-B279-292C-2EA6D6A22449}"/>
              </a:ext>
            </a:extLst>
          </p:cNvPr>
          <p:cNvCxnSpPr>
            <a:cxnSpLocks/>
          </p:cNvCxnSpPr>
          <p:nvPr/>
        </p:nvCxnSpPr>
        <p:spPr>
          <a:xfrm>
            <a:off x="6527253" y="6017442"/>
            <a:ext cx="5407081" cy="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7AF7ADA5-84E8-A071-3EE0-B6E0F4123F88}"/>
              </a:ext>
            </a:extLst>
          </p:cNvPr>
          <p:cNvSpPr/>
          <p:nvPr/>
        </p:nvSpPr>
        <p:spPr>
          <a:xfrm>
            <a:off x="6046485" y="6027523"/>
            <a:ext cx="961534" cy="240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28305A-D1D1-F810-9881-9983544ABD9C}"/>
              </a:ext>
            </a:extLst>
          </p:cNvPr>
          <p:cNvSpPr txBox="1"/>
          <p:nvPr/>
        </p:nvSpPr>
        <p:spPr>
          <a:xfrm>
            <a:off x="60874" y="6002625"/>
            <a:ext cx="268503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>
                <a:solidFill>
                  <a:srgbClr val="7030A0"/>
                </a:solidFill>
              </a:rPr>
              <a:t>SYSREF_REENABLE  1 to N</a:t>
            </a:r>
            <a:endParaRPr lang="en-GB" sz="1600" dirty="0">
              <a:solidFill>
                <a:srgbClr val="7030A0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31D1D80-53C0-1DDC-60F1-3F243F4FE507}"/>
              </a:ext>
            </a:extLst>
          </p:cNvPr>
          <p:cNvCxnSpPr>
            <a:cxnSpLocks/>
          </p:cNvCxnSpPr>
          <p:nvPr/>
        </p:nvCxnSpPr>
        <p:spPr>
          <a:xfrm>
            <a:off x="6527253" y="6017442"/>
            <a:ext cx="0" cy="251381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6B2F6C51-95BB-2BEC-9AA6-C33B21F1B04C}"/>
              </a:ext>
            </a:extLst>
          </p:cNvPr>
          <p:cNvSpPr/>
          <p:nvPr/>
        </p:nvSpPr>
        <p:spPr>
          <a:xfrm>
            <a:off x="2941164" y="6012996"/>
            <a:ext cx="3105322" cy="240652"/>
          </a:xfrm>
          <a:prstGeom prst="rect">
            <a:avLst/>
          </a:prstGeom>
          <a:solidFill>
            <a:srgbClr val="DCA9A8"/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4F40077-35F4-5276-9153-FCAB4E548453}"/>
              </a:ext>
            </a:extLst>
          </p:cNvPr>
          <p:cNvSpPr/>
          <p:nvPr/>
        </p:nvSpPr>
        <p:spPr>
          <a:xfrm>
            <a:off x="7980552" y="6034729"/>
            <a:ext cx="961534" cy="240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8B31286-8A71-F8D1-4C11-7CC625FE8C95}"/>
              </a:ext>
            </a:extLst>
          </p:cNvPr>
          <p:cNvSpPr/>
          <p:nvPr/>
        </p:nvSpPr>
        <p:spPr>
          <a:xfrm>
            <a:off x="7019019" y="6034729"/>
            <a:ext cx="961534" cy="240652"/>
          </a:xfrm>
          <a:prstGeom prst="rect">
            <a:avLst/>
          </a:prstGeom>
          <a:solidFill>
            <a:srgbClr val="DCA9A8"/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872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C7DB0-9B9F-BE15-D9CA-8FFA5D92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Multi chip </a:t>
            </a:r>
            <a:r>
              <a:rPr lang="it-IT" dirty="0" err="1"/>
              <a:t>block</a:t>
            </a:r>
            <a:r>
              <a:rPr lang="it-IT" dirty="0"/>
              <a:t> </a:t>
            </a:r>
            <a:r>
              <a:rPr lang="it-IT" dirty="0" err="1"/>
              <a:t>diagram</a:t>
            </a:r>
            <a:r>
              <a:rPr lang="it-IT" dirty="0"/>
              <a:t>, multiple boards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E43D9-CEA7-B075-7C05-7F7610C95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50" y="5674197"/>
            <a:ext cx="10972800" cy="743543"/>
          </a:xfrm>
        </p:spPr>
        <p:txBody>
          <a:bodyPr/>
          <a:lstStyle/>
          <a:p>
            <a:r>
              <a:rPr lang="it-IT" dirty="0" err="1"/>
              <a:t>Need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 the boards to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exactly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  <a:p>
            <a:r>
              <a:rPr lang="it-IT" dirty="0"/>
              <a:t>Share SYSREF and generate </a:t>
            </a:r>
            <a:r>
              <a:rPr lang="it-IT" dirty="0" err="1"/>
              <a:t>everything</a:t>
            </a:r>
            <a:r>
              <a:rPr lang="it-IT" dirty="0"/>
              <a:t> in </a:t>
            </a:r>
            <a:r>
              <a:rPr lang="it-IT" dirty="0" err="1"/>
              <a:t>phase</a:t>
            </a:r>
            <a:r>
              <a:rPr lang="it-IT" dirty="0"/>
              <a:t> with SYSREF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3AAE51-161E-E6F8-C8EC-39B51FA73086}"/>
              </a:ext>
            </a:extLst>
          </p:cNvPr>
          <p:cNvSpPr/>
          <p:nvPr/>
        </p:nvSpPr>
        <p:spPr>
          <a:xfrm>
            <a:off x="8511886" y="1281507"/>
            <a:ext cx="1289304" cy="1682496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A883F6-5BFF-6D2B-0CBB-68668DF1FA90}"/>
              </a:ext>
            </a:extLst>
          </p:cNvPr>
          <p:cNvCxnSpPr/>
          <p:nvPr/>
        </p:nvCxnSpPr>
        <p:spPr>
          <a:xfrm>
            <a:off x="9802368" y="1572768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596DC7-FEAD-0ABB-7055-EC7C02B3270D}"/>
              </a:ext>
            </a:extLst>
          </p:cNvPr>
          <p:cNvCxnSpPr/>
          <p:nvPr/>
        </p:nvCxnSpPr>
        <p:spPr>
          <a:xfrm>
            <a:off x="9802368" y="1852675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CCF295-ACF7-03AE-5C83-A76316652420}"/>
              </a:ext>
            </a:extLst>
          </p:cNvPr>
          <p:cNvCxnSpPr/>
          <p:nvPr/>
        </p:nvCxnSpPr>
        <p:spPr>
          <a:xfrm>
            <a:off x="9802368" y="2162874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FF8D2F-5E94-3D90-0AF8-73ED96B65B80}"/>
              </a:ext>
            </a:extLst>
          </p:cNvPr>
          <p:cNvCxnSpPr/>
          <p:nvPr/>
        </p:nvCxnSpPr>
        <p:spPr>
          <a:xfrm>
            <a:off x="9802368" y="2442781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725E11-3401-65C9-CFAA-427A6E67FD3B}"/>
              </a:ext>
            </a:extLst>
          </p:cNvPr>
          <p:cNvCxnSpPr/>
          <p:nvPr/>
        </p:nvCxnSpPr>
        <p:spPr>
          <a:xfrm>
            <a:off x="9815251" y="2703539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1168374-E9FD-0079-20CB-303A189FA8C5}"/>
              </a:ext>
            </a:extLst>
          </p:cNvPr>
          <p:cNvSpPr/>
          <p:nvPr/>
        </p:nvSpPr>
        <p:spPr>
          <a:xfrm>
            <a:off x="8511886" y="3689872"/>
            <a:ext cx="1289304" cy="1682496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31DBA5E-BA08-F6CD-A520-83ADC5FB4B63}"/>
              </a:ext>
            </a:extLst>
          </p:cNvPr>
          <p:cNvCxnSpPr/>
          <p:nvPr/>
        </p:nvCxnSpPr>
        <p:spPr>
          <a:xfrm>
            <a:off x="9802368" y="3981133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B50040-D2F1-85E7-2F91-BD945B8C1E2E}"/>
              </a:ext>
            </a:extLst>
          </p:cNvPr>
          <p:cNvCxnSpPr/>
          <p:nvPr/>
        </p:nvCxnSpPr>
        <p:spPr>
          <a:xfrm>
            <a:off x="9802368" y="4261040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7DF8758-2256-6447-C4F8-2D65B05AF562}"/>
              </a:ext>
            </a:extLst>
          </p:cNvPr>
          <p:cNvCxnSpPr/>
          <p:nvPr/>
        </p:nvCxnSpPr>
        <p:spPr>
          <a:xfrm>
            <a:off x="9802368" y="4571239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62E3DD-7A80-7F35-3361-DAB9B255636B}"/>
              </a:ext>
            </a:extLst>
          </p:cNvPr>
          <p:cNvCxnSpPr/>
          <p:nvPr/>
        </p:nvCxnSpPr>
        <p:spPr>
          <a:xfrm>
            <a:off x="9802368" y="4851146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2A7E0CE-84BE-7933-2E19-085259F47634}"/>
              </a:ext>
            </a:extLst>
          </p:cNvPr>
          <p:cNvCxnSpPr/>
          <p:nvPr/>
        </p:nvCxnSpPr>
        <p:spPr>
          <a:xfrm>
            <a:off x="9815251" y="5111904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756B17-1958-22CC-694C-96FDB7F1CCB8}"/>
              </a:ext>
            </a:extLst>
          </p:cNvPr>
          <p:cNvCxnSpPr>
            <a:cxnSpLocks/>
          </p:cNvCxnSpPr>
          <p:nvPr/>
        </p:nvCxnSpPr>
        <p:spPr>
          <a:xfrm>
            <a:off x="4700016" y="2171714"/>
            <a:ext cx="3811870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759FBD-E049-B0A3-FC1A-4AEE8B45650A}"/>
              </a:ext>
            </a:extLst>
          </p:cNvPr>
          <p:cNvCxnSpPr/>
          <p:nvPr/>
        </p:nvCxnSpPr>
        <p:spPr>
          <a:xfrm>
            <a:off x="2524435" y="3344248"/>
            <a:ext cx="585216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386864D-17AB-A180-6C27-A1C11F8BB546}"/>
              </a:ext>
            </a:extLst>
          </p:cNvPr>
          <p:cNvSpPr txBox="1"/>
          <p:nvPr/>
        </p:nvSpPr>
        <p:spPr>
          <a:xfrm>
            <a:off x="1732312" y="3189081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212144-557A-7138-BA35-4D5A0CC55425}"/>
              </a:ext>
            </a:extLst>
          </p:cNvPr>
          <p:cNvSpPr/>
          <p:nvPr/>
        </p:nvSpPr>
        <p:spPr>
          <a:xfrm>
            <a:off x="3109651" y="2980936"/>
            <a:ext cx="383357" cy="708936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B582D3-E032-AF56-DFD8-C2334E7EBA08}"/>
              </a:ext>
            </a:extLst>
          </p:cNvPr>
          <p:cNvSpPr txBox="1"/>
          <p:nvPr/>
        </p:nvSpPr>
        <p:spPr>
          <a:xfrm>
            <a:off x="3040296" y="2698082"/>
            <a:ext cx="5220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buffer</a:t>
            </a:r>
            <a:endParaRPr lang="en-GB" sz="16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F44DDA-A98A-9651-8E97-AB7B5C1830FC}"/>
              </a:ext>
            </a:extLst>
          </p:cNvPr>
          <p:cNvCxnSpPr/>
          <p:nvPr/>
        </p:nvCxnSpPr>
        <p:spPr>
          <a:xfrm>
            <a:off x="4700016" y="2162874"/>
            <a:ext cx="0" cy="918654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DEF67FE-504F-3C88-99C2-0162E1780566}"/>
              </a:ext>
            </a:extLst>
          </p:cNvPr>
          <p:cNvCxnSpPr>
            <a:cxnSpLocks/>
          </p:cNvCxnSpPr>
          <p:nvPr/>
        </p:nvCxnSpPr>
        <p:spPr>
          <a:xfrm>
            <a:off x="3493008" y="3081528"/>
            <a:ext cx="1207008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AA63749-FCF3-D84E-8034-419C52716557}"/>
              </a:ext>
            </a:extLst>
          </p:cNvPr>
          <p:cNvCxnSpPr>
            <a:cxnSpLocks/>
          </p:cNvCxnSpPr>
          <p:nvPr/>
        </p:nvCxnSpPr>
        <p:spPr>
          <a:xfrm flipV="1">
            <a:off x="4700016" y="4531120"/>
            <a:ext cx="3811870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32D8CAD-5DE3-7830-402A-84234691D48A}"/>
              </a:ext>
            </a:extLst>
          </p:cNvPr>
          <p:cNvCxnSpPr>
            <a:cxnSpLocks/>
          </p:cNvCxnSpPr>
          <p:nvPr/>
        </p:nvCxnSpPr>
        <p:spPr>
          <a:xfrm flipV="1">
            <a:off x="4700016" y="3612466"/>
            <a:ext cx="0" cy="918654"/>
          </a:xfrm>
          <a:prstGeom prst="line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9C646E-214A-414F-029B-47D8E94B7822}"/>
              </a:ext>
            </a:extLst>
          </p:cNvPr>
          <p:cNvCxnSpPr>
            <a:cxnSpLocks/>
          </p:cNvCxnSpPr>
          <p:nvPr/>
        </p:nvCxnSpPr>
        <p:spPr>
          <a:xfrm flipV="1">
            <a:off x="3493008" y="3612466"/>
            <a:ext cx="1207008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1ED0F39-4D2F-8EA1-EB3C-A75DF52533E3}"/>
              </a:ext>
            </a:extLst>
          </p:cNvPr>
          <p:cNvSpPr/>
          <p:nvPr/>
        </p:nvSpPr>
        <p:spPr>
          <a:xfrm>
            <a:off x="1289304" y="1689446"/>
            <a:ext cx="3840480" cy="3358042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0A7A84-E084-CC20-E51E-D01A3D9B6758}"/>
              </a:ext>
            </a:extLst>
          </p:cNvPr>
          <p:cNvSpPr txBox="1"/>
          <p:nvPr/>
        </p:nvSpPr>
        <p:spPr>
          <a:xfrm>
            <a:off x="2149959" y="1434046"/>
            <a:ext cx="21191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Clock generation board</a:t>
            </a:r>
            <a:endParaRPr lang="en-GB" sz="16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9CB63D-C524-D273-BAA4-2C3B494C097B}"/>
              </a:ext>
            </a:extLst>
          </p:cNvPr>
          <p:cNvSpPr/>
          <p:nvPr/>
        </p:nvSpPr>
        <p:spPr>
          <a:xfrm>
            <a:off x="7798654" y="1108321"/>
            <a:ext cx="4123944" cy="2023863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BF90C7-006F-FBE9-D216-18BBE564A5D4}"/>
              </a:ext>
            </a:extLst>
          </p:cNvPr>
          <p:cNvSpPr/>
          <p:nvPr/>
        </p:nvSpPr>
        <p:spPr>
          <a:xfrm>
            <a:off x="7798653" y="3552630"/>
            <a:ext cx="4123943" cy="2023862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20BC68-769B-17D1-5B8C-B754BA96694E}"/>
              </a:ext>
            </a:extLst>
          </p:cNvPr>
          <p:cNvSpPr txBox="1"/>
          <p:nvPr/>
        </p:nvSpPr>
        <p:spPr>
          <a:xfrm>
            <a:off x="8606683" y="836814"/>
            <a:ext cx="224741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Clock Generator board 1</a:t>
            </a:r>
            <a:endParaRPr lang="en-GB" sz="1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33AD34-6F33-57B0-6D91-E944F3FC595D}"/>
              </a:ext>
            </a:extLst>
          </p:cNvPr>
          <p:cNvSpPr txBox="1"/>
          <p:nvPr/>
        </p:nvSpPr>
        <p:spPr>
          <a:xfrm>
            <a:off x="8606682" y="3312192"/>
            <a:ext cx="228107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Clock Generator board N</a:t>
            </a:r>
            <a:endParaRPr lang="en-GB" sz="16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01F159-6CD6-C2FB-3EE6-7E445B8B9E95}"/>
              </a:ext>
            </a:extLst>
          </p:cNvPr>
          <p:cNvSpPr txBox="1"/>
          <p:nvPr/>
        </p:nvSpPr>
        <p:spPr>
          <a:xfrm>
            <a:off x="10395627" y="3855748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ADC_REFCLK</a:t>
            </a:r>
            <a:endParaRPr lang="en-GB" sz="1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C06FDCF-7D13-0ACB-9A30-DEB0F9A9F54C}"/>
              </a:ext>
            </a:extLst>
          </p:cNvPr>
          <p:cNvSpPr txBox="1"/>
          <p:nvPr/>
        </p:nvSpPr>
        <p:spPr>
          <a:xfrm>
            <a:off x="10395627" y="4135655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DAC_REFCLK</a:t>
            </a:r>
            <a:endParaRPr lang="en-GB" sz="16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67D59B-8A12-C953-CF7E-CCCC6E2212AA}"/>
              </a:ext>
            </a:extLst>
          </p:cNvPr>
          <p:cNvSpPr txBox="1"/>
          <p:nvPr/>
        </p:nvSpPr>
        <p:spPr>
          <a:xfrm>
            <a:off x="10395627" y="4445854"/>
            <a:ext cx="10692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PL_CLOCK</a:t>
            </a:r>
            <a:endParaRPr lang="en-GB" sz="1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764920E-D006-EDDA-ABC5-3512F4C96049}"/>
              </a:ext>
            </a:extLst>
          </p:cNvPr>
          <p:cNvSpPr txBox="1"/>
          <p:nvPr/>
        </p:nvSpPr>
        <p:spPr>
          <a:xfrm>
            <a:off x="10395627" y="4725761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1BB06BE-CE95-B862-32BF-61579500EDD4}"/>
              </a:ext>
            </a:extLst>
          </p:cNvPr>
          <p:cNvSpPr txBox="1"/>
          <p:nvPr/>
        </p:nvSpPr>
        <p:spPr>
          <a:xfrm>
            <a:off x="10408510" y="4986519"/>
            <a:ext cx="11814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PL_SYSREF</a:t>
            </a:r>
            <a:endParaRPr lang="en-GB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AF3A31-4ECD-EA9E-E5DB-00DA30D14100}"/>
              </a:ext>
            </a:extLst>
          </p:cNvPr>
          <p:cNvSpPr txBox="1"/>
          <p:nvPr/>
        </p:nvSpPr>
        <p:spPr>
          <a:xfrm>
            <a:off x="10395627" y="1463033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ADC_REFCLK</a:t>
            </a:r>
            <a:endParaRPr lang="en-GB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016EF0F-D2C5-1825-169C-7D1C1F3E6B3E}"/>
              </a:ext>
            </a:extLst>
          </p:cNvPr>
          <p:cNvSpPr txBox="1"/>
          <p:nvPr/>
        </p:nvSpPr>
        <p:spPr>
          <a:xfrm>
            <a:off x="10395627" y="1742940"/>
            <a:ext cx="13513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DAC_REFCLK</a:t>
            </a:r>
            <a:endParaRPr lang="en-GB" sz="16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99985C-D5F3-F6C2-D39A-83DC1E207F09}"/>
              </a:ext>
            </a:extLst>
          </p:cNvPr>
          <p:cNvSpPr txBox="1"/>
          <p:nvPr/>
        </p:nvSpPr>
        <p:spPr>
          <a:xfrm>
            <a:off x="10395627" y="2053139"/>
            <a:ext cx="10692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PL_CLOCK</a:t>
            </a:r>
            <a:endParaRPr lang="en-GB" sz="16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A7D584-2039-ACDD-D294-BEA7952CA40C}"/>
              </a:ext>
            </a:extLst>
          </p:cNvPr>
          <p:cNvSpPr txBox="1"/>
          <p:nvPr/>
        </p:nvSpPr>
        <p:spPr>
          <a:xfrm>
            <a:off x="10395627" y="2333046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2DE126-61D3-AB78-5E82-535D8F4C4C0C}"/>
              </a:ext>
            </a:extLst>
          </p:cNvPr>
          <p:cNvSpPr txBox="1"/>
          <p:nvPr/>
        </p:nvSpPr>
        <p:spPr>
          <a:xfrm>
            <a:off x="10408510" y="2593804"/>
            <a:ext cx="11814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PL_SYSREF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7068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A2910-8A51-2C9D-7916-10F921B1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Sampling clock </a:t>
            </a:r>
            <a:r>
              <a:rPr lang="it-IT" dirty="0" err="1"/>
              <a:t>generators</a:t>
            </a:r>
            <a:r>
              <a:rPr lang="it-IT" dirty="0"/>
              <a:t> option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2C6A-D84A-B292-27BC-8AA4BE9A3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7" y="1174097"/>
            <a:ext cx="12060025" cy="17154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Some designs use external </a:t>
            </a:r>
            <a:r>
              <a:rPr lang="it-IT" dirty="0" err="1"/>
              <a:t>PLLs</a:t>
            </a:r>
            <a:r>
              <a:rPr lang="it-IT" dirty="0"/>
              <a:t> to generate sampling clock (up to 10 Ghz)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PLL </a:t>
            </a:r>
            <a:r>
              <a:rPr lang="it-IT" dirty="0" err="1"/>
              <a:t>dividers</a:t>
            </a:r>
            <a:r>
              <a:rPr lang="it-IT" dirty="0"/>
              <a:t> </a:t>
            </a:r>
            <a:r>
              <a:rPr lang="it-IT" dirty="0" err="1"/>
              <a:t>may</a:t>
            </a:r>
            <a:r>
              <a:rPr lang="it-IT" dirty="0"/>
              <a:t> generate clocks with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phases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Use </a:t>
            </a:r>
            <a:r>
              <a:rPr lang="it-IT" dirty="0" err="1"/>
              <a:t>PLLs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a SYNC input so </a:t>
            </a:r>
            <a:r>
              <a:rPr lang="it-IT" dirty="0" err="1"/>
              <a:t>that</a:t>
            </a:r>
            <a:r>
              <a:rPr lang="it-IT" dirty="0"/>
              <a:t> the output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always</a:t>
            </a:r>
            <a:r>
              <a:rPr lang="it-IT" dirty="0"/>
              <a:t> 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RF_SOC </a:t>
            </a:r>
            <a:r>
              <a:rPr lang="it-IT" dirty="0" err="1"/>
              <a:t>internal</a:t>
            </a:r>
            <a:r>
              <a:rPr lang="it-IT" dirty="0"/>
              <a:t> PLL works like </a:t>
            </a:r>
            <a:r>
              <a:rPr lang="it-IT" dirty="0" err="1"/>
              <a:t>that</a:t>
            </a:r>
            <a:endParaRPr lang="it-IT" dirty="0"/>
          </a:p>
          <a:p>
            <a:pPr marL="0" indent="0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3FA325-DCD2-C707-DB7B-08B7B0D0CA8A}"/>
              </a:ext>
            </a:extLst>
          </p:cNvPr>
          <p:cNvSpPr txBox="1"/>
          <p:nvPr/>
        </p:nvSpPr>
        <p:spPr>
          <a:xfrm>
            <a:off x="2233351" y="4414667"/>
            <a:ext cx="178414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ADC/DAC REFCLK</a:t>
            </a:r>
            <a:endParaRPr lang="en-GB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2EFAFC-D1A4-A516-BC2C-13AED746A4ED}"/>
              </a:ext>
            </a:extLst>
          </p:cNvPr>
          <p:cNvSpPr/>
          <p:nvPr/>
        </p:nvSpPr>
        <p:spPr>
          <a:xfrm>
            <a:off x="4529359" y="4331057"/>
            <a:ext cx="1516386" cy="684452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it-IT" sz="1600" dirty="0"/>
              <a:t>PLL</a:t>
            </a:r>
            <a:endParaRPr lang="en-GB" sz="1600" dirty="0" err="1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465C12-C8CA-C45C-32A7-D9923F0B2898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448812" y="4673283"/>
            <a:ext cx="1080547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DCEAC57-0CF0-EDF5-F2A1-985F0F6075E6}"/>
              </a:ext>
            </a:extLst>
          </p:cNvPr>
          <p:cNvCxnSpPr>
            <a:cxnSpLocks/>
          </p:cNvCxnSpPr>
          <p:nvPr/>
        </p:nvCxnSpPr>
        <p:spPr>
          <a:xfrm>
            <a:off x="3448812" y="5161570"/>
            <a:ext cx="2897837" cy="1897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000F81-AFA8-7185-2665-4D7C968A3D7C}"/>
              </a:ext>
            </a:extLst>
          </p:cNvPr>
          <p:cNvCxnSpPr>
            <a:cxnSpLocks/>
          </p:cNvCxnSpPr>
          <p:nvPr/>
        </p:nvCxnSpPr>
        <p:spPr>
          <a:xfrm>
            <a:off x="7865363" y="4700802"/>
            <a:ext cx="1200102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7CB7F55-F71C-2598-22C8-8466ED59AA79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>
            <a:off x="6045745" y="4673283"/>
            <a:ext cx="308947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D38BD-40BE-FC45-03FE-8DD4A4225534}"/>
              </a:ext>
            </a:extLst>
          </p:cNvPr>
          <p:cNvSpPr/>
          <p:nvPr/>
        </p:nvSpPr>
        <p:spPr>
          <a:xfrm>
            <a:off x="4034028" y="3682643"/>
            <a:ext cx="4123943" cy="2023862"/>
          </a:xfrm>
          <a:prstGeom prst="rect">
            <a:avLst/>
          </a:prstGeom>
          <a:noFill/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017703-A801-31B0-8C45-44978F3B2BA0}"/>
              </a:ext>
            </a:extLst>
          </p:cNvPr>
          <p:cNvSpPr txBox="1"/>
          <p:nvPr/>
        </p:nvSpPr>
        <p:spPr>
          <a:xfrm>
            <a:off x="5049656" y="3369827"/>
            <a:ext cx="7890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PLL chip</a:t>
            </a:r>
            <a:endParaRPr lang="en-GB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C26DC-C15A-8810-571F-0A7E7907E8DF}"/>
              </a:ext>
            </a:extLst>
          </p:cNvPr>
          <p:cNvSpPr txBox="1"/>
          <p:nvPr/>
        </p:nvSpPr>
        <p:spPr>
          <a:xfrm>
            <a:off x="8285817" y="4410224"/>
            <a:ext cx="280044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ADC/DAC SAMPLING CLOCK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DB6B3F-C46A-CC2A-4000-0D4B651A7F35}"/>
              </a:ext>
            </a:extLst>
          </p:cNvPr>
          <p:cNvSpPr txBox="1"/>
          <p:nvPr/>
        </p:nvSpPr>
        <p:spPr>
          <a:xfrm>
            <a:off x="2879486" y="4894850"/>
            <a:ext cx="81753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/>
              <a:t>SYSREF</a:t>
            </a:r>
            <a:endParaRPr lang="en-GB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5DE802-D9C7-2E91-A275-93B0A2D8460D}"/>
              </a:ext>
            </a:extLst>
          </p:cNvPr>
          <p:cNvSpPr/>
          <p:nvPr/>
        </p:nvSpPr>
        <p:spPr>
          <a:xfrm>
            <a:off x="6354692" y="4081223"/>
            <a:ext cx="1516386" cy="1184119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it-IT" sz="1600" dirty="0"/>
              <a:t>DIVIDER</a:t>
            </a:r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1613452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1DEF-167E-A051-4212-D79CBF367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Examples</a:t>
            </a:r>
            <a:r>
              <a:rPr lang="it-IT" dirty="0"/>
              <a:t> – starter designs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A08E7-AE83-B58B-D209-E8679800C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Examples</a:t>
            </a:r>
            <a:r>
              <a:rPr lang="it-IT" dirty="0"/>
              <a:t> are </a:t>
            </a:r>
            <a:r>
              <a:rPr lang="it-IT" dirty="0" err="1"/>
              <a:t>available</a:t>
            </a:r>
            <a:r>
              <a:rPr lang="it-IT" dirty="0"/>
              <a:t> in the «Starter Designs» lounge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hlinkClick r:id="rId2"/>
              </a:rPr>
              <a:t>https://account.amd.com/en/member/zuplus_rfsoc_starter_designs.html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Comprehensive set of HW/SW designs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Suggested designs for MTS: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#11 and #14 Single or multiple boards MTS, Real mode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#18 Single board MTS, IQ mode, supports frequency change and NCO reset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#18 can be easily modified to support multiple boards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211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AED5-01E0-7608-4BBC-6E84496C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Clocking</a:t>
            </a:r>
            <a:r>
              <a:rPr lang="it-IT" dirty="0"/>
              <a:t> </a:t>
            </a:r>
            <a:r>
              <a:rPr lang="it-IT" dirty="0" err="1"/>
              <a:t>solutions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4A22B-67F0-5A13-727A-57934DB8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2313"/>
            <a:ext cx="10972800" cy="22666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Silica </a:t>
            </a:r>
            <a:r>
              <a:rPr lang="it-IT" dirty="0" err="1"/>
              <a:t>has</a:t>
            </a:r>
            <a:r>
              <a:rPr lang="it-IT" dirty="0"/>
              <a:t> multiple </a:t>
            </a:r>
            <a:r>
              <a:rPr lang="it-IT" dirty="0" err="1"/>
              <a:t>clocking</a:t>
            </a:r>
            <a:r>
              <a:rPr lang="it-IT" dirty="0"/>
              <a:t> </a:t>
            </a:r>
            <a:r>
              <a:rPr lang="it-IT" dirty="0" err="1"/>
              <a:t>solutions</a:t>
            </a:r>
            <a:r>
              <a:rPr lang="it-IT" dirty="0"/>
              <a:t> from timing market leaders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Clock </a:t>
            </a:r>
            <a:r>
              <a:rPr lang="it-IT" dirty="0" err="1"/>
              <a:t>distribution</a:t>
            </a:r>
            <a:r>
              <a:rPr lang="it-IT" dirty="0"/>
              <a:t>, </a:t>
            </a:r>
            <a:r>
              <a:rPr lang="it-IT" dirty="0" err="1"/>
              <a:t>cleanup</a:t>
            </a:r>
            <a:r>
              <a:rPr lang="it-IT" dirty="0"/>
              <a:t> and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PLLs</a:t>
            </a:r>
            <a:r>
              <a:rPr lang="it-IT" dirty="0"/>
              <a:t> up to 18 Ghz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Best in class TCXO and OCXO with </a:t>
            </a:r>
            <a:r>
              <a:rPr lang="it-IT" dirty="0" err="1"/>
              <a:t>leading</a:t>
            </a:r>
            <a:r>
              <a:rPr lang="it-IT" dirty="0"/>
              <a:t> Temperature and </a:t>
            </a:r>
            <a:r>
              <a:rPr lang="it-IT" dirty="0" err="1"/>
              <a:t>Vibration</a:t>
            </a:r>
            <a:r>
              <a:rPr lang="it-IT" dirty="0"/>
              <a:t> </a:t>
            </a:r>
            <a:r>
              <a:rPr lang="it-IT" dirty="0" err="1"/>
              <a:t>stability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Quartz</a:t>
            </a:r>
            <a:r>
              <a:rPr lang="it-IT" dirty="0"/>
              <a:t> and MEMS </a:t>
            </a:r>
            <a:r>
              <a:rPr lang="it-IT" dirty="0" err="1"/>
              <a:t>based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EC0F7B-D59D-B47A-086E-AAA0D5087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86" y="3901095"/>
            <a:ext cx="3715268" cy="1286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EF40A-17CA-747E-EC6F-9B6AD1A1E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776" y="3901095"/>
            <a:ext cx="5441448" cy="1252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7D43A1-0728-2334-367F-B4FC7B879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496" y="5321882"/>
            <a:ext cx="4820323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51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5B94F-AE4B-99A7-702E-F6D087A7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643" y="3033621"/>
            <a:ext cx="5338714" cy="960439"/>
          </a:xfrm>
        </p:spPr>
        <p:txBody>
          <a:bodyPr/>
          <a:lstStyle/>
          <a:p>
            <a:r>
              <a:rPr lang="it-IT" sz="9600" dirty="0"/>
              <a:t>THANKS!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811142306"/>
      </p:ext>
    </p:extLst>
  </p:cSld>
  <p:clrMapOvr>
    <a:masterClrMapping/>
  </p:clrMapOvr>
</p:sld>
</file>

<file path=ppt/theme/theme1.xml><?xml version="1.0" encoding="utf-8"?>
<a:theme xmlns:a="http://schemas.openxmlformats.org/drawingml/2006/main" name="Avnet Template WS">
  <a:themeElements>
    <a:clrScheme name="Custom 1">
      <a:dk1>
        <a:sysClr val="windowText" lastClr="000000"/>
      </a:dk1>
      <a:lt1>
        <a:sysClr val="window" lastClr="FFFFFF"/>
      </a:lt1>
      <a:dk2>
        <a:srgbClr val="00641E"/>
      </a:dk2>
      <a:lt2>
        <a:srgbClr val="9EE0AE"/>
      </a:lt2>
      <a:accent1>
        <a:srgbClr val="25A747"/>
      </a:accent1>
      <a:accent2>
        <a:srgbClr val="63BFD4"/>
      </a:accent2>
      <a:accent3>
        <a:srgbClr val="FFC500"/>
      </a:accent3>
      <a:accent4>
        <a:srgbClr val="D2D2D2"/>
      </a:accent4>
      <a:accent5>
        <a:srgbClr val="919191"/>
      </a:accent5>
      <a:accent6>
        <a:srgbClr val="4D4D4D"/>
      </a:accent6>
      <a:hlink>
        <a:srgbClr val="38AF57"/>
      </a:hlink>
      <a:folHlink>
        <a:srgbClr val="BFEBC9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 anchorCtr="0">
        <a:noAutofit/>
      </a:bodyPr>
      <a:lstStyle>
        <a:defPPr>
          <a:defRPr sz="1600" dirty="0" err="1">
            <a:solidFill>
              <a:schemeClr val="bg1"/>
            </a:solidFill>
          </a:defRPr>
        </a:defPPr>
      </a:lstStyle>
    </a:spDef>
    <a:lnDef>
      <a:spPr>
        <a:ln w="6350">
          <a:solidFill>
            <a:schemeClr val="tx1"/>
          </a:solidFill>
          <a:prstDash val="solid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vnetTemplate-AvnetAbacus_PC_WS_060618" id="{915F183D-C0E3-426F-81CD-4FE8EA443413}" vid="{063A1403-B0D6-4E43-B12E-09BAEEE5B3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AVS-Presentation-Template_PC_WS_060618</Template>
  <TotalTime>1182</TotalTime>
  <Words>1684</Words>
  <Application>Microsoft Office PowerPoint</Application>
  <PresentationFormat>Widescreen</PresentationFormat>
  <Paragraphs>286</Paragraphs>
  <Slides>25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72 Condensed</vt:lpstr>
      <vt:lpstr>Arial</vt:lpstr>
      <vt:lpstr>Avnet Template WS</vt:lpstr>
      <vt:lpstr>RF_SOC advanced usage: multi channel and multi chip synchronization  Francesco Contu HS and RF System Solution Expert, Silica</vt:lpstr>
      <vt:lpstr>Agenda</vt:lpstr>
      <vt:lpstr>The need for synchronization: JESD204</vt:lpstr>
      <vt:lpstr>RF_SOC block diagram recap</vt:lpstr>
      <vt:lpstr>Introduction to synchronization</vt:lpstr>
      <vt:lpstr>Internal Clock distribution, Gen 1 and 2 vs. Gen 3</vt:lpstr>
      <vt:lpstr>Multiple tiles block diagram</vt:lpstr>
      <vt:lpstr>SYSREF requirements</vt:lpstr>
      <vt:lpstr>SYSREF capture requirements</vt:lpstr>
      <vt:lpstr>MTS procedure</vt:lpstr>
      <vt:lpstr>What is target latency?</vt:lpstr>
      <vt:lpstr>MTS SW Feedback</vt:lpstr>
      <vt:lpstr>MTS SW Feedback details</vt:lpstr>
      <vt:lpstr>Consequence of SYSREF positioning</vt:lpstr>
      <vt:lpstr>NCO usage</vt:lpstr>
      <vt:lpstr>Frequency Hopping</vt:lpstr>
      <vt:lpstr>Alignement precision</vt:lpstr>
      <vt:lpstr>Multi chip block diagram, single board</vt:lpstr>
      <vt:lpstr>Latency adjustment</vt:lpstr>
      <vt:lpstr>Busy signals</vt:lpstr>
      <vt:lpstr>Multi chip block diagram, multiple boards</vt:lpstr>
      <vt:lpstr>Sampling clock generators option</vt:lpstr>
      <vt:lpstr>Examples – starter designs</vt:lpstr>
      <vt:lpstr>Clocking solutions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RF_SOC MTS</dc:title>
  <dc:creator>Contu, Francesco (Avnet Silica)</dc:creator>
  <cp:lastModifiedBy>Contu, Francesco (Avnet Silica)</cp:lastModifiedBy>
  <cp:revision>10</cp:revision>
  <cp:lastPrinted>2024-04-22T13:30:41Z</cp:lastPrinted>
  <dcterms:created xsi:type="dcterms:W3CDTF">2024-03-28T13:55:49Z</dcterms:created>
  <dcterms:modified xsi:type="dcterms:W3CDTF">2024-12-04T09:21:41Z</dcterms:modified>
</cp:coreProperties>
</file>