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60" r:id="rId3"/>
  </p:sldMasterIdLst>
  <p:notesMasterIdLst>
    <p:notesMasterId r:id="rId38"/>
  </p:notesMasterIdLst>
  <p:sldIdLst>
    <p:sldId id="256" r:id="rId4"/>
    <p:sldId id="257" r:id="rId5"/>
    <p:sldId id="264" r:id="rId6"/>
    <p:sldId id="1055" r:id="rId7"/>
    <p:sldId id="1056" r:id="rId8"/>
    <p:sldId id="1034" r:id="rId9"/>
    <p:sldId id="1057" r:id="rId10"/>
    <p:sldId id="1037" r:id="rId11"/>
    <p:sldId id="1036" r:id="rId12"/>
    <p:sldId id="1058" r:id="rId13"/>
    <p:sldId id="1051" r:id="rId14"/>
    <p:sldId id="1052" r:id="rId15"/>
    <p:sldId id="1053" r:id="rId16"/>
    <p:sldId id="1040" r:id="rId17"/>
    <p:sldId id="1043" r:id="rId18"/>
    <p:sldId id="1041" r:id="rId19"/>
    <p:sldId id="1042" r:id="rId20"/>
    <p:sldId id="855" r:id="rId21"/>
    <p:sldId id="857" r:id="rId22"/>
    <p:sldId id="1048" r:id="rId23"/>
    <p:sldId id="1047" r:id="rId24"/>
    <p:sldId id="778" r:id="rId25"/>
    <p:sldId id="782" r:id="rId26"/>
    <p:sldId id="780" r:id="rId27"/>
    <p:sldId id="784" r:id="rId28"/>
    <p:sldId id="851" r:id="rId29"/>
    <p:sldId id="850" r:id="rId30"/>
    <p:sldId id="1050" r:id="rId31"/>
    <p:sldId id="853" r:id="rId32"/>
    <p:sldId id="1054" r:id="rId33"/>
    <p:sldId id="1006" r:id="rId34"/>
    <p:sldId id="1059" r:id="rId35"/>
    <p:sldId id="1032" r:id="rId36"/>
    <p:sldId id="259" r:id="rId37"/>
  </p:sldIdLst>
  <p:sldSz cx="12192000" cy="6858000"/>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040" autoAdjust="0"/>
  </p:normalViewPr>
  <p:slideViewPr>
    <p:cSldViewPr snapToGrid="0">
      <p:cViewPr varScale="1">
        <p:scale>
          <a:sx n="85" d="100"/>
          <a:sy n="85" d="100"/>
        </p:scale>
        <p:origin x="547"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ugenio Baldino" userId="add3b322-c551-4f85-8353-a9091ee8076e" providerId="ADAL" clId="{73B08DF9-E21C-4553-9817-089739ABF40D}"/>
    <pc:docChg chg="undo custSel addSld delSld modSld sldOrd modMainMaster">
      <pc:chgData name="Eugenio Baldino" userId="add3b322-c551-4f85-8353-a9091ee8076e" providerId="ADAL" clId="{73B08DF9-E21C-4553-9817-089739ABF40D}" dt="2025-04-09T04:20:00.054" v="439" actId="47"/>
      <pc:docMkLst>
        <pc:docMk/>
      </pc:docMkLst>
      <pc:sldChg chg="addSp modSp mod">
        <pc:chgData name="Eugenio Baldino" userId="add3b322-c551-4f85-8353-a9091ee8076e" providerId="ADAL" clId="{73B08DF9-E21C-4553-9817-089739ABF40D}" dt="2025-04-09T04:17:18.116" v="393" actId="1076"/>
        <pc:sldMkLst>
          <pc:docMk/>
          <pc:sldMk cId="0" sldId="257"/>
        </pc:sldMkLst>
        <pc:spChg chg="add mod">
          <ac:chgData name="Eugenio Baldino" userId="add3b322-c551-4f85-8353-a9091ee8076e" providerId="ADAL" clId="{73B08DF9-E21C-4553-9817-089739ABF40D}" dt="2025-04-09T04:17:18.116" v="393" actId="1076"/>
          <ac:spMkLst>
            <pc:docMk/>
            <pc:sldMk cId="0" sldId="257"/>
            <ac:spMk id="3" creationId="{C3BFB680-CB55-2368-CEE9-3B463A2C18CD}"/>
          </ac:spMkLst>
        </pc:spChg>
      </pc:sldChg>
      <pc:sldChg chg="addSp delSp modSp mod">
        <pc:chgData name="Eugenio Baldino" userId="add3b322-c551-4f85-8353-a9091ee8076e" providerId="ADAL" clId="{73B08DF9-E21C-4553-9817-089739ABF40D}" dt="2025-04-09T04:19:50.346" v="438" actId="1035"/>
        <pc:sldMkLst>
          <pc:docMk/>
          <pc:sldMk cId="0" sldId="259"/>
        </pc:sldMkLst>
        <pc:spChg chg="add mod">
          <ac:chgData name="Eugenio Baldino" userId="add3b322-c551-4f85-8353-a9091ee8076e" providerId="ADAL" clId="{73B08DF9-E21C-4553-9817-089739ABF40D}" dt="2025-04-09T04:19:45.636" v="428" actId="1035"/>
          <ac:spMkLst>
            <pc:docMk/>
            <pc:sldMk cId="0" sldId="259"/>
            <ac:spMk id="2" creationId="{C5AEBBDA-1E76-0F2C-A503-6613B7AC284A}"/>
          </ac:spMkLst>
        </pc:spChg>
        <pc:spChg chg="add mod">
          <ac:chgData name="Eugenio Baldino" userId="add3b322-c551-4f85-8353-a9091ee8076e" providerId="ADAL" clId="{73B08DF9-E21C-4553-9817-089739ABF40D}" dt="2025-04-09T04:19:40.194" v="412" actId="1035"/>
          <ac:spMkLst>
            <pc:docMk/>
            <pc:sldMk cId="0" sldId="259"/>
            <ac:spMk id="3" creationId="{E55FF93A-9347-A21B-CFCA-42B345B189D7}"/>
          </ac:spMkLst>
        </pc:spChg>
        <pc:spChg chg="add mod">
          <ac:chgData name="Eugenio Baldino" userId="add3b322-c551-4f85-8353-a9091ee8076e" providerId="ADAL" clId="{73B08DF9-E21C-4553-9817-089739ABF40D}" dt="2025-04-09T04:19:50.346" v="438" actId="1035"/>
          <ac:spMkLst>
            <pc:docMk/>
            <pc:sldMk cId="0" sldId="259"/>
            <ac:spMk id="4" creationId="{617E8DCC-4E9D-D5F9-9983-4B586940598D}"/>
          </ac:spMkLst>
        </pc:spChg>
        <pc:spChg chg="del">
          <ac:chgData name="Eugenio Baldino" userId="add3b322-c551-4f85-8353-a9091ee8076e" providerId="ADAL" clId="{73B08DF9-E21C-4553-9817-089739ABF40D}" dt="2025-04-09T04:18:56.850" v="395" actId="478"/>
          <ac:spMkLst>
            <pc:docMk/>
            <pc:sldMk cId="0" sldId="259"/>
            <ac:spMk id="79" creationId="{00000000-0000-0000-0000-000000000000}"/>
          </ac:spMkLst>
        </pc:spChg>
      </pc:sldChg>
      <pc:sldChg chg="del">
        <pc:chgData name="Eugenio Baldino" userId="add3b322-c551-4f85-8353-a9091ee8076e" providerId="ADAL" clId="{73B08DF9-E21C-4553-9817-089739ABF40D}" dt="2025-04-09T03:50:51.676" v="327" actId="47"/>
        <pc:sldMkLst>
          <pc:docMk/>
          <pc:sldMk cId="3181118082" sldId="263"/>
        </pc:sldMkLst>
      </pc:sldChg>
      <pc:sldChg chg="modSp del mod">
        <pc:chgData name="Eugenio Baldino" userId="add3b322-c551-4f85-8353-a9091ee8076e" providerId="ADAL" clId="{73B08DF9-E21C-4553-9817-089739ABF40D}" dt="2025-04-09T04:17:44.751" v="394" actId="47"/>
        <pc:sldMkLst>
          <pc:docMk/>
          <pc:sldMk cId="684905083" sldId="265"/>
        </pc:sldMkLst>
      </pc:sldChg>
      <pc:sldChg chg="modSp del mod">
        <pc:chgData name="Eugenio Baldino" userId="add3b322-c551-4f85-8353-a9091ee8076e" providerId="ADAL" clId="{73B08DF9-E21C-4553-9817-089739ABF40D}" dt="2025-04-09T04:17:44.751" v="394" actId="47"/>
        <pc:sldMkLst>
          <pc:docMk/>
          <pc:sldMk cId="1677336251" sldId="266"/>
        </pc:sldMkLst>
      </pc:sldChg>
      <pc:sldChg chg="del">
        <pc:chgData name="Eugenio Baldino" userId="add3b322-c551-4f85-8353-a9091ee8076e" providerId="ADAL" clId="{73B08DF9-E21C-4553-9817-089739ABF40D}" dt="2025-04-09T04:20:00.054" v="439" actId="47"/>
        <pc:sldMkLst>
          <pc:docMk/>
          <pc:sldMk cId="831878032" sldId="270"/>
        </pc:sldMkLst>
      </pc:sldChg>
      <pc:sldChg chg="modSp del mod">
        <pc:chgData name="Eugenio Baldino" userId="add3b322-c551-4f85-8353-a9091ee8076e" providerId="ADAL" clId="{73B08DF9-E21C-4553-9817-089739ABF40D}" dt="2025-04-09T03:46:07.363" v="173" actId="47"/>
        <pc:sldMkLst>
          <pc:docMk/>
          <pc:sldMk cId="1461510438" sldId="300"/>
        </pc:sldMkLst>
        <pc:spChg chg="mod">
          <ac:chgData name="Eugenio Baldino" userId="add3b322-c551-4f85-8353-a9091ee8076e" providerId="ADAL" clId="{73B08DF9-E21C-4553-9817-089739ABF40D}" dt="2025-04-09T03:44:33.182" v="95" actId="1036"/>
          <ac:spMkLst>
            <pc:docMk/>
            <pc:sldMk cId="1461510438" sldId="300"/>
            <ac:spMk id="18" creationId="{D27A4774-BF06-0E67-398A-76A6C8E3AED5}"/>
          </ac:spMkLst>
        </pc:spChg>
        <pc:spChg chg="mod">
          <ac:chgData name="Eugenio Baldino" userId="add3b322-c551-4f85-8353-a9091ee8076e" providerId="ADAL" clId="{73B08DF9-E21C-4553-9817-089739ABF40D}" dt="2025-04-09T03:44:33.182" v="95" actId="1036"/>
          <ac:spMkLst>
            <pc:docMk/>
            <pc:sldMk cId="1461510438" sldId="300"/>
            <ac:spMk id="19" creationId="{8C02FD8A-D3F5-7A66-B398-210E9CA245E0}"/>
          </ac:spMkLst>
        </pc:spChg>
        <pc:spChg chg="mod">
          <ac:chgData name="Eugenio Baldino" userId="add3b322-c551-4f85-8353-a9091ee8076e" providerId="ADAL" clId="{73B08DF9-E21C-4553-9817-089739ABF40D}" dt="2025-04-09T03:44:33.182" v="95" actId="1036"/>
          <ac:spMkLst>
            <pc:docMk/>
            <pc:sldMk cId="1461510438" sldId="300"/>
            <ac:spMk id="20" creationId="{D61DF766-B144-7DEE-B683-04F3CA97C30E}"/>
          </ac:spMkLst>
        </pc:spChg>
        <pc:spChg chg="mod">
          <ac:chgData name="Eugenio Baldino" userId="add3b322-c551-4f85-8353-a9091ee8076e" providerId="ADAL" clId="{73B08DF9-E21C-4553-9817-089739ABF40D}" dt="2025-04-09T03:44:33.182" v="95" actId="1036"/>
          <ac:spMkLst>
            <pc:docMk/>
            <pc:sldMk cId="1461510438" sldId="300"/>
            <ac:spMk id="24" creationId="{847086D4-8EEC-71AA-5391-5E34CCA53170}"/>
          </ac:spMkLst>
        </pc:spChg>
        <pc:spChg chg="mod">
          <ac:chgData name="Eugenio Baldino" userId="add3b322-c551-4f85-8353-a9091ee8076e" providerId="ADAL" clId="{73B08DF9-E21C-4553-9817-089739ABF40D}" dt="2025-04-09T03:44:33.182" v="95" actId="1036"/>
          <ac:spMkLst>
            <pc:docMk/>
            <pc:sldMk cId="1461510438" sldId="300"/>
            <ac:spMk id="25" creationId="{EBC9A9D7-E2BC-151A-5E24-B60A15005793}"/>
          </ac:spMkLst>
        </pc:spChg>
        <pc:spChg chg="mod">
          <ac:chgData name="Eugenio Baldino" userId="add3b322-c551-4f85-8353-a9091ee8076e" providerId="ADAL" clId="{73B08DF9-E21C-4553-9817-089739ABF40D}" dt="2025-04-09T03:44:33.182" v="95" actId="1036"/>
          <ac:spMkLst>
            <pc:docMk/>
            <pc:sldMk cId="1461510438" sldId="300"/>
            <ac:spMk id="26" creationId="{190500F7-163A-F5DA-2D3F-4C9CAC1A9B0A}"/>
          </ac:spMkLst>
        </pc:spChg>
        <pc:cxnChg chg="mod">
          <ac:chgData name="Eugenio Baldino" userId="add3b322-c551-4f85-8353-a9091ee8076e" providerId="ADAL" clId="{73B08DF9-E21C-4553-9817-089739ABF40D}" dt="2025-04-09T03:44:33.182" v="95" actId="1036"/>
          <ac:cxnSpMkLst>
            <pc:docMk/>
            <pc:sldMk cId="1461510438" sldId="300"/>
            <ac:cxnSpMk id="4" creationId="{C81E29D7-CCCF-91BD-C672-F8D4D689333F}"/>
          </ac:cxnSpMkLst>
        </pc:cxnChg>
        <pc:cxnChg chg="mod">
          <ac:chgData name="Eugenio Baldino" userId="add3b322-c551-4f85-8353-a9091ee8076e" providerId="ADAL" clId="{73B08DF9-E21C-4553-9817-089739ABF40D}" dt="2025-04-09T03:44:33.182" v="95" actId="1036"/>
          <ac:cxnSpMkLst>
            <pc:docMk/>
            <pc:sldMk cId="1461510438" sldId="300"/>
            <ac:cxnSpMk id="9" creationId="{879395D2-F983-D52C-3A7E-9D1DE6FD2599}"/>
          </ac:cxnSpMkLst>
        </pc:cxnChg>
        <pc:cxnChg chg="mod">
          <ac:chgData name="Eugenio Baldino" userId="add3b322-c551-4f85-8353-a9091ee8076e" providerId="ADAL" clId="{73B08DF9-E21C-4553-9817-089739ABF40D}" dt="2025-04-09T03:44:33.182" v="95" actId="1036"/>
          <ac:cxnSpMkLst>
            <pc:docMk/>
            <pc:sldMk cId="1461510438" sldId="300"/>
            <ac:cxnSpMk id="16" creationId="{49BA38C0-23D3-ADB1-2443-B30638990A57}"/>
          </ac:cxnSpMkLst>
        </pc:cxnChg>
        <pc:cxnChg chg="mod">
          <ac:chgData name="Eugenio Baldino" userId="add3b322-c551-4f85-8353-a9091ee8076e" providerId="ADAL" clId="{73B08DF9-E21C-4553-9817-089739ABF40D}" dt="2025-04-09T03:44:33.182" v="95" actId="1036"/>
          <ac:cxnSpMkLst>
            <pc:docMk/>
            <pc:sldMk cId="1461510438" sldId="300"/>
            <ac:cxnSpMk id="27" creationId="{2C8CFC38-8EF3-77D2-F8EE-640C57701884}"/>
          </ac:cxnSpMkLst>
        </pc:cxnChg>
      </pc:sldChg>
      <pc:sldChg chg="del">
        <pc:chgData name="Eugenio Baldino" userId="add3b322-c551-4f85-8353-a9091ee8076e" providerId="ADAL" clId="{73B08DF9-E21C-4553-9817-089739ABF40D}" dt="2025-04-09T03:52:44.450" v="334" actId="47"/>
        <pc:sldMkLst>
          <pc:docMk/>
          <pc:sldMk cId="2081227424" sldId="757"/>
        </pc:sldMkLst>
      </pc:sldChg>
      <pc:sldChg chg="del">
        <pc:chgData name="Eugenio Baldino" userId="add3b322-c551-4f85-8353-a9091ee8076e" providerId="ADAL" clId="{73B08DF9-E21C-4553-9817-089739ABF40D}" dt="2025-04-09T03:37:44.728" v="52" actId="47"/>
        <pc:sldMkLst>
          <pc:docMk/>
          <pc:sldMk cId="456687637" sldId="758"/>
        </pc:sldMkLst>
      </pc:sldChg>
      <pc:sldChg chg="del">
        <pc:chgData name="Eugenio Baldino" userId="add3b322-c551-4f85-8353-a9091ee8076e" providerId="ADAL" clId="{73B08DF9-E21C-4553-9817-089739ABF40D}" dt="2025-04-09T03:37:38.557" v="51" actId="47"/>
        <pc:sldMkLst>
          <pc:docMk/>
          <pc:sldMk cId="1187610907" sldId="760"/>
        </pc:sldMkLst>
      </pc:sldChg>
      <pc:sldChg chg="addSp delSp modSp mod">
        <pc:chgData name="Eugenio Baldino" userId="add3b322-c551-4f85-8353-a9091ee8076e" providerId="ADAL" clId="{73B08DF9-E21C-4553-9817-089739ABF40D}" dt="2025-04-09T03:51:42.180" v="330" actId="1076"/>
        <pc:sldMkLst>
          <pc:docMk/>
          <pc:sldMk cId="1049127112" sldId="778"/>
        </pc:sldMkLst>
        <pc:picChg chg="add mod">
          <ac:chgData name="Eugenio Baldino" userId="add3b322-c551-4f85-8353-a9091ee8076e" providerId="ADAL" clId="{73B08DF9-E21C-4553-9817-089739ABF40D}" dt="2025-04-09T03:51:42.180" v="330" actId="1076"/>
          <ac:picMkLst>
            <pc:docMk/>
            <pc:sldMk cId="1049127112" sldId="778"/>
            <ac:picMk id="2" creationId="{A78D4C74-1369-062B-FA29-E7ECF420F2E3}"/>
          </ac:picMkLst>
        </pc:picChg>
        <pc:picChg chg="del">
          <ac:chgData name="Eugenio Baldino" userId="add3b322-c551-4f85-8353-a9091ee8076e" providerId="ADAL" clId="{73B08DF9-E21C-4553-9817-089739ABF40D}" dt="2025-04-09T03:51:21.476" v="328" actId="478"/>
          <ac:picMkLst>
            <pc:docMk/>
            <pc:sldMk cId="1049127112" sldId="778"/>
            <ac:picMk id="7" creationId="{AA178D1C-3EE6-8D20-57F9-3F8CDD9C116D}"/>
          </ac:picMkLst>
        </pc:picChg>
      </pc:sldChg>
      <pc:sldChg chg="del">
        <pc:chgData name="Eugenio Baldino" userId="add3b322-c551-4f85-8353-a9091ee8076e" providerId="ADAL" clId="{73B08DF9-E21C-4553-9817-089739ABF40D}" dt="2025-04-09T03:51:54.183" v="331" actId="47"/>
        <pc:sldMkLst>
          <pc:docMk/>
          <pc:sldMk cId="3345293394" sldId="779"/>
        </pc:sldMkLst>
      </pc:sldChg>
      <pc:sldChg chg="del">
        <pc:chgData name="Eugenio Baldino" userId="add3b322-c551-4f85-8353-a9091ee8076e" providerId="ADAL" clId="{73B08DF9-E21C-4553-9817-089739ABF40D}" dt="2025-04-09T03:51:57.437" v="332" actId="47"/>
        <pc:sldMkLst>
          <pc:docMk/>
          <pc:sldMk cId="3684400927" sldId="781"/>
        </pc:sldMkLst>
      </pc:sldChg>
      <pc:sldChg chg="del">
        <pc:chgData name="Eugenio Baldino" userId="add3b322-c551-4f85-8353-a9091ee8076e" providerId="ADAL" clId="{73B08DF9-E21C-4553-9817-089739ABF40D}" dt="2025-04-09T03:37:28.659" v="49" actId="47"/>
        <pc:sldMkLst>
          <pc:docMk/>
          <pc:sldMk cId="3587677457" sldId="785"/>
        </pc:sldMkLst>
      </pc:sldChg>
      <pc:sldChg chg="modSp mod">
        <pc:chgData name="Eugenio Baldino" userId="add3b322-c551-4f85-8353-a9091ee8076e" providerId="ADAL" clId="{73B08DF9-E21C-4553-9817-089739ABF40D}" dt="2025-04-09T03:55:42.509" v="336" actId="208"/>
        <pc:sldMkLst>
          <pc:docMk/>
          <pc:sldMk cId="3919088161" sldId="850"/>
        </pc:sldMkLst>
        <pc:spChg chg="mod">
          <ac:chgData name="Eugenio Baldino" userId="add3b322-c551-4f85-8353-a9091ee8076e" providerId="ADAL" clId="{73B08DF9-E21C-4553-9817-089739ABF40D}" dt="2025-04-09T03:55:35.638" v="335" actId="208"/>
          <ac:spMkLst>
            <pc:docMk/>
            <pc:sldMk cId="3919088161" sldId="850"/>
            <ac:spMk id="4" creationId="{AC52250E-8044-48DE-BBF7-A096FBF4E959}"/>
          </ac:spMkLst>
        </pc:spChg>
        <pc:spChg chg="mod">
          <ac:chgData name="Eugenio Baldino" userId="add3b322-c551-4f85-8353-a9091ee8076e" providerId="ADAL" clId="{73B08DF9-E21C-4553-9817-089739ABF40D}" dt="2025-04-09T03:55:42.509" v="336" actId="208"/>
          <ac:spMkLst>
            <pc:docMk/>
            <pc:sldMk cId="3919088161" sldId="850"/>
            <ac:spMk id="15" creationId="{736239A7-E25B-4254-BC5C-1AC286FA6CE0}"/>
          </ac:spMkLst>
        </pc:spChg>
      </pc:sldChg>
      <pc:sldChg chg="addSp delSp modSp mod">
        <pc:chgData name="Eugenio Baldino" userId="add3b322-c551-4f85-8353-a9091ee8076e" providerId="ADAL" clId="{73B08DF9-E21C-4553-9817-089739ABF40D}" dt="2025-04-09T03:56:10.178" v="338" actId="478"/>
        <pc:sldMkLst>
          <pc:docMk/>
          <pc:sldMk cId="3792295877" sldId="853"/>
        </pc:sldMkLst>
        <pc:spChg chg="del">
          <ac:chgData name="Eugenio Baldino" userId="add3b322-c551-4f85-8353-a9091ee8076e" providerId="ADAL" clId="{73B08DF9-E21C-4553-9817-089739ABF40D}" dt="2025-04-09T03:56:02.517" v="337" actId="478"/>
          <ac:spMkLst>
            <pc:docMk/>
            <pc:sldMk cId="3792295877" sldId="853"/>
            <ac:spMk id="2" creationId="{458050BD-1751-38E1-A95F-B595ECA42C27}"/>
          </ac:spMkLst>
        </pc:spChg>
        <pc:spChg chg="add del mod">
          <ac:chgData name="Eugenio Baldino" userId="add3b322-c551-4f85-8353-a9091ee8076e" providerId="ADAL" clId="{73B08DF9-E21C-4553-9817-089739ABF40D}" dt="2025-04-09T03:56:10.178" v="338" actId="478"/>
          <ac:spMkLst>
            <pc:docMk/>
            <pc:sldMk cId="3792295877" sldId="853"/>
            <ac:spMk id="7" creationId="{68EE2AEC-8977-76DC-E48C-32C14E7CE88F}"/>
          </ac:spMkLst>
        </pc:spChg>
      </pc:sldChg>
      <pc:sldChg chg="del mod modShow">
        <pc:chgData name="Eugenio Baldino" userId="add3b322-c551-4f85-8353-a9091ee8076e" providerId="ADAL" clId="{73B08DF9-E21C-4553-9817-089739ABF40D}" dt="2025-04-09T03:43:13.698" v="79" actId="47"/>
        <pc:sldMkLst>
          <pc:docMk/>
          <pc:sldMk cId="2117262654" sldId="856"/>
        </pc:sldMkLst>
      </pc:sldChg>
      <pc:sldChg chg="del">
        <pc:chgData name="Eugenio Baldino" userId="add3b322-c551-4f85-8353-a9091ee8076e" providerId="ADAL" clId="{73B08DF9-E21C-4553-9817-089739ABF40D}" dt="2025-04-09T03:37:34.129" v="50" actId="47"/>
        <pc:sldMkLst>
          <pc:docMk/>
          <pc:sldMk cId="3066420438" sldId="939"/>
        </pc:sldMkLst>
      </pc:sldChg>
      <pc:sldChg chg="addSp delSp modSp mod ord modShow">
        <pc:chgData name="Eugenio Baldino" userId="add3b322-c551-4f85-8353-a9091ee8076e" providerId="ADAL" clId="{73B08DF9-E21C-4553-9817-089739ABF40D}" dt="2025-04-09T03:50:15.628" v="324"/>
        <pc:sldMkLst>
          <pc:docMk/>
          <pc:sldMk cId="1957557194" sldId="1006"/>
        </pc:sldMkLst>
        <pc:spChg chg="add mod">
          <ac:chgData name="Eugenio Baldino" userId="add3b322-c551-4f85-8353-a9091ee8076e" providerId="ADAL" clId="{73B08DF9-E21C-4553-9817-089739ABF40D}" dt="2025-04-09T03:49:30.689" v="320" actId="1036"/>
          <ac:spMkLst>
            <pc:docMk/>
            <pc:sldMk cId="1957557194" sldId="1006"/>
            <ac:spMk id="2" creationId="{D89D44F7-4879-8E1F-71F9-36E9BEB105A0}"/>
          </ac:spMkLst>
        </pc:spChg>
        <pc:spChg chg="mod">
          <ac:chgData name="Eugenio Baldino" userId="add3b322-c551-4f85-8353-a9091ee8076e" providerId="ADAL" clId="{73B08DF9-E21C-4553-9817-089739ABF40D}" dt="2025-04-09T03:49:30.689" v="320" actId="1036"/>
          <ac:spMkLst>
            <pc:docMk/>
            <pc:sldMk cId="1957557194" sldId="1006"/>
            <ac:spMk id="3" creationId="{20205354-5DEF-4923-AD4D-8AF25BB81362}"/>
          </ac:spMkLst>
        </pc:spChg>
        <pc:spChg chg="add mod">
          <ac:chgData name="Eugenio Baldino" userId="add3b322-c551-4f85-8353-a9091ee8076e" providerId="ADAL" clId="{73B08DF9-E21C-4553-9817-089739ABF40D}" dt="2025-04-09T03:49:30.689" v="320" actId="1036"/>
          <ac:spMkLst>
            <pc:docMk/>
            <pc:sldMk cId="1957557194" sldId="1006"/>
            <ac:spMk id="4" creationId="{9996C045-262C-0E55-55DA-06F4ABB92E50}"/>
          </ac:spMkLst>
        </pc:spChg>
        <pc:spChg chg="add mod">
          <ac:chgData name="Eugenio Baldino" userId="add3b322-c551-4f85-8353-a9091ee8076e" providerId="ADAL" clId="{73B08DF9-E21C-4553-9817-089739ABF40D}" dt="2025-04-09T03:49:30.689" v="320" actId="1036"/>
          <ac:spMkLst>
            <pc:docMk/>
            <pc:sldMk cId="1957557194" sldId="1006"/>
            <ac:spMk id="5" creationId="{0C393B3C-A5FC-E091-1088-2E22C5BD3D44}"/>
          </ac:spMkLst>
        </pc:spChg>
        <pc:spChg chg="del">
          <ac:chgData name="Eugenio Baldino" userId="add3b322-c551-4f85-8353-a9091ee8076e" providerId="ADAL" clId="{73B08DF9-E21C-4553-9817-089739ABF40D}" dt="2025-04-09T03:49:21.126" v="310" actId="478"/>
          <ac:spMkLst>
            <pc:docMk/>
            <pc:sldMk cId="1957557194" sldId="1006"/>
            <ac:spMk id="7" creationId="{27B62C11-5DCA-549C-9586-E48193ED708A}"/>
          </ac:spMkLst>
        </pc:spChg>
        <pc:spChg chg="add mod">
          <ac:chgData name="Eugenio Baldino" userId="add3b322-c551-4f85-8353-a9091ee8076e" providerId="ADAL" clId="{73B08DF9-E21C-4553-9817-089739ABF40D}" dt="2025-04-09T03:49:48.019" v="321"/>
          <ac:spMkLst>
            <pc:docMk/>
            <pc:sldMk cId="1957557194" sldId="1006"/>
            <ac:spMk id="8" creationId="{97814478-E620-00CC-A220-5C9C203AE3E8}"/>
          </ac:spMkLst>
        </pc:spChg>
        <pc:picChg chg="mod">
          <ac:chgData name="Eugenio Baldino" userId="add3b322-c551-4f85-8353-a9091ee8076e" providerId="ADAL" clId="{73B08DF9-E21C-4553-9817-089739ABF40D}" dt="2025-04-09T03:49:30.689" v="320" actId="1036"/>
          <ac:picMkLst>
            <pc:docMk/>
            <pc:sldMk cId="1957557194" sldId="1006"/>
            <ac:picMk id="6" creationId="{5921072A-3185-298E-99EC-33106D760799}"/>
          </ac:picMkLst>
        </pc:picChg>
      </pc:sldChg>
      <pc:sldChg chg="del">
        <pc:chgData name="Eugenio Baldino" userId="add3b322-c551-4f85-8353-a9091ee8076e" providerId="ADAL" clId="{73B08DF9-E21C-4553-9817-089739ABF40D}" dt="2025-04-09T04:05:08.898" v="383" actId="47"/>
        <pc:sldMkLst>
          <pc:docMk/>
          <pc:sldMk cId="533499506" sldId="1019"/>
        </pc:sldMkLst>
      </pc:sldChg>
      <pc:sldChg chg="del">
        <pc:chgData name="Eugenio Baldino" userId="add3b322-c551-4f85-8353-a9091ee8076e" providerId="ADAL" clId="{73B08DF9-E21C-4553-9817-089739ABF40D}" dt="2025-04-09T03:50:31.687" v="325" actId="47"/>
        <pc:sldMkLst>
          <pc:docMk/>
          <pc:sldMk cId="3377363922" sldId="1026"/>
        </pc:sldMkLst>
      </pc:sldChg>
      <pc:sldChg chg="del mod modShow">
        <pc:chgData name="Eugenio Baldino" userId="add3b322-c551-4f85-8353-a9091ee8076e" providerId="ADAL" clId="{73B08DF9-E21C-4553-9817-089739ABF40D}" dt="2025-04-09T04:05:08.898" v="383" actId="47"/>
        <pc:sldMkLst>
          <pc:docMk/>
          <pc:sldMk cId="373084939" sldId="1027"/>
        </pc:sldMkLst>
      </pc:sldChg>
      <pc:sldChg chg="del">
        <pc:chgData name="Eugenio Baldino" userId="add3b322-c551-4f85-8353-a9091ee8076e" providerId="ADAL" clId="{73B08DF9-E21C-4553-9817-089739ABF40D}" dt="2025-04-09T04:05:08.898" v="383" actId="47"/>
        <pc:sldMkLst>
          <pc:docMk/>
          <pc:sldMk cId="4041792538" sldId="1028"/>
        </pc:sldMkLst>
      </pc:sldChg>
      <pc:sldChg chg="del">
        <pc:chgData name="Eugenio Baldino" userId="add3b322-c551-4f85-8353-a9091ee8076e" providerId="ADAL" clId="{73B08DF9-E21C-4553-9817-089739ABF40D}" dt="2025-04-09T04:05:08.898" v="383" actId="47"/>
        <pc:sldMkLst>
          <pc:docMk/>
          <pc:sldMk cId="548423964" sldId="1029"/>
        </pc:sldMkLst>
      </pc:sldChg>
      <pc:sldChg chg="del mod modShow">
        <pc:chgData name="Eugenio Baldino" userId="add3b322-c551-4f85-8353-a9091ee8076e" providerId="ADAL" clId="{73B08DF9-E21C-4553-9817-089739ABF40D}" dt="2025-04-09T04:05:08.898" v="383" actId="47"/>
        <pc:sldMkLst>
          <pc:docMk/>
          <pc:sldMk cId="2938550374" sldId="1030"/>
        </pc:sldMkLst>
      </pc:sldChg>
      <pc:sldChg chg="del">
        <pc:chgData name="Eugenio Baldino" userId="add3b322-c551-4f85-8353-a9091ee8076e" providerId="ADAL" clId="{73B08DF9-E21C-4553-9817-089739ABF40D}" dt="2025-04-09T04:05:08.898" v="383" actId="47"/>
        <pc:sldMkLst>
          <pc:docMk/>
          <pc:sldMk cId="1510810616" sldId="1031"/>
        </pc:sldMkLst>
      </pc:sldChg>
      <pc:sldChg chg="modSp mod">
        <pc:chgData name="Eugenio Baldino" userId="add3b322-c551-4f85-8353-a9091ee8076e" providerId="ADAL" clId="{73B08DF9-E21C-4553-9817-089739ABF40D}" dt="2025-04-09T03:58:57.780" v="359" actId="20577"/>
        <pc:sldMkLst>
          <pc:docMk/>
          <pc:sldMk cId="2126231094" sldId="1032"/>
        </pc:sldMkLst>
        <pc:spChg chg="mod">
          <ac:chgData name="Eugenio Baldino" userId="add3b322-c551-4f85-8353-a9091ee8076e" providerId="ADAL" clId="{73B08DF9-E21C-4553-9817-089739ABF40D}" dt="2025-04-09T03:57:48.144" v="341" actId="20577"/>
          <ac:spMkLst>
            <pc:docMk/>
            <pc:sldMk cId="2126231094" sldId="1032"/>
            <ac:spMk id="17" creationId="{C2F2397E-00E3-F7B7-0334-30F8DB5066AA}"/>
          </ac:spMkLst>
        </pc:spChg>
        <pc:spChg chg="mod">
          <ac:chgData name="Eugenio Baldino" userId="add3b322-c551-4f85-8353-a9091ee8076e" providerId="ADAL" clId="{73B08DF9-E21C-4553-9817-089739ABF40D}" dt="2025-04-09T03:58:57.780" v="359" actId="20577"/>
          <ac:spMkLst>
            <pc:docMk/>
            <pc:sldMk cId="2126231094" sldId="1032"/>
            <ac:spMk id="31" creationId="{1DC87073-5401-68DB-228B-F07AAB28F3A2}"/>
          </ac:spMkLst>
        </pc:spChg>
      </pc:sldChg>
      <pc:sldChg chg="del">
        <pc:chgData name="Eugenio Baldino" userId="add3b322-c551-4f85-8353-a9091ee8076e" providerId="ADAL" clId="{73B08DF9-E21C-4553-9817-089739ABF40D}" dt="2025-04-09T03:50:40.163" v="326" actId="47"/>
        <pc:sldMkLst>
          <pc:docMk/>
          <pc:sldMk cId="1045447580" sldId="1038"/>
        </pc:sldMkLst>
      </pc:sldChg>
      <pc:sldChg chg="modSp mod">
        <pc:chgData name="Eugenio Baldino" userId="add3b322-c551-4f85-8353-a9091ee8076e" providerId="ADAL" clId="{73B08DF9-E21C-4553-9817-089739ABF40D}" dt="2025-04-09T04:04:14.628" v="382" actId="20577"/>
        <pc:sldMkLst>
          <pc:docMk/>
          <pc:sldMk cId="245983297" sldId="1042"/>
        </pc:sldMkLst>
        <pc:spChg chg="mod">
          <ac:chgData name="Eugenio Baldino" userId="add3b322-c551-4f85-8353-a9091ee8076e" providerId="ADAL" clId="{73B08DF9-E21C-4553-9817-089739ABF40D}" dt="2025-04-09T04:04:14.628" v="382" actId="20577"/>
          <ac:spMkLst>
            <pc:docMk/>
            <pc:sldMk cId="245983297" sldId="1042"/>
            <ac:spMk id="10" creationId="{4613F0A5-3E3E-504B-20E5-B43BC24FBA6B}"/>
          </ac:spMkLst>
        </pc:spChg>
      </pc:sldChg>
      <pc:sldChg chg="modSp mod">
        <pc:chgData name="Eugenio Baldino" userId="add3b322-c551-4f85-8353-a9091ee8076e" providerId="ADAL" clId="{73B08DF9-E21C-4553-9817-089739ABF40D}" dt="2025-04-09T04:02:07.795" v="370" actId="1038"/>
        <pc:sldMkLst>
          <pc:docMk/>
          <pc:sldMk cId="791456055" sldId="1043"/>
        </pc:sldMkLst>
        <pc:spChg chg="mod">
          <ac:chgData name="Eugenio Baldino" userId="add3b322-c551-4f85-8353-a9091ee8076e" providerId="ADAL" clId="{73B08DF9-E21C-4553-9817-089739ABF40D}" dt="2025-04-09T04:02:07.795" v="370" actId="1038"/>
          <ac:spMkLst>
            <pc:docMk/>
            <pc:sldMk cId="791456055" sldId="1043"/>
            <ac:spMk id="13" creationId="{D74891B1-BE64-CF20-8282-BA69B4CAF0C8}"/>
          </ac:spMkLst>
        </pc:spChg>
      </pc:sldChg>
      <pc:sldChg chg="modSp">
        <pc:chgData name="Eugenio Baldino" userId="add3b322-c551-4f85-8353-a9091ee8076e" providerId="ADAL" clId="{73B08DF9-E21C-4553-9817-089739ABF40D}" dt="2025-04-09T03:52:07.744" v="333" actId="113"/>
        <pc:sldMkLst>
          <pc:docMk/>
          <pc:sldMk cId="1124555477" sldId="1048"/>
        </pc:sldMkLst>
        <pc:graphicFrameChg chg="mod">
          <ac:chgData name="Eugenio Baldino" userId="add3b322-c551-4f85-8353-a9091ee8076e" providerId="ADAL" clId="{73B08DF9-E21C-4553-9817-089739ABF40D}" dt="2025-04-09T03:52:07.744" v="333" actId="113"/>
          <ac:graphicFrameMkLst>
            <pc:docMk/>
            <pc:sldMk cId="1124555477" sldId="1048"/>
            <ac:graphicFrameMk id="2" creationId="{DBE8A78F-0407-7039-3D2B-FE0417E89E6C}"/>
          </ac:graphicFrameMkLst>
        </pc:graphicFrameChg>
      </pc:sldChg>
      <pc:sldChg chg="modSp mod">
        <pc:chgData name="Eugenio Baldino" userId="add3b322-c551-4f85-8353-a9091ee8076e" providerId="ADAL" clId="{73B08DF9-E21C-4553-9817-089739ABF40D}" dt="2025-04-06T10:13:45.764" v="47" actId="404"/>
        <pc:sldMkLst>
          <pc:docMk/>
          <pc:sldMk cId="1867326137" sldId="1055"/>
        </pc:sldMkLst>
        <pc:graphicFrameChg chg="mod modGraphic">
          <ac:chgData name="Eugenio Baldino" userId="add3b322-c551-4f85-8353-a9091ee8076e" providerId="ADAL" clId="{73B08DF9-E21C-4553-9817-089739ABF40D}" dt="2025-04-06T10:13:45.764" v="47" actId="404"/>
          <ac:graphicFrameMkLst>
            <pc:docMk/>
            <pc:sldMk cId="1867326137" sldId="1055"/>
            <ac:graphicFrameMk id="10" creationId="{C895F00C-F332-7A5C-E48B-DB7CD25952A2}"/>
          </ac:graphicFrameMkLst>
        </pc:graphicFrameChg>
      </pc:sldChg>
      <pc:sldChg chg="mod modShow">
        <pc:chgData name="Eugenio Baldino" userId="add3b322-c551-4f85-8353-a9091ee8076e" providerId="ADAL" clId="{73B08DF9-E21C-4553-9817-089739ABF40D}" dt="2025-04-09T03:41:45.221" v="76" actId="729"/>
        <pc:sldMkLst>
          <pc:docMk/>
          <pc:sldMk cId="3949523385" sldId="1056"/>
        </pc:sldMkLst>
      </pc:sldChg>
      <pc:sldChg chg="addSp delSp modSp add mod">
        <pc:chgData name="Eugenio Baldino" userId="add3b322-c551-4f85-8353-a9091ee8076e" providerId="ADAL" clId="{73B08DF9-E21C-4553-9817-089739ABF40D}" dt="2025-04-09T03:46:01.505" v="172" actId="1035"/>
        <pc:sldMkLst>
          <pc:docMk/>
          <pc:sldMk cId="2956239274" sldId="1059"/>
        </pc:sldMkLst>
        <pc:spChg chg="add mod">
          <ac:chgData name="Eugenio Baldino" userId="add3b322-c551-4f85-8353-a9091ee8076e" providerId="ADAL" clId="{73B08DF9-E21C-4553-9817-089739ABF40D}" dt="2025-04-09T03:45:44.621" v="144" actId="1036"/>
          <ac:spMkLst>
            <pc:docMk/>
            <pc:sldMk cId="2956239274" sldId="1059"/>
            <ac:spMk id="7" creationId="{6C721A3D-40B0-5C3C-B8C1-1443C1C03C46}"/>
          </ac:spMkLst>
        </pc:spChg>
        <pc:spChg chg="add mod">
          <ac:chgData name="Eugenio Baldino" userId="add3b322-c551-4f85-8353-a9091ee8076e" providerId="ADAL" clId="{73B08DF9-E21C-4553-9817-089739ABF40D}" dt="2025-04-09T03:45:44.621" v="144" actId="1036"/>
          <ac:spMkLst>
            <pc:docMk/>
            <pc:sldMk cId="2956239274" sldId="1059"/>
            <ac:spMk id="8" creationId="{69769B1C-F638-3FFC-BD99-1F8578369704}"/>
          </ac:spMkLst>
        </pc:spChg>
        <pc:spChg chg="add mod">
          <ac:chgData name="Eugenio Baldino" userId="add3b322-c551-4f85-8353-a9091ee8076e" providerId="ADAL" clId="{73B08DF9-E21C-4553-9817-089739ABF40D}" dt="2025-04-09T03:45:54.610" v="163" actId="1037"/>
          <ac:spMkLst>
            <pc:docMk/>
            <pc:sldMk cId="2956239274" sldId="1059"/>
            <ac:spMk id="12" creationId="{5F8B426C-CE96-A45A-43C1-2DBAB90CBB6B}"/>
          </ac:spMkLst>
        </pc:spChg>
        <pc:spChg chg="del">
          <ac:chgData name="Eugenio Baldino" userId="add3b322-c551-4f85-8353-a9091ee8076e" providerId="ADAL" clId="{73B08DF9-E21C-4553-9817-089739ABF40D}" dt="2025-04-09T03:45:14.016" v="101" actId="478"/>
          <ac:spMkLst>
            <pc:docMk/>
            <pc:sldMk cId="2956239274" sldId="1059"/>
            <ac:spMk id="13" creationId="{CDF47C49-4C8F-FE04-4B1D-3E679C3EEDC1}"/>
          </ac:spMkLst>
        </pc:spChg>
        <pc:spChg chg="add mod">
          <ac:chgData name="Eugenio Baldino" userId="add3b322-c551-4f85-8353-a9091ee8076e" providerId="ADAL" clId="{73B08DF9-E21C-4553-9817-089739ABF40D}" dt="2025-04-09T03:45:44.621" v="144" actId="1036"/>
          <ac:spMkLst>
            <pc:docMk/>
            <pc:sldMk cId="2956239274" sldId="1059"/>
            <ac:spMk id="14" creationId="{27ED9A23-A682-68FA-494D-776BC15CF2F4}"/>
          </ac:spMkLst>
        </pc:spChg>
        <pc:spChg chg="add mod">
          <ac:chgData name="Eugenio Baldino" userId="add3b322-c551-4f85-8353-a9091ee8076e" providerId="ADAL" clId="{73B08DF9-E21C-4553-9817-089739ABF40D}" dt="2025-04-09T03:45:44.621" v="144" actId="1036"/>
          <ac:spMkLst>
            <pc:docMk/>
            <pc:sldMk cId="2956239274" sldId="1059"/>
            <ac:spMk id="15" creationId="{1DEBF227-BAD7-8962-1C92-868B94CAD22F}"/>
          </ac:spMkLst>
        </pc:spChg>
        <pc:spChg chg="add mod">
          <ac:chgData name="Eugenio Baldino" userId="add3b322-c551-4f85-8353-a9091ee8076e" providerId="ADAL" clId="{73B08DF9-E21C-4553-9817-089739ABF40D}" dt="2025-04-09T03:45:44.621" v="144" actId="1036"/>
          <ac:spMkLst>
            <pc:docMk/>
            <pc:sldMk cId="2956239274" sldId="1059"/>
            <ac:spMk id="16" creationId="{5CDB4D85-8E54-FD70-ACE9-2E0FE6801C8C}"/>
          </ac:spMkLst>
        </pc:spChg>
        <pc:picChg chg="add mod">
          <ac:chgData name="Eugenio Baldino" userId="add3b322-c551-4f85-8353-a9091ee8076e" providerId="ADAL" clId="{73B08DF9-E21C-4553-9817-089739ABF40D}" dt="2025-04-09T03:45:44.621" v="144" actId="1036"/>
          <ac:picMkLst>
            <pc:docMk/>
            <pc:sldMk cId="2956239274" sldId="1059"/>
            <ac:picMk id="3" creationId="{062A4760-C5F3-B1C0-4700-8EDC9BC1661F}"/>
          </ac:picMkLst>
        </pc:picChg>
        <pc:picChg chg="add mod">
          <ac:chgData name="Eugenio Baldino" userId="add3b322-c551-4f85-8353-a9091ee8076e" providerId="ADAL" clId="{73B08DF9-E21C-4553-9817-089739ABF40D}" dt="2025-04-09T03:45:44.621" v="144" actId="1036"/>
          <ac:picMkLst>
            <pc:docMk/>
            <pc:sldMk cId="2956239274" sldId="1059"/>
            <ac:picMk id="4" creationId="{90E1C136-B803-2DF6-C050-5881F3B9DBA3}"/>
          </ac:picMkLst>
        </pc:picChg>
        <pc:picChg chg="add mod">
          <ac:chgData name="Eugenio Baldino" userId="add3b322-c551-4f85-8353-a9091ee8076e" providerId="ADAL" clId="{73B08DF9-E21C-4553-9817-089739ABF40D}" dt="2025-04-09T03:45:44.621" v="144" actId="1036"/>
          <ac:picMkLst>
            <pc:docMk/>
            <pc:sldMk cId="2956239274" sldId="1059"/>
            <ac:picMk id="5" creationId="{E4C1BD3E-03FE-8226-E4DB-F3C8A6FED7E4}"/>
          </ac:picMkLst>
        </pc:picChg>
        <pc:picChg chg="del">
          <ac:chgData name="Eugenio Baldino" userId="add3b322-c551-4f85-8353-a9091ee8076e" providerId="ADAL" clId="{73B08DF9-E21C-4553-9817-089739ABF40D}" dt="2025-04-09T03:45:04.845" v="97" actId="478"/>
          <ac:picMkLst>
            <pc:docMk/>
            <pc:sldMk cId="2956239274" sldId="1059"/>
            <ac:picMk id="6" creationId="{2B83224D-5E30-590D-3C68-3C9484D012ED}"/>
          </ac:picMkLst>
        </pc:picChg>
        <pc:picChg chg="del">
          <ac:chgData name="Eugenio Baldino" userId="add3b322-c551-4f85-8353-a9091ee8076e" providerId="ADAL" clId="{73B08DF9-E21C-4553-9817-089739ABF40D}" dt="2025-04-09T03:45:06.464" v="98" actId="478"/>
          <ac:picMkLst>
            <pc:docMk/>
            <pc:sldMk cId="2956239274" sldId="1059"/>
            <ac:picMk id="9" creationId="{6F4C397D-F772-EE80-FFFB-BF60FD03ED44}"/>
          </ac:picMkLst>
        </pc:picChg>
        <pc:picChg chg="del">
          <ac:chgData name="Eugenio Baldino" userId="add3b322-c551-4f85-8353-a9091ee8076e" providerId="ADAL" clId="{73B08DF9-E21C-4553-9817-089739ABF40D}" dt="2025-04-09T03:45:08.734" v="99" actId="478"/>
          <ac:picMkLst>
            <pc:docMk/>
            <pc:sldMk cId="2956239274" sldId="1059"/>
            <ac:picMk id="10" creationId="{B46DC539-7885-25AC-1638-2972ED380AED}"/>
          </ac:picMkLst>
        </pc:picChg>
        <pc:picChg chg="del">
          <ac:chgData name="Eugenio Baldino" userId="add3b322-c551-4f85-8353-a9091ee8076e" providerId="ADAL" clId="{73B08DF9-E21C-4553-9817-089739ABF40D}" dt="2025-04-09T03:45:10.026" v="100" actId="478"/>
          <ac:picMkLst>
            <pc:docMk/>
            <pc:sldMk cId="2956239274" sldId="1059"/>
            <ac:picMk id="11" creationId="{0273ACF3-E133-5A8D-6EBD-E479B780D92F}"/>
          </ac:picMkLst>
        </pc:picChg>
        <pc:cxnChg chg="add mod">
          <ac:chgData name="Eugenio Baldino" userId="add3b322-c551-4f85-8353-a9091ee8076e" providerId="ADAL" clId="{73B08DF9-E21C-4553-9817-089739ABF40D}" dt="2025-04-09T03:45:44.621" v="144" actId="1036"/>
          <ac:cxnSpMkLst>
            <pc:docMk/>
            <pc:sldMk cId="2956239274" sldId="1059"/>
            <ac:cxnSpMk id="17" creationId="{C0C692F9-1805-02CA-DC55-CE906FDE3D73}"/>
          </ac:cxnSpMkLst>
        </pc:cxnChg>
        <pc:cxnChg chg="mod">
          <ac:chgData name="Eugenio Baldino" userId="add3b322-c551-4f85-8353-a9091ee8076e" providerId="ADAL" clId="{73B08DF9-E21C-4553-9817-089739ABF40D}" dt="2025-04-09T03:46:01.505" v="172" actId="1035"/>
          <ac:cxnSpMkLst>
            <pc:docMk/>
            <pc:sldMk cId="2956239274" sldId="1059"/>
            <ac:cxnSpMk id="20" creationId="{F90C3406-BF2E-9B59-C902-3AAA3EE9B277}"/>
          </ac:cxnSpMkLst>
        </pc:cxnChg>
      </pc:sldChg>
      <pc:sldMasterChg chg="delSp mod delSldLayout modSldLayout sldLayoutOrd">
        <pc:chgData name="Eugenio Baldino" userId="add3b322-c551-4f85-8353-a9091ee8076e" providerId="ADAL" clId="{73B08DF9-E21C-4553-9817-089739ABF40D}" dt="2025-04-09T04:05:08.898" v="383" actId="47"/>
        <pc:sldMasterMkLst>
          <pc:docMk/>
          <pc:sldMasterMk cId="1738962771" sldId="2147483648"/>
        </pc:sldMasterMkLst>
        <pc:picChg chg="del">
          <ac:chgData name="Eugenio Baldino" userId="add3b322-c551-4f85-8353-a9091ee8076e" providerId="ADAL" clId="{73B08DF9-E21C-4553-9817-089739ABF40D}" dt="2025-04-09T03:39:31.200" v="53" actId="478"/>
          <ac:picMkLst>
            <pc:docMk/>
            <pc:sldMasterMk cId="1738962771" sldId="2147483648"/>
            <ac:picMk id="4" creationId="{0680B9EC-844D-DB2B-0B84-A4F1F2E1D364}"/>
          </ac:picMkLst>
        </pc:picChg>
        <pc:sldLayoutChg chg="addSp modSp mod">
          <pc:chgData name="Eugenio Baldino" userId="add3b322-c551-4f85-8353-a9091ee8076e" providerId="ADAL" clId="{73B08DF9-E21C-4553-9817-089739ABF40D}" dt="2025-04-09T03:41:10.187" v="75" actId="207"/>
          <pc:sldLayoutMkLst>
            <pc:docMk/>
            <pc:sldMasterMk cId="1738962771" sldId="2147483648"/>
            <pc:sldLayoutMk cId="2390050696" sldId="2147483650"/>
          </pc:sldLayoutMkLst>
          <pc:spChg chg="add mod">
            <ac:chgData name="Eugenio Baldino" userId="add3b322-c551-4f85-8353-a9091ee8076e" providerId="ADAL" clId="{73B08DF9-E21C-4553-9817-089739ABF40D}" dt="2025-04-09T03:41:10.187" v="75" actId="207"/>
            <ac:spMkLst>
              <pc:docMk/>
              <pc:sldMasterMk cId="1738962771" sldId="2147483648"/>
              <pc:sldLayoutMk cId="2390050696" sldId="2147483650"/>
              <ac:spMk id="6" creationId="{A6861611-707B-D4A3-6937-0DF218F9E12F}"/>
            </ac:spMkLst>
          </pc:spChg>
        </pc:sldLayoutChg>
        <pc:sldLayoutChg chg="modSp mod ord">
          <pc:chgData name="Eugenio Baldino" userId="add3b322-c551-4f85-8353-a9091ee8076e" providerId="ADAL" clId="{73B08DF9-E21C-4553-9817-089739ABF40D}" dt="2025-04-05T11:08:09.840" v="6" actId="20578"/>
          <pc:sldLayoutMkLst>
            <pc:docMk/>
            <pc:sldMasterMk cId="1738962771" sldId="2147483648"/>
            <pc:sldLayoutMk cId="1897176949" sldId="2147483654"/>
          </pc:sldLayoutMkLst>
          <pc:spChg chg="mod">
            <ac:chgData name="Eugenio Baldino" userId="add3b322-c551-4f85-8353-a9091ee8076e" providerId="ADAL" clId="{73B08DF9-E21C-4553-9817-089739ABF40D}" dt="2025-04-05T11:08:09.840" v="6" actId="20578"/>
            <ac:spMkLst>
              <pc:docMk/>
              <pc:sldMasterMk cId="1738962771" sldId="2147483648"/>
              <pc:sldLayoutMk cId="1897176949" sldId="2147483654"/>
              <ac:spMk id="2" creationId="{00000000-0000-0000-0000-000000000000}"/>
            </ac:spMkLst>
          </pc:spChg>
          <pc:spChg chg="mod">
            <ac:chgData name="Eugenio Baldino" userId="add3b322-c551-4f85-8353-a9091ee8076e" providerId="ADAL" clId="{73B08DF9-E21C-4553-9817-089739ABF40D}" dt="2025-04-05T11:08:09.840" v="6" actId="20578"/>
            <ac:spMkLst>
              <pc:docMk/>
              <pc:sldMasterMk cId="1738962771" sldId="2147483648"/>
              <pc:sldLayoutMk cId="1897176949" sldId="2147483654"/>
              <ac:spMk id="3" creationId="{00000000-0000-0000-0000-000000000000}"/>
            </ac:spMkLst>
          </pc:spChg>
        </pc:sldLayoutChg>
        <pc:sldLayoutChg chg="del">
          <pc:chgData name="Eugenio Baldino" userId="add3b322-c551-4f85-8353-a9091ee8076e" providerId="ADAL" clId="{73B08DF9-E21C-4553-9817-089739ABF40D}" dt="2025-04-09T04:05:08.898" v="383" actId="47"/>
          <pc:sldLayoutMkLst>
            <pc:docMk/>
            <pc:sldMasterMk cId="1738962771" sldId="2147483648"/>
            <pc:sldLayoutMk cId="992697873" sldId="2147483657"/>
          </pc:sldLayoutMkLst>
        </pc:sldLayoutChg>
        <pc:sldLayoutChg chg="del">
          <pc:chgData name="Eugenio Baldino" userId="add3b322-c551-4f85-8353-a9091ee8076e" providerId="ADAL" clId="{73B08DF9-E21C-4553-9817-089739ABF40D}" dt="2025-04-09T03:46:07.363" v="173" actId="47"/>
          <pc:sldLayoutMkLst>
            <pc:docMk/>
            <pc:sldMasterMk cId="1738962771" sldId="2147483648"/>
            <pc:sldLayoutMk cId="2530366291" sldId="2147483658"/>
          </pc:sldLayoutMkLst>
        </pc:sldLayoutChg>
      </pc:sldMasterChg>
      <pc:sldMasterChg chg="modSldLayout sldLayoutOrd">
        <pc:chgData name="Eugenio Baldino" userId="add3b322-c551-4f85-8353-a9091ee8076e" providerId="ADAL" clId="{73B08DF9-E21C-4553-9817-089739ABF40D}" dt="2025-04-05T11:08:09.840" v="6" actId="20578"/>
        <pc:sldMasterMkLst>
          <pc:docMk/>
          <pc:sldMasterMk cId="3056157271" sldId="2147483653"/>
        </pc:sldMasterMkLst>
        <pc:sldLayoutChg chg="modSp mod ord">
          <pc:chgData name="Eugenio Baldino" userId="add3b322-c551-4f85-8353-a9091ee8076e" providerId="ADAL" clId="{73B08DF9-E21C-4553-9817-089739ABF40D}" dt="2025-04-05T11:07:47.344" v="5" actId="20578"/>
          <pc:sldLayoutMkLst>
            <pc:docMk/>
            <pc:sldMasterMk cId="1738962771" sldId="2147483648"/>
            <pc:sldLayoutMk cId="1897176949" sldId="2147483654"/>
          </pc:sldLayoutMkLst>
          <pc:spChg chg="mod">
            <ac:chgData name="Eugenio Baldino" userId="add3b322-c551-4f85-8353-a9091ee8076e" providerId="ADAL" clId="{73B08DF9-E21C-4553-9817-089739ABF40D}" dt="2025-04-05T11:07:47.344" v="5" actId="20578"/>
            <ac:spMkLst>
              <pc:docMk/>
              <pc:sldMasterMk cId="1738962771" sldId="2147483648"/>
              <pc:sldLayoutMk cId="1897176949" sldId="2147483654"/>
              <ac:spMk id="2" creationId="{00000000-0000-0000-0000-000000000000}"/>
            </ac:spMkLst>
          </pc:spChg>
          <pc:spChg chg="mod">
            <ac:chgData name="Eugenio Baldino" userId="add3b322-c551-4f85-8353-a9091ee8076e" providerId="ADAL" clId="{73B08DF9-E21C-4553-9817-089739ABF40D}" dt="2025-04-05T11:07:47.344" v="5" actId="20578"/>
            <ac:spMkLst>
              <pc:docMk/>
              <pc:sldMasterMk cId="1738962771" sldId="2147483648"/>
              <pc:sldLayoutMk cId="1897176949" sldId="2147483654"/>
              <ac:spMk id="3" creationId="{00000000-0000-0000-0000-000000000000}"/>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E4C55A-6614-4C4E-833D-D8BD1134F57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t-IT"/>
        </a:p>
      </dgm:t>
    </dgm:pt>
    <dgm:pt modelId="{F3DBB63B-0B86-4C07-97B9-35EC573CE1EB}">
      <dgm:prSet phldrT="[Testo]" custT="1"/>
      <dgm:spPr>
        <a:solidFill>
          <a:schemeClr val="accent1">
            <a:lumMod val="60000"/>
            <a:lumOff val="40000"/>
          </a:schemeClr>
        </a:solidFill>
      </dgm:spPr>
      <dgm:t>
        <a:bodyPr/>
        <a:lstStyle/>
        <a:p>
          <a:r>
            <a:rPr lang="it-IT" sz="5000" dirty="0"/>
            <a:t>Industria 4.0</a:t>
          </a:r>
        </a:p>
      </dgm:t>
    </dgm:pt>
    <dgm:pt modelId="{F55B1CB9-8B6B-4E75-A9D6-C394A1E965D0}" type="parTrans" cxnId="{C8C0FF65-BA5B-4C64-A36A-5D893EBFA64C}">
      <dgm:prSet/>
      <dgm:spPr/>
      <dgm:t>
        <a:bodyPr/>
        <a:lstStyle/>
        <a:p>
          <a:endParaRPr lang="it-IT"/>
        </a:p>
      </dgm:t>
    </dgm:pt>
    <dgm:pt modelId="{02F250AF-0EB7-49A6-A599-3ED9AC8FA3A6}" type="sibTrans" cxnId="{C8C0FF65-BA5B-4C64-A36A-5D893EBFA64C}">
      <dgm:prSet/>
      <dgm:spPr/>
      <dgm:t>
        <a:bodyPr/>
        <a:lstStyle/>
        <a:p>
          <a:endParaRPr lang="it-IT"/>
        </a:p>
      </dgm:t>
    </dgm:pt>
    <dgm:pt modelId="{DCFDA322-1296-43EB-AF70-52920E193AC2}">
      <dgm:prSet phldrT="[Testo]" custT="1"/>
      <dgm:spPr>
        <a:solidFill>
          <a:schemeClr val="accent1">
            <a:lumMod val="20000"/>
            <a:lumOff val="80000"/>
            <a:alpha val="90000"/>
          </a:schemeClr>
        </a:solidFill>
      </dgm:spPr>
      <dgm:t>
        <a:bodyPr/>
        <a:lstStyle/>
        <a:p>
          <a:r>
            <a:rPr lang="it-IT" sz="3300" u="sng" dirty="0"/>
            <a:t>BENI</a:t>
          </a:r>
        </a:p>
      </dgm:t>
    </dgm:pt>
    <dgm:pt modelId="{379BD92B-0245-4DB8-A2B7-F4586044E9EF}" type="parTrans" cxnId="{7B8FB142-0699-4B0D-BB86-BFF9E8C2DA66}">
      <dgm:prSet/>
      <dgm:spPr/>
      <dgm:t>
        <a:bodyPr/>
        <a:lstStyle/>
        <a:p>
          <a:endParaRPr lang="it-IT"/>
        </a:p>
      </dgm:t>
    </dgm:pt>
    <dgm:pt modelId="{4379EA3C-1289-413D-9D1B-9FE2B9689809}" type="sibTrans" cxnId="{7B8FB142-0699-4B0D-BB86-BFF9E8C2DA66}">
      <dgm:prSet/>
      <dgm:spPr/>
      <dgm:t>
        <a:bodyPr/>
        <a:lstStyle/>
        <a:p>
          <a:endParaRPr lang="it-IT"/>
        </a:p>
      </dgm:t>
    </dgm:pt>
    <dgm:pt modelId="{585807E6-753A-4325-B9DC-77034A40AC7A}">
      <dgm:prSet phldrT="[Testo]" custT="1"/>
      <dgm:spPr>
        <a:solidFill>
          <a:schemeClr val="accent1">
            <a:lumMod val="20000"/>
            <a:lumOff val="80000"/>
            <a:alpha val="90000"/>
          </a:schemeClr>
        </a:solidFill>
      </dgm:spPr>
      <dgm:t>
        <a:bodyPr/>
        <a:lstStyle/>
        <a:p>
          <a:r>
            <a:rPr lang="it-IT" sz="3000" dirty="0"/>
            <a:t>Allegato A, Allegato B</a:t>
          </a:r>
        </a:p>
      </dgm:t>
    </dgm:pt>
    <dgm:pt modelId="{291121B9-7EF9-4D61-854A-8BE47B893B30}" type="parTrans" cxnId="{8134FAE8-D1DB-402E-A6A3-97D9EADD9CA2}">
      <dgm:prSet/>
      <dgm:spPr/>
      <dgm:t>
        <a:bodyPr/>
        <a:lstStyle/>
        <a:p>
          <a:endParaRPr lang="it-IT"/>
        </a:p>
      </dgm:t>
    </dgm:pt>
    <dgm:pt modelId="{05742DCA-C56C-4F63-96F3-0F99C4AE7D64}" type="sibTrans" cxnId="{8134FAE8-D1DB-402E-A6A3-97D9EADD9CA2}">
      <dgm:prSet/>
      <dgm:spPr/>
      <dgm:t>
        <a:bodyPr/>
        <a:lstStyle/>
        <a:p>
          <a:endParaRPr lang="it-IT"/>
        </a:p>
      </dgm:t>
    </dgm:pt>
    <dgm:pt modelId="{E6E024A1-40BE-4B14-9ADA-5AF6466B7A2C}">
      <dgm:prSet phldrT="[Testo]" custT="1"/>
      <dgm:spPr>
        <a:solidFill>
          <a:schemeClr val="accent6">
            <a:lumMod val="60000"/>
            <a:lumOff val="40000"/>
          </a:schemeClr>
        </a:solidFill>
      </dgm:spPr>
      <dgm:t>
        <a:bodyPr/>
        <a:lstStyle/>
        <a:p>
          <a:r>
            <a:rPr lang="it-IT" sz="5000" dirty="0"/>
            <a:t>Transizione 5.0</a:t>
          </a:r>
        </a:p>
      </dgm:t>
    </dgm:pt>
    <dgm:pt modelId="{B25B8377-C0A9-47A5-88CD-9C6B47C23183}" type="parTrans" cxnId="{3A69030B-DF1A-48E6-A9AA-91CF88A0CE32}">
      <dgm:prSet/>
      <dgm:spPr/>
      <dgm:t>
        <a:bodyPr/>
        <a:lstStyle/>
        <a:p>
          <a:endParaRPr lang="it-IT"/>
        </a:p>
      </dgm:t>
    </dgm:pt>
    <dgm:pt modelId="{B2951A25-8023-488C-ACEC-97FA7C6550B0}" type="sibTrans" cxnId="{3A69030B-DF1A-48E6-A9AA-91CF88A0CE32}">
      <dgm:prSet/>
      <dgm:spPr/>
      <dgm:t>
        <a:bodyPr/>
        <a:lstStyle/>
        <a:p>
          <a:endParaRPr lang="it-IT"/>
        </a:p>
      </dgm:t>
    </dgm:pt>
    <dgm:pt modelId="{D9EB4110-5FA8-4027-A726-3ADEE1F2F574}">
      <dgm:prSet phldrT="[Testo]"/>
      <dgm:spPr>
        <a:solidFill>
          <a:schemeClr val="accent6">
            <a:lumMod val="20000"/>
            <a:lumOff val="80000"/>
            <a:alpha val="90000"/>
          </a:schemeClr>
        </a:solidFill>
      </dgm:spPr>
      <dgm:t>
        <a:bodyPr/>
        <a:lstStyle/>
        <a:p>
          <a:r>
            <a:rPr lang="it-IT" sz="3300" u="sng" dirty="0"/>
            <a:t>SISTEMI</a:t>
          </a:r>
        </a:p>
      </dgm:t>
    </dgm:pt>
    <dgm:pt modelId="{55F17161-4E6C-423D-ABF3-E0FFAF924F3C}" type="parTrans" cxnId="{3D9750CD-E4A4-461D-A62B-3FD6AC09944F}">
      <dgm:prSet/>
      <dgm:spPr/>
      <dgm:t>
        <a:bodyPr/>
        <a:lstStyle/>
        <a:p>
          <a:endParaRPr lang="it-IT"/>
        </a:p>
      </dgm:t>
    </dgm:pt>
    <dgm:pt modelId="{A73444FC-8AFB-4D6D-A220-2E465A6C6C4C}" type="sibTrans" cxnId="{3D9750CD-E4A4-461D-A62B-3FD6AC09944F}">
      <dgm:prSet/>
      <dgm:spPr/>
      <dgm:t>
        <a:bodyPr/>
        <a:lstStyle/>
        <a:p>
          <a:endParaRPr lang="it-IT"/>
        </a:p>
      </dgm:t>
    </dgm:pt>
    <dgm:pt modelId="{7FF64E0D-6121-4E44-9271-B0DCBD94013E}">
      <dgm:prSet phldrT="[Testo]" custT="1"/>
      <dgm:spPr>
        <a:solidFill>
          <a:schemeClr val="accent6">
            <a:lumMod val="20000"/>
            <a:lumOff val="80000"/>
            <a:alpha val="90000"/>
          </a:schemeClr>
        </a:solidFill>
      </dgm:spPr>
      <dgm:t>
        <a:bodyPr/>
        <a:lstStyle/>
        <a:p>
          <a:r>
            <a:rPr lang="it-IT" sz="3000" dirty="0"/>
            <a:t>Industria 4.0 + efficienza energetica</a:t>
          </a:r>
        </a:p>
      </dgm:t>
    </dgm:pt>
    <dgm:pt modelId="{5ACC3727-20C4-4073-849F-65FB7B65E55C}" type="parTrans" cxnId="{97382CFA-CCAD-449D-ACD7-8F3EE4CE8CEC}">
      <dgm:prSet/>
      <dgm:spPr/>
      <dgm:t>
        <a:bodyPr/>
        <a:lstStyle/>
        <a:p>
          <a:endParaRPr lang="it-IT"/>
        </a:p>
      </dgm:t>
    </dgm:pt>
    <dgm:pt modelId="{D9D0878E-5EC7-4EC9-B66C-29F4A16B0147}" type="sibTrans" cxnId="{97382CFA-CCAD-449D-ACD7-8F3EE4CE8CEC}">
      <dgm:prSet/>
      <dgm:spPr/>
      <dgm:t>
        <a:bodyPr/>
        <a:lstStyle/>
        <a:p>
          <a:endParaRPr lang="it-IT"/>
        </a:p>
      </dgm:t>
    </dgm:pt>
    <dgm:pt modelId="{21EF3375-543A-4B1E-853A-6D6F4CF99962}">
      <dgm:prSet phldrT="[Testo]" custT="1"/>
      <dgm:spPr>
        <a:solidFill>
          <a:schemeClr val="accent1">
            <a:lumMod val="20000"/>
            <a:lumOff val="80000"/>
            <a:alpha val="90000"/>
          </a:schemeClr>
        </a:solidFill>
      </dgm:spPr>
      <dgm:t>
        <a:bodyPr/>
        <a:lstStyle/>
        <a:p>
          <a:endParaRPr lang="it-IT" sz="1600" u="sng" dirty="0"/>
        </a:p>
      </dgm:t>
    </dgm:pt>
    <dgm:pt modelId="{8C4500EF-3766-459B-86B6-93BFF12E0877}" type="parTrans" cxnId="{3302CD2B-35CD-4903-A493-A4BC3DBB0146}">
      <dgm:prSet/>
      <dgm:spPr/>
      <dgm:t>
        <a:bodyPr/>
        <a:lstStyle/>
        <a:p>
          <a:endParaRPr lang="it-IT"/>
        </a:p>
      </dgm:t>
    </dgm:pt>
    <dgm:pt modelId="{3F7ACFC1-F152-4BF0-9210-202C7CA191DE}" type="sibTrans" cxnId="{3302CD2B-35CD-4903-A493-A4BC3DBB0146}">
      <dgm:prSet/>
      <dgm:spPr/>
      <dgm:t>
        <a:bodyPr/>
        <a:lstStyle/>
        <a:p>
          <a:endParaRPr lang="it-IT"/>
        </a:p>
      </dgm:t>
    </dgm:pt>
    <dgm:pt modelId="{54AD40FD-ACFD-4EB9-98B8-7E47C8AFA639}">
      <dgm:prSet phldrT="[Testo]" custT="1"/>
      <dgm:spPr>
        <a:solidFill>
          <a:schemeClr val="accent6">
            <a:lumMod val="20000"/>
            <a:lumOff val="80000"/>
            <a:alpha val="90000"/>
          </a:schemeClr>
        </a:solidFill>
      </dgm:spPr>
      <dgm:t>
        <a:bodyPr/>
        <a:lstStyle/>
        <a:p>
          <a:endParaRPr lang="it-IT" sz="1800" u="sng" dirty="0"/>
        </a:p>
      </dgm:t>
    </dgm:pt>
    <dgm:pt modelId="{9FBCC824-E8E8-4E60-BD4F-A818F773CF1E}" type="parTrans" cxnId="{8DE168A5-CFAB-4225-B68F-085A8CCAF677}">
      <dgm:prSet/>
      <dgm:spPr/>
      <dgm:t>
        <a:bodyPr/>
        <a:lstStyle/>
        <a:p>
          <a:endParaRPr lang="it-IT"/>
        </a:p>
      </dgm:t>
    </dgm:pt>
    <dgm:pt modelId="{84719003-28D7-4337-9395-49BE2916C9D6}" type="sibTrans" cxnId="{8DE168A5-CFAB-4225-B68F-085A8CCAF677}">
      <dgm:prSet/>
      <dgm:spPr/>
      <dgm:t>
        <a:bodyPr/>
        <a:lstStyle/>
        <a:p>
          <a:endParaRPr lang="it-IT"/>
        </a:p>
      </dgm:t>
    </dgm:pt>
    <dgm:pt modelId="{926647F0-4613-49FE-B2B3-7A037071FB08}" type="pres">
      <dgm:prSet presAssocID="{F0E4C55A-6614-4C4E-833D-D8BD1134F57A}" presName="Name0" presStyleCnt="0">
        <dgm:presLayoutVars>
          <dgm:dir/>
          <dgm:animLvl val="lvl"/>
          <dgm:resizeHandles/>
        </dgm:presLayoutVars>
      </dgm:prSet>
      <dgm:spPr/>
    </dgm:pt>
    <dgm:pt modelId="{88E6DD9E-50B8-4F86-8D42-58E139F9F76E}" type="pres">
      <dgm:prSet presAssocID="{F3DBB63B-0B86-4C07-97B9-35EC573CE1EB}" presName="linNode" presStyleCnt="0"/>
      <dgm:spPr/>
    </dgm:pt>
    <dgm:pt modelId="{6D3C9FFC-7026-46E1-A081-9D5EE3CE5D79}" type="pres">
      <dgm:prSet presAssocID="{F3DBB63B-0B86-4C07-97B9-35EC573CE1EB}" presName="parentShp" presStyleLbl="node1" presStyleIdx="0" presStyleCnt="2">
        <dgm:presLayoutVars>
          <dgm:bulletEnabled val="1"/>
        </dgm:presLayoutVars>
      </dgm:prSet>
      <dgm:spPr/>
    </dgm:pt>
    <dgm:pt modelId="{D8AAECED-DDC1-4C85-BAE0-6D710E22D99A}" type="pres">
      <dgm:prSet presAssocID="{F3DBB63B-0B86-4C07-97B9-35EC573CE1EB}" presName="childShp" presStyleLbl="bgAccFollowNode1" presStyleIdx="0" presStyleCnt="2">
        <dgm:presLayoutVars>
          <dgm:bulletEnabled val="1"/>
        </dgm:presLayoutVars>
      </dgm:prSet>
      <dgm:spPr/>
    </dgm:pt>
    <dgm:pt modelId="{52281A0D-02E4-4CDB-9FFD-D6F0BC878575}" type="pres">
      <dgm:prSet presAssocID="{02F250AF-0EB7-49A6-A599-3ED9AC8FA3A6}" presName="spacing" presStyleCnt="0"/>
      <dgm:spPr/>
    </dgm:pt>
    <dgm:pt modelId="{33B7BDD4-FF71-4424-87E9-23668A282637}" type="pres">
      <dgm:prSet presAssocID="{E6E024A1-40BE-4B14-9ADA-5AF6466B7A2C}" presName="linNode" presStyleCnt="0"/>
      <dgm:spPr/>
    </dgm:pt>
    <dgm:pt modelId="{361002F0-3B61-4CFA-8FD6-B0D66E33D859}" type="pres">
      <dgm:prSet presAssocID="{E6E024A1-40BE-4B14-9ADA-5AF6466B7A2C}" presName="parentShp" presStyleLbl="node1" presStyleIdx="1" presStyleCnt="2">
        <dgm:presLayoutVars>
          <dgm:bulletEnabled val="1"/>
        </dgm:presLayoutVars>
      </dgm:prSet>
      <dgm:spPr/>
    </dgm:pt>
    <dgm:pt modelId="{3AEF04B7-7318-4BC0-9464-AE6DCF113780}" type="pres">
      <dgm:prSet presAssocID="{E6E024A1-40BE-4B14-9ADA-5AF6466B7A2C}" presName="childShp" presStyleLbl="bgAccFollowNode1" presStyleIdx="1" presStyleCnt="2">
        <dgm:presLayoutVars>
          <dgm:bulletEnabled val="1"/>
        </dgm:presLayoutVars>
      </dgm:prSet>
      <dgm:spPr/>
    </dgm:pt>
  </dgm:ptLst>
  <dgm:cxnLst>
    <dgm:cxn modelId="{AAD2B101-5724-4373-957E-05A6444D6552}" type="presOf" srcId="{585807E6-753A-4325-B9DC-77034A40AC7A}" destId="{D8AAECED-DDC1-4C85-BAE0-6D710E22D99A}" srcOrd="0" destOrd="2" presId="urn:microsoft.com/office/officeart/2005/8/layout/vList6"/>
    <dgm:cxn modelId="{3A69030B-DF1A-48E6-A9AA-91CF88A0CE32}" srcId="{F0E4C55A-6614-4C4E-833D-D8BD1134F57A}" destId="{E6E024A1-40BE-4B14-9ADA-5AF6466B7A2C}" srcOrd="1" destOrd="0" parTransId="{B25B8377-C0A9-47A5-88CD-9C6B47C23183}" sibTransId="{B2951A25-8023-488C-ACEC-97FA7C6550B0}"/>
    <dgm:cxn modelId="{3302CD2B-35CD-4903-A493-A4BC3DBB0146}" srcId="{F3DBB63B-0B86-4C07-97B9-35EC573CE1EB}" destId="{21EF3375-543A-4B1E-853A-6D6F4CF99962}" srcOrd="0" destOrd="0" parTransId="{8C4500EF-3766-459B-86B6-93BFF12E0877}" sibTransId="{3F7ACFC1-F152-4BF0-9210-202C7CA191DE}"/>
    <dgm:cxn modelId="{950FB833-B611-485B-8953-A857FADC87B9}" type="presOf" srcId="{7FF64E0D-6121-4E44-9271-B0DCBD94013E}" destId="{3AEF04B7-7318-4BC0-9464-AE6DCF113780}" srcOrd="0" destOrd="2" presId="urn:microsoft.com/office/officeart/2005/8/layout/vList6"/>
    <dgm:cxn modelId="{7B8FB142-0699-4B0D-BB86-BFF9E8C2DA66}" srcId="{F3DBB63B-0B86-4C07-97B9-35EC573CE1EB}" destId="{DCFDA322-1296-43EB-AF70-52920E193AC2}" srcOrd="1" destOrd="0" parTransId="{379BD92B-0245-4DB8-A2B7-F4586044E9EF}" sibTransId="{4379EA3C-1289-413D-9D1B-9FE2B9689809}"/>
    <dgm:cxn modelId="{C8C0FF65-BA5B-4C64-A36A-5D893EBFA64C}" srcId="{F0E4C55A-6614-4C4E-833D-D8BD1134F57A}" destId="{F3DBB63B-0B86-4C07-97B9-35EC573CE1EB}" srcOrd="0" destOrd="0" parTransId="{F55B1CB9-8B6B-4E75-A9D6-C394A1E965D0}" sibTransId="{02F250AF-0EB7-49A6-A599-3ED9AC8FA3A6}"/>
    <dgm:cxn modelId="{2FDFAF66-5180-4F95-B428-93B52E7AF12D}" type="presOf" srcId="{21EF3375-543A-4B1E-853A-6D6F4CF99962}" destId="{D8AAECED-DDC1-4C85-BAE0-6D710E22D99A}" srcOrd="0" destOrd="0" presId="urn:microsoft.com/office/officeart/2005/8/layout/vList6"/>
    <dgm:cxn modelId="{3AC4B37C-BF61-4F04-BA2A-CC567F7D117E}" type="presOf" srcId="{DCFDA322-1296-43EB-AF70-52920E193AC2}" destId="{D8AAECED-DDC1-4C85-BAE0-6D710E22D99A}" srcOrd="0" destOrd="1" presId="urn:microsoft.com/office/officeart/2005/8/layout/vList6"/>
    <dgm:cxn modelId="{DB0A0A92-29BE-4B44-A39C-1DA8550686E2}" type="presOf" srcId="{D9EB4110-5FA8-4027-A726-3ADEE1F2F574}" destId="{3AEF04B7-7318-4BC0-9464-AE6DCF113780}" srcOrd="0" destOrd="1" presId="urn:microsoft.com/office/officeart/2005/8/layout/vList6"/>
    <dgm:cxn modelId="{20BDD2A4-5FBD-4F9B-B9FE-B508FBCB123E}" type="presOf" srcId="{F0E4C55A-6614-4C4E-833D-D8BD1134F57A}" destId="{926647F0-4613-49FE-B2B3-7A037071FB08}" srcOrd="0" destOrd="0" presId="urn:microsoft.com/office/officeart/2005/8/layout/vList6"/>
    <dgm:cxn modelId="{8DE168A5-CFAB-4225-B68F-085A8CCAF677}" srcId="{E6E024A1-40BE-4B14-9ADA-5AF6466B7A2C}" destId="{54AD40FD-ACFD-4EB9-98B8-7E47C8AFA639}" srcOrd="0" destOrd="0" parTransId="{9FBCC824-E8E8-4E60-BD4F-A818F773CF1E}" sibTransId="{84719003-28D7-4337-9395-49BE2916C9D6}"/>
    <dgm:cxn modelId="{C979C0A7-5AAC-459D-ACE7-FD4228D27BC3}" type="presOf" srcId="{F3DBB63B-0B86-4C07-97B9-35EC573CE1EB}" destId="{6D3C9FFC-7026-46E1-A081-9D5EE3CE5D79}" srcOrd="0" destOrd="0" presId="urn:microsoft.com/office/officeart/2005/8/layout/vList6"/>
    <dgm:cxn modelId="{B12491C3-99E3-4B60-8663-BBF7B413D668}" type="presOf" srcId="{E6E024A1-40BE-4B14-9ADA-5AF6466B7A2C}" destId="{361002F0-3B61-4CFA-8FD6-B0D66E33D859}" srcOrd="0" destOrd="0" presId="urn:microsoft.com/office/officeart/2005/8/layout/vList6"/>
    <dgm:cxn modelId="{3D9750CD-E4A4-461D-A62B-3FD6AC09944F}" srcId="{E6E024A1-40BE-4B14-9ADA-5AF6466B7A2C}" destId="{D9EB4110-5FA8-4027-A726-3ADEE1F2F574}" srcOrd="1" destOrd="0" parTransId="{55F17161-4E6C-423D-ABF3-E0FFAF924F3C}" sibTransId="{A73444FC-8AFB-4D6D-A220-2E465A6C6C4C}"/>
    <dgm:cxn modelId="{EB9B25E2-78D1-4210-8A72-0569A66D5BEA}" type="presOf" srcId="{54AD40FD-ACFD-4EB9-98B8-7E47C8AFA639}" destId="{3AEF04B7-7318-4BC0-9464-AE6DCF113780}" srcOrd="0" destOrd="0" presId="urn:microsoft.com/office/officeart/2005/8/layout/vList6"/>
    <dgm:cxn modelId="{8134FAE8-D1DB-402E-A6A3-97D9EADD9CA2}" srcId="{F3DBB63B-0B86-4C07-97B9-35EC573CE1EB}" destId="{585807E6-753A-4325-B9DC-77034A40AC7A}" srcOrd="2" destOrd="0" parTransId="{291121B9-7EF9-4D61-854A-8BE47B893B30}" sibTransId="{05742DCA-C56C-4F63-96F3-0F99C4AE7D64}"/>
    <dgm:cxn modelId="{97382CFA-CCAD-449D-ACD7-8F3EE4CE8CEC}" srcId="{E6E024A1-40BE-4B14-9ADA-5AF6466B7A2C}" destId="{7FF64E0D-6121-4E44-9271-B0DCBD94013E}" srcOrd="2" destOrd="0" parTransId="{5ACC3727-20C4-4073-849F-65FB7B65E55C}" sibTransId="{D9D0878E-5EC7-4EC9-B66C-29F4A16B0147}"/>
    <dgm:cxn modelId="{CA8619BF-E86F-4C74-9223-9B7F5ED3B41C}" type="presParOf" srcId="{926647F0-4613-49FE-B2B3-7A037071FB08}" destId="{88E6DD9E-50B8-4F86-8D42-58E139F9F76E}" srcOrd="0" destOrd="0" presId="urn:microsoft.com/office/officeart/2005/8/layout/vList6"/>
    <dgm:cxn modelId="{4216C78B-21A6-4C75-8F3E-5E24E939183F}" type="presParOf" srcId="{88E6DD9E-50B8-4F86-8D42-58E139F9F76E}" destId="{6D3C9FFC-7026-46E1-A081-9D5EE3CE5D79}" srcOrd="0" destOrd="0" presId="urn:microsoft.com/office/officeart/2005/8/layout/vList6"/>
    <dgm:cxn modelId="{465400AD-9313-4865-9766-21231D9A00DD}" type="presParOf" srcId="{88E6DD9E-50B8-4F86-8D42-58E139F9F76E}" destId="{D8AAECED-DDC1-4C85-BAE0-6D710E22D99A}" srcOrd="1" destOrd="0" presId="urn:microsoft.com/office/officeart/2005/8/layout/vList6"/>
    <dgm:cxn modelId="{2F4923B5-7B52-4D63-99D7-5C57F4E026C0}" type="presParOf" srcId="{926647F0-4613-49FE-B2B3-7A037071FB08}" destId="{52281A0D-02E4-4CDB-9FFD-D6F0BC878575}" srcOrd="1" destOrd="0" presId="urn:microsoft.com/office/officeart/2005/8/layout/vList6"/>
    <dgm:cxn modelId="{B0D51A42-D4A4-4868-B7F3-AE2919E0A104}" type="presParOf" srcId="{926647F0-4613-49FE-B2B3-7A037071FB08}" destId="{33B7BDD4-FF71-4424-87E9-23668A282637}" srcOrd="2" destOrd="0" presId="urn:microsoft.com/office/officeart/2005/8/layout/vList6"/>
    <dgm:cxn modelId="{01B72DDF-89E9-49A7-ACE2-30B1074C61A8}" type="presParOf" srcId="{33B7BDD4-FF71-4424-87E9-23668A282637}" destId="{361002F0-3B61-4CFA-8FD6-B0D66E33D859}" srcOrd="0" destOrd="0" presId="urn:microsoft.com/office/officeart/2005/8/layout/vList6"/>
    <dgm:cxn modelId="{A4EFB4C6-7BE7-4BA6-9485-814A5BCDA52F}" type="presParOf" srcId="{33B7BDD4-FF71-4424-87E9-23668A282637}" destId="{3AEF04B7-7318-4BC0-9464-AE6DCF113780}"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32D63D-83D6-462D-A9D9-7A9F6A2297D0}" type="doc">
      <dgm:prSet loTypeId="urn:microsoft.com/office/officeart/2005/8/layout/funnel1" loCatId="process" qsTypeId="urn:microsoft.com/office/officeart/2005/8/quickstyle/simple1" qsCatId="simple" csTypeId="urn:microsoft.com/office/officeart/2005/8/colors/accent6_5" csCatId="accent6" phldr="1"/>
      <dgm:spPr/>
    </dgm:pt>
    <dgm:pt modelId="{659371C1-B630-4176-8B5C-17199EBF54B5}">
      <dgm:prSet phldrT="[Testo]" custT="1"/>
      <dgm:spPr/>
      <dgm:t>
        <a:bodyPr/>
        <a:lstStyle/>
        <a:p>
          <a:r>
            <a:rPr lang="it-IT" sz="1200" b="1" dirty="0"/>
            <a:t>Servizio</a:t>
          </a:r>
        </a:p>
      </dgm:t>
    </dgm:pt>
    <dgm:pt modelId="{2EDE585D-8A27-4A91-AB55-099EEBCBF74B}" type="parTrans" cxnId="{612769CE-5309-4CB3-95E0-429738D536F3}">
      <dgm:prSet/>
      <dgm:spPr/>
      <dgm:t>
        <a:bodyPr/>
        <a:lstStyle/>
        <a:p>
          <a:endParaRPr lang="it-IT"/>
        </a:p>
      </dgm:t>
    </dgm:pt>
    <dgm:pt modelId="{8BC03DA1-2B7B-433F-8FC3-3D0808FE4FFF}" type="sibTrans" cxnId="{612769CE-5309-4CB3-95E0-429738D536F3}">
      <dgm:prSet/>
      <dgm:spPr/>
      <dgm:t>
        <a:bodyPr/>
        <a:lstStyle/>
        <a:p>
          <a:endParaRPr lang="it-IT"/>
        </a:p>
      </dgm:t>
    </dgm:pt>
    <dgm:pt modelId="{684DD730-2016-40B3-B470-F13475E54454}">
      <dgm:prSet phldrT="[Testo]" custT="1"/>
      <dgm:spPr/>
      <dgm:t>
        <a:bodyPr/>
        <a:lstStyle/>
        <a:p>
          <a:r>
            <a:rPr lang="it-IT" sz="1100" b="1" dirty="0"/>
            <a:t>Illuminazione</a:t>
          </a:r>
        </a:p>
      </dgm:t>
    </dgm:pt>
    <dgm:pt modelId="{264D24B1-5F20-492D-91DC-9A5116816B28}" type="parTrans" cxnId="{F214134D-7312-46E7-B424-27A1C76D08F3}">
      <dgm:prSet/>
      <dgm:spPr/>
      <dgm:t>
        <a:bodyPr/>
        <a:lstStyle/>
        <a:p>
          <a:endParaRPr lang="it-IT"/>
        </a:p>
      </dgm:t>
    </dgm:pt>
    <dgm:pt modelId="{836B9C4C-7B02-4223-B555-66A043C0D5A8}" type="sibTrans" cxnId="{F214134D-7312-46E7-B424-27A1C76D08F3}">
      <dgm:prSet/>
      <dgm:spPr/>
      <dgm:t>
        <a:bodyPr/>
        <a:lstStyle/>
        <a:p>
          <a:endParaRPr lang="it-IT"/>
        </a:p>
      </dgm:t>
    </dgm:pt>
    <dgm:pt modelId="{4199BEFC-CFED-4F8E-9E12-D3874A8B63EB}">
      <dgm:prSet phldrT="[Testo]"/>
      <dgm:spPr/>
      <dgm:t>
        <a:bodyPr/>
        <a:lstStyle/>
        <a:p>
          <a:r>
            <a:rPr lang="it-IT" b="1" dirty="0"/>
            <a:t>HVAC</a:t>
          </a:r>
        </a:p>
      </dgm:t>
    </dgm:pt>
    <dgm:pt modelId="{00C8B302-5854-4567-9EB6-28720A6E68FC}" type="parTrans" cxnId="{15F4D12A-C83A-4E43-9684-DC6CD2E69969}">
      <dgm:prSet/>
      <dgm:spPr/>
      <dgm:t>
        <a:bodyPr/>
        <a:lstStyle/>
        <a:p>
          <a:endParaRPr lang="it-IT"/>
        </a:p>
      </dgm:t>
    </dgm:pt>
    <dgm:pt modelId="{59FFA7B7-618F-44A9-91AB-358481845812}" type="sibTrans" cxnId="{15F4D12A-C83A-4E43-9684-DC6CD2E69969}">
      <dgm:prSet/>
      <dgm:spPr/>
      <dgm:t>
        <a:bodyPr/>
        <a:lstStyle/>
        <a:p>
          <a:endParaRPr lang="it-IT"/>
        </a:p>
      </dgm:t>
    </dgm:pt>
    <dgm:pt modelId="{6FE1DF49-C858-4194-B30A-D360B6F0C980}">
      <dgm:prSet phldrT="[Testo]"/>
      <dgm:spPr>
        <a:solidFill>
          <a:schemeClr val="accent6">
            <a:alpha val="50000"/>
          </a:schemeClr>
        </a:solidFill>
      </dgm:spPr>
      <dgm:t>
        <a:bodyPr/>
        <a:lstStyle/>
        <a:p>
          <a:r>
            <a:rPr lang="it-IT" b="1" dirty="0"/>
            <a:t>BMS</a:t>
          </a:r>
        </a:p>
      </dgm:t>
    </dgm:pt>
    <dgm:pt modelId="{CD788678-83AA-4DAD-9930-C459E6B3EF41}" type="parTrans" cxnId="{27A80744-0C18-4A15-8BFB-C58C1A91C01E}">
      <dgm:prSet/>
      <dgm:spPr/>
      <dgm:t>
        <a:bodyPr/>
        <a:lstStyle/>
        <a:p>
          <a:endParaRPr lang="it-IT"/>
        </a:p>
      </dgm:t>
    </dgm:pt>
    <dgm:pt modelId="{097A9A31-AB81-46ED-B392-023F5F0437D1}" type="sibTrans" cxnId="{27A80744-0C18-4A15-8BFB-C58C1A91C01E}">
      <dgm:prSet/>
      <dgm:spPr/>
      <dgm:t>
        <a:bodyPr/>
        <a:lstStyle/>
        <a:p>
          <a:endParaRPr lang="it-IT"/>
        </a:p>
      </dgm:t>
    </dgm:pt>
    <dgm:pt modelId="{E18F9B06-264F-4171-BA74-CC943695270D}" type="pres">
      <dgm:prSet presAssocID="{4B32D63D-83D6-462D-A9D9-7A9F6A2297D0}" presName="Name0" presStyleCnt="0">
        <dgm:presLayoutVars>
          <dgm:chMax val="4"/>
          <dgm:resizeHandles val="exact"/>
        </dgm:presLayoutVars>
      </dgm:prSet>
      <dgm:spPr/>
    </dgm:pt>
    <dgm:pt modelId="{56CD8A1E-81D8-4E13-B627-7683B7846AA9}" type="pres">
      <dgm:prSet presAssocID="{4B32D63D-83D6-462D-A9D9-7A9F6A2297D0}" presName="ellipse" presStyleLbl="trBgShp" presStyleIdx="0" presStyleCnt="1"/>
      <dgm:spPr/>
    </dgm:pt>
    <dgm:pt modelId="{108597E4-5F4D-4DDF-A24E-C2AF5C2FB9BF}" type="pres">
      <dgm:prSet presAssocID="{4B32D63D-83D6-462D-A9D9-7A9F6A2297D0}" presName="arrow1" presStyleLbl="fgShp" presStyleIdx="0" presStyleCnt="1" custAng="10800000" custLinFactNeighborY="-19494"/>
      <dgm:spPr/>
    </dgm:pt>
    <dgm:pt modelId="{D65DBC4F-4730-4A36-8468-FFC32B5EB88C}" type="pres">
      <dgm:prSet presAssocID="{4B32D63D-83D6-462D-A9D9-7A9F6A2297D0}" presName="rectangle" presStyleLbl="revTx" presStyleIdx="0" presStyleCnt="1">
        <dgm:presLayoutVars>
          <dgm:bulletEnabled val="1"/>
        </dgm:presLayoutVars>
      </dgm:prSet>
      <dgm:spPr/>
    </dgm:pt>
    <dgm:pt modelId="{9B3BDA83-46C7-4E5D-9686-DB9C97186B2E}" type="pres">
      <dgm:prSet presAssocID="{684DD730-2016-40B3-B470-F13475E54454}" presName="item1" presStyleLbl="node1" presStyleIdx="0" presStyleCnt="3">
        <dgm:presLayoutVars>
          <dgm:bulletEnabled val="1"/>
        </dgm:presLayoutVars>
      </dgm:prSet>
      <dgm:spPr/>
    </dgm:pt>
    <dgm:pt modelId="{BBA93C43-417B-44CC-B16B-E007307A62DC}" type="pres">
      <dgm:prSet presAssocID="{4199BEFC-CFED-4F8E-9E12-D3874A8B63EB}" presName="item2" presStyleLbl="node1" presStyleIdx="1" presStyleCnt="3">
        <dgm:presLayoutVars>
          <dgm:bulletEnabled val="1"/>
        </dgm:presLayoutVars>
      </dgm:prSet>
      <dgm:spPr/>
    </dgm:pt>
    <dgm:pt modelId="{CB80631E-0C63-4BF6-8549-57ACE8E8DE11}" type="pres">
      <dgm:prSet presAssocID="{6FE1DF49-C858-4194-B30A-D360B6F0C980}" presName="item3" presStyleLbl="node1" presStyleIdx="2" presStyleCnt="3">
        <dgm:presLayoutVars>
          <dgm:bulletEnabled val="1"/>
        </dgm:presLayoutVars>
      </dgm:prSet>
      <dgm:spPr/>
    </dgm:pt>
    <dgm:pt modelId="{B5169660-957A-4ABD-B30D-3E164D6E2749}" type="pres">
      <dgm:prSet presAssocID="{4B32D63D-83D6-462D-A9D9-7A9F6A2297D0}" presName="funnel" presStyleLbl="trAlignAcc1" presStyleIdx="0" presStyleCnt="1"/>
      <dgm:spPr/>
    </dgm:pt>
  </dgm:ptLst>
  <dgm:cxnLst>
    <dgm:cxn modelId="{13F1B123-DD0F-495F-9ED6-E00ACDF16280}" type="presOf" srcId="{4B32D63D-83D6-462D-A9D9-7A9F6A2297D0}" destId="{E18F9B06-264F-4171-BA74-CC943695270D}" srcOrd="0" destOrd="0" presId="urn:microsoft.com/office/officeart/2005/8/layout/funnel1"/>
    <dgm:cxn modelId="{4879FB26-0A60-4E78-A4D3-BE5835006C50}" type="presOf" srcId="{4199BEFC-CFED-4F8E-9E12-D3874A8B63EB}" destId="{9B3BDA83-46C7-4E5D-9686-DB9C97186B2E}" srcOrd="0" destOrd="0" presId="urn:microsoft.com/office/officeart/2005/8/layout/funnel1"/>
    <dgm:cxn modelId="{15F4D12A-C83A-4E43-9684-DC6CD2E69969}" srcId="{4B32D63D-83D6-462D-A9D9-7A9F6A2297D0}" destId="{4199BEFC-CFED-4F8E-9E12-D3874A8B63EB}" srcOrd="2" destOrd="0" parTransId="{00C8B302-5854-4567-9EB6-28720A6E68FC}" sibTransId="{59FFA7B7-618F-44A9-91AB-358481845812}"/>
    <dgm:cxn modelId="{27A80744-0C18-4A15-8BFB-C58C1A91C01E}" srcId="{4B32D63D-83D6-462D-A9D9-7A9F6A2297D0}" destId="{6FE1DF49-C858-4194-B30A-D360B6F0C980}" srcOrd="3" destOrd="0" parTransId="{CD788678-83AA-4DAD-9930-C459E6B3EF41}" sibTransId="{097A9A31-AB81-46ED-B392-023F5F0437D1}"/>
    <dgm:cxn modelId="{F214134D-7312-46E7-B424-27A1C76D08F3}" srcId="{4B32D63D-83D6-462D-A9D9-7A9F6A2297D0}" destId="{684DD730-2016-40B3-B470-F13475E54454}" srcOrd="1" destOrd="0" parTransId="{264D24B1-5F20-492D-91DC-9A5116816B28}" sibTransId="{836B9C4C-7B02-4223-B555-66A043C0D5A8}"/>
    <dgm:cxn modelId="{DB098D50-93B0-489E-8FE5-51A31155B273}" type="presOf" srcId="{659371C1-B630-4176-8B5C-17199EBF54B5}" destId="{CB80631E-0C63-4BF6-8549-57ACE8E8DE11}" srcOrd="0" destOrd="0" presId="urn:microsoft.com/office/officeart/2005/8/layout/funnel1"/>
    <dgm:cxn modelId="{E6572772-306F-4FCE-91CA-602248E1DE39}" type="presOf" srcId="{684DD730-2016-40B3-B470-F13475E54454}" destId="{BBA93C43-417B-44CC-B16B-E007307A62DC}" srcOrd="0" destOrd="0" presId="urn:microsoft.com/office/officeart/2005/8/layout/funnel1"/>
    <dgm:cxn modelId="{612769CE-5309-4CB3-95E0-429738D536F3}" srcId="{4B32D63D-83D6-462D-A9D9-7A9F6A2297D0}" destId="{659371C1-B630-4176-8B5C-17199EBF54B5}" srcOrd="0" destOrd="0" parTransId="{2EDE585D-8A27-4A91-AB55-099EEBCBF74B}" sibTransId="{8BC03DA1-2B7B-433F-8FC3-3D0808FE4FFF}"/>
    <dgm:cxn modelId="{677216E2-3AD3-49E5-8AAF-38A73553C12A}" type="presOf" srcId="{6FE1DF49-C858-4194-B30A-D360B6F0C980}" destId="{D65DBC4F-4730-4A36-8468-FFC32B5EB88C}" srcOrd="0" destOrd="0" presId="urn:microsoft.com/office/officeart/2005/8/layout/funnel1"/>
    <dgm:cxn modelId="{DB0AF597-1E81-43BD-A178-A8E4B7572F24}" type="presParOf" srcId="{E18F9B06-264F-4171-BA74-CC943695270D}" destId="{56CD8A1E-81D8-4E13-B627-7683B7846AA9}" srcOrd="0" destOrd="0" presId="urn:microsoft.com/office/officeart/2005/8/layout/funnel1"/>
    <dgm:cxn modelId="{6E3CEB84-D565-4BD7-AC21-C7769A42F874}" type="presParOf" srcId="{E18F9B06-264F-4171-BA74-CC943695270D}" destId="{108597E4-5F4D-4DDF-A24E-C2AF5C2FB9BF}" srcOrd="1" destOrd="0" presId="urn:microsoft.com/office/officeart/2005/8/layout/funnel1"/>
    <dgm:cxn modelId="{DFDB11B7-3273-4F7A-9B4C-73A75AC9E0BE}" type="presParOf" srcId="{E18F9B06-264F-4171-BA74-CC943695270D}" destId="{D65DBC4F-4730-4A36-8468-FFC32B5EB88C}" srcOrd="2" destOrd="0" presId="urn:microsoft.com/office/officeart/2005/8/layout/funnel1"/>
    <dgm:cxn modelId="{BDAF5B26-741D-4821-B0CE-CFF22B821DFD}" type="presParOf" srcId="{E18F9B06-264F-4171-BA74-CC943695270D}" destId="{9B3BDA83-46C7-4E5D-9686-DB9C97186B2E}" srcOrd="3" destOrd="0" presId="urn:microsoft.com/office/officeart/2005/8/layout/funnel1"/>
    <dgm:cxn modelId="{D9802F2B-B417-40F8-A5DA-B1F8FCFA4182}" type="presParOf" srcId="{E18F9B06-264F-4171-BA74-CC943695270D}" destId="{BBA93C43-417B-44CC-B16B-E007307A62DC}" srcOrd="4" destOrd="0" presId="urn:microsoft.com/office/officeart/2005/8/layout/funnel1"/>
    <dgm:cxn modelId="{1642C004-D758-4E59-B3D0-623C5D4EC60A}" type="presParOf" srcId="{E18F9B06-264F-4171-BA74-CC943695270D}" destId="{CB80631E-0C63-4BF6-8549-57ACE8E8DE11}" srcOrd="5" destOrd="0" presId="urn:microsoft.com/office/officeart/2005/8/layout/funnel1"/>
    <dgm:cxn modelId="{ACC52F53-DB42-4EC2-8641-638BF361BC51}" type="presParOf" srcId="{E18F9B06-264F-4171-BA74-CC943695270D}" destId="{B5169660-957A-4ABD-B30D-3E164D6E2749}"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58D4B7-CAD5-49B8-B729-2C8AC1944D63}" type="doc">
      <dgm:prSet loTypeId="urn:microsoft.com/office/officeart/2005/8/layout/vList6" loCatId="process" qsTypeId="urn:microsoft.com/office/officeart/2005/8/quickstyle/simple2" qsCatId="simple" csTypeId="urn:microsoft.com/office/officeart/2005/8/colors/accent6_3" csCatId="accent6" phldr="1"/>
      <dgm:spPr/>
      <dgm:t>
        <a:bodyPr/>
        <a:lstStyle/>
        <a:p>
          <a:endParaRPr lang="it-IT"/>
        </a:p>
      </dgm:t>
    </dgm:pt>
    <dgm:pt modelId="{054214AC-D3B6-438F-AC17-AAA35F9EC464}">
      <dgm:prSet phldrT="[Testo]" custT="1"/>
      <dgm:spPr/>
      <dgm:t>
        <a:bodyPr/>
        <a:lstStyle/>
        <a:p>
          <a:r>
            <a:rPr lang="it-IT" sz="2400" b="1" dirty="0"/>
            <a:t>GWP≤675</a:t>
          </a:r>
          <a:endParaRPr lang="it-IT" sz="2400" dirty="0"/>
        </a:p>
      </dgm:t>
    </dgm:pt>
    <dgm:pt modelId="{37674C3A-98DE-4CA1-AABA-6127D156F4AA}" type="parTrans" cxnId="{097076E9-AB6B-4A6A-B2C5-A45858FA8596}">
      <dgm:prSet/>
      <dgm:spPr/>
      <dgm:t>
        <a:bodyPr/>
        <a:lstStyle/>
        <a:p>
          <a:endParaRPr lang="it-IT"/>
        </a:p>
      </dgm:t>
    </dgm:pt>
    <dgm:pt modelId="{C57A1D01-2CA5-438F-98F0-8E6B613CBDBC}" type="sibTrans" cxnId="{097076E9-AB6B-4A6A-B2C5-A45858FA8596}">
      <dgm:prSet/>
      <dgm:spPr/>
      <dgm:t>
        <a:bodyPr/>
        <a:lstStyle/>
        <a:p>
          <a:endParaRPr lang="it-IT"/>
        </a:p>
      </dgm:t>
    </dgm:pt>
    <dgm:pt modelId="{F4F15140-0464-4E08-A8E8-8545A64CAA18}">
      <dgm:prSet phldrT="[Testo]"/>
      <dgm:spPr/>
      <dgm:t>
        <a:bodyPr/>
        <a:lstStyle/>
        <a:p>
          <a:r>
            <a:rPr lang="it-IT" b="1" dirty="0"/>
            <a:t>R-32</a:t>
          </a:r>
        </a:p>
      </dgm:t>
    </dgm:pt>
    <dgm:pt modelId="{3C859AB3-C583-479E-9A4B-F570DE33A0C2}" type="parTrans" cxnId="{FC97C263-D2D2-4983-B948-F1E42798064A}">
      <dgm:prSet/>
      <dgm:spPr/>
      <dgm:t>
        <a:bodyPr/>
        <a:lstStyle/>
        <a:p>
          <a:endParaRPr lang="it-IT"/>
        </a:p>
      </dgm:t>
    </dgm:pt>
    <dgm:pt modelId="{050D658A-D013-440A-A519-0798020D1A3B}" type="sibTrans" cxnId="{FC97C263-D2D2-4983-B948-F1E42798064A}">
      <dgm:prSet/>
      <dgm:spPr/>
      <dgm:t>
        <a:bodyPr/>
        <a:lstStyle/>
        <a:p>
          <a:endParaRPr lang="it-IT"/>
        </a:p>
      </dgm:t>
    </dgm:pt>
    <dgm:pt modelId="{E4728121-B146-4365-92C3-B7A44F97E521}">
      <dgm:prSet phldrT="[Testo]" custT="1"/>
      <dgm:spPr/>
      <dgm:t>
        <a:bodyPr/>
        <a:lstStyle/>
        <a:p>
          <a:r>
            <a:rPr lang="it-IT" sz="2400" b="1" dirty="0"/>
            <a:t>GWP&gt;675</a:t>
          </a:r>
        </a:p>
      </dgm:t>
    </dgm:pt>
    <dgm:pt modelId="{708A694F-1193-453B-B765-DB5F868C5452}" type="parTrans" cxnId="{34FE2577-01B0-4D4D-B58B-F8C50DD2F10A}">
      <dgm:prSet/>
      <dgm:spPr/>
      <dgm:t>
        <a:bodyPr/>
        <a:lstStyle/>
        <a:p>
          <a:endParaRPr lang="it-IT"/>
        </a:p>
      </dgm:t>
    </dgm:pt>
    <dgm:pt modelId="{061ED364-F212-4D9C-A026-F62AB50E77C8}" type="sibTrans" cxnId="{34FE2577-01B0-4D4D-B58B-F8C50DD2F10A}">
      <dgm:prSet/>
      <dgm:spPr/>
      <dgm:t>
        <a:bodyPr/>
        <a:lstStyle/>
        <a:p>
          <a:endParaRPr lang="it-IT"/>
        </a:p>
      </dgm:t>
    </dgm:pt>
    <dgm:pt modelId="{0BB1310D-DC4E-4A4F-964D-C1A01C929F4D}">
      <dgm:prSet phldrT="[Testo]"/>
      <dgm:spPr/>
      <dgm:t>
        <a:bodyPr/>
        <a:lstStyle/>
        <a:p>
          <a:r>
            <a:rPr lang="it-IT" b="1" dirty="0"/>
            <a:t>R-290</a:t>
          </a:r>
        </a:p>
      </dgm:t>
    </dgm:pt>
    <dgm:pt modelId="{9219DB8D-D15C-4688-A610-210FE9D5E7E9}" type="parTrans" cxnId="{DF9A66AD-7160-4F76-A2DF-D5826BF88A3F}">
      <dgm:prSet/>
      <dgm:spPr/>
      <dgm:t>
        <a:bodyPr/>
        <a:lstStyle/>
        <a:p>
          <a:endParaRPr lang="it-IT"/>
        </a:p>
      </dgm:t>
    </dgm:pt>
    <dgm:pt modelId="{D170AF77-4784-4402-B3B2-4087BCC9135A}" type="sibTrans" cxnId="{DF9A66AD-7160-4F76-A2DF-D5826BF88A3F}">
      <dgm:prSet/>
      <dgm:spPr/>
      <dgm:t>
        <a:bodyPr/>
        <a:lstStyle/>
        <a:p>
          <a:endParaRPr lang="it-IT"/>
        </a:p>
      </dgm:t>
    </dgm:pt>
    <dgm:pt modelId="{6A6C79FD-8E4F-40F6-A645-EE2302779421}">
      <dgm:prSet phldrT="[Testo]"/>
      <dgm:spPr/>
      <dgm:t>
        <a:bodyPr/>
        <a:lstStyle/>
        <a:p>
          <a:r>
            <a:rPr lang="it-IT" b="1" dirty="0"/>
            <a:t>R-1234ze</a:t>
          </a:r>
        </a:p>
      </dgm:t>
    </dgm:pt>
    <dgm:pt modelId="{8464123B-83A9-4F02-9D68-ECB327130D4E}" type="parTrans" cxnId="{64034941-D36C-4D89-A8E2-D43CCF53A4DC}">
      <dgm:prSet/>
      <dgm:spPr/>
      <dgm:t>
        <a:bodyPr/>
        <a:lstStyle/>
        <a:p>
          <a:endParaRPr lang="it-IT"/>
        </a:p>
      </dgm:t>
    </dgm:pt>
    <dgm:pt modelId="{FE4ABA71-D34F-4597-AFC6-BC7F98D7A331}" type="sibTrans" cxnId="{64034941-D36C-4D89-A8E2-D43CCF53A4DC}">
      <dgm:prSet/>
      <dgm:spPr/>
      <dgm:t>
        <a:bodyPr/>
        <a:lstStyle/>
        <a:p>
          <a:endParaRPr lang="it-IT"/>
        </a:p>
      </dgm:t>
    </dgm:pt>
    <dgm:pt modelId="{4656C4E3-23A4-450F-8146-3F197FDAE1A4}">
      <dgm:prSet phldrT="[Testo]"/>
      <dgm:spPr/>
      <dgm:t>
        <a:bodyPr/>
        <a:lstStyle/>
        <a:p>
          <a:r>
            <a:rPr lang="it-IT" b="1" dirty="0"/>
            <a:t>R-515B</a:t>
          </a:r>
        </a:p>
      </dgm:t>
    </dgm:pt>
    <dgm:pt modelId="{1A3EB349-7052-4E71-9483-F456AAFD855D}" type="parTrans" cxnId="{C6273D24-FF83-415F-A1AC-1DB6D8645D46}">
      <dgm:prSet/>
      <dgm:spPr/>
      <dgm:t>
        <a:bodyPr/>
        <a:lstStyle/>
        <a:p>
          <a:endParaRPr lang="it-IT"/>
        </a:p>
      </dgm:t>
    </dgm:pt>
    <dgm:pt modelId="{4C94A577-2EDE-42AB-BBDD-BCB0B5D259A9}" type="sibTrans" cxnId="{C6273D24-FF83-415F-A1AC-1DB6D8645D46}">
      <dgm:prSet/>
      <dgm:spPr/>
      <dgm:t>
        <a:bodyPr/>
        <a:lstStyle/>
        <a:p>
          <a:endParaRPr lang="it-IT"/>
        </a:p>
      </dgm:t>
    </dgm:pt>
    <dgm:pt modelId="{2E3CD35A-5B20-4FDF-8EE5-568272D513B5}">
      <dgm:prSet phldrT="[Testo]"/>
      <dgm:spPr/>
      <dgm:t>
        <a:bodyPr/>
        <a:lstStyle/>
        <a:p>
          <a:r>
            <a:rPr lang="it-IT" b="1" dirty="0"/>
            <a:t>R-513A</a:t>
          </a:r>
        </a:p>
      </dgm:t>
    </dgm:pt>
    <dgm:pt modelId="{5726D027-D914-4BD5-BF97-D106904AB3F6}" type="parTrans" cxnId="{E1B329BB-DB25-4673-BD95-82133E83A779}">
      <dgm:prSet/>
      <dgm:spPr/>
      <dgm:t>
        <a:bodyPr/>
        <a:lstStyle/>
        <a:p>
          <a:endParaRPr lang="it-IT"/>
        </a:p>
      </dgm:t>
    </dgm:pt>
    <dgm:pt modelId="{79A0DF4B-83E6-4EF2-9A1F-B25BB799AC2C}" type="sibTrans" cxnId="{E1B329BB-DB25-4673-BD95-82133E83A779}">
      <dgm:prSet/>
      <dgm:spPr/>
      <dgm:t>
        <a:bodyPr/>
        <a:lstStyle/>
        <a:p>
          <a:endParaRPr lang="it-IT"/>
        </a:p>
      </dgm:t>
    </dgm:pt>
    <dgm:pt modelId="{2DB8E7F4-C0E7-44C6-B0CC-20065064FF3B}">
      <dgm:prSet phldrT="[Testo]"/>
      <dgm:spPr/>
      <dgm:t>
        <a:bodyPr/>
        <a:lstStyle/>
        <a:p>
          <a:r>
            <a:rPr lang="it-IT" b="1" dirty="0">
              <a:solidFill>
                <a:schemeClr val="tx1">
                  <a:lumMod val="50000"/>
                  <a:lumOff val="50000"/>
                </a:schemeClr>
              </a:solidFill>
            </a:rPr>
            <a:t>R-134a</a:t>
          </a:r>
        </a:p>
      </dgm:t>
    </dgm:pt>
    <dgm:pt modelId="{54BB096B-1591-4A98-8364-2692D3D0E41C}" type="parTrans" cxnId="{7B8FFBBB-2DBA-4F15-A2B5-B39188487051}">
      <dgm:prSet/>
      <dgm:spPr/>
      <dgm:t>
        <a:bodyPr/>
        <a:lstStyle/>
        <a:p>
          <a:endParaRPr lang="it-IT"/>
        </a:p>
      </dgm:t>
    </dgm:pt>
    <dgm:pt modelId="{8BB2D10F-4723-476F-9751-4AE4C7D7DEC2}" type="sibTrans" cxnId="{7B8FFBBB-2DBA-4F15-A2B5-B39188487051}">
      <dgm:prSet/>
      <dgm:spPr/>
      <dgm:t>
        <a:bodyPr/>
        <a:lstStyle/>
        <a:p>
          <a:endParaRPr lang="it-IT"/>
        </a:p>
      </dgm:t>
    </dgm:pt>
    <dgm:pt modelId="{07118B85-1DBB-4135-AB89-8BEB5B3803C2}">
      <dgm:prSet phldrT="[Testo]"/>
      <dgm:spPr/>
      <dgm:t>
        <a:bodyPr/>
        <a:lstStyle/>
        <a:p>
          <a:endParaRPr lang="it-IT" dirty="0"/>
        </a:p>
      </dgm:t>
    </dgm:pt>
    <dgm:pt modelId="{00141E88-8C7C-4EF4-AE3F-0B5B26C5A488}" type="parTrans" cxnId="{CA1372C3-5F34-4FA6-B591-7D2139CA56F5}">
      <dgm:prSet/>
      <dgm:spPr/>
      <dgm:t>
        <a:bodyPr/>
        <a:lstStyle/>
        <a:p>
          <a:endParaRPr lang="it-IT"/>
        </a:p>
      </dgm:t>
    </dgm:pt>
    <dgm:pt modelId="{8EE7BF08-B2A9-4B2A-818C-09A885ECA6F1}" type="sibTrans" cxnId="{CA1372C3-5F34-4FA6-B591-7D2139CA56F5}">
      <dgm:prSet/>
      <dgm:spPr/>
      <dgm:t>
        <a:bodyPr/>
        <a:lstStyle/>
        <a:p>
          <a:endParaRPr lang="it-IT"/>
        </a:p>
      </dgm:t>
    </dgm:pt>
    <dgm:pt modelId="{D2A66143-FF36-498A-B434-5C7751D5C1DB}">
      <dgm:prSet phldrT="[Testo]"/>
      <dgm:spPr/>
      <dgm:t>
        <a:bodyPr/>
        <a:lstStyle/>
        <a:p>
          <a:r>
            <a:rPr lang="it-IT" b="1" dirty="0">
              <a:solidFill>
                <a:schemeClr val="tx1">
                  <a:lumMod val="50000"/>
                  <a:lumOff val="50000"/>
                </a:schemeClr>
              </a:solidFill>
            </a:rPr>
            <a:t>R-410A</a:t>
          </a:r>
        </a:p>
      </dgm:t>
    </dgm:pt>
    <dgm:pt modelId="{7774F8D1-C941-4BFB-9BC8-A29750D6AB7C}" type="parTrans" cxnId="{612B087D-989D-4C01-8814-4458389872C6}">
      <dgm:prSet/>
      <dgm:spPr/>
      <dgm:t>
        <a:bodyPr/>
        <a:lstStyle/>
        <a:p>
          <a:endParaRPr lang="it-IT"/>
        </a:p>
      </dgm:t>
    </dgm:pt>
    <dgm:pt modelId="{1B1E78D3-76AD-48F6-B778-3BA5AF1F87D1}" type="sibTrans" cxnId="{612B087D-989D-4C01-8814-4458389872C6}">
      <dgm:prSet/>
      <dgm:spPr/>
      <dgm:t>
        <a:bodyPr/>
        <a:lstStyle/>
        <a:p>
          <a:endParaRPr lang="it-IT"/>
        </a:p>
      </dgm:t>
    </dgm:pt>
    <dgm:pt modelId="{CEB26717-C9B1-42FE-9A96-D1D32B678A18}" type="pres">
      <dgm:prSet presAssocID="{3C58D4B7-CAD5-49B8-B729-2C8AC1944D63}" presName="Name0" presStyleCnt="0">
        <dgm:presLayoutVars>
          <dgm:dir/>
          <dgm:animLvl val="lvl"/>
          <dgm:resizeHandles/>
        </dgm:presLayoutVars>
      </dgm:prSet>
      <dgm:spPr/>
    </dgm:pt>
    <dgm:pt modelId="{1368EB61-F594-47F8-80B4-CB82606B691C}" type="pres">
      <dgm:prSet presAssocID="{054214AC-D3B6-438F-AC17-AAA35F9EC464}" presName="linNode" presStyleCnt="0"/>
      <dgm:spPr/>
    </dgm:pt>
    <dgm:pt modelId="{8E23D4DF-9E3D-47A8-A6C4-580FCA548B9C}" type="pres">
      <dgm:prSet presAssocID="{054214AC-D3B6-438F-AC17-AAA35F9EC464}" presName="parentShp" presStyleLbl="node1" presStyleIdx="0" presStyleCnt="2">
        <dgm:presLayoutVars>
          <dgm:bulletEnabled val="1"/>
        </dgm:presLayoutVars>
      </dgm:prSet>
      <dgm:spPr/>
    </dgm:pt>
    <dgm:pt modelId="{3D08B340-D742-4D6F-A306-680863713689}" type="pres">
      <dgm:prSet presAssocID="{054214AC-D3B6-438F-AC17-AAA35F9EC464}" presName="childShp" presStyleLbl="bgAccFollowNode1" presStyleIdx="0" presStyleCnt="2">
        <dgm:presLayoutVars>
          <dgm:bulletEnabled val="1"/>
        </dgm:presLayoutVars>
      </dgm:prSet>
      <dgm:spPr/>
    </dgm:pt>
    <dgm:pt modelId="{484BBB9D-9B86-44F2-BA6C-1C8962798266}" type="pres">
      <dgm:prSet presAssocID="{C57A1D01-2CA5-438F-98F0-8E6B613CBDBC}" presName="spacing" presStyleCnt="0"/>
      <dgm:spPr/>
    </dgm:pt>
    <dgm:pt modelId="{140132F6-D80B-4FB6-BC9A-1FC6AA55CDAE}" type="pres">
      <dgm:prSet presAssocID="{E4728121-B146-4365-92C3-B7A44F97E521}" presName="linNode" presStyleCnt="0"/>
      <dgm:spPr/>
    </dgm:pt>
    <dgm:pt modelId="{D4D1D154-CCAB-42CA-81B7-C0215D326988}" type="pres">
      <dgm:prSet presAssocID="{E4728121-B146-4365-92C3-B7A44F97E521}" presName="parentShp" presStyleLbl="node1" presStyleIdx="1" presStyleCnt="2">
        <dgm:presLayoutVars>
          <dgm:bulletEnabled val="1"/>
        </dgm:presLayoutVars>
      </dgm:prSet>
      <dgm:spPr/>
    </dgm:pt>
    <dgm:pt modelId="{A879426C-1480-4CBF-8FC6-8F925CE3470D}" type="pres">
      <dgm:prSet presAssocID="{E4728121-B146-4365-92C3-B7A44F97E521}" presName="childShp" presStyleLbl="bgAccFollowNode1" presStyleIdx="1" presStyleCnt="2" custLinFactNeighborX="10281" custLinFactNeighborY="18937">
        <dgm:presLayoutVars>
          <dgm:bulletEnabled val="1"/>
        </dgm:presLayoutVars>
      </dgm:prSet>
      <dgm:spPr/>
    </dgm:pt>
  </dgm:ptLst>
  <dgm:cxnLst>
    <dgm:cxn modelId="{1A3BB114-AA48-4FCD-8D37-3FFA065871E0}" type="presOf" srcId="{3C58D4B7-CAD5-49B8-B729-2C8AC1944D63}" destId="{CEB26717-C9B1-42FE-9A96-D1D32B678A18}" srcOrd="0" destOrd="0" presId="urn:microsoft.com/office/officeart/2005/8/layout/vList6"/>
    <dgm:cxn modelId="{C6273D24-FF83-415F-A1AC-1DB6D8645D46}" srcId="{054214AC-D3B6-438F-AC17-AAA35F9EC464}" destId="{4656C4E3-23A4-450F-8146-3F197FDAE1A4}" srcOrd="3" destOrd="0" parTransId="{1A3EB349-7052-4E71-9483-F456AAFD855D}" sibTransId="{4C94A577-2EDE-42AB-BBDD-BCB0B5D259A9}"/>
    <dgm:cxn modelId="{64034941-D36C-4D89-A8E2-D43CCF53A4DC}" srcId="{054214AC-D3B6-438F-AC17-AAA35F9EC464}" destId="{6A6C79FD-8E4F-40F6-A645-EE2302779421}" srcOrd="2" destOrd="0" parTransId="{8464123B-83A9-4F02-9D68-ECB327130D4E}" sibTransId="{FE4ABA71-D34F-4597-AFC6-BC7F98D7A331}"/>
    <dgm:cxn modelId="{FC97C263-D2D2-4983-B948-F1E42798064A}" srcId="{054214AC-D3B6-438F-AC17-AAA35F9EC464}" destId="{F4F15140-0464-4E08-A8E8-8545A64CAA18}" srcOrd="0" destOrd="0" parTransId="{3C859AB3-C583-479E-9A4B-F570DE33A0C2}" sibTransId="{050D658A-D013-440A-A519-0798020D1A3B}"/>
    <dgm:cxn modelId="{79A33D64-6CE7-4E78-8462-5CE4E01EDFF8}" type="presOf" srcId="{6A6C79FD-8E4F-40F6-A645-EE2302779421}" destId="{3D08B340-D742-4D6F-A306-680863713689}" srcOrd="0" destOrd="2" presId="urn:microsoft.com/office/officeart/2005/8/layout/vList6"/>
    <dgm:cxn modelId="{6E97EF45-94BB-4033-B88E-D2ABBF0609A4}" type="presOf" srcId="{D2A66143-FF36-498A-B434-5C7751D5C1DB}" destId="{A879426C-1480-4CBF-8FC6-8F925CE3470D}" srcOrd="0" destOrd="1" presId="urn:microsoft.com/office/officeart/2005/8/layout/vList6"/>
    <dgm:cxn modelId="{AE9D4F71-1886-4C68-B265-3B43E91F05AE}" type="presOf" srcId="{2E3CD35A-5B20-4FDF-8EE5-568272D513B5}" destId="{3D08B340-D742-4D6F-A306-680863713689}" srcOrd="0" destOrd="4" presId="urn:microsoft.com/office/officeart/2005/8/layout/vList6"/>
    <dgm:cxn modelId="{34FE2577-01B0-4D4D-B58B-F8C50DD2F10A}" srcId="{3C58D4B7-CAD5-49B8-B729-2C8AC1944D63}" destId="{E4728121-B146-4365-92C3-B7A44F97E521}" srcOrd="1" destOrd="0" parTransId="{708A694F-1193-453B-B765-DB5F868C5452}" sibTransId="{061ED364-F212-4D9C-A026-F62AB50E77C8}"/>
    <dgm:cxn modelId="{612B087D-989D-4C01-8814-4458389872C6}" srcId="{E4728121-B146-4365-92C3-B7A44F97E521}" destId="{D2A66143-FF36-498A-B434-5C7751D5C1DB}" srcOrd="1" destOrd="0" parTransId="{7774F8D1-C941-4BFB-9BC8-A29750D6AB7C}" sibTransId="{1B1E78D3-76AD-48F6-B778-3BA5AF1F87D1}"/>
    <dgm:cxn modelId="{3DB2F89E-D938-4BA5-85EC-D577847EDD30}" type="presOf" srcId="{F4F15140-0464-4E08-A8E8-8545A64CAA18}" destId="{3D08B340-D742-4D6F-A306-680863713689}" srcOrd="0" destOrd="0" presId="urn:microsoft.com/office/officeart/2005/8/layout/vList6"/>
    <dgm:cxn modelId="{290937AA-31EF-4D96-B2C0-6EB0201793B0}" type="presOf" srcId="{E4728121-B146-4365-92C3-B7A44F97E521}" destId="{D4D1D154-CCAB-42CA-81B7-C0215D326988}" srcOrd="0" destOrd="0" presId="urn:microsoft.com/office/officeart/2005/8/layout/vList6"/>
    <dgm:cxn modelId="{DF9A66AD-7160-4F76-A2DF-D5826BF88A3F}" srcId="{054214AC-D3B6-438F-AC17-AAA35F9EC464}" destId="{0BB1310D-DC4E-4A4F-964D-C1A01C929F4D}" srcOrd="1" destOrd="0" parTransId="{9219DB8D-D15C-4688-A610-210FE9D5E7E9}" sibTransId="{D170AF77-4784-4402-B3B2-4087BCC9135A}"/>
    <dgm:cxn modelId="{E1B329BB-DB25-4673-BD95-82133E83A779}" srcId="{054214AC-D3B6-438F-AC17-AAA35F9EC464}" destId="{2E3CD35A-5B20-4FDF-8EE5-568272D513B5}" srcOrd="4" destOrd="0" parTransId="{5726D027-D914-4BD5-BF97-D106904AB3F6}" sibTransId="{79A0DF4B-83E6-4EF2-9A1F-B25BB799AC2C}"/>
    <dgm:cxn modelId="{7B8FFBBB-2DBA-4F15-A2B5-B39188487051}" srcId="{E4728121-B146-4365-92C3-B7A44F97E521}" destId="{2DB8E7F4-C0E7-44C6-B0CC-20065064FF3B}" srcOrd="2" destOrd="0" parTransId="{54BB096B-1591-4A98-8364-2692D3D0E41C}" sibTransId="{8BB2D10F-4723-476F-9751-4AE4C7D7DEC2}"/>
    <dgm:cxn modelId="{CA1372C3-5F34-4FA6-B591-7D2139CA56F5}" srcId="{E4728121-B146-4365-92C3-B7A44F97E521}" destId="{07118B85-1DBB-4135-AB89-8BEB5B3803C2}" srcOrd="0" destOrd="0" parTransId="{00141E88-8C7C-4EF4-AE3F-0B5B26C5A488}" sibTransId="{8EE7BF08-B2A9-4B2A-818C-09A885ECA6F1}"/>
    <dgm:cxn modelId="{30B11CD3-614A-41C2-AE56-F82F86D2DAD2}" type="presOf" srcId="{0BB1310D-DC4E-4A4F-964D-C1A01C929F4D}" destId="{3D08B340-D742-4D6F-A306-680863713689}" srcOrd="0" destOrd="1" presId="urn:microsoft.com/office/officeart/2005/8/layout/vList6"/>
    <dgm:cxn modelId="{00FAAAD5-4C05-4827-9C52-09F5B4C2E070}" type="presOf" srcId="{07118B85-1DBB-4135-AB89-8BEB5B3803C2}" destId="{A879426C-1480-4CBF-8FC6-8F925CE3470D}" srcOrd="0" destOrd="0" presId="urn:microsoft.com/office/officeart/2005/8/layout/vList6"/>
    <dgm:cxn modelId="{4F68D4E5-6B42-40FB-BF42-C1DE9AF72A72}" type="presOf" srcId="{054214AC-D3B6-438F-AC17-AAA35F9EC464}" destId="{8E23D4DF-9E3D-47A8-A6C4-580FCA548B9C}" srcOrd="0" destOrd="0" presId="urn:microsoft.com/office/officeart/2005/8/layout/vList6"/>
    <dgm:cxn modelId="{097076E9-AB6B-4A6A-B2C5-A45858FA8596}" srcId="{3C58D4B7-CAD5-49B8-B729-2C8AC1944D63}" destId="{054214AC-D3B6-438F-AC17-AAA35F9EC464}" srcOrd="0" destOrd="0" parTransId="{37674C3A-98DE-4CA1-AABA-6127D156F4AA}" sibTransId="{C57A1D01-2CA5-438F-98F0-8E6B613CBDBC}"/>
    <dgm:cxn modelId="{24201BF0-9161-4A4D-ABA9-42D1C391DE59}" type="presOf" srcId="{4656C4E3-23A4-450F-8146-3F197FDAE1A4}" destId="{3D08B340-D742-4D6F-A306-680863713689}" srcOrd="0" destOrd="3" presId="urn:microsoft.com/office/officeart/2005/8/layout/vList6"/>
    <dgm:cxn modelId="{A1A589F2-1D67-495D-B155-6C12F3DED8A1}" type="presOf" srcId="{2DB8E7F4-C0E7-44C6-B0CC-20065064FF3B}" destId="{A879426C-1480-4CBF-8FC6-8F925CE3470D}" srcOrd="0" destOrd="2" presId="urn:microsoft.com/office/officeart/2005/8/layout/vList6"/>
    <dgm:cxn modelId="{76115384-485D-477F-95A5-31106F3CEC7B}" type="presParOf" srcId="{CEB26717-C9B1-42FE-9A96-D1D32B678A18}" destId="{1368EB61-F594-47F8-80B4-CB82606B691C}" srcOrd="0" destOrd="0" presId="urn:microsoft.com/office/officeart/2005/8/layout/vList6"/>
    <dgm:cxn modelId="{9FA04D76-A7D4-4693-BB09-CDC5CB66FF96}" type="presParOf" srcId="{1368EB61-F594-47F8-80B4-CB82606B691C}" destId="{8E23D4DF-9E3D-47A8-A6C4-580FCA548B9C}" srcOrd="0" destOrd="0" presId="urn:microsoft.com/office/officeart/2005/8/layout/vList6"/>
    <dgm:cxn modelId="{1A7B556D-E01D-4084-990A-D363F6D8D266}" type="presParOf" srcId="{1368EB61-F594-47F8-80B4-CB82606B691C}" destId="{3D08B340-D742-4D6F-A306-680863713689}" srcOrd="1" destOrd="0" presId="urn:microsoft.com/office/officeart/2005/8/layout/vList6"/>
    <dgm:cxn modelId="{03B03CB2-95D5-41C7-ACF8-1C98773DE032}" type="presParOf" srcId="{CEB26717-C9B1-42FE-9A96-D1D32B678A18}" destId="{484BBB9D-9B86-44F2-BA6C-1C8962798266}" srcOrd="1" destOrd="0" presId="urn:microsoft.com/office/officeart/2005/8/layout/vList6"/>
    <dgm:cxn modelId="{B80572B3-544B-446C-86A1-48A3FE9C42CE}" type="presParOf" srcId="{CEB26717-C9B1-42FE-9A96-D1D32B678A18}" destId="{140132F6-D80B-4FB6-BC9A-1FC6AA55CDAE}" srcOrd="2" destOrd="0" presId="urn:microsoft.com/office/officeart/2005/8/layout/vList6"/>
    <dgm:cxn modelId="{BD47E6B7-D6B5-4A6A-BCC9-AFAE7A5FCD0B}" type="presParOf" srcId="{140132F6-D80B-4FB6-BC9A-1FC6AA55CDAE}" destId="{D4D1D154-CCAB-42CA-81B7-C0215D326988}" srcOrd="0" destOrd="0" presId="urn:microsoft.com/office/officeart/2005/8/layout/vList6"/>
    <dgm:cxn modelId="{DB1688D5-B5E9-44A7-872D-BE48D943A4DF}" type="presParOf" srcId="{140132F6-D80B-4FB6-BC9A-1FC6AA55CDAE}" destId="{A879426C-1480-4CBF-8FC6-8F925CE3470D}"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B02A58-221F-41C6-927B-2D8DD005BECC}" type="doc">
      <dgm:prSet loTypeId="urn:microsoft.com/office/officeart/2005/8/layout/chevron2" loCatId="list" qsTypeId="urn:microsoft.com/office/officeart/2005/8/quickstyle/simple1" qsCatId="simple" csTypeId="urn:microsoft.com/office/officeart/2005/8/colors/accent6_3" csCatId="accent6" phldr="1"/>
      <dgm:spPr/>
      <dgm:t>
        <a:bodyPr/>
        <a:lstStyle/>
        <a:p>
          <a:endParaRPr lang="it-IT"/>
        </a:p>
      </dgm:t>
    </dgm:pt>
    <dgm:pt modelId="{4C8B4C76-F405-4A84-8EA6-3FDA81F4C37A}">
      <dgm:prSet phldrT="[Testo]"/>
      <dgm:spPr/>
      <dgm:t>
        <a:bodyPr/>
        <a:lstStyle/>
        <a:p>
          <a:r>
            <a:rPr lang="it-IT"/>
            <a:t>Edificio	</a:t>
          </a:r>
        </a:p>
      </dgm:t>
    </dgm:pt>
    <dgm:pt modelId="{D53A66E4-B738-4132-A60C-690B62683F3C}" type="parTrans" cxnId="{290190EC-6C7C-4174-9434-5BD7B3B0FD71}">
      <dgm:prSet/>
      <dgm:spPr/>
      <dgm:t>
        <a:bodyPr/>
        <a:lstStyle/>
        <a:p>
          <a:endParaRPr lang="it-IT"/>
        </a:p>
      </dgm:t>
    </dgm:pt>
    <dgm:pt modelId="{F0684159-FD04-43CA-B1EE-E4800213CA6D}" type="sibTrans" cxnId="{290190EC-6C7C-4174-9434-5BD7B3B0FD71}">
      <dgm:prSet/>
      <dgm:spPr/>
      <dgm:t>
        <a:bodyPr/>
        <a:lstStyle/>
        <a:p>
          <a:endParaRPr lang="it-IT"/>
        </a:p>
      </dgm:t>
    </dgm:pt>
    <dgm:pt modelId="{66BD296F-636C-4993-B100-2EBFD42E72F6}">
      <dgm:prSet phldrT="[Testo]"/>
      <dgm:spPr/>
      <dgm:t>
        <a:bodyPr/>
        <a:lstStyle/>
        <a:p>
          <a:r>
            <a:rPr lang="it-IT" dirty="0"/>
            <a:t>Destinazione d'uso: Albergo</a:t>
          </a:r>
        </a:p>
      </dgm:t>
    </dgm:pt>
    <dgm:pt modelId="{08FDD403-583A-4543-9F3A-5F0E8D73204E}" type="parTrans" cxnId="{4432B64F-F4A7-4840-B6D7-67E1CBA25BC6}">
      <dgm:prSet/>
      <dgm:spPr/>
      <dgm:t>
        <a:bodyPr/>
        <a:lstStyle/>
        <a:p>
          <a:endParaRPr lang="it-IT"/>
        </a:p>
      </dgm:t>
    </dgm:pt>
    <dgm:pt modelId="{4BC17BB5-82D6-4B2B-BF61-7A3BBD3856BA}" type="sibTrans" cxnId="{4432B64F-F4A7-4840-B6D7-67E1CBA25BC6}">
      <dgm:prSet/>
      <dgm:spPr/>
      <dgm:t>
        <a:bodyPr/>
        <a:lstStyle/>
        <a:p>
          <a:endParaRPr lang="it-IT"/>
        </a:p>
      </dgm:t>
    </dgm:pt>
    <dgm:pt modelId="{CA9DCE29-8B4F-447C-9BA1-092256EA7D56}">
      <dgm:prSet phldrT="[Testo]"/>
      <dgm:spPr/>
      <dgm:t>
        <a:bodyPr/>
        <a:lstStyle/>
        <a:p>
          <a:r>
            <a:rPr lang="it-IT"/>
            <a:t>Ubicazione: Roma</a:t>
          </a:r>
        </a:p>
      </dgm:t>
    </dgm:pt>
    <dgm:pt modelId="{B58B8BE1-13DD-4021-9B91-F12D41D70309}" type="parTrans" cxnId="{BE7B5E2D-FEC8-4AB7-A5EE-600151E32647}">
      <dgm:prSet/>
      <dgm:spPr/>
      <dgm:t>
        <a:bodyPr/>
        <a:lstStyle/>
        <a:p>
          <a:endParaRPr lang="it-IT"/>
        </a:p>
      </dgm:t>
    </dgm:pt>
    <dgm:pt modelId="{2A8CC234-14B5-47E9-BF23-D23B0653373D}" type="sibTrans" cxnId="{BE7B5E2D-FEC8-4AB7-A5EE-600151E32647}">
      <dgm:prSet/>
      <dgm:spPr/>
      <dgm:t>
        <a:bodyPr/>
        <a:lstStyle/>
        <a:p>
          <a:endParaRPr lang="it-IT"/>
        </a:p>
      </dgm:t>
    </dgm:pt>
    <dgm:pt modelId="{6F0EB10F-8219-4467-9E25-572467734E0E}">
      <dgm:prSet phldrT="[Testo]"/>
      <dgm:spPr/>
      <dgm:t>
        <a:bodyPr/>
        <a:lstStyle/>
        <a:p>
          <a:r>
            <a:rPr lang="it-IT"/>
            <a:t>Numero camere: 100</a:t>
          </a:r>
        </a:p>
      </dgm:t>
    </dgm:pt>
    <dgm:pt modelId="{BFD5265D-34F2-402E-9315-B707F2310C06}" type="parTrans" cxnId="{C8A0D64D-1D7D-4225-A6FB-B8AA6E1F5E5D}">
      <dgm:prSet/>
      <dgm:spPr/>
      <dgm:t>
        <a:bodyPr/>
        <a:lstStyle/>
        <a:p>
          <a:endParaRPr lang="it-IT"/>
        </a:p>
      </dgm:t>
    </dgm:pt>
    <dgm:pt modelId="{C7DD5CFF-38BA-4EB0-A416-51F3CAE3B3A7}" type="sibTrans" cxnId="{C8A0D64D-1D7D-4225-A6FB-B8AA6E1F5E5D}">
      <dgm:prSet/>
      <dgm:spPr/>
      <dgm:t>
        <a:bodyPr/>
        <a:lstStyle/>
        <a:p>
          <a:endParaRPr lang="it-IT"/>
        </a:p>
      </dgm:t>
    </dgm:pt>
    <dgm:pt modelId="{92C471BC-D94D-4455-B289-D5D5F8693B4A}">
      <dgm:prSet phldrT="[Testo]"/>
      <dgm:spPr/>
      <dgm:t>
        <a:bodyPr/>
        <a:lstStyle/>
        <a:p>
          <a:r>
            <a:rPr lang="it-IT"/>
            <a:t>Richieste</a:t>
          </a:r>
        </a:p>
      </dgm:t>
    </dgm:pt>
    <dgm:pt modelId="{AD6BBFAB-AA38-4CC6-991F-9136C886CA27}" type="parTrans" cxnId="{E6023F97-1151-4169-981E-C7DB4A905F16}">
      <dgm:prSet/>
      <dgm:spPr/>
      <dgm:t>
        <a:bodyPr/>
        <a:lstStyle/>
        <a:p>
          <a:endParaRPr lang="it-IT"/>
        </a:p>
      </dgm:t>
    </dgm:pt>
    <dgm:pt modelId="{B7A34DBE-E85A-4453-A4BF-5AED1E7B2C13}" type="sibTrans" cxnId="{E6023F97-1151-4169-981E-C7DB4A905F16}">
      <dgm:prSet/>
      <dgm:spPr/>
      <dgm:t>
        <a:bodyPr/>
        <a:lstStyle/>
        <a:p>
          <a:endParaRPr lang="it-IT"/>
        </a:p>
      </dgm:t>
    </dgm:pt>
    <dgm:pt modelId="{A9C05F16-6777-44F5-8FEA-0B883F921112}">
      <dgm:prSet phldrT="[Testo]"/>
      <dgm:spPr/>
      <dgm:t>
        <a:bodyPr/>
        <a:lstStyle/>
        <a:p>
          <a:r>
            <a:rPr lang="it-IT"/>
            <a:t>Potenza per stanza: 2.5 kW</a:t>
          </a:r>
        </a:p>
      </dgm:t>
    </dgm:pt>
    <dgm:pt modelId="{7F5C7135-842A-468D-A3BB-CD2D9D043D0F}" type="parTrans" cxnId="{4961C63B-AB36-4B9A-B6CD-74279F5335DD}">
      <dgm:prSet/>
      <dgm:spPr/>
      <dgm:t>
        <a:bodyPr/>
        <a:lstStyle/>
        <a:p>
          <a:endParaRPr lang="it-IT"/>
        </a:p>
      </dgm:t>
    </dgm:pt>
    <dgm:pt modelId="{3795EE17-2283-4E01-9BE1-0DEB37A7F9DA}" type="sibTrans" cxnId="{4961C63B-AB36-4B9A-B6CD-74279F5335DD}">
      <dgm:prSet/>
      <dgm:spPr/>
      <dgm:t>
        <a:bodyPr/>
        <a:lstStyle/>
        <a:p>
          <a:endParaRPr lang="it-IT"/>
        </a:p>
      </dgm:t>
    </dgm:pt>
    <dgm:pt modelId="{10EAA5F3-60BA-466E-A404-4E538A335C08}">
      <dgm:prSet phldrT="[Testo]"/>
      <dgm:spPr/>
      <dgm:t>
        <a:bodyPr/>
        <a:lstStyle/>
        <a:p>
          <a:r>
            <a:rPr lang="it-IT" dirty="0"/>
            <a:t>Giorni di utilizzo: 300/12 h </a:t>
          </a:r>
        </a:p>
      </dgm:t>
    </dgm:pt>
    <dgm:pt modelId="{9C3E7169-6D09-4B8F-97E2-EDB8DD8A2F57}" type="parTrans" cxnId="{46072B27-A219-446F-9FFC-B58D68D94450}">
      <dgm:prSet/>
      <dgm:spPr/>
      <dgm:t>
        <a:bodyPr/>
        <a:lstStyle/>
        <a:p>
          <a:endParaRPr lang="it-IT"/>
        </a:p>
      </dgm:t>
    </dgm:pt>
    <dgm:pt modelId="{4B973EF4-0F65-4D40-A6E6-37B3274CD79B}" type="sibTrans" cxnId="{46072B27-A219-446F-9FFC-B58D68D94450}">
      <dgm:prSet/>
      <dgm:spPr/>
      <dgm:t>
        <a:bodyPr/>
        <a:lstStyle/>
        <a:p>
          <a:endParaRPr lang="it-IT"/>
        </a:p>
      </dgm:t>
    </dgm:pt>
    <dgm:pt modelId="{5DC3A591-08DA-498E-80D0-FA792ECFA9EC}">
      <dgm:prSet phldrT="[Testo]"/>
      <dgm:spPr/>
      <dgm:t>
        <a:bodyPr/>
        <a:lstStyle/>
        <a:p>
          <a:r>
            <a:rPr lang="it-IT" dirty="0"/>
            <a:t>Costo energia: 0.25 €/kWh</a:t>
          </a:r>
        </a:p>
      </dgm:t>
    </dgm:pt>
    <dgm:pt modelId="{B94A653A-711C-40C4-8364-6CA87E74F87C}" type="parTrans" cxnId="{FA83401E-1D59-4DE2-B510-4281F110B015}">
      <dgm:prSet/>
      <dgm:spPr/>
      <dgm:t>
        <a:bodyPr/>
        <a:lstStyle/>
        <a:p>
          <a:endParaRPr lang="it-IT"/>
        </a:p>
      </dgm:t>
    </dgm:pt>
    <dgm:pt modelId="{372B318C-B6FF-4CB0-BA42-24F9EF6EB37C}" type="sibTrans" cxnId="{FA83401E-1D59-4DE2-B510-4281F110B015}">
      <dgm:prSet/>
      <dgm:spPr/>
      <dgm:t>
        <a:bodyPr/>
        <a:lstStyle/>
        <a:p>
          <a:endParaRPr lang="it-IT"/>
        </a:p>
      </dgm:t>
    </dgm:pt>
    <dgm:pt modelId="{F6D85277-E456-4EBA-BEC9-7E7B1381B2EF}" type="pres">
      <dgm:prSet presAssocID="{D1B02A58-221F-41C6-927B-2D8DD005BECC}" presName="linearFlow" presStyleCnt="0">
        <dgm:presLayoutVars>
          <dgm:dir/>
          <dgm:animLvl val="lvl"/>
          <dgm:resizeHandles val="exact"/>
        </dgm:presLayoutVars>
      </dgm:prSet>
      <dgm:spPr/>
    </dgm:pt>
    <dgm:pt modelId="{B840EA88-5435-4570-8F47-A16167068E4B}" type="pres">
      <dgm:prSet presAssocID="{4C8B4C76-F405-4A84-8EA6-3FDA81F4C37A}" presName="composite" presStyleCnt="0"/>
      <dgm:spPr/>
    </dgm:pt>
    <dgm:pt modelId="{54138824-DEB0-45B1-A4A5-DAAC4B26DB98}" type="pres">
      <dgm:prSet presAssocID="{4C8B4C76-F405-4A84-8EA6-3FDA81F4C37A}" presName="parentText" presStyleLbl="alignNode1" presStyleIdx="0" presStyleCnt="2">
        <dgm:presLayoutVars>
          <dgm:chMax val="1"/>
          <dgm:bulletEnabled val="1"/>
        </dgm:presLayoutVars>
      </dgm:prSet>
      <dgm:spPr/>
    </dgm:pt>
    <dgm:pt modelId="{39D38F90-F1DF-4A66-9EB7-09EB60C72BBE}" type="pres">
      <dgm:prSet presAssocID="{4C8B4C76-F405-4A84-8EA6-3FDA81F4C37A}" presName="descendantText" presStyleLbl="alignAcc1" presStyleIdx="0" presStyleCnt="2">
        <dgm:presLayoutVars>
          <dgm:bulletEnabled val="1"/>
        </dgm:presLayoutVars>
      </dgm:prSet>
      <dgm:spPr/>
    </dgm:pt>
    <dgm:pt modelId="{E828219C-FDF5-479E-B802-008234B6D561}" type="pres">
      <dgm:prSet presAssocID="{F0684159-FD04-43CA-B1EE-E4800213CA6D}" presName="sp" presStyleCnt="0"/>
      <dgm:spPr/>
    </dgm:pt>
    <dgm:pt modelId="{E9C3F254-E6BB-4BF0-9614-EFE8EDF9A75E}" type="pres">
      <dgm:prSet presAssocID="{92C471BC-D94D-4455-B289-D5D5F8693B4A}" presName="composite" presStyleCnt="0"/>
      <dgm:spPr/>
    </dgm:pt>
    <dgm:pt modelId="{21A408E1-699A-4F3E-84CB-CFD0AB70921C}" type="pres">
      <dgm:prSet presAssocID="{92C471BC-D94D-4455-B289-D5D5F8693B4A}" presName="parentText" presStyleLbl="alignNode1" presStyleIdx="1" presStyleCnt="2">
        <dgm:presLayoutVars>
          <dgm:chMax val="1"/>
          <dgm:bulletEnabled val="1"/>
        </dgm:presLayoutVars>
      </dgm:prSet>
      <dgm:spPr/>
    </dgm:pt>
    <dgm:pt modelId="{AA5FFD4C-1156-4BF9-BB35-7EF638F7D104}" type="pres">
      <dgm:prSet presAssocID="{92C471BC-D94D-4455-B289-D5D5F8693B4A}" presName="descendantText" presStyleLbl="alignAcc1" presStyleIdx="1" presStyleCnt="2">
        <dgm:presLayoutVars>
          <dgm:bulletEnabled val="1"/>
        </dgm:presLayoutVars>
      </dgm:prSet>
      <dgm:spPr/>
    </dgm:pt>
  </dgm:ptLst>
  <dgm:cxnLst>
    <dgm:cxn modelId="{34A18306-027D-4CAF-8470-F025B0D12F6D}" type="presOf" srcId="{10EAA5F3-60BA-466E-A404-4E538A335C08}" destId="{AA5FFD4C-1156-4BF9-BB35-7EF638F7D104}" srcOrd="0" destOrd="1" presId="urn:microsoft.com/office/officeart/2005/8/layout/chevron2"/>
    <dgm:cxn modelId="{3E840A12-7D64-469E-B068-D15DCAF46149}" type="presOf" srcId="{CA9DCE29-8B4F-447C-9BA1-092256EA7D56}" destId="{39D38F90-F1DF-4A66-9EB7-09EB60C72BBE}" srcOrd="0" destOrd="1" presId="urn:microsoft.com/office/officeart/2005/8/layout/chevron2"/>
    <dgm:cxn modelId="{FA83401E-1D59-4DE2-B510-4281F110B015}" srcId="{92C471BC-D94D-4455-B289-D5D5F8693B4A}" destId="{5DC3A591-08DA-498E-80D0-FA792ECFA9EC}" srcOrd="2" destOrd="0" parTransId="{B94A653A-711C-40C4-8364-6CA87E74F87C}" sibTransId="{372B318C-B6FF-4CB0-BA42-24F9EF6EB37C}"/>
    <dgm:cxn modelId="{46072B27-A219-446F-9FFC-B58D68D94450}" srcId="{92C471BC-D94D-4455-B289-D5D5F8693B4A}" destId="{10EAA5F3-60BA-466E-A404-4E538A335C08}" srcOrd="1" destOrd="0" parTransId="{9C3E7169-6D09-4B8F-97E2-EDB8DD8A2F57}" sibTransId="{4B973EF4-0F65-4D40-A6E6-37B3274CD79B}"/>
    <dgm:cxn modelId="{BE7B5E2D-FEC8-4AB7-A5EE-600151E32647}" srcId="{4C8B4C76-F405-4A84-8EA6-3FDA81F4C37A}" destId="{CA9DCE29-8B4F-447C-9BA1-092256EA7D56}" srcOrd="1" destOrd="0" parTransId="{B58B8BE1-13DD-4021-9B91-F12D41D70309}" sibTransId="{2A8CC234-14B5-47E9-BF23-D23B0653373D}"/>
    <dgm:cxn modelId="{4961C63B-AB36-4B9A-B6CD-74279F5335DD}" srcId="{92C471BC-D94D-4455-B289-D5D5F8693B4A}" destId="{A9C05F16-6777-44F5-8FEA-0B883F921112}" srcOrd="0" destOrd="0" parTransId="{7F5C7135-842A-468D-A3BB-CD2D9D043D0F}" sibTransId="{3795EE17-2283-4E01-9BE1-0DEB37A7F9DA}"/>
    <dgm:cxn modelId="{CCC8A167-001A-4491-82ED-80244952E4AF}" type="presOf" srcId="{4C8B4C76-F405-4A84-8EA6-3FDA81F4C37A}" destId="{54138824-DEB0-45B1-A4A5-DAAC4B26DB98}" srcOrd="0" destOrd="0" presId="urn:microsoft.com/office/officeart/2005/8/layout/chevron2"/>
    <dgm:cxn modelId="{BCEC1A6D-B075-45A0-9527-43011298EB77}" type="presOf" srcId="{6F0EB10F-8219-4467-9E25-572467734E0E}" destId="{39D38F90-F1DF-4A66-9EB7-09EB60C72BBE}" srcOrd="0" destOrd="2" presId="urn:microsoft.com/office/officeart/2005/8/layout/chevron2"/>
    <dgm:cxn modelId="{C8A0D64D-1D7D-4225-A6FB-B8AA6E1F5E5D}" srcId="{4C8B4C76-F405-4A84-8EA6-3FDA81F4C37A}" destId="{6F0EB10F-8219-4467-9E25-572467734E0E}" srcOrd="2" destOrd="0" parTransId="{BFD5265D-34F2-402E-9315-B707F2310C06}" sibTransId="{C7DD5CFF-38BA-4EB0-A416-51F3CAE3B3A7}"/>
    <dgm:cxn modelId="{4432B64F-F4A7-4840-B6D7-67E1CBA25BC6}" srcId="{4C8B4C76-F405-4A84-8EA6-3FDA81F4C37A}" destId="{66BD296F-636C-4993-B100-2EBFD42E72F6}" srcOrd="0" destOrd="0" parTransId="{08FDD403-583A-4543-9F3A-5F0E8D73204E}" sibTransId="{4BC17BB5-82D6-4B2B-BF61-7A3BBD3856BA}"/>
    <dgm:cxn modelId="{52B3808F-2EF0-492C-A1C6-17178726112B}" type="presOf" srcId="{D1B02A58-221F-41C6-927B-2D8DD005BECC}" destId="{F6D85277-E456-4EBA-BEC9-7E7B1381B2EF}" srcOrd="0" destOrd="0" presId="urn:microsoft.com/office/officeart/2005/8/layout/chevron2"/>
    <dgm:cxn modelId="{F8DBAE8F-1065-4FD4-AA42-F87F7B9E7007}" type="presOf" srcId="{A9C05F16-6777-44F5-8FEA-0B883F921112}" destId="{AA5FFD4C-1156-4BF9-BB35-7EF638F7D104}" srcOrd="0" destOrd="0" presId="urn:microsoft.com/office/officeart/2005/8/layout/chevron2"/>
    <dgm:cxn modelId="{E6023F97-1151-4169-981E-C7DB4A905F16}" srcId="{D1B02A58-221F-41C6-927B-2D8DD005BECC}" destId="{92C471BC-D94D-4455-B289-D5D5F8693B4A}" srcOrd="1" destOrd="0" parTransId="{AD6BBFAB-AA38-4CC6-991F-9136C886CA27}" sibTransId="{B7A34DBE-E85A-4453-A4BF-5AED1E7B2C13}"/>
    <dgm:cxn modelId="{F4E01CB6-6BE5-498C-8FDA-0525BF0AA654}" type="presOf" srcId="{66BD296F-636C-4993-B100-2EBFD42E72F6}" destId="{39D38F90-F1DF-4A66-9EB7-09EB60C72BBE}" srcOrd="0" destOrd="0" presId="urn:microsoft.com/office/officeart/2005/8/layout/chevron2"/>
    <dgm:cxn modelId="{05F918DD-45C5-4F03-BE65-F1B50F01FA63}" type="presOf" srcId="{5DC3A591-08DA-498E-80D0-FA792ECFA9EC}" destId="{AA5FFD4C-1156-4BF9-BB35-7EF638F7D104}" srcOrd="0" destOrd="2" presId="urn:microsoft.com/office/officeart/2005/8/layout/chevron2"/>
    <dgm:cxn modelId="{77D15CE1-02ED-415C-BE51-A4107EC1EC5C}" type="presOf" srcId="{92C471BC-D94D-4455-B289-D5D5F8693B4A}" destId="{21A408E1-699A-4F3E-84CB-CFD0AB70921C}" srcOrd="0" destOrd="0" presId="urn:microsoft.com/office/officeart/2005/8/layout/chevron2"/>
    <dgm:cxn modelId="{290190EC-6C7C-4174-9434-5BD7B3B0FD71}" srcId="{D1B02A58-221F-41C6-927B-2D8DD005BECC}" destId="{4C8B4C76-F405-4A84-8EA6-3FDA81F4C37A}" srcOrd="0" destOrd="0" parTransId="{D53A66E4-B738-4132-A60C-690B62683F3C}" sibTransId="{F0684159-FD04-43CA-B1EE-E4800213CA6D}"/>
    <dgm:cxn modelId="{7848964F-03B1-42B1-9B03-EBC0AB7931A7}" type="presParOf" srcId="{F6D85277-E456-4EBA-BEC9-7E7B1381B2EF}" destId="{B840EA88-5435-4570-8F47-A16167068E4B}" srcOrd="0" destOrd="0" presId="urn:microsoft.com/office/officeart/2005/8/layout/chevron2"/>
    <dgm:cxn modelId="{CC438FED-ABDD-4FF5-B011-202ED759D7E6}" type="presParOf" srcId="{B840EA88-5435-4570-8F47-A16167068E4B}" destId="{54138824-DEB0-45B1-A4A5-DAAC4B26DB98}" srcOrd="0" destOrd="0" presId="urn:microsoft.com/office/officeart/2005/8/layout/chevron2"/>
    <dgm:cxn modelId="{7A42CD85-5387-4478-990A-4F3FECE6EBC7}" type="presParOf" srcId="{B840EA88-5435-4570-8F47-A16167068E4B}" destId="{39D38F90-F1DF-4A66-9EB7-09EB60C72BBE}" srcOrd="1" destOrd="0" presId="urn:microsoft.com/office/officeart/2005/8/layout/chevron2"/>
    <dgm:cxn modelId="{70747973-6DFD-4ACF-8E07-4C3DC473BFA4}" type="presParOf" srcId="{F6D85277-E456-4EBA-BEC9-7E7B1381B2EF}" destId="{E828219C-FDF5-479E-B802-008234B6D561}" srcOrd="1" destOrd="0" presId="urn:microsoft.com/office/officeart/2005/8/layout/chevron2"/>
    <dgm:cxn modelId="{00A49D7B-1FA2-4C3A-A379-08D4B207C159}" type="presParOf" srcId="{F6D85277-E456-4EBA-BEC9-7E7B1381B2EF}" destId="{E9C3F254-E6BB-4BF0-9614-EFE8EDF9A75E}" srcOrd="2" destOrd="0" presId="urn:microsoft.com/office/officeart/2005/8/layout/chevron2"/>
    <dgm:cxn modelId="{721A30E4-D540-428F-94BA-5E7184DBEC9A}" type="presParOf" srcId="{E9C3F254-E6BB-4BF0-9614-EFE8EDF9A75E}" destId="{21A408E1-699A-4F3E-84CB-CFD0AB70921C}" srcOrd="0" destOrd="0" presId="urn:microsoft.com/office/officeart/2005/8/layout/chevron2"/>
    <dgm:cxn modelId="{0A9811CC-7A0A-4763-BAED-587416B0F1C2}" type="presParOf" srcId="{E9C3F254-E6BB-4BF0-9614-EFE8EDF9A75E}" destId="{AA5FFD4C-1156-4BF9-BB35-7EF638F7D104}"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71294A-268D-4318-966C-0BD169EC558B}" type="doc">
      <dgm:prSet loTypeId="urn:microsoft.com/office/officeart/2005/8/layout/arrow3" loCatId="relationship" qsTypeId="urn:microsoft.com/office/officeart/2005/8/quickstyle/simple1" qsCatId="simple" csTypeId="urn:microsoft.com/office/officeart/2005/8/colors/accent6_5" csCatId="accent6" phldr="1"/>
      <dgm:spPr/>
      <dgm:t>
        <a:bodyPr/>
        <a:lstStyle/>
        <a:p>
          <a:endParaRPr lang="it-IT"/>
        </a:p>
      </dgm:t>
    </dgm:pt>
    <dgm:pt modelId="{069F55F6-5CB9-4B17-ADA1-90B4930294D9}">
      <dgm:prSet phldrT="[Testo]"/>
      <dgm:spPr/>
      <dgm:t>
        <a:bodyPr/>
        <a:lstStyle/>
        <a:p>
          <a:r>
            <a:rPr lang="it-IT" b="1" dirty="0"/>
            <a:t>Inverter</a:t>
          </a:r>
        </a:p>
        <a:p>
          <a:r>
            <a:rPr lang="it-IT" dirty="0"/>
            <a:t>+ efficienza</a:t>
          </a:r>
        </a:p>
        <a:p>
          <a:r>
            <a:rPr lang="it-IT" dirty="0"/>
            <a:t>+ rumore</a:t>
          </a:r>
        </a:p>
        <a:p>
          <a:r>
            <a:rPr lang="it-IT" dirty="0"/>
            <a:t>- Costo iniziale</a:t>
          </a:r>
        </a:p>
      </dgm:t>
    </dgm:pt>
    <dgm:pt modelId="{DA7F6362-E9DA-4825-853D-1ED89A0FBF5C}" type="parTrans" cxnId="{EB97DC27-40A3-4E4C-B8AC-1DD0C30A53A7}">
      <dgm:prSet/>
      <dgm:spPr/>
      <dgm:t>
        <a:bodyPr/>
        <a:lstStyle/>
        <a:p>
          <a:endParaRPr lang="it-IT"/>
        </a:p>
      </dgm:t>
    </dgm:pt>
    <dgm:pt modelId="{4FB6AA76-315B-41DF-A316-C8890090E75A}" type="sibTrans" cxnId="{EB97DC27-40A3-4E4C-B8AC-1DD0C30A53A7}">
      <dgm:prSet/>
      <dgm:spPr/>
      <dgm:t>
        <a:bodyPr/>
        <a:lstStyle/>
        <a:p>
          <a:endParaRPr lang="it-IT"/>
        </a:p>
      </dgm:t>
    </dgm:pt>
    <dgm:pt modelId="{6DA2D372-3196-4EBF-BBA9-6D60B10D40B1}">
      <dgm:prSet phldrT="[Testo]"/>
      <dgm:spPr/>
      <dgm:t>
        <a:bodyPr/>
        <a:lstStyle/>
        <a:p>
          <a:r>
            <a:rPr lang="it-IT" b="1" dirty="0"/>
            <a:t>On-Off</a:t>
          </a:r>
        </a:p>
        <a:p>
          <a:r>
            <a:rPr lang="it-IT" dirty="0"/>
            <a:t>+ costo iniziale</a:t>
          </a:r>
        </a:p>
        <a:p>
          <a:r>
            <a:rPr lang="it-IT" dirty="0"/>
            <a:t>- Efficienza</a:t>
          </a:r>
        </a:p>
        <a:p>
          <a:r>
            <a:rPr lang="it-IT" dirty="0"/>
            <a:t>- rumore</a:t>
          </a:r>
        </a:p>
      </dgm:t>
    </dgm:pt>
    <dgm:pt modelId="{B0D4FF7A-802A-44B3-817B-9C1A18512617}" type="parTrans" cxnId="{2F5065A8-163C-4382-A103-BC429A35D482}">
      <dgm:prSet/>
      <dgm:spPr/>
      <dgm:t>
        <a:bodyPr/>
        <a:lstStyle/>
        <a:p>
          <a:endParaRPr lang="it-IT"/>
        </a:p>
      </dgm:t>
    </dgm:pt>
    <dgm:pt modelId="{6B1304D4-EED8-4AD0-A848-EA9A8A14FFE1}" type="sibTrans" cxnId="{2F5065A8-163C-4382-A103-BC429A35D482}">
      <dgm:prSet/>
      <dgm:spPr/>
      <dgm:t>
        <a:bodyPr/>
        <a:lstStyle/>
        <a:p>
          <a:endParaRPr lang="it-IT"/>
        </a:p>
      </dgm:t>
    </dgm:pt>
    <dgm:pt modelId="{6D2083E6-494D-4FA2-851E-C32072146CA7}" type="pres">
      <dgm:prSet presAssocID="{6171294A-268D-4318-966C-0BD169EC558B}" presName="compositeShape" presStyleCnt="0">
        <dgm:presLayoutVars>
          <dgm:chMax val="2"/>
          <dgm:dir/>
          <dgm:resizeHandles val="exact"/>
        </dgm:presLayoutVars>
      </dgm:prSet>
      <dgm:spPr/>
    </dgm:pt>
    <dgm:pt modelId="{7CB695A4-9275-4BCE-A613-35A3319B2749}" type="pres">
      <dgm:prSet presAssocID="{6171294A-268D-4318-966C-0BD169EC558B}" presName="divider" presStyleLbl="fgShp" presStyleIdx="0" presStyleCnt="1"/>
      <dgm:spPr/>
    </dgm:pt>
    <dgm:pt modelId="{1FE2C0B4-40BC-415E-A60C-6F9D6CEDF24D}" type="pres">
      <dgm:prSet presAssocID="{069F55F6-5CB9-4B17-ADA1-90B4930294D9}" presName="downArrow" presStyleLbl="node1" presStyleIdx="0" presStyleCnt="2"/>
      <dgm:spPr/>
    </dgm:pt>
    <dgm:pt modelId="{B6D754F5-DA3B-4A8C-B2D4-724930D588E6}" type="pres">
      <dgm:prSet presAssocID="{069F55F6-5CB9-4B17-ADA1-90B4930294D9}" presName="downArrowText" presStyleLbl="revTx" presStyleIdx="0" presStyleCnt="2">
        <dgm:presLayoutVars>
          <dgm:bulletEnabled val="1"/>
        </dgm:presLayoutVars>
      </dgm:prSet>
      <dgm:spPr/>
    </dgm:pt>
    <dgm:pt modelId="{0605C730-EF62-453B-BF54-7DFFF785844C}" type="pres">
      <dgm:prSet presAssocID="{6DA2D372-3196-4EBF-BBA9-6D60B10D40B1}" presName="upArrow" presStyleLbl="node1" presStyleIdx="1" presStyleCnt="2"/>
      <dgm:spPr/>
    </dgm:pt>
    <dgm:pt modelId="{9776875F-9784-4246-94B3-150AE74BACD2}" type="pres">
      <dgm:prSet presAssocID="{6DA2D372-3196-4EBF-BBA9-6D60B10D40B1}" presName="upArrowText" presStyleLbl="revTx" presStyleIdx="1" presStyleCnt="2">
        <dgm:presLayoutVars>
          <dgm:bulletEnabled val="1"/>
        </dgm:presLayoutVars>
      </dgm:prSet>
      <dgm:spPr/>
    </dgm:pt>
  </dgm:ptLst>
  <dgm:cxnLst>
    <dgm:cxn modelId="{EB97DC27-40A3-4E4C-B8AC-1DD0C30A53A7}" srcId="{6171294A-268D-4318-966C-0BD169EC558B}" destId="{069F55F6-5CB9-4B17-ADA1-90B4930294D9}" srcOrd="0" destOrd="0" parTransId="{DA7F6362-E9DA-4825-853D-1ED89A0FBF5C}" sibTransId="{4FB6AA76-315B-41DF-A316-C8890090E75A}"/>
    <dgm:cxn modelId="{E347A154-963D-4965-91B3-E3DA1E3CE414}" type="presOf" srcId="{6171294A-268D-4318-966C-0BD169EC558B}" destId="{6D2083E6-494D-4FA2-851E-C32072146CA7}" srcOrd="0" destOrd="0" presId="urn:microsoft.com/office/officeart/2005/8/layout/arrow3"/>
    <dgm:cxn modelId="{2F5065A8-163C-4382-A103-BC429A35D482}" srcId="{6171294A-268D-4318-966C-0BD169EC558B}" destId="{6DA2D372-3196-4EBF-BBA9-6D60B10D40B1}" srcOrd="1" destOrd="0" parTransId="{B0D4FF7A-802A-44B3-817B-9C1A18512617}" sibTransId="{6B1304D4-EED8-4AD0-A848-EA9A8A14FFE1}"/>
    <dgm:cxn modelId="{0E4CF9DA-A215-4F7F-B6F5-48F75EE0437D}" type="presOf" srcId="{069F55F6-5CB9-4B17-ADA1-90B4930294D9}" destId="{B6D754F5-DA3B-4A8C-B2D4-724930D588E6}" srcOrd="0" destOrd="0" presId="urn:microsoft.com/office/officeart/2005/8/layout/arrow3"/>
    <dgm:cxn modelId="{786951EC-CE5B-453E-BFD6-4570C60D332E}" type="presOf" srcId="{6DA2D372-3196-4EBF-BBA9-6D60B10D40B1}" destId="{9776875F-9784-4246-94B3-150AE74BACD2}" srcOrd="0" destOrd="0" presId="urn:microsoft.com/office/officeart/2005/8/layout/arrow3"/>
    <dgm:cxn modelId="{3266E42C-32A0-45E4-B2C7-8E3BFFDBC5BB}" type="presParOf" srcId="{6D2083E6-494D-4FA2-851E-C32072146CA7}" destId="{7CB695A4-9275-4BCE-A613-35A3319B2749}" srcOrd="0" destOrd="0" presId="urn:microsoft.com/office/officeart/2005/8/layout/arrow3"/>
    <dgm:cxn modelId="{07A3712A-B2B9-4475-8883-FE76E665DDE4}" type="presParOf" srcId="{6D2083E6-494D-4FA2-851E-C32072146CA7}" destId="{1FE2C0B4-40BC-415E-A60C-6F9D6CEDF24D}" srcOrd="1" destOrd="0" presId="urn:microsoft.com/office/officeart/2005/8/layout/arrow3"/>
    <dgm:cxn modelId="{1EFDCC7A-8B59-4296-9340-62EBA775FEBB}" type="presParOf" srcId="{6D2083E6-494D-4FA2-851E-C32072146CA7}" destId="{B6D754F5-DA3B-4A8C-B2D4-724930D588E6}" srcOrd="2" destOrd="0" presId="urn:microsoft.com/office/officeart/2005/8/layout/arrow3"/>
    <dgm:cxn modelId="{DA08DCFA-3F51-4F97-8274-3738086B3323}" type="presParOf" srcId="{6D2083E6-494D-4FA2-851E-C32072146CA7}" destId="{0605C730-EF62-453B-BF54-7DFFF785844C}" srcOrd="3" destOrd="0" presId="urn:microsoft.com/office/officeart/2005/8/layout/arrow3"/>
    <dgm:cxn modelId="{6B5D5773-4400-45A1-B308-D34D6E77E078}" type="presParOf" srcId="{6D2083E6-494D-4FA2-851E-C32072146CA7}" destId="{9776875F-9784-4246-94B3-150AE74BACD2}"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89ED1E-BFF2-4725-A49C-341D991E18C4}" type="doc">
      <dgm:prSet loTypeId="urn:microsoft.com/office/officeart/2005/8/layout/arrow4" loCatId="relationship" qsTypeId="urn:microsoft.com/office/officeart/2005/8/quickstyle/simple1" qsCatId="simple" csTypeId="urn:microsoft.com/office/officeart/2005/8/colors/accent6_5" csCatId="accent6" phldr="1"/>
      <dgm:spPr/>
      <dgm:t>
        <a:bodyPr/>
        <a:lstStyle/>
        <a:p>
          <a:endParaRPr lang="it-IT"/>
        </a:p>
      </dgm:t>
    </dgm:pt>
    <dgm:pt modelId="{651DD3EB-E79B-4CF1-B5C9-E69B2CA7DD6F}">
      <dgm:prSet phldrT="[Testo]" custT="1"/>
      <dgm:spPr/>
      <dgm:t>
        <a:bodyPr/>
        <a:lstStyle/>
        <a:p>
          <a:r>
            <a:rPr lang="it-IT" sz="1600" b="1" dirty="0"/>
            <a:t>On-Off</a:t>
          </a:r>
        </a:p>
      </dgm:t>
    </dgm:pt>
    <dgm:pt modelId="{9838FA9B-0ED7-4FCB-9C87-ABDD93CE95D4}" type="parTrans" cxnId="{F1B966E5-E34D-4FC0-99BD-BF83DC983780}">
      <dgm:prSet/>
      <dgm:spPr/>
      <dgm:t>
        <a:bodyPr/>
        <a:lstStyle/>
        <a:p>
          <a:endParaRPr lang="it-IT"/>
        </a:p>
      </dgm:t>
    </dgm:pt>
    <dgm:pt modelId="{FA45F309-9D5C-4F3B-83C9-472C6FC069DE}" type="sibTrans" cxnId="{F1B966E5-E34D-4FC0-99BD-BF83DC983780}">
      <dgm:prSet/>
      <dgm:spPr/>
      <dgm:t>
        <a:bodyPr/>
        <a:lstStyle/>
        <a:p>
          <a:endParaRPr lang="it-IT"/>
        </a:p>
      </dgm:t>
    </dgm:pt>
    <dgm:pt modelId="{FB1EE986-F027-49B0-9772-4EDAB9BF6625}">
      <dgm:prSet phldrT="[Testo]" custT="1"/>
      <dgm:spPr/>
      <dgm:t>
        <a:bodyPr/>
        <a:lstStyle/>
        <a:p>
          <a:r>
            <a:rPr lang="it-IT" sz="1600" b="1" dirty="0"/>
            <a:t>Inverter</a:t>
          </a:r>
        </a:p>
      </dgm:t>
    </dgm:pt>
    <dgm:pt modelId="{36109069-9999-4E7A-A6C5-3E1F9B5565D9}" type="parTrans" cxnId="{EB5CC45D-CD23-4C80-9E34-246718A7AE0D}">
      <dgm:prSet/>
      <dgm:spPr/>
      <dgm:t>
        <a:bodyPr/>
        <a:lstStyle/>
        <a:p>
          <a:endParaRPr lang="it-IT"/>
        </a:p>
      </dgm:t>
    </dgm:pt>
    <dgm:pt modelId="{B9586B8F-1E85-4259-8E25-F81D11D7E4DE}" type="sibTrans" cxnId="{EB5CC45D-CD23-4C80-9E34-246718A7AE0D}">
      <dgm:prSet/>
      <dgm:spPr/>
      <dgm:t>
        <a:bodyPr/>
        <a:lstStyle/>
        <a:p>
          <a:endParaRPr lang="it-IT"/>
        </a:p>
      </dgm:t>
    </dgm:pt>
    <dgm:pt modelId="{FF5BF4E7-6299-4C49-BBA4-ECB77B6CAC08}" type="pres">
      <dgm:prSet presAssocID="{4A89ED1E-BFF2-4725-A49C-341D991E18C4}" presName="compositeShape" presStyleCnt="0">
        <dgm:presLayoutVars>
          <dgm:chMax val="2"/>
          <dgm:dir/>
          <dgm:resizeHandles val="exact"/>
        </dgm:presLayoutVars>
      </dgm:prSet>
      <dgm:spPr/>
    </dgm:pt>
    <dgm:pt modelId="{C311291A-4072-43A1-9B6C-CD4FF5C3AB74}" type="pres">
      <dgm:prSet presAssocID="{651DD3EB-E79B-4CF1-B5C9-E69B2CA7DD6F}" presName="upArrow" presStyleLbl="node1" presStyleIdx="0" presStyleCnt="2"/>
      <dgm:spPr/>
    </dgm:pt>
    <dgm:pt modelId="{C69FE442-8E7A-46FD-98EE-83DABB88613A}" type="pres">
      <dgm:prSet presAssocID="{651DD3EB-E79B-4CF1-B5C9-E69B2CA7DD6F}" presName="upArrowText" presStyleLbl="revTx" presStyleIdx="0" presStyleCnt="2">
        <dgm:presLayoutVars>
          <dgm:chMax val="0"/>
          <dgm:bulletEnabled val="1"/>
        </dgm:presLayoutVars>
      </dgm:prSet>
      <dgm:spPr/>
    </dgm:pt>
    <dgm:pt modelId="{5495DBC7-F4C8-4C9E-9B19-332EE6F63FB2}" type="pres">
      <dgm:prSet presAssocID="{FB1EE986-F027-49B0-9772-4EDAB9BF6625}" presName="downArrow" presStyleLbl="node1" presStyleIdx="1" presStyleCnt="2" custLinFactNeighborY="772"/>
      <dgm:spPr/>
    </dgm:pt>
    <dgm:pt modelId="{A6547E37-44C7-4F77-89CA-9D2DB69EE395}" type="pres">
      <dgm:prSet presAssocID="{FB1EE986-F027-49B0-9772-4EDAB9BF6625}" presName="downArrowText" presStyleLbl="revTx" presStyleIdx="1" presStyleCnt="2" custScaleX="111925">
        <dgm:presLayoutVars>
          <dgm:chMax val="0"/>
          <dgm:bulletEnabled val="1"/>
        </dgm:presLayoutVars>
      </dgm:prSet>
      <dgm:spPr/>
    </dgm:pt>
  </dgm:ptLst>
  <dgm:cxnLst>
    <dgm:cxn modelId="{EB8C162A-8713-40E9-8554-E04F01DF3BE2}" type="presOf" srcId="{4A89ED1E-BFF2-4725-A49C-341D991E18C4}" destId="{FF5BF4E7-6299-4C49-BBA4-ECB77B6CAC08}" srcOrd="0" destOrd="0" presId="urn:microsoft.com/office/officeart/2005/8/layout/arrow4"/>
    <dgm:cxn modelId="{EB5CC45D-CD23-4C80-9E34-246718A7AE0D}" srcId="{4A89ED1E-BFF2-4725-A49C-341D991E18C4}" destId="{FB1EE986-F027-49B0-9772-4EDAB9BF6625}" srcOrd="1" destOrd="0" parTransId="{36109069-9999-4E7A-A6C5-3E1F9B5565D9}" sibTransId="{B9586B8F-1E85-4259-8E25-F81D11D7E4DE}"/>
    <dgm:cxn modelId="{F1B966E5-E34D-4FC0-99BD-BF83DC983780}" srcId="{4A89ED1E-BFF2-4725-A49C-341D991E18C4}" destId="{651DD3EB-E79B-4CF1-B5C9-E69B2CA7DD6F}" srcOrd="0" destOrd="0" parTransId="{9838FA9B-0ED7-4FCB-9C87-ABDD93CE95D4}" sibTransId="{FA45F309-9D5C-4F3B-83C9-472C6FC069DE}"/>
    <dgm:cxn modelId="{20BF6CEA-1E88-444B-BEDB-DDF0D90AC15C}" type="presOf" srcId="{651DD3EB-E79B-4CF1-B5C9-E69B2CA7DD6F}" destId="{C69FE442-8E7A-46FD-98EE-83DABB88613A}" srcOrd="0" destOrd="0" presId="urn:microsoft.com/office/officeart/2005/8/layout/arrow4"/>
    <dgm:cxn modelId="{0DE40DFF-D6EE-450F-89E9-6FBF6CFC5EB7}" type="presOf" srcId="{FB1EE986-F027-49B0-9772-4EDAB9BF6625}" destId="{A6547E37-44C7-4F77-89CA-9D2DB69EE395}" srcOrd="0" destOrd="0" presId="urn:microsoft.com/office/officeart/2005/8/layout/arrow4"/>
    <dgm:cxn modelId="{837100D5-3929-44EC-91D0-311856BEE9CD}" type="presParOf" srcId="{FF5BF4E7-6299-4C49-BBA4-ECB77B6CAC08}" destId="{C311291A-4072-43A1-9B6C-CD4FF5C3AB74}" srcOrd="0" destOrd="0" presId="urn:microsoft.com/office/officeart/2005/8/layout/arrow4"/>
    <dgm:cxn modelId="{DF3A6DA1-EE4B-4EE0-883A-D1348C8A8E61}" type="presParOf" srcId="{FF5BF4E7-6299-4C49-BBA4-ECB77B6CAC08}" destId="{C69FE442-8E7A-46FD-98EE-83DABB88613A}" srcOrd="1" destOrd="0" presId="urn:microsoft.com/office/officeart/2005/8/layout/arrow4"/>
    <dgm:cxn modelId="{441070E8-E6C8-47F7-A183-0A4163A57B0E}" type="presParOf" srcId="{FF5BF4E7-6299-4C49-BBA4-ECB77B6CAC08}" destId="{5495DBC7-F4C8-4C9E-9B19-332EE6F63FB2}" srcOrd="2" destOrd="0" presId="urn:microsoft.com/office/officeart/2005/8/layout/arrow4"/>
    <dgm:cxn modelId="{6C2777D2-020F-45A2-912E-60346F092700}" type="presParOf" srcId="{FF5BF4E7-6299-4C49-BBA4-ECB77B6CAC08}" destId="{A6547E37-44C7-4F77-89CA-9D2DB69EE395}" srcOrd="3" destOrd="0" presId="urn:microsoft.com/office/officeart/2005/8/layout/arrow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EC5596F-2904-4565-B44C-D7FAB777DF2B}" type="doc">
      <dgm:prSet loTypeId="urn:microsoft.com/office/officeart/2009/layout/CircleArrowProcess" loCatId="process" qsTypeId="urn:microsoft.com/office/officeart/2005/8/quickstyle/simple3" qsCatId="simple" csTypeId="urn:microsoft.com/office/officeart/2005/8/colors/accent1_2" csCatId="accent1" phldr="1"/>
      <dgm:spPr/>
      <dgm:t>
        <a:bodyPr/>
        <a:lstStyle/>
        <a:p>
          <a:endParaRPr lang="it-IT"/>
        </a:p>
      </dgm:t>
    </dgm:pt>
    <dgm:pt modelId="{92135AF5-EFE3-4F86-A3F2-142AD90118C6}">
      <dgm:prSet phldrT="[Testo]"/>
      <dgm:spPr/>
      <dgm:t>
        <a:bodyPr/>
        <a:lstStyle/>
        <a:p>
          <a:r>
            <a:rPr lang="it-IT" dirty="0"/>
            <a:t>Consumo anno</a:t>
          </a:r>
        </a:p>
        <a:p>
          <a:r>
            <a:rPr lang="it-IT" dirty="0"/>
            <a:t>11.880 kWh</a:t>
          </a:r>
        </a:p>
      </dgm:t>
    </dgm:pt>
    <dgm:pt modelId="{3887BD00-F515-4C99-980E-9C5E19017ABB}" type="parTrans" cxnId="{D1122F8B-ECE1-4280-ABE3-52DE0D5DAC99}">
      <dgm:prSet/>
      <dgm:spPr/>
      <dgm:t>
        <a:bodyPr/>
        <a:lstStyle/>
        <a:p>
          <a:endParaRPr lang="it-IT"/>
        </a:p>
      </dgm:t>
    </dgm:pt>
    <dgm:pt modelId="{C619DFAD-07D8-4855-84A1-F7A7E0C8F672}" type="sibTrans" cxnId="{D1122F8B-ECE1-4280-ABE3-52DE0D5DAC99}">
      <dgm:prSet/>
      <dgm:spPr/>
      <dgm:t>
        <a:bodyPr/>
        <a:lstStyle/>
        <a:p>
          <a:endParaRPr lang="it-IT"/>
        </a:p>
      </dgm:t>
    </dgm:pt>
    <dgm:pt modelId="{141A9683-B512-466B-92F8-8B4D7898B84C}">
      <dgm:prSet phldrT="[Testo]"/>
      <dgm:spPr/>
      <dgm:t>
        <a:bodyPr/>
        <a:lstStyle/>
        <a:p>
          <a:r>
            <a:rPr lang="it-IT" dirty="0"/>
            <a:t>Costo anno</a:t>
          </a:r>
        </a:p>
        <a:p>
          <a:r>
            <a:rPr lang="it-IT" dirty="0"/>
            <a:t>2.970 €</a:t>
          </a:r>
        </a:p>
      </dgm:t>
    </dgm:pt>
    <dgm:pt modelId="{DF8441D6-4A00-485B-A3E3-BC1C13B98929}" type="parTrans" cxnId="{03C0E02E-DBC3-445D-BC4F-68A23264CBD2}">
      <dgm:prSet/>
      <dgm:spPr/>
      <dgm:t>
        <a:bodyPr/>
        <a:lstStyle/>
        <a:p>
          <a:endParaRPr lang="it-IT"/>
        </a:p>
      </dgm:t>
    </dgm:pt>
    <dgm:pt modelId="{EC1B2226-D4B1-406B-8CB1-CF998E7DC182}" type="sibTrans" cxnId="{03C0E02E-DBC3-445D-BC4F-68A23264CBD2}">
      <dgm:prSet/>
      <dgm:spPr/>
      <dgm:t>
        <a:bodyPr/>
        <a:lstStyle/>
        <a:p>
          <a:endParaRPr lang="it-IT"/>
        </a:p>
      </dgm:t>
    </dgm:pt>
    <dgm:pt modelId="{EC2DA620-6436-4C2C-B85B-37C7DDD8A05A}">
      <dgm:prSet phldrT="[Testo]"/>
      <dgm:spPr/>
      <dgm:t>
        <a:bodyPr/>
        <a:lstStyle/>
        <a:p>
          <a:r>
            <a:rPr lang="it-IT" b="1" dirty="0"/>
            <a:t>Costo iniziale</a:t>
          </a:r>
        </a:p>
        <a:p>
          <a:r>
            <a:rPr lang="it-IT" b="1" dirty="0"/>
            <a:t>50.828 €</a:t>
          </a:r>
        </a:p>
      </dgm:t>
    </dgm:pt>
    <dgm:pt modelId="{0156DDC7-7A01-4C12-872A-128B20AC4CA9}" type="parTrans" cxnId="{7882130D-CEBF-462E-80A2-35A32322073E}">
      <dgm:prSet/>
      <dgm:spPr/>
      <dgm:t>
        <a:bodyPr/>
        <a:lstStyle/>
        <a:p>
          <a:endParaRPr lang="it-IT"/>
        </a:p>
      </dgm:t>
    </dgm:pt>
    <dgm:pt modelId="{B48D3806-320D-4E92-ABD5-F5C24C3767C5}" type="sibTrans" cxnId="{7882130D-CEBF-462E-80A2-35A32322073E}">
      <dgm:prSet/>
      <dgm:spPr/>
      <dgm:t>
        <a:bodyPr/>
        <a:lstStyle/>
        <a:p>
          <a:endParaRPr lang="it-IT"/>
        </a:p>
      </dgm:t>
    </dgm:pt>
    <dgm:pt modelId="{7EE27114-F007-4F0C-8BA2-48C200884BF4}" type="pres">
      <dgm:prSet presAssocID="{1EC5596F-2904-4565-B44C-D7FAB777DF2B}" presName="Name0" presStyleCnt="0">
        <dgm:presLayoutVars>
          <dgm:chMax val="7"/>
          <dgm:chPref val="7"/>
          <dgm:dir/>
          <dgm:animLvl val="lvl"/>
        </dgm:presLayoutVars>
      </dgm:prSet>
      <dgm:spPr/>
    </dgm:pt>
    <dgm:pt modelId="{6D7D3F63-C00D-47E1-A25D-36F6338410DC}" type="pres">
      <dgm:prSet presAssocID="{92135AF5-EFE3-4F86-A3F2-142AD90118C6}" presName="Accent1" presStyleCnt="0"/>
      <dgm:spPr/>
    </dgm:pt>
    <dgm:pt modelId="{FA4681DC-DCE7-4E65-A644-012AE850DB43}" type="pres">
      <dgm:prSet presAssocID="{92135AF5-EFE3-4F86-A3F2-142AD90118C6}" presName="Accent" presStyleLbl="node1" presStyleIdx="0" presStyleCnt="3"/>
      <dgm:spPr/>
    </dgm:pt>
    <dgm:pt modelId="{CBBC3954-4EEC-42F2-A310-C86C590D3534}" type="pres">
      <dgm:prSet presAssocID="{92135AF5-EFE3-4F86-A3F2-142AD90118C6}" presName="Parent1" presStyleLbl="revTx" presStyleIdx="0" presStyleCnt="3">
        <dgm:presLayoutVars>
          <dgm:chMax val="1"/>
          <dgm:chPref val="1"/>
          <dgm:bulletEnabled val="1"/>
        </dgm:presLayoutVars>
      </dgm:prSet>
      <dgm:spPr/>
    </dgm:pt>
    <dgm:pt modelId="{241A1294-C537-41E4-A4F4-ED69818D3737}" type="pres">
      <dgm:prSet presAssocID="{141A9683-B512-466B-92F8-8B4D7898B84C}" presName="Accent2" presStyleCnt="0"/>
      <dgm:spPr/>
    </dgm:pt>
    <dgm:pt modelId="{57FD52FC-A60E-48A2-AC78-A0167B63A3B8}" type="pres">
      <dgm:prSet presAssocID="{141A9683-B512-466B-92F8-8B4D7898B84C}" presName="Accent" presStyleLbl="node1" presStyleIdx="1" presStyleCnt="3"/>
      <dgm:spPr/>
    </dgm:pt>
    <dgm:pt modelId="{D7DF1EC5-D052-4B22-8161-30BD7BB26694}" type="pres">
      <dgm:prSet presAssocID="{141A9683-B512-466B-92F8-8B4D7898B84C}" presName="Parent2" presStyleLbl="revTx" presStyleIdx="1" presStyleCnt="3">
        <dgm:presLayoutVars>
          <dgm:chMax val="1"/>
          <dgm:chPref val="1"/>
          <dgm:bulletEnabled val="1"/>
        </dgm:presLayoutVars>
      </dgm:prSet>
      <dgm:spPr/>
    </dgm:pt>
    <dgm:pt modelId="{6D4ED816-39BF-46FE-911A-2E9D8C13A192}" type="pres">
      <dgm:prSet presAssocID="{EC2DA620-6436-4C2C-B85B-37C7DDD8A05A}" presName="Accent3" presStyleCnt="0"/>
      <dgm:spPr/>
    </dgm:pt>
    <dgm:pt modelId="{E3FBAED1-07BD-4105-AECB-CE01523EF96D}" type="pres">
      <dgm:prSet presAssocID="{EC2DA620-6436-4C2C-B85B-37C7DDD8A05A}" presName="Accent" presStyleLbl="node1" presStyleIdx="2" presStyleCnt="3"/>
      <dgm:spPr/>
    </dgm:pt>
    <dgm:pt modelId="{33DFB15B-05E9-4C91-A63B-68631B636A12}" type="pres">
      <dgm:prSet presAssocID="{EC2DA620-6436-4C2C-B85B-37C7DDD8A05A}" presName="Parent3" presStyleLbl="revTx" presStyleIdx="2" presStyleCnt="3">
        <dgm:presLayoutVars>
          <dgm:chMax val="1"/>
          <dgm:chPref val="1"/>
          <dgm:bulletEnabled val="1"/>
        </dgm:presLayoutVars>
      </dgm:prSet>
      <dgm:spPr/>
    </dgm:pt>
  </dgm:ptLst>
  <dgm:cxnLst>
    <dgm:cxn modelId="{7882130D-CEBF-462E-80A2-35A32322073E}" srcId="{1EC5596F-2904-4565-B44C-D7FAB777DF2B}" destId="{EC2DA620-6436-4C2C-B85B-37C7DDD8A05A}" srcOrd="2" destOrd="0" parTransId="{0156DDC7-7A01-4C12-872A-128B20AC4CA9}" sibTransId="{B48D3806-320D-4E92-ABD5-F5C24C3767C5}"/>
    <dgm:cxn modelId="{03C0E02E-DBC3-445D-BC4F-68A23264CBD2}" srcId="{1EC5596F-2904-4565-B44C-D7FAB777DF2B}" destId="{141A9683-B512-466B-92F8-8B4D7898B84C}" srcOrd="1" destOrd="0" parTransId="{DF8441D6-4A00-485B-A3E3-BC1C13B98929}" sibTransId="{EC1B2226-D4B1-406B-8CB1-CF998E7DC182}"/>
    <dgm:cxn modelId="{08F8BA6F-D842-4CF8-B416-946787D11487}" type="presOf" srcId="{141A9683-B512-466B-92F8-8B4D7898B84C}" destId="{D7DF1EC5-D052-4B22-8161-30BD7BB26694}" srcOrd="0" destOrd="0" presId="urn:microsoft.com/office/officeart/2009/layout/CircleArrowProcess"/>
    <dgm:cxn modelId="{D1122F8B-ECE1-4280-ABE3-52DE0D5DAC99}" srcId="{1EC5596F-2904-4565-B44C-D7FAB777DF2B}" destId="{92135AF5-EFE3-4F86-A3F2-142AD90118C6}" srcOrd="0" destOrd="0" parTransId="{3887BD00-F515-4C99-980E-9C5E19017ABB}" sibTransId="{C619DFAD-07D8-4855-84A1-F7A7E0C8F672}"/>
    <dgm:cxn modelId="{4DC5BA94-72A2-4EA3-AD78-FBAD7ECE8501}" type="presOf" srcId="{92135AF5-EFE3-4F86-A3F2-142AD90118C6}" destId="{CBBC3954-4EEC-42F2-A310-C86C590D3534}" srcOrd="0" destOrd="0" presId="urn:microsoft.com/office/officeart/2009/layout/CircleArrowProcess"/>
    <dgm:cxn modelId="{F627E7F3-4588-4BD6-B016-966C08712AD8}" type="presOf" srcId="{EC2DA620-6436-4C2C-B85B-37C7DDD8A05A}" destId="{33DFB15B-05E9-4C91-A63B-68631B636A12}" srcOrd="0" destOrd="0" presId="urn:microsoft.com/office/officeart/2009/layout/CircleArrowProcess"/>
    <dgm:cxn modelId="{0BD42BF7-497F-40C1-AD0A-7F525D853A22}" type="presOf" srcId="{1EC5596F-2904-4565-B44C-D7FAB777DF2B}" destId="{7EE27114-F007-4F0C-8BA2-48C200884BF4}" srcOrd="0" destOrd="0" presId="urn:microsoft.com/office/officeart/2009/layout/CircleArrowProcess"/>
    <dgm:cxn modelId="{B00D2442-ED38-4F4D-98DB-58E222277353}" type="presParOf" srcId="{7EE27114-F007-4F0C-8BA2-48C200884BF4}" destId="{6D7D3F63-C00D-47E1-A25D-36F6338410DC}" srcOrd="0" destOrd="0" presId="urn:microsoft.com/office/officeart/2009/layout/CircleArrowProcess"/>
    <dgm:cxn modelId="{9B788F02-BD11-4C3D-BF7D-69FB4CF34A0E}" type="presParOf" srcId="{6D7D3F63-C00D-47E1-A25D-36F6338410DC}" destId="{FA4681DC-DCE7-4E65-A644-012AE850DB43}" srcOrd="0" destOrd="0" presId="urn:microsoft.com/office/officeart/2009/layout/CircleArrowProcess"/>
    <dgm:cxn modelId="{CBE01E27-69DE-4A9D-B427-1BEEE4E5460E}" type="presParOf" srcId="{7EE27114-F007-4F0C-8BA2-48C200884BF4}" destId="{CBBC3954-4EEC-42F2-A310-C86C590D3534}" srcOrd="1" destOrd="0" presId="urn:microsoft.com/office/officeart/2009/layout/CircleArrowProcess"/>
    <dgm:cxn modelId="{DE2ED2EC-28B2-466B-B57B-46E075DEECAD}" type="presParOf" srcId="{7EE27114-F007-4F0C-8BA2-48C200884BF4}" destId="{241A1294-C537-41E4-A4F4-ED69818D3737}" srcOrd="2" destOrd="0" presId="urn:microsoft.com/office/officeart/2009/layout/CircleArrowProcess"/>
    <dgm:cxn modelId="{4146F77B-FBE4-444C-AF28-BF0C8B1D109F}" type="presParOf" srcId="{241A1294-C537-41E4-A4F4-ED69818D3737}" destId="{57FD52FC-A60E-48A2-AC78-A0167B63A3B8}" srcOrd="0" destOrd="0" presId="urn:microsoft.com/office/officeart/2009/layout/CircleArrowProcess"/>
    <dgm:cxn modelId="{55BE4B15-2BBF-4287-B173-5F354B48A5BB}" type="presParOf" srcId="{7EE27114-F007-4F0C-8BA2-48C200884BF4}" destId="{D7DF1EC5-D052-4B22-8161-30BD7BB26694}" srcOrd="3" destOrd="0" presId="urn:microsoft.com/office/officeart/2009/layout/CircleArrowProcess"/>
    <dgm:cxn modelId="{B7A73F18-8F57-4CF0-BF88-4DA392BBAB55}" type="presParOf" srcId="{7EE27114-F007-4F0C-8BA2-48C200884BF4}" destId="{6D4ED816-39BF-46FE-911A-2E9D8C13A192}" srcOrd="4" destOrd="0" presId="urn:microsoft.com/office/officeart/2009/layout/CircleArrowProcess"/>
    <dgm:cxn modelId="{9119F12C-4E45-403D-933A-6D9CB36D8D0F}" type="presParOf" srcId="{6D4ED816-39BF-46FE-911A-2E9D8C13A192}" destId="{E3FBAED1-07BD-4105-AECB-CE01523EF96D}" srcOrd="0" destOrd="0" presId="urn:microsoft.com/office/officeart/2009/layout/CircleArrowProcess"/>
    <dgm:cxn modelId="{AB4C7B2A-A1F0-4031-AE3D-8FCED574A099}" type="presParOf" srcId="{7EE27114-F007-4F0C-8BA2-48C200884BF4}" destId="{33DFB15B-05E9-4C91-A63B-68631B636A12}"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C5596F-2904-4565-B44C-D7FAB777DF2B}" type="doc">
      <dgm:prSet loTypeId="urn:microsoft.com/office/officeart/2009/layout/CircleArrowProcess" loCatId="process" qsTypeId="urn:microsoft.com/office/officeart/2005/8/quickstyle/simple3" qsCatId="simple" csTypeId="urn:microsoft.com/office/officeart/2005/8/colors/accent6_2" csCatId="accent6" phldr="1"/>
      <dgm:spPr/>
      <dgm:t>
        <a:bodyPr/>
        <a:lstStyle/>
        <a:p>
          <a:endParaRPr lang="it-IT"/>
        </a:p>
      </dgm:t>
    </dgm:pt>
    <dgm:pt modelId="{92135AF5-EFE3-4F86-A3F2-142AD90118C6}">
      <dgm:prSet phldrT="[Testo]"/>
      <dgm:spPr/>
      <dgm:t>
        <a:bodyPr/>
        <a:lstStyle/>
        <a:p>
          <a:r>
            <a:rPr lang="it-IT" dirty="0"/>
            <a:t>Consumo anno</a:t>
          </a:r>
        </a:p>
        <a:p>
          <a:r>
            <a:rPr lang="it-IT" dirty="0"/>
            <a:t>2.520 kWh</a:t>
          </a:r>
        </a:p>
      </dgm:t>
    </dgm:pt>
    <dgm:pt modelId="{3887BD00-F515-4C99-980E-9C5E19017ABB}" type="parTrans" cxnId="{D1122F8B-ECE1-4280-ABE3-52DE0D5DAC99}">
      <dgm:prSet/>
      <dgm:spPr/>
      <dgm:t>
        <a:bodyPr/>
        <a:lstStyle/>
        <a:p>
          <a:endParaRPr lang="it-IT"/>
        </a:p>
      </dgm:t>
    </dgm:pt>
    <dgm:pt modelId="{C619DFAD-07D8-4855-84A1-F7A7E0C8F672}" type="sibTrans" cxnId="{D1122F8B-ECE1-4280-ABE3-52DE0D5DAC99}">
      <dgm:prSet/>
      <dgm:spPr/>
      <dgm:t>
        <a:bodyPr/>
        <a:lstStyle/>
        <a:p>
          <a:endParaRPr lang="it-IT"/>
        </a:p>
      </dgm:t>
    </dgm:pt>
    <dgm:pt modelId="{141A9683-B512-466B-92F8-8B4D7898B84C}">
      <dgm:prSet phldrT="[Testo]"/>
      <dgm:spPr/>
      <dgm:t>
        <a:bodyPr/>
        <a:lstStyle/>
        <a:p>
          <a:r>
            <a:rPr lang="it-IT" dirty="0"/>
            <a:t>Costo anno</a:t>
          </a:r>
        </a:p>
        <a:p>
          <a:r>
            <a:rPr lang="it-IT" dirty="0"/>
            <a:t>630 €</a:t>
          </a:r>
        </a:p>
      </dgm:t>
    </dgm:pt>
    <dgm:pt modelId="{DF8441D6-4A00-485B-A3E3-BC1C13B98929}" type="parTrans" cxnId="{03C0E02E-DBC3-445D-BC4F-68A23264CBD2}">
      <dgm:prSet/>
      <dgm:spPr/>
      <dgm:t>
        <a:bodyPr/>
        <a:lstStyle/>
        <a:p>
          <a:endParaRPr lang="it-IT"/>
        </a:p>
      </dgm:t>
    </dgm:pt>
    <dgm:pt modelId="{EC1B2226-D4B1-406B-8CB1-CF998E7DC182}" type="sibTrans" cxnId="{03C0E02E-DBC3-445D-BC4F-68A23264CBD2}">
      <dgm:prSet/>
      <dgm:spPr/>
      <dgm:t>
        <a:bodyPr/>
        <a:lstStyle/>
        <a:p>
          <a:endParaRPr lang="it-IT"/>
        </a:p>
      </dgm:t>
    </dgm:pt>
    <dgm:pt modelId="{EC2DA620-6436-4C2C-B85B-37C7DDD8A05A}">
      <dgm:prSet phldrT="[Testo]"/>
      <dgm:spPr/>
      <dgm:t>
        <a:bodyPr/>
        <a:lstStyle/>
        <a:p>
          <a:r>
            <a:rPr lang="it-IT" b="1" dirty="0"/>
            <a:t>Costo iniziale</a:t>
          </a:r>
        </a:p>
        <a:p>
          <a:r>
            <a:rPr lang="it-IT" b="1" dirty="0"/>
            <a:t>76.436 €</a:t>
          </a:r>
        </a:p>
      </dgm:t>
    </dgm:pt>
    <dgm:pt modelId="{0156DDC7-7A01-4C12-872A-128B20AC4CA9}" type="parTrans" cxnId="{7882130D-CEBF-462E-80A2-35A32322073E}">
      <dgm:prSet/>
      <dgm:spPr/>
      <dgm:t>
        <a:bodyPr/>
        <a:lstStyle/>
        <a:p>
          <a:endParaRPr lang="it-IT"/>
        </a:p>
      </dgm:t>
    </dgm:pt>
    <dgm:pt modelId="{B48D3806-320D-4E92-ABD5-F5C24C3767C5}" type="sibTrans" cxnId="{7882130D-CEBF-462E-80A2-35A32322073E}">
      <dgm:prSet/>
      <dgm:spPr/>
      <dgm:t>
        <a:bodyPr/>
        <a:lstStyle/>
        <a:p>
          <a:endParaRPr lang="it-IT"/>
        </a:p>
      </dgm:t>
    </dgm:pt>
    <dgm:pt modelId="{7EE27114-F007-4F0C-8BA2-48C200884BF4}" type="pres">
      <dgm:prSet presAssocID="{1EC5596F-2904-4565-B44C-D7FAB777DF2B}" presName="Name0" presStyleCnt="0">
        <dgm:presLayoutVars>
          <dgm:chMax val="7"/>
          <dgm:chPref val="7"/>
          <dgm:dir/>
          <dgm:animLvl val="lvl"/>
        </dgm:presLayoutVars>
      </dgm:prSet>
      <dgm:spPr/>
    </dgm:pt>
    <dgm:pt modelId="{6D7D3F63-C00D-47E1-A25D-36F6338410DC}" type="pres">
      <dgm:prSet presAssocID="{92135AF5-EFE3-4F86-A3F2-142AD90118C6}" presName="Accent1" presStyleCnt="0"/>
      <dgm:spPr/>
    </dgm:pt>
    <dgm:pt modelId="{FA4681DC-DCE7-4E65-A644-012AE850DB43}" type="pres">
      <dgm:prSet presAssocID="{92135AF5-EFE3-4F86-A3F2-142AD90118C6}" presName="Accent" presStyleLbl="node1" presStyleIdx="0" presStyleCnt="3"/>
      <dgm:spPr/>
    </dgm:pt>
    <dgm:pt modelId="{CBBC3954-4EEC-42F2-A310-C86C590D3534}" type="pres">
      <dgm:prSet presAssocID="{92135AF5-EFE3-4F86-A3F2-142AD90118C6}" presName="Parent1" presStyleLbl="revTx" presStyleIdx="0" presStyleCnt="3">
        <dgm:presLayoutVars>
          <dgm:chMax val="1"/>
          <dgm:chPref val="1"/>
          <dgm:bulletEnabled val="1"/>
        </dgm:presLayoutVars>
      </dgm:prSet>
      <dgm:spPr/>
    </dgm:pt>
    <dgm:pt modelId="{241A1294-C537-41E4-A4F4-ED69818D3737}" type="pres">
      <dgm:prSet presAssocID="{141A9683-B512-466B-92F8-8B4D7898B84C}" presName="Accent2" presStyleCnt="0"/>
      <dgm:spPr/>
    </dgm:pt>
    <dgm:pt modelId="{57FD52FC-A60E-48A2-AC78-A0167B63A3B8}" type="pres">
      <dgm:prSet presAssocID="{141A9683-B512-466B-92F8-8B4D7898B84C}" presName="Accent" presStyleLbl="node1" presStyleIdx="1" presStyleCnt="3"/>
      <dgm:spPr/>
    </dgm:pt>
    <dgm:pt modelId="{D7DF1EC5-D052-4B22-8161-30BD7BB26694}" type="pres">
      <dgm:prSet presAssocID="{141A9683-B512-466B-92F8-8B4D7898B84C}" presName="Parent2" presStyleLbl="revTx" presStyleIdx="1" presStyleCnt="3">
        <dgm:presLayoutVars>
          <dgm:chMax val="1"/>
          <dgm:chPref val="1"/>
          <dgm:bulletEnabled val="1"/>
        </dgm:presLayoutVars>
      </dgm:prSet>
      <dgm:spPr/>
    </dgm:pt>
    <dgm:pt modelId="{6D4ED816-39BF-46FE-911A-2E9D8C13A192}" type="pres">
      <dgm:prSet presAssocID="{EC2DA620-6436-4C2C-B85B-37C7DDD8A05A}" presName="Accent3" presStyleCnt="0"/>
      <dgm:spPr/>
    </dgm:pt>
    <dgm:pt modelId="{E3FBAED1-07BD-4105-AECB-CE01523EF96D}" type="pres">
      <dgm:prSet presAssocID="{EC2DA620-6436-4C2C-B85B-37C7DDD8A05A}" presName="Accent" presStyleLbl="node1" presStyleIdx="2" presStyleCnt="3"/>
      <dgm:spPr/>
    </dgm:pt>
    <dgm:pt modelId="{33DFB15B-05E9-4C91-A63B-68631B636A12}" type="pres">
      <dgm:prSet presAssocID="{EC2DA620-6436-4C2C-B85B-37C7DDD8A05A}" presName="Parent3" presStyleLbl="revTx" presStyleIdx="2" presStyleCnt="3">
        <dgm:presLayoutVars>
          <dgm:chMax val="1"/>
          <dgm:chPref val="1"/>
          <dgm:bulletEnabled val="1"/>
        </dgm:presLayoutVars>
      </dgm:prSet>
      <dgm:spPr/>
    </dgm:pt>
  </dgm:ptLst>
  <dgm:cxnLst>
    <dgm:cxn modelId="{7882130D-CEBF-462E-80A2-35A32322073E}" srcId="{1EC5596F-2904-4565-B44C-D7FAB777DF2B}" destId="{EC2DA620-6436-4C2C-B85B-37C7DDD8A05A}" srcOrd="2" destOrd="0" parTransId="{0156DDC7-7A01-4C12-872A-128B20AC4CA9}" sibTransId="{B48D3806-320D-4E92-ABD5-F5C24C3767C5}"/>
    <dgm:cxn modelId="{03C0E02E-DBC3-445D-BC4F-68A23264CBD2}" srcId="{1EC5596F-2904-4565-B44C-D7FAB777DF2B}" destId="{141A9683-B512-466B-92F8-8B4D7898B84C}" srcOrd="1" destOrd="0" parTransId="{DF8441D6-4A00-485B-A3E3-BC1C13B98929}" sibTransId="{EC1B2226-D4B1-406B-8CB1-CF998E7DC182}"/>
    <dgm:cxn modelId="{08F8BA6F-D842-4CF8-B416-946787D11487}" type="presOf" srcId="{141A9683-B512-466B-92F8-8B4D7898B84C}" destId="{D7DF1EC5-D052-4B22-8161-30BD7BB26694}" srcOrd="0" destOrd="0" presId="urn:microsoft.com/office/officeart/2009/layout/CircleArrowProcess"/>
    <dgm:cxn modelId="{D1122F8B-ECE1-4280-ABE3-52DE0D5DAC99}" srcId="{1EC5596F-2904-4565-B44C-D7FAB777DF2B}" destId="{92135AF5-EFE3-4F86-A3F2-142AD90118C6}" srcOrd="0" destOrd="0" parTransId="{3887BD00-F515-4C99-980E-9C5E19017ABB}" sibTransId="{C619DFAD-07D8-4855-84A1-F7A7E0C8F672}"/>
    <dgm:cxn modelId="{4DC5BA94-72A2-4EA3-AD78-FBAD7ECE8501}" type="presOf" srcId="{92135AF5-EFE3-4F86-A3F2-142AD90118C6}" destId="{CBBC3954-4EEC-42F2-A310-C86C590D3534}" srcOrd="0" destOrd="0" presId="urn:microsoft.com/office/officeart/2009/layout/CircleArrowProcess"/>
    <dgm:cxn modelId="{F627E7F3-4588-4BD6-B016-966C08712AD8}" type="presOf" srcId="{EC2DA620-6436-4C2C-B85B-37C7DDD8A05A}" destId="{33DFB15B-05E9-4C91-A63B-68631B636A12}" srcOrd="0" destOrd="0" presId="urn:microsoft.com/office/officeart/2009/layout/CircleArrowProcess"/>
    <dgm:cxn modelId="{0BD42BF7-497F-40C1-AD0A-7F525D853A22}" type="presOf" srcId="{1EC5596F-2904-4565-B44C-D7FAB777DF2B}" destId="{7EE27114-F007-4F0C-8BA2-48C200884BF4}" srcOrd="0" destOrd="0" presId="urn:microsoft.com/office/officeart/2009/layout/CircleArrowProcess"/>
    <dgm:cxn modelId="{B00D2442-ED38-4F4D-98DB-58E222277353}" type="presParOf" srcId="{7EE27114-F007-4F0C-8BA2-48C200884BF4}" destId="{6D7D3F63-C00D-47E1-A25D-36F6338410DC}" srcOrd="0" destOrd="0" presId="urn:microsoft.com/office/officeart/2009/layout/CircleArrowProcess"/>
    <dgm:cxn modelId="{9B788F02-BD11-4C3D-BF7D-69FB4CF34A0E}" type="presParOf" srcId="{6D7D3F63-C00D-47E1-A25D-36F6338410DC}" destId="{FA4681DC-DCE7-4E65-A644-012AE850DB43}" srcOrd="0" destOrd="0" presId="urn:microsoft.com/office/officeart/2009/layout/CircleArrowProcess"/>
    <dgm:cxn modelId="{CBE01E27-69DE-4A9D-B427-1BEEE4E5460E}" type="presParOf" srcId="{7EE27114-F007-4F0C-8BA2-48C200884BF4}" destId="{CBBC3954-4EEC-42F2-A310-C86C590D3534}" srcOrd="1" destOrd="0" presId="urn:microsoft.com/office/officeart/2009/layout/CircleArrowProcess"/>
    <dgm:cxn modelId="{DE2ED2EC-28B2-466B-B57B-46E075DEECAD}" type="presParOf" srcId="{7EE27114-F007-4F0C-8BA2-48C200884BF4}" destId="{241A1294-C537-41E4-A4F4-ED69818D3737}" srcOrd="2" destOrd="0" presId="urn:microsoft.com/office/officeart/2009/layout/CircleArrowProcess"/>
    <dgm:cxn modelId="{4146F77B-FBE4-444C-AF28-BF0C8B1D109F}" type="presParOf" srcId="{241A1294-C537-41E4-A4F4-ED69818D3737}" destId="{57FD52FC-A60E-48A2-AC78-A0167B63A3B8}" srcOrd="0" destOrd="0" presId="urn:microsoft.com/office/officeart/2009/layout/CircleArrowProcess"/>
    <dgm:cxn modelId="{55BE4B15-2BBF-4287-B173-5F354B48A5BB}" type="presParOf" srcId="{7EE27114-F007-4F0C-8BA2-48C200884BF4}" destId="{D7DF1EC5-D052-4B22-8161-30BD7BB26694}" srcOrd="3" destOrd="0" presId="urn:microsoft.com/office/officeart/2009/layout/CircleArrowProcess"/>
    <dgm:cxn modelId="{B7A73F18-8F57-4CF0-BF88-4DA392BBAB55}" type="presParOf" srcId="{7EE27114-F007-4F0C-8BA2-48C200884BF4}" destId="{6D4ED816-39BF-46FE-911A-2E9D8C13A192}" srcOrd="4" destOrd="0" presId="urn:microsoft.com/office/officeart/2009/layout/CircleArrowProcess"/>
    <dgm:cxn modelId="{9119F12C-4E45-403D-933A-6D9CB36D8D0F}" type="presParOf" srcId="{6D4ED816-39BF-46FE-911A-2E9D8C13A192}" destId="{E3FBAED1-07BD-4105-AECB-CE01523EF96D}" srcOrd="0" destOrd="0" presId="urn:microsoft.com/office/officeart/2009/layout/CircleArrowProcess"/>
    <dgm:cxn modelId="{AB4C7B2A-A1F0-4031-AE3D-8FCED574A099}" type="presParOf" srcId="{7EE27114-F007-4F0C-8BA2-48C200884BF4}" destId="{33DFB15B-05E9-4C91-A63B-68631B636A12}"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B02A58-221F-41C6-927B-2D8DD005BECC}" type="doc">
      <dgm:prSet loTypeId="urn:microsoft.com/office/officeart/2005/8/layout/chevron2" loCatId="list" qsTypeId="urn:microsoft.com/office/officeart/2005/8/quickstyle/simple1" qsCatId="simple" csTypeId="urn:microsoft.com/office/officeart/2005/8/colors/accent6_3" csCatId="accent6" phldr="1"/>
      <dgm:spPr/>
      <dgm:t>
        <a:bodyPr/>
        <a:lstStyle/>
        <a:p>
          <a:endParaRPr lang="it-IT"/>
        </a:p>
      </dgm:t>
    </dgm:pt>
    <dgm:pt modelId="{4C8B4C76-F405-4A84-8EA6-3FDA81F4C37A}">
      <dgm:prSet phldrT="[Testo]"/>
      <dgm:spPr/>
      <dgm:t>
        <a:bodyPr/>
        <a:lstStyle/>
        <a:p>
          <a:r>
            <a:rPr lang="it-IT"/>
            <a:t>Edificio	</a:t>
          </a:r>
        </a:p>
      </dgm:t>
    </dgm:pt>
    <dgm:pt modelId="{D53A66E4-B738-4132-A60C-690B62683F3C}" type="parTrans" cxnId="{290190EC-6C7C-4174-9434-5BD7B3B0FD71}">
      <dgm:prSet/>
      <dgm:spPr/>
      <dgm:t>
        <a:bodyPr/>
        <a:lstStyle/>
        <a:p>
          <a:endParaRPr lang="it-IT"/>
        </a:p>
      </dgm:t>
    </dgm:pt>
    <dgm:pt modelId="{F0684159-FD04-43CA-B1EE-E4800213CA6D}" type="sibTrans" cxnId="{290190EC-6C7C-4174-9434-5BD7B3B0FD71}">
      <dgm:prSet/>
      <dgm:spPr/>
      <dgm:t>
        <a:bodyPr/>
        <a:lstStyle/>
        <a:p>
          <a:endParaRPr lang="it-IT"/>
        </a:p>
      </dgm:t>
    </dgm:pt>
    <dgm:pt modelId="{66BD296F-636C-4993-B100-2EBFD42E72F6}">
      <dgm:prSet phldrT="[Testo]"/>
      <dgm:spPr/>
      <dgm:t>
        <a:bodyPr/>
        <a:lstStyle/>
        <a:p>
          <a:r>
            <a:rPr lang="it-IT" dirty="0"/>
            <a:t>Destinazione d'uso: produzione</a:t>
          </a:r>
        </a:p>
      </dgm:t>
    </dgm:pt>
    <dgm:pt modelId="{08FDD403-583A-4543-9F3A-5F0E8D73204E}" type="parTrans" cxnId="{4432B64F-F4A7-4840-B6D7-67E1CBA25BC6}">
      <dgm:prSet/>
      <dgm:spPr/>
      <dgm:t>
        <a:bodyPr/>
        <a:lstStyle/>
        <a:p>
          <a:endParaRPr lang="it-IT"/>
        </a:p>
      </dgm:t>
    </dgm:pt>
    <dgm:pt modelId="{4BC17BB5-82D6-4B2B-BF61-7A3BBD3856BA}" type="sibTrans" cxnId="{4432B64F-F4A7-4840-B6D7-67E1CBA25BC6}">
      <dgm:prSet/>
      <dgm:spPr/>
      <dgm:t>
        <a:bodyPr/>
        <a:lstStyle/>
        <a:p>
          <a:endParaRPr lang="it-IT"/>
        </a:p>
      </dgm:t>
    </dgm:pt>
    <dgm:pt modelId="{CA9DCE29-8B4F-447C-9BA1-092256EA7D56}">
      <dgm:prSet phldrT="[Testo]"/>
      <dgm:spPr/>
      <dgm:t>
        <a:bodyPr/>
        <a:lstStyle/>
        <a:p>
          <a:r>
            <a:rPr lang="it-IT"/>
            <a:t>Ubicazione: Roma</a:t>
          </a:r>
        </a:p>
      </dgm:t>
    </dgm:pt>
    <dgm:pt modelId="{B58B8BE1-13DD-4021-9B91-F12D41D70309}" type="parTrans" cxnId="{BE7B5E2D-FEC8-4AB7-A5EE-600151E32647}">
      <dgm:prSet/>
      <dgm:spPr/>
      <dgm:t>
        <a:bodyPr/>
        <a:lstStyle/>
        <a:p>
          <a:endParaRPr lang="it-IT"/>
        </a:p>
      </dgm:t>
    </dgm:pt>
    <dgm:pt modelId="{2A8CC234-14B5-47E9-BF23-D23B0653373D}" type="sibTrans" cxnId="{BE7B5E2D-FEC8-4AB7-A5EE-600151E32647}">
      <dgm:prSet/>
      <dgm:spPr/>
      <dgm:t>
        <a:bodyPr/>
        <a:lstStyle/>
        <a:p>
          <a:endParaRPr lang="it-IT"/>
        </a:p>
      </dgm:t>
    </dgm:pt>
    <dgm:pt modelId="{6F0EB10F-8219-4467-9E25-572467734E0E}">
      <dgm:prSet phldrT="[Testo]"/>
      <dgm:spPr/>
      <dgm:t>
        <a:bodyPr/>
        <a:lstStyle/>
        <a:p>
          <a:r>
            <a:rPr lang="it-IT" dirty="0"/>
            <a:t>Numero locali: 4 (3.400 m</a:t>
          </a:r>
          <a:r>
            <a:rPr lang="it-IT" baseline="30000" dirty="0"/>
            <a:t>3</a:t>
          </a:r>
          <a:r>
            <a:rPr lang="it-IT" dirty="0"/>
            <a:t>)</a:t>
          </a:r>
        </a:p>
      </dgm:t>
    </dgm:pt>
    <dgm:pt modelId="{BFD5265D-34F2-402E-9315-B707F2310C06}" type="parTrans" cxnId="{C8A0D64D-1D7D-4225-A6FB-B8AA6E1F5E5D}">
      <dgm:prSet/>
      <dgm:spPr/>
      <dgm:t>
        <a:bodyPr/>
        <a:lstStyle/>
        <a:p>
          <a:endParaRPr lang="it-IT"/>
        </a:p>
      </dgm:t>
    </dgm:pt>
    <dgm:pt modelId="{C7DD5CFF-38BA-4EB0-A416-51F3CAE3B3A7}" type="sibTrans" cxnId="{C8A0D64D-1D7D-4225-A6FB-B8AA6E1F5E5D}">
      <dgm:prSet/>
      <dgm:spPr/>
      <dgm:t>
        <a:bodyPr/>
        <a:lstStyle/>
        <a:p>
          <a:endParaRPr lang="it-IT"/>
        </a:p>
      </dgm:t>
    </dgm:pt>
    <dgm:pt modelId="{92C471BC-D94D-4455-B289-D5D5F8693B4A}">
      <dgm:prSet phldrT="[Testo]"/>
      <dgm:spPr/>
      <dgm:t>
        <a:bodyPr/>
        <a:lstStyle/>
        <a:p>
          <a:r>
            <a:rPr lang="it-IT"/>
            <a:t>Richieste</a:t>
          </a:r>
        </a:p>
      </dgm:t>
    </dgm:pt>
    <dgm:pt modelId="{AD6BBFAB-AA38-4CC6-991F-9136C886CA27}" type="parTrans" cxnId="{E6023F97-1151-4169-981E-C7DB4A905F16}">
      <dgm:prSet/>
      <dgm:spPr/>
      <dgm:t>
        <a:bodyPr/>
        <a:lstStyle/>
        <a:p>
          <a:endParaRPr lang="it-IT"/>
        </a:p>
      </dgm:t>
    </dgm:pt>
    <dgm:pt modelId="{B7A34DBE-E85A-4453-A4BF-5AED1E7B2C13}" type="sibTrans" cxnId="{E6023F97-1151-4169-981E-C7DB4A905F16}">
      <dgm:prSet/>
      <dgm:spPr/>
      <dgm:t>
        <a:bodyPr/>
        <a:lstStyle/>
        <a:p>
          <a:endParaRPr lang="it-IT"/>
        </a:p>
      </dgm:t>
    </dgm:pt>
    <dgm:pt modelId="{A9C05F16-6777-44F5-8FEA-0B883F921112}">
      <dgm:prSet phldrT="[Testo]"/>
      <dgm:spPr/>
      <dgm:t>
        <a:bodyPr/>
        <a:lstStyle/>
        <a:p>
          <a:r>
            <a:rPr lang="it-IT" dirty="0"/>
            <a:t>Potenza totale: 130 </a:t>
          </a:r>
          <a:r>
            <a:rPr lang="it-IT" dirty="0" err="1"/>
            <a:t>kWf</a:t>
          </a:r>
          <a:endParaRPr lang="it-IT" dirty="0"/>
        </a:p>
      </dgm:t>
    </dgm:pt>
    <dgm:pt modelId="{7F5C7135-842A-468D-A3BB-CD2D9D043D0F}" type="parTrans" cxnId="{4961C63B-AB36-4B9A-B6CD-74279F5335DD}">
      <dgm:prSet/>
      <dgm:spPr/>
      <dgm:t>
        <a:bodyPr/>
        <a:lstStyle/>
        <a:p>
          <a:endParaRPr lang="it-IT"/>
        </a:p>
      </dgm:t>
    </dgm:pt>
    <dgm:pt modelId="{3795EE17-2283-4E01-9BE1-0DEB37A7F9DA}" type="sibTrans" cxnId="{4961C63B-AB36-4B9A-B6CD-74279F5335DD}">
      <dgm:prSet/>
      <dgm:spPr/>
      <dgm:t>
        <a:bodyPr/>
        <a:lstStyle/>
        <a:p>
          <a:endParaRPr lang="it-IT"/>
        </a:p>
      </dgm:t>
    </dgm:pt>
    <dgm:pt modelId="{10EAA5F3-60BA-466E-A404-4E538A335C08}">
      <dgm:prSet phldrT="[Testo]"/>
      <dgm:spPr/>
      <dgm:t>
        <a:bodyPr/>
        <a:lstStyle/>
        <a:p>
          <a:r>
            <a:rPr lang="it-IT" dirty="0"/>
            <a:t>T interna: 2°C </a:t>
          </a:r>
        </a:p>
      </dgm:t>
    </dgm:pt>
    <dgm:pt modelId="{9C3E7169-6D09-4B8F-97E2-EDB8DD8A2F57}" type="parTrans" cxnId="{46072B27-A219-446F-9FFC-B58D68D94450}">
      <dgm:prSet/>
      <dgm:spPr/>
      <dgm:t>
        <a:bodyPr/>
        <a:lstStyle/>
        <a:p>
          <a:endParaRPr lang="it-IT"/>
        </a:p>
      </dgm:t>
    </dgm:pt>
    <dgm:pt modelId="{4B973EF4-0F65-4D40-A6E6-37B3274CD79B}" type="sibTrans" cxnId="{46072B27-A219-446F-9FFC-B58D68D94450}">
      <dgm:prSet/>
      <dgm:spPr/>
      <dgm:t>
        <a:bodyPr/>
        <a:lstStyle/>
        <a:p>
          <a:endParaRPr lang="it-IT"/>
        </a:p>
      </dgm:t>
    </dgm:pt>
    <dgm:pt modelId="{5DC3A591-08DA-498E-80D0-FA792ECFA9EC}">
      <dgm:prSet phldrT="[Testo]"/>
      <dgm:spPr/>
      <dgm:t>
        <a:bodyPr/>
        <a:lstStyle/>
        <a:p>
          <a:r>
            <a:rPr lang="it-IT" b="1" dirty="0"/>
            <a:t>Sbrinamento: EH o H</a:t>
          </a:r>
          <a:r>
            <a:rPr lang="it-IT" b="1" baseline="-25000" dirty="0"/>
            <a:t>2</a:t>
          </a:r>
          <a:r>
            <a:rPr lang="it-IT" b="1" dirty="0"/>
            <a:t>O?</a:t>
          </a:r>
        </a:p>
      </dgm:t>
    </dgm:pt>
    <dgm:pt modelId="{B94A653A-711C-40C4-8364-6CA87E74F87C}" type="parTrans" cxnId="{FA83401E-1D59-4DE2-B510-4281F110B015}">
      <dgm:prSet/>
      <dgm:spPr/>
      <dgm:t>
        <a:bodyPr/>
        <a:lstStyle/>
        <a:p>
          <a:endParaRPr lang="it-IT"/>
        </a:p>
      </dgm:t>
    </dgm:pt>
    <dgm:pt modelId="{372B318C-B6FF-4CB0-BA42-24F9EF6EB37C}" type="sibTrans" cxnId="{FA83401E-1D59-4DE2-B510-4281F110B015}">
      <dgm:prSet/>
      <dgm:spPr/>
      <dgm:t>
        <a:bodyPr/>
        <a:lstStyle/>
        <a:p>
          <a:endParaRPr lang="it-IT"/>
        </a:p>
      </dgm:t>
    </dgm:pt>
    <dgm:pt modelId="{F6D85277-E456-4EBA-BEC9-7E7B1381B2EF}" type="pres">
      <dgm:prSet presAssocID="{D1B02A58-221F-41C6-927B-2D8DD005BECC}" presName="linearFlow" presStyleCnt="0">
        <dgm:presLayoutVars>
          <dgm:dir/>
          <dgm:animLvl val="lvl"/>
          <dgm:resizeHandles val="exact"/>
        </dgm:presLayoutVars>
      </dgm:prSet>
      <dgm:spPr/>
    </dgm:pt>
    <dgm:pt modelId="{B840EA88-5435-4570-8F47-A16167068E4B}" type="pres">
      <dgm:prSet presAssocID="{4C8B4C76-F405-4A84-8EA6-3FDA81F4C37A}" presName="composite" presStyleCnt="0"/>
      <dgm:spPr/>
    </dgm:pt>
    <dgm:pt modelId="{54138824-DEB0-45B1-A4A5-DAAC4B26DB98}" type="pres">
      <dgm:prSet presAssocID="{4C8B4C76-F405-4A84-8EA6-3FDA81F4C37A}" presName="parentText" presStyleLbl="alignNode1" presStyleIdx="0" presStyleCnt="2">
        <dgm:presLayoutVars>
          <dgm:chMax val="1"/>
          <dgm:bulletEnabled val="1"/>
        </dgm:presLayoutVars>
      </dgm:prSet>
      <dgm:spPr/>
    </dgm:pt>
    <dgm:pt modelId="{39D38F90-F1DF-4A66-9EB7-09EB60C72BBE}" type="pres">
      <dgm:prSet presAssocID="{4C8B4C76-F405-4A84-8EA6-3FDA81F4C37A}" presName="descendantText" presStyleLbl="alignAcc1" presStyleIdx="0" presStyleCnt="2">
        <dgm:presLayoutVars>
          <dgm:bulletEnabled val="1"/>
        </dgm:presLayoutVars>
      </dgm:prSet>
      <dgm:spPr/>
    </dgm:pt>
    <dgm:pt modelId="{E828219C-FDF5-479E-B802-008234B6D561}" type="pres">
      <dgm:prSet presAssocID="{F0684159-FD04-43CA-B1EE-E4800213CA6D}" presName="sp" presStyleCnt="0"/>
      <dgm:spPr/>
    </dgm:pt>
    <dgm:pt modelId="{E9C3F254-E6BB-4BF0-9614-EFE8EDF9A75E}" type="pres">
      <dgm:prSet presAssocID="{92C471BC-D94D-4455-B289-D5D5F8693B4A}" presName="composite" presStyleCnt="0"/>
      <dgm:spPr/>
    </dgm:pt>
    <dgm:pt modelId="{21A408E1-699A-4F3E-84CB-CFD0AB70921C}" type="pres">
      <dgm:prSet presAssocID="{92C471BC-D94D-4455-B289-D5D5F8693B4A}" presName="parentText" presStyleLbl="alignNode1" presStyleIdx="1" presStyleCnt="2">
        <dgm:presLayoutVars>
          <dgm:chMax val="1"/>
          <dgm:bulletEnabled val="1"/>
        </dgm:presLayoutVars>
      </dgm:prSet>
      <dgm:spPr/>
    </dgm:pt>
    <dgm:pt modelId="{AA5FFD4C-1156-4BF9-BB35-7EF638F7D104}" type="pres">
      <dgm:prSet presAssocID="{92C471BC-D94D-4455-B289-D5D5F8693B4A}" presName="descendantText" presStyleLbl="alignAcc1" presStyleIdx="1" presStyleCnt="2">
        <dgm:presLayoutVars>
          <dgm:bulletEnabled val="1"/>
        </dgm:presLayoutVars>
      </dgm:prSet>
      <dgm:spPr/>
    </dgm:pt>
  </dgm:ptLst>
  <dgm:cxnLst>
    <dgm:cxn modelId="{34A18306-027D-4CAF-8470-F025B0D12F6D}" type="presOf" srcId="{10EAA5F3-60BA-466E-A404-4E538A335C08}" destId="{AA5FFD4C-1156-4BF9-BB35-7EF638F7D104}" srcOrd="0" destOrd="1" presId="urn:microsoft.com/office/officeart/2005/8/layout/chevron2"/>
    <dgm:cxn modelId="{3E840A12-7D64-469E-B068-D15DCAF46149}" type="presOf" srcId="{CA9DCE29-8B4F-447C-9BA1-092256EA7D56}" destId="{39D38F90-F1DF-4A66-9EB7-09EB60C72BBE}" srcOrd="0" destOrd="1" presId="urn:microsoft.com/office/officeart/2005/8/layout/chevron2"/>
    <dgm:cxn modelId="{FA83401E-1D59-4DE2-B510-4281F110B015}" srcId="{92C471BC-D94D-4455-B289-D5D5F8693B4A}" destId="{5DC3A591-08DA-498E-80D0-FA792ECFA9EC}" srcOrd="2" destOrd="0" parTransId="{B94A653A-711C-40C4-8364-6CA87E74F87C}" sibTransId="{372B318C-B6FF-4CB0-BA42-24F9EF6EB37C}"/>
    <dgm:cxn modelId="{46072B27-A219-446F-9FFC-B58D68D94450}" srcId="{92C471BC-D94D-4455-B289-D5D5F8693B4A}" destId="{10EAA5F3-60BA-466E-A404-4E538A335C08}" srcOrd="1" destOrd="0" parTransId="{9C3E7169-6D09-4B8F-97E2-EDB8DD8A2F57}" sibTransId="{4B973EF4-0F65-4D40-A6E6-37B3274CD79B}"/>
    <dgm:cxn modelId="{BE7B5E2D-FEC8-4AB7-A5EE-600151E32647}" srcId="{4C8B4C76-F405-4A84-8EA6-3FDA81F4C37A}" destId="{CA9DCE29-8B4F-447C-9BA1-092256EA7D56}" srcOrd="1" destOrd="0" parTransId="{B58B8BE1-13DD-4021-9B91-F12D41D70309}" sibTransId="{2A8CC234-14B5-47E9-BF23-D23B0653373D}"/>
    <dgm:cxn modelId="{4961C63B-AB36-4B9A-B6CD-74279F5335DD}" srcId="{92C471BC-D94D-4455-B289-D5D5F8693B4A}" destId="{A9C05F16-6777-44F5-8FEA-0B883F921112}" srcOrd="0" destOrd="0" parTransId="{7F5C7135-842A-468D-A3BB-CD2D9D043D0F}" sibTransId="{3795EE17-2283-4E01-9BE1-0DEB37A7F9DA}"/>
    <dgm:cxn modelId="{CCC8A167-001A-4491-82ED-80244952E4AF}" type="presOf" srcId="{4C8B4C76-F405-4A84-8EA6-3FDA81F4C37A}" destId="{54138824-DEB0-45B1-A4A5-DAAC4B26DB98}" srcOrd="0" destOrd="0" presId="urn:microsoft.com/office/officeart/2005/8/layout/chevron2"/>
    <dgm:cxn modelId="{BCEC1A6D-B075-45A0-9527-43011298EB77}" type="presOf" srcId="{6F0EB10F-8219-4467-9E25-572467734E0E}" destId="{39D38F90-F1DF-4A66-9EB7-09EB60C72BBE}" srcOrd="0" destOrd="2" presId="urn:microsoft.com/office/officeart/2005/8/layout/chevron2"/>
    <dgm:cxn modelId="{C8A0D64D-1D7D-4225-A6FB-B8AA6E1F5E5D}" srcId="{4C8B4C76-F405-4A84-8EA6-3FDA81F4C37A}" destId="{6F0EB10F-8219-4467-9E25-572467734E0E}" srcOrd="2" destOrd="0" parTransId="{BFD5265D-34F2-402E-9315-B707F2310C06}" sibTransId="{C7DD5CFF-38BA-4EB0-A416-51F3CAE3B3A7}"/>
    <dgm:cxn modelId="{4432B64F-F4A7-4840-B6D7-67E1CBA25BC6}" srcId="{4C8B4C76-F405-4A84-8EA6-3FDA81F4C37A}" destId="{66BD296F-636C-4993-B100-2EBFD42E72F6}" srcOrd="0" destOrd="0" parTransId="{08FDD403-583A-4543-9F3A-5F0E8D73204E}" sibTransId="{4BC17BB5-82D6-4B2B-BF61-7A3BBD3856BA}"/>
    <dgm:cxn modelId="{52B3808F-2EF0-492C-A1C6-17178726112B}" type="presOf" srcId="{D1B02A58-221F-41C6-927B-2D8DD005BECC}" destId="{F6D85277-E456-4EBA-BEC9-7E7B1381B2EF}" srcOrd="0" destOrd="0" presId="urn:microsoft.com/office/officeart/2005/8/layout/chevron2"/>
    <dgm:cxn modelId="{F8DBAE8F-1065-4FD4-AA42-F87F7B9E7007}" type="presOf" srcId="{A9C05F16-6777-44F5-8FEA-0B883F921112}" destId="{AA5FFD4C-1156-4BF9-BB35-7EF638F7D104}" srcOrd="0" destOrd="0" presId="urn:microsoft.com/office/officeart/2005/8/layout/chevron2"/>
    <dgm:cxn modelId="{E6023F97-1151-4169-981E-C7DB4A905F16}" srcId="{D1B02A58-221F-41C6-927B-2D8DD005BECC}" destId="{92C471BC-D94D-4455-B289-D5D5F8693B4A}" srcOrd="1" destOrd="0" parTransId="{AD6BBFAB-AA38-4CC6-991F-9136C886CA27}" sibTransId="{B7A34DBE-E85A-4453-A4BF-5AED1E7B2C13}"/>
    <dgm:cxn modelId="{F4E01CB6-6BE5-498C-8FDA-0525BF0AA654}" type="presOf" srcId="{66BD296F-636C-4993-B100-2EBFD42E72F6}" destId="{39D38F90-F1DF-4A66-9EB7-09EB60C72BBE}" srcOrd="0" destOrd="0" presId="urn:microsoft.com/office/officeart/2005/8/layout/chevron2"/>
    <dgm:cxn modelId="{05F918DD-45C5-4F03-BE65-F1B50F01FA63}" type="presOf" srcId="{5DC3A591-08DA-498E-80D0-FA792ECFA9EC}" destId="{AA5FFD4C-1156-4BF9-BB35-7EF638F7D104}" srcOrd="0" destOrd="2" presId="urn:microsoft.com/office/officeart/2005/8/layout/chevron2"/>
    <dgm:cxn modelId="{77D15CE1-02ED-415C-BE51-A4107EC1EC5C}" type="presOf" srcId="{92C471BC-D94D-4455-B289-D5D5F8693B4A}" destId="{21A408E1-699A-4F3E-84CB-CFD0AB70921C}" srcOrd="0" destOrd="0" presId="urn:microsoft.com/office/officeart/2005/8/layout/chevron2"/>
    <dgm:cxn modelId="{290190EC-6C7C-4174-9434-5BD7B3B0FD71}" srcId="{D1B02A58-221F-41C6-927B-2D8DD005BECC}" destId="{4C8B4C76-F405-4A84-8EA6-3FDA81F4C37A}" srcOrd="0" destOrd="0" parTransId="{D53A66E4-B738-4132-A60C-690B62683F3C}" sibTransId="{F0684159-FD04-43CA-B1EE-E4800213CA6D}"/>
    <dgm:cxn modelId="{7848964F-03B1-42B1-9B03-EBC0AB7931A7}" type="presParOf" srcId="{F6D85277-E456-4EBA-BEC9-7E7B1381B2EF}" destId="{B840EA88-5435-4570-8F47-A16167068E4B}" srcOrd="0" destOrd="0" presId="urn:microsoft.com/office/officeart/2005/8/layout/chevron2"/>
    <dgm:cxn modelId="{CC438FED-ABDD-4FF5-B011-202ED759D7E6}" type="presParOf" srcId="{B840EA88-5435-4570-8F47-A16167068E4B}" destId="{54138824-DEB0-45B1-A4A5-DAAC4B26DB98}" srcOrd="0" destOrd="0" presId="urn:microsoft.com/office/officeart/2005/8/layout/chevron2"/>
    <dgm:cxn modelId="{7A42CD85-5387-4478-990A-4F3FECE6EBC7}" type="presParOf" srcId="{B840EA88-5435-4570-8F47-A16167068E4B}" destId="{39D38F90-F1DF-4A66-9EB7-09EB60C72BBE}" srcOrd="1" destOrd="0" presId="urn:microsoft.com/office/officeart/2005/8/layout/chevron2"/>
    <dgm:cxn modelId="{70747973-6DFD-4ACF-8E07-4C3DC473BFA4}" type="presParOf" srcId="{F6D85277-E456-4EBA-BEC9-7E7B1381B2EF}" destId="{E828219C-FDF5-479E-B802-008234B6D561}" srcOrd="1" destOrd="0" presId="urn:microsoft.com/office/officeart/2005/8/layout/chevron2"/>
    <dgm:cxn modelId="{00A49D7B-1FA2-4C3A-A379-08D4B207C159}" type="presParOf" srcId="{F6D85277-E456-4EBA-BEC9-7E7B1381B2EF}" destId="{E9C3F254-E6BB-4BF0-9614-EFE8EDF9A75E}" srcOrd="2" destOrd="0" presId="urn:microsoft.com/office/officeart/2005/8/layout/chevron2"/>
    <dgm:cxn modelId="{721A30E4-D540-428F-94BA-5E7184DBEC9A}" type="presParOf" srcId="{E9C3F254-E6BB-4BF0-9614-EFE8EDF9A75E}" destId="{21A408E1-699A-4F3E-84CB-CFD0AB70921C}" srcOrd="0" destOrd="0" presId="urn:microsoft.com/office/officeart/2005/8/layout/chevron2"/>
    <dgm:cxn modelId="{0A9811CC-7A0A-4763-BAED-587416B0F1C2}" type="presParOf" srcId="{E9C3F254-E6BB-4BF0-9614-EFE8EDF9A75E}" destId="{AA5FFD4C-1156-4BF9-BB35-7EF638F7D10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D0646A0-79DF-465F-9313-FF42CEC6A885}"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it-IT"/>
        </a:p>
      </dgm:t>
    </dgm:pt>
    <dgm:pt modelId="{8D0756D7-B901-4BA0-83FF-147FB8F5F2FE}">
      <dgm:prSet phldrT="[Testo]" custT="1"/>
      <dgm:spPr/>
      <dgm:t>
        <a:bodyPr/>
        <a:lstStyle/>
        <a:p>
          <a:r>
            <a:rPr lang="it-IT" sz="1800" dirty="0"/>
            <a:t>+ Scambiatore in serie al </a:t>
          </a:r>
          <a:r>
            <a:rPr lang="it-IT" sz="1800" dirty="0" err="1"/>
            <a:t>cond.</a:t>
          </a:r>
          <a:endParaRPr lang="it-IT" sz="1800" dirty="0"/>
        </a:p>
        <a:p>
          <a:r>
            <a:rPr lang="it-IT" sz="1800" dirty="0"/>
            <a:t>+ T acqua prodotta elevata</a:t>
          </a:r>
        </a:p>
        <a:p>
          <a:r>
            <a:rPr lang="it-IT" sz="1800" dirty="0"/>
            <a:t>+ Basti costi iniziali</a:t>
          </a:r>
        </a:p>
        <a:p>
          <a:r>
            <a:rPr lang="it-IT" sz="1800" dirty="0"/>
            <a:t>+ Migliora efficienza </a:t>
          </a:r>
          <a:r>
            <a:rPr lang="it-IT" sz="1800" dirty="0" err="1"/>
            <a:t>chiller</a:t>
          </a:r>
          <a:endParaRPr lang="it-IT" sz="1800" dirty="0"/>
        </a:p>
      </dgm:t>
    </dgm:pt>
    <dgm:pt modelId="{99E264F6-2AF9-4623-BEAA-26E64C8B0D9C}" type="parTrans" cxnId="{479109B2-BB26-483A-80EF-27A622F3CAC9}">
      <dgm:prSet/>
      <dgm:spPr/>
      <dgm:t>
        <a:bodyPr/>
        <a:lstStyle/>
        <a:p>
          <a:endParaRPr lang="it-IT"/>
        </a:p>
      </dgm:t>
    </dgm:pt>
    <dgm:pt modelId="{D8C22316-0520-4454-A838-A74F963AD753}" type="sibTrans" cxnId="{479109B2-BB26-483A-80EF-27A622F3CAC9}">
      <dgm:prSet/>
      <dgm:spPr/>
      <dgm:t>
        <a:bodyPr/>
        <a:lstStyle/>
        <a:p>
          <a:endParaRPr lang="it-IT"/>
        </a:p>
      </dgm:t>
    </dgm:pt>
    <dgm:pt modelId="{973B0D8E-EEC9-4165-A29C-7636E7A46B3D}">
      <dgm:prSet phldrT="[Testo]" custT="1"/>
      <dgm:spPr/>
      <dgm:t>
        <a:bodyPr/>
        <a:lstStyle/>
        <a:p>
          <a:r>
            <a:rPr lang="it-IT" sz="1800" dirty="0"/>
            <a:t>- Prec/</a:t>
          </a:r>
          <a:r>
            <a:rPr lang="it-IT" sz="1800" dirty="0" err="1"/>
            <a:t>Pf</a:t>
          </a:r>
          <a:r>
            <a:rPr lang="it-IT" sz="1800" dirty="0"/>
            <a:t> tra 15% e 30%</a:t>
          </a:r>
        </a:p>
        <a:p>
          <a:r>
            <a:rPr lang="it-IT" sz="1600" dirty="0"/>
            <a:t>- Poco efficiente per Text basse</a:t>
          </a:r>
        </a:p>
      </dgm:t>
    </dgm:pt>
    <dgm:pt modelId="{52F11FEF-14E8-4FF8-A73D-65528BAE770B}" type="parTrans" cxnId="{B4F10C85-CD31-4D1A-A2E4-63121D13588B}">
      <dgm:prSet/>
      <dgm:spPr/>
      <dgm:t>
        <a:bodyPr/>
        <a:lstStyle/>
        <a:p>
          <a:endParaRPr lang="it-IT"/>
        </a:p>
      </dgm:t>
    </dgm:pt>
    <dgm:pt modelId="{C3DB823A-2E03-4454-9F0D-94D9FBAF5F5F}" type="sibTrans" cxnId="{B4F10C85-CD31-4D1A-A2E4-63121D13588B}">
      <dgm:prSet/>
      <dgm:spPr/>
      <dgm:t>
        <a:bodyPr/>
        <a:lstStyle/>
        <a:p>
          <a:endParaRPr lang="it-IT"/>
        </a:p>
      </dgm:t>
    </dgm:pt>
    <dgm:pt modelId="{9C47988A-9343-40E4-9AFF-CE0D0951FB5D}" type="pres">
      <dgm:prSet presAssocID="{AD0646A0-79DF-465F-9313-FF42CEC6A885}" presName="compositeShape" presStyleCnt="0">
        <dgm:presLayoutVars>
          <dgm:chMax val="2"/>
          <dgm:dir/>
          <dgm:resizeHandles val="exact"/>
        </dgm:presLayoutVars>
      </dgm:prSet>
      <dgm:spPr/>
    </dgm:pt>
    <dgm:pt modelId="{243C02AE-C50D-4607-A03F-7C4923128491}" type="pres">
      <dgm:prSet presAssocID="{8D0756D7-B901-4BA0-83FF-147FB8F5F2FE}" presName="upArrow" presStyleLbl="node1" presStyleIdx="0" presStyleCnt="2"/>
      <dgm:spPr>
        <a:solidFill>
          <a:srgbClr val="92D050"/>
        </a:solidFill>
      </dgm:spPr>
    </dgm:pt>
    <dgm:pt modelId="{4D72EDF6-347A-4A9D-8A52-01540A724212}" type="pres">
      <dgm:prSet presAssocID="{8D0756D7-B901-4BA0-83FF-147FB8F5F2FE}" presName="upArrowText" presStyleLbl="revTx" presStyleIdx="0" presStyleCnt="2" custScaleX="104284">
        <dgm:presLayoutVars>
          <dgm:chMax val="0"/>
          <dgm:bulletEnabled val="1"/>
        </dgm:presLayoutVars>
      </dgm:prSet>
      <dgm:spPr/>
    </dgm:pt>
    <dgm:pt modelId="{1FDD5FDA-540E-418C-946F-463ED0715854}" type="pres">
      <dgm:prSet presAssocID="{973B0D8E-EEC9-4165-A29C-7636E7A46B3D}" presName="downArrow" presStyleLbl="node1" presStyleIdx="1" presStyleCnt="2"/>
      <dgm:spPr>
        <a:solidFill>
          <a:schemeClr val="accent2"/>
        </a:solidFill>
      </dgm:spPr>
    </dgm:pt>
    <dgm:pt modelId="{51338C8C-69B1-4165-8734-D6A317227101}" type="pres">
      <dgm:prSet presAssocID="{973B0D8E-EEC9-4165-A29C-7636E7A46B3D}" presName="downArrowText" presStyleLbl="revTx" presStyleIdx="1" presStyleCnt="2">
        <dgm:presLayoutVars>
          <dgm:chMax val="0"/>
          <dgm:bulletEnabled val="1"/>
        </dgm:presLayoutVars>
      </dgm:prSet>
      <dgm:spPr/>
    </dgm:pt>
  </dgm:ptLst>
  <dgm:cxnLst>
    <dgm:cxn modelId="{828F6472-D99C-4898-9212-253964F4CC18}" type="presOf" srcId="{AD0646A0-79DF-465F-9313-FF42CEC6A885}" destId="{9C47988A-9343-40E4-9AFF-CE0D0951FB5D}" srcOrd="0" destOrd="0" presId="urn:microsoft.com/office/officeart/2005/8/layout/arrow4"/>
    <dgm:cxn modelId="{B4F10C85-CD31-4D1A-A2E4-63121D13588B}" srcId="{AD0646A0-79DF-465F-9313-FF42CEC6A885}" destId="{973B0D8E-EEC9-4165-A29C-7636E7A46B3D}" srcOrd="1" destOrd="0" parTransId="{52F11FEF-14E8-4FF8-A73D-65528BAE770B}" sibTransId="{C3DB823A-2E03-4454-9F0D-94D9FBAF5F5F}"/>
    <dgm:cxn modelId="{479109B2-BB26-483A-80EF-27A622F3CAC9}" srcId="{AD0646A0-79DF-465F-9313-FF42CEC6A885}" destId="{8D0756D7-B901-4BA0-83FF-147FB8F5F2FE}" srcOrd="0" destOrd="0" parTransId="{99E264F6-2AF9-4623-BEAA-26E64C8B0D9C}" sibTransId="{D8C22316-0520-4454-A838-A74F963AD753}"/>
    <dgm:cxn modelId="{BCBD14C7-2B67-454B-B23E-33E1ECA55456}" type="presOf" srcId="{8D0756D7-B901-4BA0-83FF-147FB8F5F2FE}" destId="{4D72EDF6-347A-4A9D-8A52-01540A724212}" srcOrd="0" destOrd="0" presId="urn:microsoft.com/office/officeart/2005/8/layout/arrow4"/>
    <dgm:cxn modelId="{49961EC7-ECA6-47B4-95B3-2890ECB94C9B}" type="presOf" srcId="{973B0D8E-EEC9-4165-A29C-7636E7A46B3D}" destId="{51338C8C-69B1-4165-8734-D6A317227101}" srcOrd="0" destOrd="0" presId="urn:microsoft.com/office/officeart/2005/8/layout/arrow4"/>
    <dgm:cxn modelId="{257A6783-C31A-4C17-BA50-C511F87F90C4}" type="presParOf" srcId="{9C47988A-9343-40E4-9AFF-CE0D0951FB5D}" destId="{243C02AE-C50D-4607-A03F-7C4923128491}" srcOrd="0" destOrd="0" presId="urn:microsoft.com/office/officeart/2005/8/layout/arrow4"/>
    <dgm:cxn modelId="{16F31369-94FF-4735-AC0F-321D16A538C7}" type="presParOf" srcId="{9C47988A-9343-40E4-9AFF-CE0D0951FB5D}" destId="{4D72EDF6-347A-4A9D-8A52-01540A724212}" srcOrd="1" destOrd="0" presId="urn:microsoft.com/office/officeart/2005/8/layout/arrow4"/>
    <dgm:cxn modelId="{095F64D2-F71E-47CC-AEBC-8EB46FA4D447}" type="presParOf" srcId="{9C47988A-9343-40E4-9AFF-CE0D0951FB5D}" destId="{1FDD5FDA-540E-418C-946F-463ED0715854}" srcOrd="2" destOrd="0" presId="urn:microsoft.com/office/officeart/2005/8/layout/arrow4"/>
    <dgm:cxn modelId="{01796F38-6187-4750-A0A5-3B791AD19CF4}" type="presParOf" srcId="{9C47988A-9343-40E4-9AFF-CE0D0951FB5D}" destId="{51338C8C-69B1-4165-8734-D6A317227101}"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BA12C2-8B94-4082-87B6-C78B98227B6C}" type="doc">
      <dgm:prSet loTypeId="urn:microsoft.com/office/officeart/2005/8/layout/arrow3" loCatId="relationship" qsTypeId="urn:microsoft.com/office/officeart/2005/8/quickstyle/simple1" qsCatId="simple" csTypeId="urn:microsoft.com/office/officeart/2005/8/colors/accent6_5" csCatId="accent6" phldr="1"/>
      <dgm:spPr/>
      <dgm:t>
        <a:bodyPr/>
        <a:lstStyle/>
        <a:p>
          <a:endParaRPr lang="it-IT"/>
        </a:p>
      </dgm:t>
    </dgm:pt>
    <dgm:pt modelId="{B85BFC51-E7B7-4450-9D2F-07F7BD094278}">
      <dgm:prSet phldrT="[Testo]"/>
      <dgm:spPr/>
      <dgm:t>
        <a:bodyPr/>
        <a:lstStyle/>
        <a:p>
          <a:pPr algn="ctr"/>
          <a:r>
            <a:rPr lang="it-IT" b="1" dirty="0"/>
            <a:t>Ad acqua</a:t>
          </a:r>
        </a:p>
        <a:p>
          <a:pPr algn="ctr"/>
          <a:r>
            <a:rPr lang="it-IT" dirty="0"/>
            <a:t>Costo iniziale: +7500€</a:t>
          </a:r>
        </a:p>
      </dgm:t>
    </dgm:pt>
    <dgm:pt modelId="{6759A64A-0C29-48F3-BF26-A51CD876331C}" type="parTrans" cxnId="{8A82B11E-A82E-4177-907B-548EE0269333}">
      <dgm:prSet/>
      <dgm:spPr/>
      <dgm:t>
        <a:bodyPr/>
        <a:lstStyle/>
        <a:p>
          <a:endParaRPr lang="it-IT"/>
        </a:p>
      </dgm:t>
    </dgm:pt>
    <dgm:pt modelId="{3F9F990C-E2E3-4C8D-AF48-6596CE41792F}" type="sibTrans" cxnId="{8A82B11E-A82E-4177-907B-548EE0269333}">
      <dgm:prSet/>
      <dgm:spPr/>
      <dgm:t>
        <a:bodyPr/>
        <a:lstStyle/>
        <a:p>
          <a:endParaRPr lang="it-IT"/>
        </a:p>
      </dgm:t>
    </dgm:pt>
    <dgm:pt modelId="{D870B043-FB35-46C4-9E81-98F663945303}">
      <dgm:prSet phldrT="[Testo]"/>
      <dgm:spPr/>
      <dgm:t>
        <a:bodyPr/>
        <a:lstStyle/>
        <a:p>
          <a:r>
            <a:rPr lang="it-IT" b="1" dirty="0"/>
            <a:t>Elettrico</a:t>
          </a:r>
        </a:p>
        <a:p>
          <a:r>
            <a:rPr lang="it-IT" dirty="0"/>
            <a:t>Costo energia: +2500€/y</a:t>
          </a:r>
        </a:p>
      </dgm:t>
    </dgm:pt>
    <dgm:pt modelId="{51B2C8BE-A9BD-4A4F-897C-B1139187B078}" type="parTrans" cxnId="{82224E13-BF20-49B5-9F73-1F88A03E8DD8}">
      <dgm:prSet/>
      <dgm:spPr/>
      <dgm:t>
        <a:bodyPr/>
        <a:lstStyle/>
        <a:p>
          <a:endParaRPr lang="it-IT"/>
        </a:p>
      </dgm:t>
    </dgm:pt>
    <dgm:pt modelId="{40962363-9F15-435C-80F7-73DFE4E98173}" type="sibTrans" cxnId="{82224E13-BF20-49B5-9F73-1F88A03E8DD8}">
      <dgm:prSet/>
      <dgm:spPr/>
      <dgm:t>
        <a:bodyPr/>
        <a:lstStyle/>
        <a:p>
          <a:endParaRPr lang="it-IT"/>
        </a:p>
      </dgm:t>
    </dgm:pt>
    <dgm:pt modelId="{D6846B98-BD15-4B58-8C49-09B32B6C9CD6}" type="pres">
      <dgm:prSet presAssocID="{ABBA12C2-8B94-4082-87B6-C78B98227B6C}" presName="compositeShape" presStyleCnt="0">
        <dgm:presLayoutVars>
          <dgm:chMax val="2"/>
          <dgm:dir/>
          <dgm:resizeHandles val="exact"/>
        </dgm:presLayoutVars>
      </dgm:prSet>
      <dgm:spPr/>
    </dgm:pt>
    <dgm:pt modelId="{703A509B-6385-4CDA-8EB0-F6DEECD66CF7}" type="pres">
      <dgm:prSet presAssocID="{ABBA12C2-8B94-4082-87B6-C78B98227B6C}" presName="divider" presStyleLbl="fgShp" presStyleIdx="0" presStyleCnt="1"/>
      <dgm:spPr/>
    </dgm:pt>
    <dgm:pt modelId="{A41BDB61-2988-4CD8-B313-7B644A369F9E}" type="pres">
      <dgm:prSet presAssocID="{B85BFC51-E7B7-4450-9D2F-07F7BD094278}" presName="downArrow" presStyleLbl="node1" presStyleIdx="0" presStyleCnt="2"/>
      <dgm:spPr/>
    </dgm:pt>
    <dgm:pt modelId="{6657739E-0681-436C-B2BC-AB6D54BDBF63}" type="pres">
      <dgm:prSet presAssocID="{B85BFC51-E7B7-4450-9D2F-07F7BD094278}" presName="downArrowText" presStyleLbl="revTx" presStyleIdx="0" presStyleCnt="2">
        <dgm:presLayoutVars>
          <dgm:bulletEnabled val="1"/>
        </dgm:presLayoutVars>
      </dgm:prSet>
      <dgm:spPr/>
    </dgm:pt>
    <dgm:pt modelId="{1D55C11D-E0C5-4172-9668-221D7BBF0EA6}" type="pres">
      <dgm:prSet presAssocID="{D870B043-FB35-46C4-9E81-98F663945303}" presName="upArrow" presStyleLbl="node1" presStyleIdx="1" presStyleCnt="2"/>
      <dgm:spPr/>
    </dgm:pt>
    <dgm:pt modelId="{CE80343F-2D07-4762-90D6-E8AA8B882E46}" type="pres">
      <dgm:prSet presAssocID="{D870B043-FB35-46C4-9E81-98F663945303}" presName="upArrowText" presStyleLbl="revTx" presStyleIdx="1" presStyleCnt="2">
        <dgm:presLayoutVars>
          <dgm:bulletEnabled val="1"/>
        </dgm:presLayoutVars>
      </dgm:prSet>
      <dgm:spPr/>
    </dgm:pt>
  </dgm:ptLst>
  <dgm:cxnLst>
    <dgm:cxn modelId="{82224E13-BF20-49B5-9F73-1F88A03E8DD8}" srcId="{ABBA12C2-8B94-4082-87B6-C78B98227B6C}" destId="{D870B043-FB35-46C4-9E81-98F663945303}" srcOrd="1" destOrd="0" parTransId="{51B2C8BE-A9BD-4A4F-897C-B1139187B078}" sibTransId="{40962363-9F15-435C-80F7-73DFE4E98173}"/>
    <dgm:cxn modelId="{27AE5D16-EE23-426A-A9E1-3AC31C3F9F69}" type="presOf" srcId="{B85BFC51-E7B7-4450-9D2F-07F7BD094278}" destId="{6657739E-0681-436C-B2BC-AB6D54BDBF63}" srcOrd="0" destOrd="0" presId="urn:microsoft.com/office/officeart/2005/8/layout/arrow3"/>
    <dgm:cxn modelId="{8A82B11E-A82E-4177-907B-548EE0269333}" srcId="{ABBA12C2-8B94-4082-87B6-C78B98227B6C}" destId="{B85BFC51-E7B7-4450-9D2F-07F7BD094278}" srcOrd="0" destOrd="0" parTransId="{6759A64A-0C29-48F3-BF26-A51CD876331C}" sibTransId="{3F9F990C-E2E3-4C8D-AF48-6596CE41792F}"/>
    <dgm:cxn modelId="{B827F06E-48E2-497D-81B3-7337A765E17B}" type="presOf" srcId="{ABBA12C2-8B94-4082-87B6-C78B98227B6C}" destId="{D6846B98-BD15-4B58-8C49-09B32B6C9CD6}" srcOrd="0" destOrd="0" presId="urn:microsoft.com/office/officeart/2005/8/layout/arrow3"/>
    <dgm:cxn modelId="{1636FBE4-5F64-45FB-9F9A-4DA0E8D89F80}" type="presOf" srcId="{D870B043-FB35-46C4-9E81-98F663945303}" destId="{CE80343F-2D07-4762-90D6-E8AA8B882E46}" srcOrd="0" destOrd="0" presId="urn:microsoft.com/office/officeart/2005/8/layout/arrow3"/>
    <dgm:cxn modelId="{1D99F9D1-47C6-4FEF-98CC-D0D17C50E7AF}" type="presParOf" srcId="{D6846B98-BD15-4B58-8C49-09B32B6C9CD6}" destId="{703A509B-6385-4CDA-8EB0-F6DEECD66CF7}" srcOrd="0" destOrd="0" presId="urn:microsoft.com/office/officeart/2005/8/layout/arrow3"/>
    <dgm:cxn modelId="{61124A22-1C8F-4060-92A4-54C06CA3BBDD}" type="presParOf" srcId="{D6846B98-BD15-4B58-8C49-09B32B6C9CD6}" destId="{A41BDB61-2988-4CD8-B313-7B644A369F9E}" srcOrd="1" destOrd="0" presId="urn:microsoft.com/office/officeart/2005/8/layout/arrow3"/>
    <dgm:cxn modelId="{B8080CE4-BAF4-4B4D-920A-7F9D0CCA0BA3}" type="presParOf" srcId="{D6846B98-BD15-4B58-8C49-09B32B6C9CD6}" destId="{6657739E-0681-436C-B2BC-AB6D54BDBF63}" srcOrd="2" destOrd="0" presId="urn:microsoft.com/office/officeart/2005/8/layout/arrow3"/>
    <dgm:cxn modelId="{C3418ABE-3F6A-4017-8009-B916187653C2}" type="presParOf" srcId="{D6846B98-BD15-4B58-8C49-09B32B6C9CD6}" destId="{1D55C11D-E0C5-4172-9668-221D7BBF0EA6}" srcOrd="3" destOrd="0" presId="urn:microsoft.com/office/officeart/2005/8/layout/arrow3"/>
    <dgm:cxn modelId="{8EB550F9-8938-4236-8BE1-4A97120433C7}" type="presParOf" srcId="{D6846B98-BD15-4B58-8C49-09B32B6C9CD6}" destId="{CE80343F-2D07-4762-90D6-E8AA8B882E46}"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AECED-DDC1-4C85-BAE0-6D710E22D99A}">
      <dsp:nvSpPr>
        <dsp:cNvPr id="0" name=""/>
        <dsp:cNvSpPr/>
      </dsp:nvSpPr>
      <dsp:spPr>
        <a:xfrm>
          <a:off x="4453890" y="526"/>
          <a:ext cx="6680835" cy="2051909"/>
        </a:xfrm>
        <a:prstGeom prst="rightArrow">
          <a:avLst>
            <a:gd name="adj1" fmla="val 75000"/>
            <a:gd name="adj2" fmla="val 50000"/>
          </a:avLst>
        </a:prstGeom>
        <a:solidFill>
          <a:schemeClr val="accent1">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it-IT" sz="1600" u="sng" kern="1200" dirty="0"/>
        </a:p>
        <a:p>
          <a:pPr marL="285750" lvl="1" indent="-285750" algn="l" defTabSz="1466850">
            <a:lnSpc>
              <a:spcPct val="90000"/>
            </a:lnSpc>
            <a:spcBef>
              <a:spcPct val="0"/>
            </a:spcBef>
            <a:spcAft>
              <a:spcPct val="15000"/>
            </a:spcAft>
            <a:buChar char="•"/>
          </a:pPr>
          <a:r>
            <a:rPr lang="it-IT" sz="3300" u="sng" kern="1200" dirty="0"/>
            <a:t>BENI</a:t>
          </a:r>
        </a:p>
        <a:p>
          <a:pPr marL="285750" lvl="1" indent="-285750" algn="l" defTabSz="1333500">
            <a:lnSpc>
              <a:spcPct val="90000"/>
            </a:lnSpc>
            <a:spcBef>
              <a:spcPct val="0"/>
            </a:spcBef>
            <a:spcAft>
              <a:spcPct val="15000"/>
            </a:spcAft>
            <a:buChar char="•"/>
          </a:pPr>
          <a:r>
            <a:rPr lang="it-IT" sz="3000" kern="1200" dirty="0"/>
            <a:t>Allegato A, Allegato B</a:t>
          </a:r>
        </a:p>
      </dsp:txBody>
      <dsp:txXfrm>
        <a:off x="4453890" y="257015"/>
        <a:ext cx="5911369" cy="1538931"/>
      </dsp:txXfrm>
    </dsp:sp>
    <dsp:sp modelId="{6D3C9FFC-7026-46E1-A081-9D5EE3CE5D79}">
      <dsp:nvSpPr>
        <dsp:cNvPr id="0" name=""/>
        <dsp:cNvSpPr/>
      </dsp:nvSpPr>
      <dsp:spPr>
        <a:xfrm>
          <a:off x="0" y="526"/>
          <a:ext cx="4453890" cy="2051909"/>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it-IT" sz="5000" kern="1200" dirty="0"/>
            <a:t>Industria 4.0</a:t>
          </a:r>
        </a:p>
      </dsp:txBody>
      <dsp:txXfrm>
        <a:off x="100166" y="100692"/>
        <a:ext cx="4253558" cy="1851577"/>
      </dsp:txXfrm>
    </dsp:sp>
    <dsp:sp modelId="{3AEF04B7-7318-4BC0-9464-AE6DCF113780}">
      <dsp:nvSpPr>
        <dsp:cNvPr id="0" name=""/>
        <dsp:cNvSpPr/>
      </dsp:nvSpPr>
      <dsp:spPr>
        <a:xfrm>
          <a:off x="4453890" y="2257626"/>
          <a:ext cx="6680835" cy="2051909"/>
        </a:xfrm>
        <a:prstGeom prst="rightArrow">
          <a:avLst>
            <a:gd name="adj1" fmla="val 75000"/>
            <a:gd name="adj2" fmla="val 50000"/>
          </a:avLst>
        </a:prstGeom>
        <a:solidFill>
          <a:schemeClr val="accent6">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it-IT" sz="1800" u="sng" kern="1200" dirty="0"/>
        </a:p>
        <a:p>
          <a:pPr marL="285750" lvl="1" indent="-285750" algn="l" defTabSz="1466850">
            <a:lnSpc>
              <a:spcPct val="90000"/>
            </a:lnSpc>
            <a:spcBef>
              <a:spcPct val="0"/>
            </a:spcBef>
            <a:spcAft>
              <a:spcPct val="15000"/>
            </a:spcAft>
            <a:buChar char="•"/>
          </a:pPr>
          <a:r>
            <a:rPr lang="it-IT" sz="3300" u="sng" kern="1200" dirty="0"/>
            <a:t>SISTEMI</a:t>
          </a:r>
        </a:p>
        <a:p>
          <a:pPr marL="285750" lvl="1" indent="-285750" algn="l" defTabSz="1333500">
            <a:lnSpc>
              <a:spcPct val="90000"/>
            </a:lnSpc>
            <a:spcBef>
              <a:spcPct val="0"/>
            </a:spcBef>
            <a:spcAft>
              <a:spcPct val="15000"/>
            </a:spcAft>
            <a:buChar char="•"/>
          </a:pPr>
          <a:r>
            <a:rPr lang="it-IT" sz="3000" kern="1200" dirty="0"/>
            <a:t>Industria 4.0 + efficienza energetica</a:t>
          </a:r>
        </a:p>
      </dsp:txBody>
      <dsp:txXfrm>
        <a:off x="4453890" y="2514115"/>
        <a:ext cx="5911369" cy="1538931"/>
      </dsp:txXfrm>
    </dsp:sp>
    <dsp:sp modelId="{361002F0-3B61-4CFA-8FD6-B0D66E33D859}">
      <dsp:nvSpPr>
        <dsp:cNvPr id="0" name=""/>
        <dsp:cNvSpPr/>
      </dsp:nvSpPr>
      <dsp:spPr>
        <a:xfrm>
          <a:off x="0" y="2257626"/>
          <a:ext cx="4453890" cy="2051909"/>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it-IT" sz="5000" kern="1200" dirty="0"/>
            <a:t>Transizione 5.0</a:t>
          </a:r>
        </a:p>
      </dsp:txBody>
      <dsp:txXfrm>
        <a:off x="100166" y="2357792"/>
        <a:ext cx="4253558" cy="1851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D8A1E-81D8-4E13-B627-7683B7846AA9}">
      <dsp:nvSpPr>
        <dsp:cNvPr id="0" name=""/>
        <dsp:cNvSpPr/>
      </dsp:nvSpPr>
      <dsp:spPr>
        <a:xfrm>
          <a:off x="1456632" y="168130"/>
          <a:ext cx="3336741" cy="1158806"/>
        </a:xfrm>
        <a:prstGeom prst="ellipse">
          <a:avLst/>
        </a:prstGeom>
        <a:solidFill>
          <a:schemeClr val="accent6">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8597E4-5F4D-4DDF-A24E-C2AF5C2FB9BF}">
      <dsp:nvSpPr>
        <dsp:cNvPr id="0" name=""/>
        <dsp:cNvSpPr/>
      </dsp:nvSpPr>
      <dsp:spPr>
        <a:xfrm rot="10800000">
          <a:off x="2806848" y="2924976"/>
          <a:ext cx="646655" cy="413859"/>
        </a:xfrm>
        <a:prstGeom prst="downArrow">
          <a:avLst/>
        </a:prstGeom>
        <a:solidFill>
          <a:schemeClr val="accent6">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5DBC4F-4730-4A36-8468-FFC32B5EB88C}">
      <dsp:nvSpPr>
        <dsp:cNvPr id="0" name=""/>
        <dsp:cNvSpPr/>
      </dsp:nvSpPr>
      <dsp:spPr>
        <a:xfrm>
          <a:off x="1578203" y="3336741"/>
          <a:ext cx="3103945" cy="775986"/>
        </a:xfrm>
        <a:prstGeom prst="rect">
          <a:avLst/>
        </a:prstGeom>
        <a:solidFill>
          <a:schemeClr val="accent6">
            <a:alpha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it-IT" sz="2700" b="1" kern="1200" dirty="0"/>
            <a:t>BMS</a:t>
          </a:r>
        </a:p>
      </dsp:txBody>
      <dsp:txXfrm>
        <a:off x="1578203" y="3336741"/>
        <a:ext cx="3103945" cy="775986"/>
      </dsp:txXfrm>
    </dsp:sp>
    <dsp:sp modelId="{9B3BDA83-46C7-4E5D-9686-DB9C97186B2E}">
      <dsp:nvSpPr>
        <dsp:cNvPr id="0" name=""/>
        <dsp:cNvSpPr/>
      </dsp:nvSpPr>
      <dsp:spPr>
        <a:xfrm>
          <a:off x="2669757" y="1416433"/>
          <a:ext cx="1163979" cy="1163979"/>
        </a:xfrm>
        <a:prstGeom prst="ellipse">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it-IT" sz="2600" b="1" kern="1200" dirty="0"/>
            <a:t>HVAC</a:t>
          </a:r>
        </a:p>
      </dsp:txBody>
      <dsp:txXfrm>
        <a:off x="2840218" y="1586894"/>
        <a:ext cx="823057" cy="823057"/>
      </dsp:txXfrm>
    </dsp:sp>
    <dsp:sp modelId="{BBA93C43-417B-44CC-B16B-E007307A62DC}">
      <dsp:nvSpPr>
        <dsp:cNvPr id="0" name=""/>
        <dsp:cNvSpPr/>
      </dsp:nvSpPr>
      <dsp:spPr>
        <a:xfrm>
          <a:off x="1836865" y="543190"/>
          <a:ext cx="1163979" cy="1163979"/>
        </a:xfrm>
        <a:prstGeom prst="ellipse">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b="1" kern="1200" dirty="0"/>
            <a:t>Illuminazione</a:t>
          </a:r>
        </a:p>
      </dsp:txBody>
      <dsp:txXfrm>
        <a:off x="2007326" y="713651"/>
        <a:ext cx="823057" cy="823057"/>
      </dsp:txXfrm>
    </dsp:sp>
    <dsp:sp modelId="{CB80631E-0C63-4BF6-8549-57ACE8E8DE11}">
      <dsp:nvSpPr>
        <dsp:cNvPr id="0" name=""/>
        <dsp:cNvSpPr/>
      </dsp:nvSpPr>
      <dsp:spPr>
        <a:xfrm>
          <a:off x="3026711" y="261766"/>
          <a:ext cx="1163979" cy="1163979"/>
        </a:xfrm>
        <a:prstGeom prst="ellipse">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it-IT" sz="1200" b="1" kern="1200" dirty="0"/>
            <a:t>Servizio</a:t>
          </a:r>
        </a:p>
      </dsp:txBody>
      <dsp:txXfrm>
        <a:off x="3197172" y="432227"/>
        <a:ext cx="823057" cy="823057"/>
      </dsp:txXfrm>
    </dsp:sp>
    <dsp:sp modelId="{B5169660-957A-4ABD-B30D-3E164D6E2749}">
      <dsp:nvSpPr>
        <dsp:cNvPr id="0" name=""/>
        <dsp:cNvSpPr/>
      </dsp:nvSpPr>
      <dsp:spPr>
        <a:xfrm>
          <a:off x="1319541" y="25866"/>
          <a:ext cx="3621269" cy="2897015"/>
        </a:xfrm>
        <a:prstGeom prst="funnel">
          <a:avLst/>
        </a:prstGeom>
        <a:solidFill>
          <a:schemeClr val="lt1">
            <a:alpha val="4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8B340-D742-4D6F-A306-680863713689}">
      <dsp:nvSpPr>
        <dsp:cNvPr id="0" name=""/>
        <dsp:cNvSpPr/>
      </dsp:nvSpPr>
      <dsp:spPr>
        <a:xfrm>
          <a:off x="1797921" y="386"/>
          <a:ext cx="2696882" cy="1505911"/>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it-IT" sz="1400" b="1" kern="1200" dirty="0"/>
            <a:t>R-32</a:t>
          </a:r>
        </a:p>
        <a:p>
          <a:pPr marL="114300" lvl="1" indent="-114300" algn="l" defTabSz="622300">
            <a:lnSpc>
              <a:spcPct val="90000"/>
            </a:lnSpc>
            <a:spcBef>
              <a:spcPct val="0"/>
            </a:spcBef>
            <a:spcAft>
              <a:spcPct val="15000"/>
            </a:spcAft>
            <a:buChar char="•"/>
          </a:pPr>
          <a:r>
            <a:rPr lang="it-IT" sz="1400" b="1" kern="1200" dirty="0"/>
            <a:t>R-290</a:t>
          </a:r>
        </a:p>
        <a:p>
          <a:pPr marL="114300" lvl="1" indent="-114300" algn="l" defTabSz="622300">
            <a:lnSpc>
              <a:spcPct val="90000"/>
            </a:lnSpc>
            <a:spcBef>
              <a:spcPct val="0"/>
            </a:spcBef>
            <a:spcAft>
              <a:spcPct val="15000"/>
            </a:spcAft>
            <a:buChar char="•"/>
          </a:pPr>
          <a:r>
            <a:rPr lang="it-IT" sz="1400" b="1" kern="1200" dirty="0"/>
            <a:t>R-1234ze</a:t>
          </a:r>
        </a:p>
        <a:p>
          <a:pPr marL="114300" lvl="1" indent="-114300" algn="l" defTabSz="622300">
            <a:lnSpc>
              <a:spcPct val="90000"/>
            </a:lnSpc>
            <a:spcBef>
              <a:spcPct val="0"/>
            </a:spcBef>
            <a:spcAft>
              <a:spcPct val="15000"/>
            </a:spcAft>
            <a:buChar char="•"/>
          </a:pPr>
          <a:r>
            <a:rPr lang="it-IT" sz="1400" b="1" kern="1200" dirty="0"/>
            <a:t>R-515B</a:t>
          </a:r>
        </a:p>
        <a:p>
          <a:pPr marL="114300" lvl="1" indent="-114300" algn="l" defTabSz="622300">
            <a:lnSpc>
              <a:spcPct val="90000"/>
            </a:lnSpc>
            <a:spcBef>
              <a:spcPct val="0"/>
            </a:spcBef>
            <a:spcAft>
              <a:spcPct val="15000"/>
            </a:spcAft>
            <a:buChar char="•"/>
          </a:pPr>
          <a:r>
            <a:rPr lang="it-IT" sz="1400" b="1" kern="1200" dirty="0"/>
            <a:t>R-513A</a:t>
          </a:r>
        </a:p>
      </dsp:txBody>
      <dsp:txXfrm>
        <a:off x="1797921" y="188625"/>
        <a:ext cx="2132165" cy="1129433"/>
      </dsp:txXfrm>
    </dsp:sp>
    <dsp:sp modelId="{8E23D4DF-9E3D-47A8-A6C4-580FCA548B9C}">
      <dsp:nvSpPr>
        <dsp:cNvPr id="0" name=""/>
        <dsp:cNvSpPr/>
      </dsp:nvSpPr>
      <dsp:spPr>
        <a:xfrm>
          <a:off x="0" y="386"/>
          <a:ext cx="1797921" cy="1505911"/>
        </a:xfrm>
        <a:prstGeom prst="roundRect">
          <a:avLst/>
        </a:prstGeom>
        <a:solidFill>
          <a:schemeClr val="accent6">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b="1" kern="1200" dirty="0"/>
            <a:t>GWP≤675</a:t>
          </a:r>
          <a:endParaRPr lang="it-IT" sz="2400" kern="1200" dirty="0"/>
        </a:p>
      </dsp:txBody>
      <dsp:txXfrm>
        <a:off x="73513" y="73899"/>
        <a:ext cx="1650895" cy="1358885"/>
      </dsp:txXfrm>
    </dsp:sp>
    <dsp:sp modelId="{A879426C-1480-4CBF-8FC6-8F925CE3470D}">
      <dsp:nvSpPr>
        <dsp:cNvPr id="0" name=""/>
        <dsp:cNvSpPr/>
      </dsp:nvSpPr>
      <dsp:spPr>
        <a:xfrm>
          <a:off x="1797921" y="1657274"/>
          <a:ext cx="2696882" cy="1505911"/>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endParaRPr lang="it-IT" sz="1400" kern="1200" dirty="0"/>
        </a:p>
        <a:p>
          <a:pPr marL="114300" lvl="1" indent="-114300" algn="l" defTabSz="622300">
            <a:lnSpc>
              <a:spcPct val="90000"/>
            </a:lnSpc>
            <a:spcBef>
              <a:spcPct val="0"/>
            </a:spcBef>
            <a:spcAft>
              <a:spcPct val="15000"/>
            </a:spcAft>
            <a:buChar char="•"/>
          </a:pPr>
          <a:r>
            <a:rPr lang="it-IT" sz="1400" b="1" kern="1200" dirty="0">
              <a:solidFill>
                <a:schemeClr val="tx1">
                  <a:lumMod val="50000"/>
                  <a:lumOff val="50000"/>
                </a:schemeClr>
              </a:solidFill>
            </a:rPr>
            <a:t>R-410A</a:t>
          </a:r>
        </a:p>
        <a:p>
          <a:pPr marL="114300" lvl="1" indent="-114300" algn="l" defTabSz="622300">
            <a:lnSpc>
              <a:spcPct val="90000"/>
            </a:lnSpc>
            <a:spcBef>
              <a:spcPct val="0"/>
            </a:spcBef>
            <a:spcAft>
              <a:spcPct val="15000"/>
            </a:spcAft>
            <a:buChar char="•"/>
          </a:pPr>
          <a:r>
            <a:rPr lang="it-IT" sz="1400" b="1" kern="1200" dirty="0">
              <a:solidFill>
                <a:schemeClr val="tx1">
                  <a:lumMod val="50000"/>
                  <a:lumOff val="50000"/>
                </a:schemeClr>
              </a:solidFill>
            </a:rPr>
            <a:t>R-134a</a:t>
          </a:r>
        </a:p>
      </dsp:txBody>
      <dsp:txXfrm>
        <a:off x="1797921" y="1845513"/>
        <a:ext cx="2132165" cy="1129433"/>
      </dsp:txXfrm>
    </dsp:sp>
    <dsp:sp modelId="{D4D1D154-CCAB-42CA-81B7-C0215D326988}">
      <dsp:nvSpPr>
        <dsp:cNvPr id="0" name=""/>
        <dsp:cNvSpPr/>
      </dsp:nvSpPr>
      <dsp:spPr>
        <a:xfrm>
          <a:off x="0" y="1656888"/>
          <a:ext cx="1797921" cy="1505911"/>
        </a:xfrm>
        <a:prstGeom prst="roundRect">
          <a:avLst/>
        </a:prstGeom>
        <a:solidFill>
          <a:schemeClr val="accent6">
            <a:shade val="80000"/>
            <a:hueOff val="321280"/>
            <a:satOff val="-12909"/>
            <a:lumOff val="276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b="1" kern="1200" dirty="0"/>
            <a:t>GWP&gt;675</a:t>
          </a:r>
        </a:p>
      </dsp:txBody>
      <dsp:txXfrm>
        <a:off x="73513" y="1730401"/>
        <a:ext cx="1650895" cy="13588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38824-DEB0-45B1-A4A5-DAAC4B26DB98}">
      <dsp:nvSpPr>
        <dsp:cNvPr id="0" name=""/>
        <dsp:cNvSpPr/>
      </dsp:nvSpPr>
      <dsp:spPr>
        <a:xfrm rot="5400000">
          <a:off x="-232601" y="234922"/>
          <a:ext cx="1550676" cy="1085473"/>
        </a:xfrm>
        <a:prstGeom prst="chevron">
          <a:avLst/>
        </a:prstGeom>
        <a:solidFill>
          <a:schemeClr val="accent6">
            <a:shade val="8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it-IT" sz="2200" kern="1200"/>
            <a:t>Edificio	</a:t>
          </a:r>
        </a:p>
      </dsp:txBody>
      <dsp:txXfrm rot="-5400000">
        <a:off x="1" y="545058"/>
        <a:ext cx="1085473" cy="465203"/>
      </dsp:txXfrm>
    </dsp:sp>
    <dsp:sp modelId="{39D38F90-F1DF-4A66-9EB7-09EB60C72BBE}">
      <dsp:nvSpPr>
        <dsp:cNvPr id="0" name=""/>
        <dsp:cNvSpPr/>
      </dsp:nvSpPr>
      <dsp:spPr>
        <a:xfrm rot="5400000">
          <a:off x="2445099" y="-1357305"/>
          <a:ext cx="1007939" cy="3727192"/>
        </a:xfrm>
        <a:prstGeom prst="round2SameRect">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a:t>Destinazione d'uso: Albergo</a:t>
          </a:r>
        </a:p>
        <a:p>
          <a:pPr marL="171450" lvl="1" indent="-171450" algn="l" defTabSz="800100">
            <a:lnSpc>
              <a:spcPct val="90000"/>
            </a:lnSpc>
            <a:spcBef>
              <a:spcPct val="0"/>
            </a:spcBef>
            <a:spcAft>
              <a:spcPct val="15000"/>
            </a:spcAft>
            <a:buChar char="•"/>
          </a:pPr>
          <a:r>
            <a:rPr lang="it-IT" sz="1800" kern="1200"/>
            <a:t>Ubicazione: Roma</a:t>
          </a:r>
        </a:p>
        <a:p>
          <a:pPr marL="171450" lvl="1" indent="-171450" algn="l" defTabSz="800100">
            <a:lnSpc>
              <a:spcPct val="90000"/>
            </a:lnSpc>
            <a:spcBef>
              <a:spcPct val="0"/>
            </a:spcBef>
            <a:spcAft>
              <a:spcPct val="15000"/>
            </a:spcAft>
            <a:buChar char="•"/>
          </a:pPr>
          <a:r>
            <a:rPr lang="it-IT" sz="1800" kern="1200"/>
            <a:t>Numero camere: 100</a:t>
          </a:r>
        </a:p>
      </dsp:txBody>
      <dsp:txXfrm rot="-5400000">
        <a:off x="1085473" y="51525"/>
        <a:ext cx="3677988" cy="909531"/>
      </dsp:txXfrm>
    </dsp:sp>
    <dsp:sp modelId="{21A408E1-699A-4F3E-84CB-CFD0AB70921C}">
      <dsp:nvSpPr>
        <dsp:cNvPr id="0" name=""/>
        <dsp:cNvSpPr/>
      </dsp:nvSpPr>
      <dsp:spPr>
        <a:xfrm rot="5400000">
          <a:off x="-232601" y="1490033"/>
          <a:ext cx="1550676" cy="1085473"/>
        </a:xfrm>
        <a:prstGeom prst="chevron">
          <a:avLst/>
        </a:prstGeom>
        <a:solidFill>
          <a:schemeClr val="accent6">
            <a:shade val="80000"/>
            <a:hueOff val="321280"/>
            <a:satOff val="-12909"/>
            <a:lumOff val="27628"/>
            <a:alphaOff val="0"/>
          </a:schemeClr>
        </a:solidFill>
        <a:ln w="12700" cap="flat" cmpd="sng" algn="ctr">
          <a:solidFill>
            <a:schemeClr val="accent6">
              <a:shade val="80000"/>
              <a:hueOff val="321280"/>
              <a:satOff val="-12909"/>
              <a:lumOff val="27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it-IT" sz="2200" kern="1200"/>
            <a:t>Richieste</a:t>
          </a:r>
        </a:p>
      </dsp:txBody>
      <dsp:txXfrm rot="-5400000">
        <a:off x="1" y="1800169"/>
        <a:ext cx="1085473" cy="465203"/>
      </dsp:txXfrm>
    </dsp:sp>
    <dsp:sp modelId="{AA5FFD4C-1156-4BF9-BB35-7EF638F7D104}">
      <dsp:nvSpPr>
        <dsp:cNvPr id="0" name=""/>
        <dsp:cNvSpPr/>
      </dsp:nvSpPr>
      <dsp:spPr>
        <a:xfrm rot="5400000">
          <a:off x="2445099" y="-102194"/>
          <a:ext cx="1007939" cy="3727192"/>
        </a:xfrm>
        <a:prstGeom prst="round2SameRect">
          <a:avLst/>
        </a:prstGeom>
        <a:solidFill>
          <a:schemeClr val="lt1">
            <a:alpha val="90000"/>
            <a:hueOff val="0"/>
            <a:satOff val="0"/>
            <a:lumOff val="0"/>
            <a:alphaOff val="0"/>
          </a:schemeClr>
        </a:solidFill>
        <a:ln w="12700" cap="flat" cmpd="sng" algn="ctr">
          <a:solidFill>
            <a:schemeClr val="accent6">
              <a:shade val="80000"/>
              <a:hueOff val="321280"/>
              <a:satOff val="-12909"/>
              <a:lumOff val="27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t-IT" sz="1800" kern="1200"/>
            <a:t>Potenza per stanza: 2.5 kW</a:t>
          </a:r>
        </a:p>
        <a:p>
          <a:pPr marL="171450" lvl="1" indent="-171450" algn="l" defTabSz="800100">
            <a:lnSpc>
              <a:spcPct val="90000"/>
            </a:lnSpc>
            <a:spcBef>
              <a:spcPct val="0"/>
            </a:spcBef>
            <a:spcAft>
              <a:spcPct val="15000"/>
            </a:spcAft>
            <a:buChar char="•"/>
          </a:pPr>
          <a:r>
            <a:rPr lang="it-IT" sz="1800" kern="1200" dirty="0"/>
            <a:t>Giorni di utilizzo: 300/12 h </a:t>
          </a:r>
        </a:p>
        <a:p>
          <a:pPr marL="171450" lvl="1" indent="-171450" algn="l" defTabSz="800100">
            <a:lnSpc>
              <a:spcPct val="90000"/>
            </a:lnSpc>
            <a:spcBef>
              <a:spcPct val="0"/>
            </a:spcBef>
            <a:spcAft>
              <a:spcPct val="15000"/>
            </a:spcAft>
            <a:buChar char="•"/>
          </a:pPr>
          <a:r>
            <a:rPr lang="it-IT" sz="1800" kern="1200" dirty="0"/>
            <a:t>Costo energia: 0.25 €/kWh</a:t>
          </a:r>
        </a:p>
      </dsp:txBody>
      <dsp:txXfrm rot="-5400000">
        <a:off x="1085473" y="1306636"/>
        <a:ext cx="3677988" cy="9095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695A4-9275-4BCE-A613-35A3319B2749}">
      <dsp:nvSpPr>
        <dsp:cNvPr id="0" name=""/>
        <dsp:cNvSpPr/>
      </dsp:nvSpPr>
      <dsp:spPr>
        <a:xfrm rot="21300000">
          <a:off x="16455" y="1470271"/>
          <a:ext cx="5329363" cy="610292"/>
        </a:xfrm>
        <a:prstGeom prst="mathMinus">
          <a:avLst/>
        </a:prstGeom>
        <a:solidFill>
          <a:schemeClr val="accent6">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E2C0B4-40BC-415E-A60C-6F9D6CEDF24D}">
      <dsp:nvSpPr>
        <dsp:cNvPr id="0" name=""/>
        <dsp:cNvSpPr/>
      </dsp:nvSpPr>
      <dsp:spPr>
        <a:xfrm>
          <a:off x="643472" y="177541"/>
          <a:ext cx="1608682" cy="1420334"/>
        </a:xfrm>
        <a:prstGeom prst="downArrow">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D754F5-DA3B-4A8C-B2D4-724930D588E6}">
      <dsp:nvSpPr>
        <dsp:cNvPr id="0" name=""/>
        <dsp:cNvSpPr/>
      </dsp:nvSpPr>
      <dsp:spPr>
        <a:xfrm>
          <a:off x="2842005" y="0"/>
          <a:ext cx="1715927" cy="1491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it-IT" sz="1700" b="1" kern="1200" dirty="0"/>
            <a:t>Inverter</a:t>
          </a:r>
        </a:p>
        <a:p>
          <a:pPr marL="0" lvl="0" indent="0" algn="ctr" defTabSz="755650">
            <a:lnSpc>
              <a:spcPct val="90000"/>
            </a:lnSpc>
            <a:spcBef>
              <a:spcPct val="0"/>
            </a:spcBef>
            <a:spcAft>
              <a:spcPct val="35000"/>
            </a:spcAft>
            <a:buNone/>
          </a:pPr>
          <a:r>
            <a:rPr lang="it-IT" sz="1700" kern="1200" dirty="0"/>
            <a:t>+ efficienza</a:t>
          </a:r>
        </a:p>
        <a:p>
          <a:pPr marL="0" lvl="0" indent="0" algn="ctr" defTabSz="755650">
            <a:lnSpc>
              <a:spcPct val="90000"/>
            </a:lnSpc>
            <a:spcBef>
              <a:spcPct val="0"/>
            </a:spcBef>
            <a:spcAft>
              <a:spcPct val="35000"/>
            </a:spcAft>
            <a:buNone/>
          </a:pPr>
          <a:r>
            <a:rPr lang="it-IT" sz="1700" kern="1200" dirty="0"/>
            <a:t>+ rumore</a:t>
          </a:r>
        </a:p>
        <a:p>
          <a:pPr marL="0" lvl="0" indent="0" algn="ctr" defTabSz="755650">
            <a:lnSpc>
              <a:spcPct val="90000"/>
            </a:lnSpc>
            <a:spcBef>
              <a:spcPct val="0"/>
            </a:spcBef>
            <a:spcAft>
              <a:spcPct val="35000"/>
            </a:spcAft>
            <a:buNone/>
          </a:pPr>
          <a:r>
            <a:rPr lang="it-IT" sz="1700" kern="1200" dirty="0"/>
            <a:t>- Costo iniziale</a:t>
          </a:r>
        </a:p>
      </dsp:txBody>
      <dsp:txXfrm>
        <a:off x="2842005" y="0"/>
        <a:ext cx="1715927" cy="1491350"/>
      </dsp:txXfrm>
    </dsp:sp>
    <dsp:sp modelId="{0605C730-EF62-453B-BF54-7DFFF785844C}">
      <dsp:nvSpPr>
        <dsp:cNvPr id="0" name=""/>
        <dsp:cNvSpPr/>
      </dsp:nvSpPr>
      <dsp:spPr>
        <a:xfrm>
          <a:off x="3110118" y="1952959"/>
          <a:ext cx="1608682" cy="1420334"/>
        </a:xfrm>
        <a:prstGeom prst="upArrow">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6875F-9784-4246-94B3-150AE74BACD2}">
      <dsp:nvSpPr>
        <dsp:cNvPr id="0" name=""/>
        <dsp:cNvSpPr/>
      </dsp:nvSpPr>
      <dsp:spPr>
        <a:xfrm>
          <a:off x="804341" y="2059484"/>
          <a:ext cx="1715927" cy="1491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it-IT" sz="1700" b="1" kern="1200" dirty="0"/>
            <a:t>On-Off</a:t>
          </a:r>
        </a:p>
        <a:p>
          <a:pPr marL="0" lvl="0" indent="0" algn="ctr" defTabSz="755650">
            <a:lnSpc>
              <a:spcPct val="90000"/>
            </a:lnSpc>
            <a:spcBef>
              <a:spcPct val="0"/>
            </a:spcBef>
            <a:spcAft>
              <a:spcPct val="35000"/>
            </a:spcAft>
            <a:buNone/>
          </a:pPr>
          <a:r>
            <a:rPr lang="it-IT" sz="1700" kern="1200" dirty="0"/>
            <a:t>+ costo iniziale</a:t>
          </a:r>
        </a:p>
        <a:p>
          <a:pPr marL="0" lvl="0" indent="0" algn="ctr" defTabSz="755650">
            <a:lnSpc>
              <a:spcPct val="90000"/>
            </a:lnSpc>
            <a:spcBef>
              <a:spcPct val="0"/>
            </a:spcBef>
            <a:spcAft>
              <a:spcPct val="35000"/>
            </a:spcAft>
            <a:buNone/>
          </a:pPr>
          <a:r>
            <a:rPr lang="it-IT" sz="1700" kern="1200" dirty="0"/>
            <a:t>- Efficienza</a:t>
          </a:r>
        </a:p>
        <a:p>
          <a:pPr marL="0" lvl="0" indent="0" algn="ctr" defTabSz="755650">
            <a:lnSpc>
              <a:spcPct val="90000"/>
            </a:lnSpc>
            <a:spcBef>
              <a:spcPct val="0"/>
            </a:spcBef>
            <a:spcAft>
              <a:spcPct val="35000"/>
            </a:spcAft>
            <a:buNone/>
          </a:pPr>
          <a:r>
            <a:rPr lang="it-IT" sz="1700" kern="1200" dirty="0"/>
            <a:t>- rumore</a:t>
          </a:r>
        </a:p>
      </dsp:txBody>
      <dsp:txXfrm>
        <a:off x="804341" y="2059484"/>
        <a:ext cx="1715927" cy="14913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11291A-4072-43A1-9B6C-CD4FF5C3AB74}">
      <dsp:nvSpPr>
        <dsp:cNvPr id="0" name=""/>
        <dsp:cNvSpPr/>
      </dsp:nvSpPr>
      <dsp:spPr>
        <a:xfrm>
          <a:off x="-27065" y="0"/>
          <a:ext cx="553214" cy="1208510"/>
        </a:xfrm>
        <a:prstGeom prst="upArrow">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9FE442-8E7A-46FD-98EE-83DABB88613A}">
      <dsp:nvSpPr>
        <dsp:cNvPr id="0" name=""/>
        <dsp:cNvSpPr/>
      </dsp:nvSpPr>
      <dsp:spPr>
        <a:xfrm>
          <a:off x="542745" y="0"/>
          <a:ext cx="938787" cy="1208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0" rIns="113792" bIns="113792" numCol="1" spcCol="1270" anchor="ctr" anchorCtr="0">
          <a:noAutofit/>
        </a:bodyPr>
        <a:lstStyle/>
        <a:p>
          <a:pPr marL="0" lvl="0" indent="0" algn="l" defTabSz="711200">
            <a:lnSpc>
              <a:spcPct val="90000"/>
            </a:lnSpc>
            <a:spcBef>
              <a:spcPct val="0"/>
            </a:spcBef>
            <a:spcAft>
              <a:spcPct val="35000"/>
            </a:spcAft>
            <a:buNone/>
          </a:pPr>
          <a:r>
            <a:rPr lang="it-IT" sz="1600" b="1" kern="1200" dirty="0"/>
            <a:t>On-Off</a:t>
          </a:r>
        </a:p>
      </dsp:txBody>
      <dsp:txXfrm>
        <a:off x="542745" y="0"/>
        <a:ext cx="938787" cy="1208510"/>
      </dsp:txXfrm>
    </dsp:sp>
    <dsp:sp modelId="{5495DBC7-F4C8-4C9E-9B19-332EE6F63FB2}">
      <dsp:nvSpPr>
        <dsp:cNvPr id="0" name=""/>
        <dsp:cNvSpPr/>
      </dsp:nvSpPr>
      <dsp:spPr>
        <a:xfrm>
          <a:off x="138898" y="1309219"/>
          <a:ext cx="553214" cy="1208510"/>
        </a:xfrm>
        <a:prstGeom prst="downArrow">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547E37-44C7-4F77-89CA-9D2DB69EE395}">
      <dsp:nvSpPr>
        <dsp:cNvPr id="0" name=""/>
        <dsp:cNvSpPr/>
      </dsp:nvSpPr>
      <dsp:spPr>
        <a:xfrm>
          <a:off x="652734" y="1309219"/>
          <a:ext cx="1050738" cy="1208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0" rIns="113792" bIns="113792" numCol="1" spcCol="1270" anchor="ctr" anchorCtr="0">
          <a:noAutofit/>
        </a:bodyPr>
        <a:lstStyle/>
        <a:p>
          <a:pPr marL="0" lvl="0" indent="0" algn="l" defTabSz="711200">
            <a:lnSpc>
              <a:spcPct val="90000"/>
            </a:lnSpc>
            <a:spcBef>
              <a:spcPct val="0"/>
            </a:spcBef>
            <a:spcAft>
              <a:spcPct val="35000"/>
            </a:spcAft>
            <a:buNone/>
          </a:pPr>
          <a:r>
            <a:rPr lang="it-IT" sz="1600" b="1" kern="1200" dirty="0"/>
            <a:t>Inverter</a:t>
          </a:r>
        </a:p>
      </dsp:txBody>
      <dsp:txXfrm>
        <a:off x="652734" y="1309219"/>
        <a:ext cx="1050738" cy="12085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681DC-DCE7-4E65-A644-012AE850DB43}">
      <dsp:nvSpPr>
        <dsp:cNvPr id="0" name=""/>
        <dsp:cNvSpPr/>
      </dsp:nvSpPr>
      <dsp:spPr>
        <a:xfrm>
          <a:off x="2315624" y="0"/>
          <a:ext cx="2028027" cy="2028336"/>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BBC3954-4EEC-42F2-A310-C86C590D3534}">
      <dsp:nvSpPr>
        <dsp:cNvPr id="0" name=""/>
        <dsp:cNvSpPr/>
      </dsp:nvSpPr>
      <dsp:spPr>
        <a:xfrm>
          <a:off x="2763885" y="732291"/>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kern="1200" dirty="0"/>
            <a:t>Consumo anno</a:t>
          </a:r>
        </a:p>
        <a:p>
          <a:pPr marL="0" lvl="0" indent="0" algn="ctr" defTabSz="622300">
            <a:lnSpc>
              <a:spcPct val="90000"/>
            </a:lnSpc>
            <a:spcBef>
              <a:spcPct val="0"/>
            </a:spcBef>
            <a:spcAft>
              <a:spcPct val="35000"/>
            </a:spcAft>
            <a:buNone/>
          </a:pPr>
          <a:r>
            <a:rPr lang="it-IT" sz="1400" kern="1200" dirty="0"/>
            <a:t>11.880 kWh</a:t>
          </a:r>
        </a:p>
      </dsp:txBody>
      <dsp:txXfrm>
        <a:off x="2763885" y="732291"/>
        <a:ext cx="1126936" cy="563333"/>
      </dsp:txXfrm>
    </dsp:sp>
    <dsp:sp modelId="{57FD52FC-A60E-48A2-AC78-A0167B63A3B8}">
      <dsp:nvSpPr>
        <dsp:cNvPr id="0" name=""/>
        <dsp:cNvSpPr/>
      </dsp:nvSpPr>
      <dsp:spPr>
        <a:xfrm>
          <a:off x="1752347" y="1165429"/>
          <a:ext cx="2028027" cy="2028336"/>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7DF1EC5-D052-4B22-8161-30BD7BB26694}">
      <dsp:nvSpPr>
        <dsp:cNvPr id="0" name=""/>
        <dsp:cNvSpPr/>
      </dsp:nvSpPr>
      <dsp:spPr>
        <a:xfrm>
          <a:off x="2202893" y="1904462"/>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kern="1200" dirty="0"/>
            <a:t>Costo anno</a:t>
          </a:r>
        </a:p>
        <a:p>
          <a:pPr marL="0" lvl="0" indent="0" algn="ctr" defTabSz="622300">
            <a:lnSpc>
              <a:spcPct val="90000"/>
            </a:lnSpc>
            <a:spcBef>
              <a:spcPct val="0"/>
            </a:spcBef>
            <a:spcAft>
              <a:spcPct val="35000"/>
            </a:spcAft>
            <a:buNone/>
          </a:pPr>
          <a:r>
            <a:rPr lang="it-IT" sz="1400" kern="1200" dirty="0"/>
            <a:t>2.970 €</a:t>
          </a:r>
        </a:p>
      </dsp:txBody>
      <dsp:txXfrm>
        <a:off x="2202893" y="1904462"/>
        <a:ext cx="1126936" cy="563333"/>
      </dsp:txXfrm>
    </dsp:sp>
    <dsp:sp modelId="{E3FBAED1-07BD-4105-AECB-CE01523EF96D}">
      <dsp:nvSpPr>
        <dsp:cNvPr id="0" name=""/>
        <dsp:cNvSpPr/>
      </dsp:nvSpPr>
      <dsp:spPr>
        <a:xfrm>
          <a:off x="2459967" y="2470323"/>
          <a:ext cx="1742390" cy="1743088"/>
        </a:xfrm>
        <a:prstGeom prst="blockArc">
          <a:avLst>
            <a:gd name="adj1" fmla="val 13500000"/>
            <a:gd name="adj2" fmla="val 10800000"/>
            <a:gd name="adj3" fmla="val 1274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3DFB15B-05E9-4C91-A63B-68631B636A12}">
      <dsp:nvSpPr>
        <dsp:cNvPr id="0" name=""/>
        <dsp:cNvSpPr/>
      </dsp:nvSpPr>
      <dsp:spPr>
        <a:xfrm>
          <a:off x="2766551" y="3078318"/>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b="1" kern="1200" dirty="0"/>
            <a:t>Costo iniziale</a:t>
          </a:r>
        </a:p>
        <a:p>
          <a:pPr marL="0" lvl="0" indent="0" algn="ctr" defTabSz="622300">
            <a:lnSpc>
              <a:spcPct val="90000"/>
            </a:lnSpc>
            <a:spcBef>
              <a:spcPct val="0"/>
            </a:spcBef>
            <a:spcAft>
              <a:spcPct val="35000"/>
            </a:spcAft>
            <a:buNone/>
          </a:pPr>
          <a:r>
            <a:rPr lang="it-IT" sz="1400" b="1" kern="1200" dirty="0"/>
            <a:t>50.828 €</a:t>
          </a:r>
        </a:p>
      </dsp:txBody>
      <dsp:txXfrm>
        <a:off x="2766551" y="3078318"/>
        <a:ext cx="1126936" cy="5633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681DC-DCE7-4E65-A644-012AE850DB43}">
      <dsp:nvSpPr>
        <dsp:cNvPr id="0" name=""/>
        <dsp:cNvSpPr/>
      </dsp:nvSpPr>
      <dsp:spPr>
        <a:xfrm>
          <a:off x="2315624" y="0"/>
          <a:ext cx="2028027" cy="2028336"/>
        </a:xfrm>
        <a:prstGeom prst="circularArrow">
          <a:avLst>
            <a:gd name="adj1" fmla="val 10980"/>
            <a:gd name="adj2" fmla="val 1142322"/>
            <a:gd name="adj3" fmla="val 4500000"/>
            <a:gd name="adj4" fmla="val 10800000"/>
            <a:gd name="adj5" fmla="val 125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BBC3954-4EEC-42F2-A310-C86C590D3534}">
      <dsp:nvSpPr>
        <dsp:cNvPr id="0" name=""/>
        <dsp:cNvSpPr/>
      </dsp:nvSpPr>
      <dsp:spPr>
        <a:xfrm>
          <a:off x="2763885" y="732291"/>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kern="1200" dirty="0"/>
            <a:t>Consumo anno</a:t>
          </a:r>
        </a:p>
        <a:p>
          <a:pPr marL="0" lvl="0" indent="0" algn="ctr" defTabSz="622300">
            <a:lnSpc>
              <a:spcPct val="90000"/>
            </a:lnSpc>
            <a:spcBef>
              <a:spcPct val="0"/>
            </a:spcBef>
            <a:spcAft>
              <a:spcPct val="35000"/>
            </a:spcAft>
            <a:buNone/>
          </a:pPr>
          <a:r>
            <a:rPr lang="it-IT" sz="1400" kern="1200" dirty="0"/>
            <a:t>2.520 kWh</a:t>
          </a:r>
        </a:p>
      </dsp:txBody>
      <dsp:txXfrm>
        <a:off x="2763885" y="732291"/>
        <a:ext cx="1126936" cy="563333"/>
      </dsp:txXfrm>
    </dsp:sp>
    <dsp:sp modelId="{57FD52FC-A60E-48A2-AC78-A0167B63A3B8}">
      <dsp:nvSpPr>
        <dsp:cNvPr id="0" name=""/>
        <dsp:cNvSpPr/>
      </dsp:nvSpPr>
      <dsp:spPr>
        <a:xfrm>
          <a:off x="1752347" y="1165429"/>
          <a:ext cx="2028027" cy="2028336"/>
        </a:xfrm>
        <a:prstGeom prst="leftCircularArrow">
          <a:avLst>
            <a:gd name="adj1" fmla="val 10980"/>
            <a:gd name="adj2" fmla="val 1142322"/>
            <a:gd name="adj3" fmla="val 6300000"/>
            <a:gd name="adj4" fmla="val 18900000"/>
            <a:gd name="adj5" fmla="val 125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7DF1EC5-D052-4B22-8161-30BD7BB26694}">
      <dsp:nvSpPr>
        <dsp:cNvPr id="0" name=""/>
        <dsp:cNvSpPr/>
      </dsp:nvSpPr>
      <dsp:spPr>
        <a:xfrm>
          <a:off x="2202893" y="1904462"/>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kern="1200" dirty="0"/>
            <a:t>Costo anno</a:t>
          </a:r>
        </a:p>
        <a:p>
          <a:pPr marL="0" lvl="0" indent="0" algn="ctr" defTabSz="622300">
            <a:lnSpc>
              <a:spcPct val="90000"/>
            </a:lnSpc>
            <a:spcBef>
              <a:spcPct val="0"/>
            </a:spcBef>
            <a:spcAft>
              <a:spcPct val="35000"/>
            </a:spcAft>
            <a:buNone/>
          </a:pPr>
          <a:r>
            <a:rPr lang="it-IT" sz="1400" kern="1200" dirty="0"/>
            <a:t>630 €</a:t>
          </a:r>
        </a:p>
      </dsp:txBody>
      <dsp:txXfrm>
        <a:off x="2202893" y="1904462"/>
        <a:ext cx="1126936" cy="563333"/>
      </dsp:txXfrm>
    </dsp:sp>
    <dsp:sp modelId="{E3FBAED1-07BD-4105-AECB-CE01523EF96D}">
      <dsp:nvSpPr>
        <dsp:cNvPr id="0" name=""/>
        <dsp:cNvSpPr/>
      </dsp:nvSpPr>
      <dsp:spPr>
        <a:xfrm>
          <a:off x="2459967" y="2470323"/>
          <a:ext cx="1742390" cy="1743088"/>
        </a:xfrm>
        <a:prstGeom prst="blockArc">
          <a:avLst>
            <a:gd name="adj1" fmla="val 13500000"/>
            <a:gd name="adj2" fmla="val 10800000"/>
            <a:gd name="adj3" fmla="val 1274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3DFB15B-05E9-4C91-A63B-68631B636A12}">
      <dsp:nvSpPr>
        <dsp:cNvPr id="0" name=""/>
        <dsp:cNvSpPr/>
      </dsp:nvSpPr>
      <dsp:spPr>
        <a:xfrm>
          <a:off x="2766551" y="3078318"/>
          <a:ext cx="1126936" cy="563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it-IT" sz="1400" b="1" kern="1200" dirty="0"/>
            <a:t>Costo iniziale</a:t>
          </a:r>
        </a:p>
        <a:p>
          <a:pPr marL="0" lvl="0" indent="0" algn="ctr" defTabSz="622300">
            <a:lnSpc>
              <a:spcPct val="90000"/>
            </a:lnSpc>
            <a:spcBef>
              <a:spcPct val="0"/>
            </a:spcBef>
            <a:spcAft>
              <a:spcPct val="35000"/>
            </a:spcAft>
            <a:buNone/>
          </a:pPr>
          <a:r>
            <a:rPr lang="it-IT" sz="1400" b="1" kern="1200" dirty="0"/>
            <a:t>76.436 €</a:t>
          </a:r>
        </a:p>
      </dsp:txBody>
      <dsp:txXfrm>
        <a:off x="2766551" y="3078318"/>
        <a:ext cx="1126936" cy="5633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38824-DEB0-45B1-A4A5-DAAC4B26DB98}">
      <dsp:nvSpPr>
        <dsp:cNvPr id="0" name=""/>
        <dsp:cNvSpPr/>
      </dsp:nvSpPr>
      <dsp:spPr>
        <a:xfrm rot="5400000">
          <a:off x="-232601" y="234922"/>
          <a:ext cx="1550676" cy="1085473"/>
        </a:xfrm>
        <a:prstGeom prst="chevron">
          <a:avLst/>
        </a:prstGeom>
        <a:solidFill>
          <a:schemeClr val="accent6">
            <a:shade val="8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it-IT" sz="2200" kern="1200"/>
            <a:t>Edificio	</a:t>
          </a:r>
        </a:p>
      </dsp:txBody>
      <dsp:txXfrm rot="-5400000">
        <a:off x="1" y="545058"/>
        <a:ext cx="1085473" cy="465203"/>
      </dsp:txXfrm>
    </dsp:sp>
    <dsp:sp modelId="{39D38F90-F1DF-4A66-9EB7-09EB60C72BBE}">
      <dsp:nvSpPr>
        <dsp:cNvPr id="0" name=""/>
        <dsp:cNvSpPr/>
      </dsp:nvSpPr>
      <dsp:spPr>
        <a:xfrm rot="5400000">
          <a:off x="2445099" y="-1357305"/>
          <a:ext cx="1007939" cy="3727192"/>
        </a:xfrm>
        <a:prstGeom prst="round2SameRect">
          <a:avLst/>
        </a:prstGeom>
        <a:solidFill>
          <a:schemeClr val="lt1">
            <a:alpha val="9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it-IT" sz="1900" kern="1200" dirty="0"/>
            <a:t>Destinazione d'uso: produzione</a:t>
          </a:r>
        </a:p>
        <a:p>
          <a:pPr marL="171450" lvl="1" indent="-171450" algn="l" defTabSz="844550">
            <a:lnSpc>
              <a:spcPct val="90000"/>
            </a:lnSpc>
            <a:spcBef>
              <a:spcPct val="0"/>
            </a:spcBef>
            <a:spcAft>
              <a:spcPct val="15000"/>
            </a:spcAft>
            <a:buChar char="•"/>
          </a:pPr>
          <a:r>
            <a:rPr lang="it-IT" sz="1900" kern="1200"/>
            <a:t>Ubicazione: Roma</a:t>
          </a:r>
        </a:p>
        <a:p>
          <a:pPr marL="171450" lvl="1" indent="-171450" algn="l" defTabSz="844550">
            <a:lnSpc>
              <a:spcPct val="90000"/>
            </a:lnSpc>
            <a:spcBef>
              <a:spcPct val="0"/>
            </a:spcBef>
            <a:spcAft>
              <a:spcPct val="15000"/>
            </a:spcAft>
            <a:buChar char="•"/>
          </a:pPr>
          <a:r>
            <a:rPr lang="it-IT" sz="1900" kern="1200" dirty="0"/>
            <a:t>Numero locali: 4 (3.400 m</a:t>
          </a:r>
          <a:r>
            <a:rPr lang="it-IT" sz="1900" kern="1200" baseline="30000" dirty="0"/>
            <a:t>3</a:t>
          </a:r>
          <a:r>
            <a:rPr lang="it-IT" sz="1900" kern="1200" dirty="0"/>
            <a:t>)</a:t>
          </a:r>
        </a:p>
      </dsp:txBody>
      <dsp:txXfrm rot="-5400000">
        <a:off x="1085473" y="51525"/>
        <a:ext cx="3677988" cy="909531"/>
      </dsp:txXfrm>
    </dsp:sp>
    <dsp:sp modelId="{21A408E1-699A-4F3E-84CB-CFD0AB70921C}">
      <dsp:nvSpPr>
        <dsp:cNvPr id="0" name=""/>
        <dsp:cNvSpPr/>
      </dsp:nvSpPr>
      <dsp:spPr>
        <a:xfrm rot="5400000">
          <a:off x="-232601" y="1490033"/>
          <a:ext cx="1550676" cy="1085473"/>
        </a:xfrm>
        <a:prstGeom prst="chevron">
          <a:avLst/>
        </a:prstGeom>
        <a:solidFill>
          <a:schemeClr val="accent6">
            <a:shade val="80000"/>
            <a:hueOff val="321280"/>
            <a:satOff val="-12909"/>
            <a:lumOff val="27628"/>
            <a:alphaOff val="0"/>
          </a:schemeClr>
        </a:solidFill>
        <a:ln w="12700" cap="flat" cmpd="sng" algn="ctr">
          <a:solidFill>
            <a:schemeClr val="accent6">
              <a:shade val="80000"/>
              <a:hueOff val="321280"/>
              <a:satOff val="-12909"/>
              <a:lumOff val="27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it-IT" sz="2200" kern="1200"/>
            <a:t>Richieste</a:t>
          </a:r>
        </a:p>
      </dsp:txBody>
      <dsp:txXfrm rot="-5400000">
        <a:off x="1" y="1800169"/>
        <a:ext cx="1085473" cy="465203"/>
      </dsp:txXfrm>
    </dsp:sp>
    <dsp:sp modelId="{AA5FFD4C-1156-4BF9-BB35-7EF638F7D104}">
      <dsp:nvSpPr>
        <dsp:cNvPr id="0" name=""/>
        <dsp:cNvSpPr/>
      </dsp:nvSpPr>
      <dsp:spPr>
        <a:xfrm rot="5400000">
          <a:off x="2445099" y="-102194"/>
          <a:ext cx="1007939" cy="3727192"/>
        </a:xfrm>
        <a:prstGeom prst="round2SameRect">
          <a:avLst/>
        </a:prstGeom>
        <a:solidFill>
          <a:schemeClr val="lt1">
            <a:alpha val="90000"/>
            <a:hueOff val="0"/>
            <a:satOff val="0"/>
            <a:lumOff val="0"/>
            <a:alphaOff val="0"/>
          </a:schemeClr>
        </a:solidFill>
        <a:ln w="12700" cap="flat" cmpd="sng" algn="ctr">
          <a:solidFill>
            <a:schemeClr val="accent6">
              <a:shade val="80000"/>
              <a:hueOff val="321280"/>
              <a:satOff val="-12909"/>
              <a:lumOff val="27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it-IT" sz="1900" kern="1200" dirty="0"/>
            <a:t>Potenza totale: 130 </a:t>
          </a:r>
          <a:r>
            <a:rPr lang="it-IT" sz="1900" kern="1200" dirty="0" err="1"/>
            <a:t>kWf</a:t>
          </a:r>
          <a:endParaRPr lang="it-IT" sz="1900" kern="1200" dirty="0"/>
        </a:p>
        <a:p>
          <a:pPr marL="171450" lvl="1" indent="-171450" algn="l" defTabSz="844550">
            <a:lnSpc>
              <a:spcPct val="90000"/>
            </a:lnSpc>
            <a:spcBef>
              <a:spcPct val="0"/>
            </a:spcBef>
            <a:spcAft>
              <a:spcPct val="15000"/>
            </a:spcAft>
            <a:buChar char="•"/>
          </a:pPr>
          <a:r>
            <a:rPr lang="it-IT" sz="1900" kern="1200" dirty="0"/>
            <a:t>T interna: 2°C </a:t>
          </a:r>
        </a:p>
        <a:p>
          <a:pPr marL="171450" lvl="1" indent="-171450" algn="l" defTabSz="844550">
            <a:lnSpc>
              <a:spcPct val="90000"/>
            </a:lnSpc>
            <a:spcBef>
              <a:spcPct val="0"/>
            </a:spcBef>
            <a:spcAft>
              <a:spcPct val="15000"/>
            </a:spcAft>
            <a:buChar char="•"/>
          </a:pPr>
          <a:r>
            <a:rPr lang="it-IT" sz="1900" b="1" kern="1200" dirty="0"/>
            <a:t>Sbrinamento: EH o H</a:t>
          </a:r>
          <a:r>
            <a:rPr lang="it-IT" sz="1900" b="1" kern="1200" baseline="-25000" dirty="0"/>
            <a:t>2</a:t>
          </a:r>
          <a:r>
            <a:rPr lang="it-IT" sz="1900" b="1" kern="1200" dirty="0"/>
            <a:t>O?</a:t>
          </a:r>
        </a:p>
      </dsp:txBody>
      <dsp:txXfrm rot="-5400000">
        <a:off x="1085473" y="1306636"/>
        <a:ext cx="3677988" cy="9095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C02AE-C50D-4607-A03F-7C4923128491}">
      <dsp:nvSpPr>
        <dsp:cNvPr id="0" name=""/>
        <dsp:cNvSpPr/>
      </dsp:nvSpPr>
      <dsp:spPr>
        <a:xfrm>
          <a:off x="2984" y="0"/>
          <a:ext cx="1790789" cy="1905060"/>
        </a:xfrm>
        <a:prstGeom prst="upArrow">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72EDF6-347A-4A9D-8A52-01540A724212}">
      <dsp:nvSpPr>
        <dsp:cNvPr id="0" name=""/>
        <dsp:cNvSpPr/>
      </dsp:nvSpPr>
      <dsp:spPr>
        <a:xfrm>
          <a:off x="1782404" y="0"/>
          <a:ext cx="3169102" cy="190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marL="0" lvl="0" indent="0" algn="l" defTabSz="800100">
            <a:lnSpc>
              <a:spcPct val="90000"/>
            </a:lnSpc>
            <a:spcBef>
              <a:spcPct val="0"/>
            </a:spcBef>
            <a:spcAft>
              <a:spcPct val="35000"/>
            </a:spcAft>
            <a:buNone/>
          </a:pPr>
          <a:r>
            <a:rPr lang="it-IT" sz="1800" kern="1200" dirty="0"/>
            <a:t>+ Scambiatore in serie al </a:t>
          </a:r>
          <a:r>
            <a:rPr lang="it-IT" sz="1800" kern="1200" dirty="0" err="1"/>
            <a:t>cond.</a:t>
          </a:r>
          <a:endParaRPr lang="it-IT" sz="1800" kern="1200" dirty="0"/>
        </a:p>
        <a:p>
          <a:pPr marL="0" lvl="0" indent="0" algn="l" defTabSz="800100">
            <a:lnSpc>
              <a:spcPct val="90000"/>
            </a:lnSpc>
            <a:spcBef>
              <a:spcPct val="0"/>
            </a:spcBef>
            <a:spcAft>
              <a:spcPct val="35000"/>
            </a:spcAft>
            <a:buNone/>
          </a:pPr>
          <a:r>
            <a:rPr lang="it-IT" sz="1800" kern="1200" dirty="0"/>
            <a:t>+ T acqua prodotta elevata</a:t>
          </a:r>
        </a:p>
        <a:p>
          <a:pPr marL="0" lvl="0" indent="0" algn="l" defTabSz="800100">
            <a:lnSpc>
              <a:spcPct val="90000"/>
            </a:lnSpc>
            <a:spcBef>
              <a:spcPct val="0"/>
            </a:spcBef>
            <a:spcAft>
              <a:spcPct val="35000"/>
            </a:spcAft>
            <a:buNone/>
          </a:pPr>
          <a:r>
            <a:rPr lang="it-IT" sz="1800" kern="1200" dirty="0"/>
            <a:t>+ Basti costi iniziali</a:t>
          </a:r>
        </a:p>
        <a:p>
          <a:pPr marL="0" lvl="0" indent="0" algn="l" defTabSz="800100">
            <a:lnSpc>
              <a:spcPct val="90000"/>
            </a:lnSpc>
            <a:spcBef>
              <a:spcPct val="0"/>
            </a:spcBef>
            <a:spcAft>
              <a:spcPct val="35000"/>
            </a:spcAft>
            <a:buNone/>
          </a:pPr>
          <a:r>
            <a:rPr lang="it-IT" sz="1800" kern="1200" dirty="0"/>
            <a:t>+ Migliora efficienza </a:t>
          </a:r>
          <a:r>
            <a:rPr lang="it-IT" sz="1800" kern="1200" dirty="0" err="1"/>
            <a:t>chiller</a:t>
          </a:r>
          <a:endParaRPr lang="it-IT" sz="1800" kern="1200" dirty="0"/>
        </a:p>
      </dsp:txBody>
      <dsp:txXfrm>
        <a:off x="1782404" y="0"/>
        <a:ext cx="3169102" cy="1905060"/>
      </dsp:txXfrm>
    </dsp:sp>
    <dsp:sp modelId="{1FDD5FDA-540E-418C-946F-463ED0715854}">
      <dsp:nvSpPr>
        <dsp:cNvPr id="0" name=""/>
        <dsp:cNvSpPr/>
      </dsp:nvSpPr>
      <dsp:spPr>
        <a:xfrm>
          <a:off x="540221" y="2063815"/>
          <a:ext cx="1790789" cy="1905060"/>
        </a:xfrm>
        <a:prstGeom prst="downArrow">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338C8C-69B1-4165-8734-D6A317227101}">
      <dsp:nvSpPr>
        <dsp:cNvPr id="0" name=""/>
        <dsp:cNvSpPr/>
      </dsp:nvSpPr>
      <dsp:spPr>
        <a:xfrm>
          <a:off x="2384734" y="2063815"/>
          <a:ext cx="3038915" cy="190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0" rIns="128016" bIns="128016" numCol="1" spcCol="1270" anchor="ctr" anchorCtr="0">
          <a:noAutofit/>
        </a:bodyPr>
        <a:lstStyle/>
        <a:p>
          <a:pPr marL="0" lvl="0" indent="0" algn="l" defTabSz="800100">
            <a:lnSpc>
              <a:spcPct val="90000"/>
            </a:lnSpc>
            <a:spcBef>
              <a:spcPct val="0"/>
            </a:spcBef>
            <a:spcAft>
              <a:spcPct val="35000"/>
            </a:spcAft>
            <a:buNone/>
          </a:pPr>
          <a:r>
            <a:rPr lang="it-IT" sz="1800" kern="1200" dirty="0"/>
            <a:t>- Prec/</a:t>
          </a:r>
          <a:r>
            <a:rPr lang="it-IT" sz="1800" kern="1200" dirty="0" err="1"/>
            <a:t>Pf</a:t>
          </a:r>
          <a:r>
            <a:rPr lang="it-IT" sz="1800" kern="1200" dirty="0"/>
            <a:t> tra 15% e 30%</a:t>
          </a:r>
        </a:p>
        <a:p>
          <a:pPr marL="0" lvl="0" indent="0" algn="l" defTabSz="800100">
            <a:lnSpc>
              <a:spcPct val="90000"/>
            </a:lnSpc>
            <a:spcBef>
              <a:spcPct val="0"/>
            </a:spcBef>
            <a:spcAft>
              <a:spcPct val="35000"/>
            </a:spcAft>
            <a:buNone/>
          </a:pPr>
          <a:r>
            <a:rPr lang="it-IT" sz="1600" kern="1200" dirty="0"/>
            <a:t>- Poco efficiente per Text basse</a:t>
          </a:r>
        </a:p>
      </dsp:txBody>
      <dsp:txXfrm>
        <a:off x="2384734" y="2063815"/>
        <a:ext cx="3038915" cy="19050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A509B-6385-4CDA-8EB0-F6DEECD66CF7}">
      <dsp:nvSpPr>
        <dsp:cNvPr id="0" name=""/>
        <dsp:cNvSpPr/>
      </dsp:nvSpPr>
      <dsp:spPr>
        <a:xfrm rot="21300000">
          <a:off x="15222" y="1330121"/>
          <a:ext cx="4930026" cy="564562"/>
        </a:xfrm>
        <a:prstGeom prst="mathMinus">
          <a:avLst/>
        </a:prstGeom>
        <a:solidFill>
          <a:schemeClr val="accent6">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1BDB61-2988-4CD8-B313-7B644A369F9E}">
      <dsp:nvSpPr>
        <dsp:cNvPr id="0" name=""/>
        <dsp:cNvSpPr/>
      </dsp:nvSpPr>
      <dsp:spPr>
        <a:xfrm>
          <a:off x="595256" y="161240"/>
          <a:ext cx="1488141" cy="1289922"/>
        </a:xfrm>
        <a:prstGeom prst="downArrow">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57739E-0681-436C-B2BC-AB6D54BDBF63}">
      <dsp:nvSpPr>
        <dsp:cNvPr id="0" name=""/>
        <dsp:cNvSpPr/>
      </dsp:nvSpPr>
      <dsp:spPr>
        <a:xfrm>
          <a:off x="2629049" y="0"/>
          <a:ext cx="1587350" cy="1354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b="1" kern="1200" dirty="0"/>
            <a:t>Ad acqua</a:t>
          </a:r>
        </a:p>
        <a:p>
          <a:pPr marL="0" lvl="0" indent="0" algn="ctr" defTabSz="800100">
            <a:lnSpc>
              <a:spcPct val="90000"/>
            </a:lnSpc>
            <a:spcBef>
              <a:spcPct val="0"/>
            </a:spcBef>
            <a:spcAft>
              <a:spcPct val="35000"/>
            </a:spcAft>
            <a:buNone/>
          </a:pPr>
          <a:r>
            <a:rPr lang="it-IT" sz="1800" kern="1200" dirty="0"/>
            <a:t>Costo iniziale: +7500€</a:t>
          </a:r>
        </a:p>
      </dsp:txBody>
      <dsp:txXfrm>
        <a:off x="2629049" y="0"/>
        <a:ext cx="1587350" cy="1354418"/>
      </dsp:txXfrm>
    </dsp:sp>
    <dsp:sp modelId="{1D55C11D-E0C5-4172-9668-221D7BBF0EA6}">
      <dsp:nvSpPr>
        <dsp:cNvPr id="0" name=""/>
        <dsp:cNvSpPr/>
      </dsp:nvSpPr>
      <dsp:spPr>
        <a:xfrm>
          <a:off x="2877073" y="1773642"/>
          <a:ext cx="1488141" cy="1289922"/>
        </a:xfrm>
        <a:prstGeom prst="upArrow">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0343F-2D07-4762-90D6-E8AA8B882E46}">
      <dsp:nvSpPr>
        <dsp:cNvPr id="0" name=""/>
        <dsp:cNvSpPr/>
      </dsp:nvSpPr>
      <dsp:spPr>
        <a:xfrm>
          <a:off x="744070" y="1870386"/>
          <a:ext cx="1587350" cy="1354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b="1" kern="1200" dirty="0"/>
            <a:t>Elettrico</a:t>
          </a:r>
        </a:p>
        <a:p>
          <a:pPr marL="0" lvl="0" indent="0" algn="ctr" defTabSz="800100">
            <a:lnSpc>
              <a:spcPct val="90000"/>
            </a:lnSpc>
            <a:spcBef>
              <a:spcPct val="0"/>
            </a:spcBef>
            <a:spcAft>
              <a:spcPct val="35000"/>
            </a:spcAft>
            <a:buNone/>
          </a:pPr>
          <a:r>
            <a:rPr lang="it-IT" sz="1800" kern="1200" dirty="0"/>
            <a:t>Costo energia: +2500€/y</a:t>
          </a:r>
        </a:p>
      </dsp:txBody>
      <dsp:txXfrm>
        <a:off x="744070" y="1870386"/>
        <a:ext cx="1587350" cy="135441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C16C1B5A-0DB6-4157-8A59-786131692B42}" type="datetimeFigureOut">
              <a:rPr lang="it-IT" smtClean="0"/>
              <a:t>09/04/2025</a:t>
            </a:fld>
            <a:endParaRPr lang="it-IT"/>
          </a:p>
        </p:txBody>
      </p:sp>
      <p:sp>
        <p:nvSpPr>
          <p:cNvPr id="4" name="Segnaposto immagine diapositiva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290F1B8F-78F4-4BB1-9575-6072BE5ABC16}" type="slidenum">
              <a:rPr lang="it-IT" smtClean="0"/>
              <a:t>‹N›</a:t>
            </a:fld>
            <a:endParaRPr lang="it-IT"/>
          </a:p>
        </p:txBody>
      </p:sp>
    </p:spTree>
    <p:extLst>
      <p:ext uri="{BB962C8B-B14F-4D97-AF65-F5344CB8AC3E}">
        <p14:creationId xmlns:p14="http://schemas.microsoft.com/office/powerpoint/2010/main" val="656895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85d85f55dd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g285d85f55dd_0_2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84fc94855f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g284fc94855f_2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90F1B8F-78F4-4BB1-9575-6072BE5ABC16}" type="slidenum">
              <a:rPr lang="it-IT" smtClean="0"/>
              <a:t>3</a:t>
            </a:fld>
            <a:endParaRPr lang="it-IT"/>
          </a:p>
        </p:txBody>
      </p:sp>
    </p:spTree>
    <p:extLst>
      <p:ext uri="{BB962C8B-B14F-4D97-AF65-F5344CB8AC3E}">
        <p14:creationId xmlns:p14="http://schemas.microsoft.com/office/powerpoint/2010/main" val="2147568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9DD90-35CF-1134-7912-A8FD4CB3BA7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76137D4-9919-2572-0152-A1588112653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618CF55-434A-DA64-6752-F4D2573B11A0}"/>
              </a:ext>
            </a:extLst>
          </p:cNvPr>
          <p:cNvSpPr>
            <a:spLocks noGrp="1"/>
          </p:cNvSpPr>
          <p:nvPr>
            <p:ph type="body" idx="1"/>
          </p:nvPr>
        </p:nvSpPr>
        <p:spPr/>
        <p:txBody>
          <a:bodyPr/>
          <a:lstStyle/>
          <a:p>
            <a:pPr algn="l" fontAlgn="base"/>
            <a:r>
              <a:rPr lang="it-IT" sz="1300" dirty="0"/>
              <a:t>In numerose istanze presentate alla scrivente è stato chiesto di fornire ulteriori chiarimenti in merito al trattamento ai fini dell’iper ammortamento degli “impianti tecnici di servizio” e cioè, più precisamente, di quegli impianti, di per sé non produttivi, ma che risultano strettamente necessari al funzionamento della macchina o dell’impianto nuovi oggetto di agevolazione, tra i quali assumono particolare rilevanza, ad esempio, gli impianti di alimentazione di vettori energetici primari e secondari, energia elettrica, gas, aria compressa. </a:t>
            </a:r>
          </a:p>
          <a:p>
            <a:pPr algn="l" fontAlgn="base"/>
            <a:r>
              <a:rPr lang="it-IT" b="0" i="0" dirty="0">
                <a:solidFill>
                  <a:srgbClr val="E8E8E8"/>
                </a:solidFill>
                <a:effectLst/>
                <a:latin typeface="Google Sans Text"/>
              </a:rPr>
              <a:t>gli </a:t>
            </a:r>
            <a:r>
              <a:rPr lang="it-IT" b="1" i="0" dirty="0">
                <a:solidFill>
                  <a:srgbClr val="E8E8E8"/>
                </a:solidFill>
                <a:effectLst/>
                <a:latin typeface="Google Sans Text"/>
              </a:rPr>
              <a:t>accessori strettamente indispensabili per la funzione di una determinata macchina</a:t>
            </a:r>
            <a:r>
              <a:rPr lang="it-IT" b="0" i="0" dirty="0">
                <a:solidFill>
                  <a:srgbClr val="E8E8E8"/>
                </a:solidFill>
                <a:effectLst/>
                <a:latin typeface="Google Sans Text"/>
              </a:rPr>
              <a:t> nell'ambito dello specifico processo produttivo possono essere rilevanti ai fini dell'agevolazione, purché costituiscano </a:t>
            </a:r>
            <a:r>
              <a:rPr lang="it-IT" b="1" i="0" dirty="0">
                <a:solidFill>
                  <a:srgbClr val="E8E8E8"/>
                </a:solidFill>
                <a:effectLst/>
                <a:latin typeface="Google Sans Text"/>
              </a:rPr>
              <a:t>ordinaria dotazione</a:t>
            </a:r>
            <a:r>
              <a:rPr lang="it-IT" b="0" i="0" dirty="0">
                <a:solidFill>
                  <a:srgbClr val="E8E8E8"/>
                </a:solidFill>
                <a:effectLst/>
                <a:latin typeface="Google Sans Text"/>
              </a:rPr>
              <a:t> del bene principale</a:t>
            </a:r>
            <a:r>
              <a:rPr lang="it-IT" sz="1300" dirty="0">
                <a:solidFill>
                  <a:srgbClr val="E8E8E8"/>
                </a:solidFill>
                <a:latin typeface="Google Sans Text"/>
              </a:rPr>
              <a:t>. </a:t>
            </a:r>
            <a:r>
              <a:rPr lang="it-IT" b="0" i="0" dirty="0">
                <a:solidFill>
                  <a:srgbClr val="E8E8E8"/>
                </a:solidFill>
                <a:effectLst/>
                <a:latin typeface="Google Sans Text"/>
              </a:rPr>
              <a:t>A tal fine, per motivi di semplificazione, era stato introdotto un </a:t>
            </a:r>
            <a:r>
              <a:rPr lang="it-IT" b="1" i="0" dirty="0">
                <a:solidFill>
                  <a:srgbClr val="E8E8E8"/>
                </a:solidFill>
                <a:effectLst/>
                <a:latin typeface="Google Sans Text"/>
              </a:rPr>
              <a:t>criterio forfettario</a:t>
            </a:r>
            <a:r>
              <a:rPr lang="it-IT" b="0" i="0" dirty="0">
                <a:solidFill>
                  <a:srgbClr val="E8E8E8"/>
                </a:solidFill>
                <a:effectLst/>
                <a:latin typeface="Google Sans Text"/>
              </a:rPr>
              <a:t>: si considera che le attrezzature strettamente necessarie al funzionamento del bene agevolabile rientrino nella "normale dotazione" </a:t>
            </a:r>
            <a:r>
              <a:rPr lang="it-IT" b="1" i="0" dirty="0">
                <a:solidFill>
                  <a:srgbClr val="E8E8E8"/>
                </a:solidFill>
                <a:effectLst/>
                <a:latin typeface="Google Sans Text"/>
              </a:rPr>
              <a:t>entro il limite del 5% del costo del bene principale</a:t>
            </a:r>
            <a:r>
              <a:rPr lang="it-IT" sz="1300" b="1" dirty="0">
                <a:solidFill>
                  <a:srgbClr val="E8E8E8"/>
                </a:solidFill>
                <a:latin typeface="Google Sans Text"/>
              </a:rPr>
              <a:t> </a:t>
            </a:r>
            <a:r>
              <a:rPr lang="it-IT" b="0" i="0" dirty="0">
                <a:solidFill>
                  <a:srgbClr val="E8E8E8"/>
                </a:solidFill>
                <a:effectLst/>
                <a:latin typeface="Google Sans Text"/>
              </a:rPr>
              <a:t>ma aprendo anche alla possibilità di agevolare costi superiori se adeguatamente giustificati</a:t>
            </a:r>
            <a:r>
              <a:rPr lang="it-IT" sz="1300" dirty="0">
                <a:solidFill>
                  <a:srgbClr val="E8E8E8"/>
                </a:solidFill>
                <a:latin typeface="Google Sans Text"/>
              </a:rPr>
              <a:t>.</a:t>
            </a:r>
          </a:p>
          <a:p>
            <a:pPr algn="l" fontAlgn="base"/>
            <a:r>
              <a:rPr lang="it-IT" dirty="0"/>
              <a:t>le pompe di calore possono essere incluse nella definizione </a:t>
            </a:r>
            <a:r>
              <a:rPr lang="it-IT" b="1" dirty="0"/>
              <a:t>se considerate come impianti che forniscono energia termica</a:t>
            </a:r>
            <a:r>
              <a:rPr lang="it-IT" dirty="0"/>
              <a:t>, sfruttando un vettore energetico secondario come l'elettricità per produrre riscaldamento o raffrescamento.</a:t>
            </a: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AA56CE01-573F-3BBE-755F-B2EEDA9196B1}"/>
              </a:ext>
            </a:extLst>
          </p:cNvPr>
          <p:cNvSpPr>
            <a:spLocks noGrp="1"/>
          </p:cNvSpPr>
          <p:nvPr>
            <p:ph type="sldNum" sz="quarter" idx="5"/>
          </p:nvPr>
        </p:nvSpPr>
        <p:spPr/>
        <p:txBody>
          <a:bodyPr/>
          <a:lstStyle/>
          <a:p>
            <a:fld id="{290F1B8F-78F4-4BB1-9575-6072BE5ABC16}" type="slidenum">
              <a:rPr lang="it-IT" smtClean="0"/>
              <a:t>4</a:t>
            </a:fld>
            <a:endParaRPr lang="it-IT"/>
          </a:p>
        </p:txBody>
      </p:sp>
    </p:spTree>
    <p:extLst>
      <p:ext uri="{BB962C8B-B14F-4D97-AF65-F5344CB8AC3E}">
        <p14:creationId xmlns:p14="http://schemas.microsoft.com/office/powerpoint/2010/main" val="23837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3EED9-701A-E837-8022-2FD0870E161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A009ABC-5888-3864-9072-8373A680349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34B689F-6663-850C-1049-6E745F793990}"/>
              </a:ext>
            </a:extLst>
          </p:cNvPr>
          <p:cNvSpPr>
            <a:spLocks noGrp="1"/>
          </p:cNvSpPr>
          <p:nvPr>
            <p:ph type="body" idx="1"/>
          </p:nvPr>
        </p:nvSpPr>
        <p:spPr/>
        <p:txBody>
          <a:bodyPr/>
          <a:lstStyle/>
          <a:p>
            <a:pPr algn="l" fontAlgn="base"/>
            <a:r>
              <a:rPr lang="it-IT" sz="2000" b="1" i="0" dirty="0">
                <a:solidFill>
                  <a:srgbClr val="E8E8E8"/>
                </a:solidFill>
                <a:effectLst/>
                <a:latin typeface="Google Sans Text"/>
              </a:rPr>
              <a:t>La misura consiste in un’agevolazione sotto forma di credito d’imposta per i progetti di innovazione avviati dal 1° gennaio 2024 e completati entro il 31 dicembre 2025</a:t>
            </a:r>
            <a:r>
              <a:rPr lang="it-IT" sz="2000" b="0" i="0" dirty="0">
                <a:solidFill>
                  <a:srgbClr val="E8E8E8"/>
                </a:solidFill>
                <a:effectLst/>
                <a:latin typeface="Google Sans Text"/>
              </a:rPr>
              <a:t>13 ..., aventi ad oggetto investimenti in </a:t>
            </a:r>
            <a:r>
              <a:rPr lang="it-IT" sz="2000" b="1" i="0" dirty="0">
                <a:solidFill>
                  <a:srgbClr val="E8E8E8"/>
                </a:solidFill>
                <a:effectLst/>
                <a:latin typeface="Google Sans Text"/>
              </a:rPr>
              <a:t>beni materiali e immateriali nuovi strumentali all’esercizio d’impresa di cui agli allegati A e B alla legge 11 dicembre 2016 n. 232</a:t>
            </a:r>
            <a:r>
              <a:rPr lang="it-IT" sz="2000" b="0" i="0" dirty="0">
                <a:solidFill>
                  <a:srgbClr val="E8E8E8"/>
                </a:solidFill>
                <a:effectLst/>
                <a:latin typeface="Google Sans Text"/>
              </a:rPr>
              <a:t>13 ... che permettano di conseguire complessivamente una </a:t>
            </a:r>
            <a:r>
              <a:rPr lang="it-IT" sz="2000" b="1" i="0" dirty="0">
                <a:solidFill>
                  <a:srgbClr val="E8E8E8"/>
                </a:solidFill>
                <a:effectLst/>
                <a:latin typeface="Google Sans Text"/>
              </a:rPr>
              <a:t>riduzione dei consumi energetici delle strutture produttive localizzate nel territorio nazionale non inferiore al 3% o, in alternativa, dei processi produttivi interessati dall’investimento non inferiore al 5%</a:t>
            </a: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F8A8CD29-A033-3326-1230-E8C893C828D1}"/>
              </a:ext>
            </a:extLst>
          </p:cNvPr>
          <p:cNvSpPr>
            <a:spLocks noGrp="1"/>
          </p:cNvSpPr>
          <p:nvPr>
            <p:ph type="sldNum" sz="quarter" idx="5"/>
          </p:nvPr>
        </p:nvSpPr>
        <p:spPr/>
        <p:txBody>
          <a:bodyPr/>
          <a:lstStyle/>
          <a:p>
            <a:fld id="{290F1B8F-78F4-4BB1-9575-6072BE5ABC16}" type="slidenum">
              <a:rPr lang="it-IT" smtClean="0"/>
              <a:t>5</a:t>
            </a:fld>
            <a:endParaRPr lang="it-IT"/>
          </a:p>
        </p:txBody>
      </p:sp>
    </p:spTree>
    <p:extLst>
      <p:ext uri="{BB962C8B-B14F-4D97-AF65-F5344CB8AC3E}">
        <p14:creationId xmlns:p14="http://schemas.microsoft.com/office/powerpoint/2010/main" val="364126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E3791-2C6C-1C20-6008-A233DA9AE24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D3CDE4F-4891-9FC5-0AFF-C5A89302559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9D61086-432A-2016-DF54-D0E190039AF3}"/>
              </a:ext>
            </a:extLst>
          </p:cNvPr>
          <p:cNvSpPr>
            <a:spLocks noGrp="1"/>
          </p:cNvSpPr>
          <p:nvPr>
            <p:ph type="body" idx="1"/>
          </p:nvPr>
        </p:nvSpPr>
        <p:spPr/>
        <p:txBody>
          <a:bodyPr/>
          <a:lstStyle/>
          <a:p>
            <a:pPr algn="l" fontAlgn="base"/>
            <a:r>
              <a:rPr lang="it-IT" sz="1300" dirty="0"/>
              <a:t>In numerose istanze presentate alla scrivente è stato chiesto di fornire ulteriori chiarimenti in merito al trattamento ai fini dell’iper ammortamento degli “impianti tecnici di servizio” e cioè, più precisamente, di quegli impianti, di per sé non produttivi, ma che risultano strettamente necessari al funzionamento della macchina o dell’impianto nuovi oggetto di agevolazione, tra i quali assumono particolare rilevanza, ad esempio, gli impianti di alimentazione di vettori energetici primari e secondari, energia elettrica, gas, aria compressa. </a:t>
            </a:r>
          </a:p>
          <a:p>
            <a:pPr algn="l" fontAlgn="base"/>
            <a:r>
              <a:rPr lang="it-IT" b="0" i="0" dirty="0">
                <a:solidFill>
                  <a:srgbClr val="E8E8E8"/>
                </a:solidFill>
                <a:effectLst/>
                <a:latin typeface="Google Sans Text"/>
              </a:rPr>
              <a:t>gli </a:t>
            </a:r>
            <a:r>
              <a:rPr lang="it-IT" b="1" i="0" dirty="0">
                <a:solidFill>
                  <a:srgbClr val="E8E8E8"/>
                </a:solidFill>
                <a:effectLst/>
                <a:latin typeface="Google Sans Text"/>
              </a:rPr>
              <a:t>accessori strettamente indispensabili per la funzione di una determinata macchina</a:t>
            </a:r>
            <a:r>
              <a:rPr lang="it-IT" b="0" i="0" dirty="0">
                <a:solidFill>
                  <a:srgbClr val="E8E8E8"/>
                </a:solidFill>
                <a:effectLst/>
                <a:latin typeface="Google Sans Text"/>
              </a:rPr>
              <a:t> nell'ambito dello specifico processo produttivo possono essere rilevanti ai fini dell'agevolazione, purché costituiscano </a:t>
            </a:r>
            <a:r>
              <a:rPr lang="it-IT" b="1" i="0" dirty="0">
                <a:solidFill>
                  <a:srgbClr val="E8E8E8"/>
                </a:solidFill>
                <a:effectLst/>
                <a:latin typeface="Google Sans Text"/>
              </a:rPr>
              <a:t>ordinaria dotazione</a:t>
            </a:r>
            <a:r>
              <a:rPr lang="it-IT" b="0" i="0" dirty="0">
                <a:solidFill>
                  <a:srgbClr val="E8E8E8"/>
                </a:solidFill>
                <a:effectLst/>
                <a:latin typeface="Google Sans Text"/>
              </a:rPr>
              <a:t> del bene principale</a:t>
            </a:r>
            <a:r>
              <a:rPr lang="it-IT" sz="1300" dirty="0">
                <a:solidFill>
                  <a:srgbClr val="E8E8E8"/>
                </a:solidFill>
                <a:latin typeface="Google Sans Text"/>
              </a:rPr>
              <a:t>. </a:t>
            </a:r>
            <a:r>
              <a:rPr lang="it-IT" b="0" i="0" dirty="0">
                <a:solidFill>
                  <a:srgbClr val="E8E8E8"/>
                </a:solidFill>
                <a:effectLst/>
                <a:latin typeface="Google Sans Text"/>
              </a:rPr>
              <a:t>A tal fine, per motivi di semplificazione, era stato introdotto un </a:t>
            </a:r>
            <a:r>
              <a:rPr lang="it-IT" b="1" i="0" dirty="0">
                <a:solidFill>
                  <a:srgbClr val="E8E8E8"/>
                </a:solidFill>
                <a:effectLst/>
                <a:latin typeface="Google Sans Text"/>
              </a:rPr>
              <a:t>criterio forfettario</a:t>
            </a:r>
            <a:r>
              <a:rPr lang="it-IT" b="0" i="0" dirty="0">
                <a:solidFill>
                  <a:srgbClr val="E8E8E8"/>
                </a:solidFill>
                <a:effectLst/>
                <a:latin typeface="Google Sans Text"/>
              </a:rPr>
              <a:t>: si considera che le attrezzature strettamente necessarie al funzionamento del bene agevolabile rientrino nella "normale dotazione" </a:t>
            </a:r>
            <a:r>
              <a:rPr lang="it-IT" b="1" i="0" dirty="0">
                <a:solidFill>
                  <a:srgbClr val="E8E8E8"/>
                </a:solidFill>
                <a:effectLst/>
                <a:latin typeface="Google Sans Text"/>
              </a:rPr>
              <a:t>entro il limite del 5% del costo del bene principale</a:t>
            </a:r>
            <a:r>
              <a:rPr lang="it-IT" sz="1300" b="1" dirty="0">
                <a:solidFill>
                  <a:srgbClr val="E8E8E8"/>
                </a:solidFill>
                <a:latin typeface="Google Sans Text"/>
              </a:rPr>
              <a:t> </a:t>
            </a:r>
            <a:r>
              <a:rPr lang="it-IT" b="0" i="0" dirty="0">
                <a:solidFill>
                  <a:srgbClr val="E8E8E8"/>
                </a:solidFill>
                <a:effectLst/>
                <a:latin typeface="Google Sans Text"/>
              </a:rPr>
              <a:t>ma aprendo anche alla possibilità di agevolare costi superiori se adeguatamente giustificati</a:t>
            </a:r>
            <a:r>
              <a:rPr lang="it-IT" sz="1300" dirty="0">
                <a:solidFill>
                  <a:srgbClr val="E8E8E8"/>
                </a:solidFill>
                <a:latin typeface="Google Sans Text"/>
              </a:rPr>
              <a:t>.</a:t>
            </a:r>
          </a:p>
          <a:p>
            <a:pPr algn="l" fontAlgn="base"/>
            <a:r>
              <a:rPr lang="it-IT" dirty="0"/>
              <a:t>le pompe di calore possono essere incluse nella definizione </a:t>
            </a:r>
            <a:r>
              <a:rPr lang="it-IT" b="1" dirty="0"/>
              <a:t>se considerate come impianti che forniscono energia termica</a:t>
            </a:r>
            <a:r>
              <a:rPr lang="it-IT" dirty="0"/>
              <a:t>, sfruttando un vettore energetico secondario come l'elettricità per produrre riscaldamento o raffrescamento.</a:t>
            </a: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44336D09-1C39-16CA-349E-78ADDB49D2A4}"/>
              </a:ext>
            </a:extLst>
          </p:cNvPr>
          <p:cNvSpPr>
            <a:spLocks noGrp="1"/>
          </p:cNvSpPr>
          <p:nvPr>
            <p:ph type="sldNum" sz="quarter" idx="5"/>
          </p:nvPr>
        </p:nvSpPr>
        <p:spPr/>
        <p:txBody>
          <a:bodyPr/>
          <a:lstStyle/>
          <a:p>
            <a:fld id="{290F1B8F-78F4-4BB1-9575-6072BE5ABC16}" type="slidenum">
              <a:rPr lang="it-IT" smtClean="0"/>
              <a:t>6</a:t>
            </a:fld>
            <a:endParaRPr lang="it-IT"/>
          </a:p>
        </p:txBody>
      </p:sp>
    </p:spTree>
    <p:extLst>
      <p:ext uri="{BB962C8B-B14F-4D97-AF65-F5344CB8AC3E}">
        <p14:creationId xmlns:p14="http://schemas.microsoft.com/office/powerpoint/2010/main" val="333344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D736-B440-B975-FB5A-CEC08E8B688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3545DFD-9DF8-97A2-4B24-1E847CE924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D4D03D5-947E-A35A-9814-F602DF9838D5}"/>
              </a:ext>
            </a:extLst>
          </p:cNvPr>
          <p:cNvSpPr>
            <a:spLocks noGrp="1"/>
          </p:cNvSpPr>
          <p:nvPr>
            <p:ph type="body" idx="1"/>
          </p:nvPr>
        </p:nvSpPr>
        <p:spPr/>
        <p:txBody>
          <a:bodyPr/>
          <a:lstStyle/>
          <a:p>
            <a:pPr algn="l" fontAlgn="base"/>
            <a:r>
              <a:rPr lang="it-IT" sz="1300" dirty="0"/>
              <a:t>Gli impianti di servizio di attività non produttive ma connesse a servizi (alberghi, ospedale, esercizi commerciali, …) possono rientrare in combinazione con un sistema BMS per la gestione dell’energia. La voce è la 2.8 dell’allegato A. Restano esclusi i sistemi di produzione di energia che possono però essere trainati se alimentati da fonte rinnovabile</a:t>
            </a: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D1517D33-723C-6CCD-DF75-639FFAB2041A}"/>
              </a:ext>
            </a:extLst>
          </p:cNvPr>
          <p:cNvSpPr>
            <a:spLocks noGrp="1"/>
          </p:cNvSpPr>
          <p:nvPr>
            <p:ph type="sldNum" sz="quarter" idx="5"/>
          </p:nvPr>
        </p:nvSpPr>
        <p:spPr/>
        <p:txBody>
          <a:bodyPr/>
          <a:lstStyle/>
          <a:p>
            <a:fld id="{290F1B8F-78F4-4BB1-9575-6072BE5ABC16}" type="slidenum">
              <a:rPr lang="it-IT" smtClean="0"/>
              <a:t>7</a:t>
            </a:fld>
            <a:endParaRPr lang="it-IT"/>
          </a:p>
        </p:txBody>
      </p:sp>
    </p:spTree>
    <p:extLst>
      <p:ext uri="{BB962C8B-B14F-4D97-AF65-F5344CB8AC3E}">
        <p14:creationId xmlns:p14="http://schemas.microsoft.com/office/powerpoint/2010/main" val="1725970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7D6B-1707-655D-DD32-E359C1DAD55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C70FB2D-350A-CC7C-357B-5FA9FBD5413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8B15972-0E1F-B22A-F22C-7628DC15E5D8}"/>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64E38A47-3CCA-774C-B71E-27093762C801}"/>
              </a:ext>
            </a:extLst>
          </p:cNvPr>
          <p:cNvSpPr>
            <a:spLocks noGrp="1"/>
          </p:cNvSpPr>
          <p:nvPr>
            <p:ph type="sldNum" sz="quarter" idx="5"/>
          </p:nvPr>
        </p:nvSpPr>
        <p:spPr/>
        <p:txBody>
          <a:bodyPr/>
          <a:lstStyle/>
          <a:p>
            <a:fld id="{290F1B8F-78F4-4BB1-9575-6072BE5ABC16}" type="slidenum">
              <a:rPr lang="it-IT" smtClean="0"/>
              <a:t>8</a:t>
            </a:fld>
            <a:endParaRPr lang="it-IT"/>
          </a:p>
        </p:txBody>
      </p:sp>
    </p:spTree>
    <p:extLst>
      <p:ext uri="{BB962C8B-B14F-4D97-AF65-F5344CB8AC3E}">
        <p14:creationId xmlns:p14="http://schemas.microsoft.com/office/powerpoint/2010/main" val="150730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8DE1E-E665-11C9-D18A-12777C2C0D6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0AEE575-83AF-6DB4-36AF-0E7180DEAE8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26597D7-F4A1-DFE9-1076-51BDA359DE8F}"/>
              </a:ext>
            </a:extLst>
          </p:cNvPr>
          <p:cNvSpPr>
            <a:spLocks noGrp="1"/>
          </p:cNvSpPr>
          <p:nvPr>
            <p:ph type="body" idx="1"/>
          </p:nvPr>
        </p:nvSpPr>
        <p:spPr/>
        <p:txBody>
          <a:bodyPr/>
          <a:lstStyle/>
          <a:p>
            <a:pPr algn="l" fontAlgn="base"/>
            <a:r>
              <a:rPr lang="it-IT" sz="1300" dirty="0"/>
              <a:t>La tabella delle spese massime ammissibili sembra far riferimento proprio alle </a:t>
            </a:r>
            <a:r>
              <a:rPr lang="it-IT" sz="1300" dirty="0" err="1"/>
              <a:t>pdc</a:t>
            </a:r>
            <a:r>
              <a:rPr lang="it-IT" sz="1300" dirty="0"/>
              <a:t>.</a:t>
            </a:r>
          </a:p>
          <a:p>
            <a:pPr algn="l" fontAlgn="base"/>
            <a:r>
              <a:rPr lang="it-IT" sz="1300" dirty="0">
                <a:solidFill>
                  <a:srgbClr val="666666"/>
                </a:solidFill>
                <a:latin typeface="inherit"/>
              </a:rPr>
              <a:t>L’incentivo si calcola sulla base dei </a:t>
            </a:r>
            <a:r>
              <a:rPr lang="it-IT" sz="1300" dirty="0" err="1">
                <a:solidFill>
                  <a:srgbClr val="666666"/>
                </a:solidFill>
                <a:latin typeface="inherit"/>
              </a:rPr>
              <a:t>kWt</a:t>
            </a:r>
            <a:r>
              <a:rPr lang="it-IT" sz="1300" dirty="0">
                <a:solidFill>
                  <a:srgbClr val="666666"/>
                </a:solidFill>
                <a:latin typeface="inherit"/>
              </a:rPr>
              <a:t> per cui solo pompe di calore che vengono utilizzate anche in caldo. Altrimenti, se venissero utilizzate solo in freddo, il calcolo dell’incentivo sarebbe nullo.</a:t>
            </a:r>
          </a:p>
          <a:p>
            <a:pPr algn="l" fontAlgn="base"/>
            <a:r>
              <a:rPr lang="it-IT" sz="1300" dirty="0">
                <a:solidFill>
                  <a:srgbClr val="666666"/>
                </a:solidFill>
                <a:latin typeface="inherit"/>
              </a:rPr>
              <a:t>Le </a:t>
            </a:r>
            <a:r>
              <a:rPr lang="it-IT" sz="1300" dirty="0" err="1">
                <a:solidFill>
                  <a:srgbClr val="666666"/>
                </a:solidFill>
                <a:latin typeface="inherit"/>
              </a:rPr>
              <a:t>pdc</a:t>
            </a:r>
            <a:r>
              <a:rPr lang="it-IT" sz="1300" dirty="0">
                <a:solidFill>
                  <a:srgbClr val="666666"/>
                </a:solidFill>
                <a:latin typeface="inherit"/>
              </a:rPr>
              <a:t> devono essere alimentate da fonti rinnovabili per poter essere trainate.</a:t>
            </a: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D41A9DAA-071F-C453-AA2B-AB77F32DAF69}"/>
              </a:ext>
            </a:extLst>
          </p:cNvPr>
          <p:cNvSpPr>
            <a:spLocks noGrp="1"/>
          </p:cNvSpPr>
          <p:nvPr>
            <p:ph type="sldNum" sz="quarter" idx="5"/>
          </p:nvPr>
        </p:nvSpPr>
        <p:spPr/>
        <p:txBody>
          <a:bodyPr/>
          <a:lstStyle/>
          <a:p>
            <a:fld id="{290F1B8F-78F4-4BB1-9575-6072BE5ABC16}" type="slidenum">
              <a:rPr lang="it-IT" smtClean="0"/>
              <a:t>9</a:t>
            </a:fld>
            <a:endParaRPr lang="it-IT"/>
          </a:p>
        </p:txBody>
      </p:sp>
    </p:spTree>
    <p:extLst>
      <p:ext uri="{BB962C8B-B14F-4D97-AF65-F5344CB8AC3E}">
        <p14:creationId xmlns:p14="http://schemas.microsoft.com/office/powerpoint/2010/main" val="516458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p:cNvSpPr>
            <a:spLocks noGrp="1"/>
          </p:cNvSpPr>
          <p:nvPr>
            <p:ph type="sldNum" sz="quarter" idx="5"/>
          </p:nvPr>
        </p:nvSpPr>
        <p:spPr/>
        <p:txBody>
          <a:bodyPr/>
          <a:lstStyle/>
          <a:p>
            <a:fld id="{290F1B8F-78F4-4BB1-9575-6072BE5ABC16}" type="slidenum">
              <a:rPr lang="it-IT" smtClean="0"/>
              <a:t>10</a:t>
            </a:fld>
            <a:endParaRPr lang="it-IT"/>
          </a:p>
        </p:txBody>
      </p:sp>
    </p:spTree>
    <p:extLst>
      <p:ext uri="{BB962C8B-B14F-4D97-AF65-F5344CB8AC3E}">
        <p14:creationId xmlns:p14="http://schemas.microsoft.com/office/powerpoint/2010/main" val="1799746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537C5-14BB-13C5-2C05-C127B729BB3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27BA0A9-6126-1C0D-D855-3955E8F1A0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37E124A-E032-BB9B-DA69-AC1BB7281CCC}"/>
              </a:ext>
            </a:extLst>
          </p:cNvPr>
          <p:cNvSpPr>
            <a:spLocks noGrp="1"/>
          </p:cNvSpPr>
          <p:nvPr>
            <p:ph type="body" idx="1"/>
          </p:nvPr>
        </p:nvSpPr>
        <p:spPr/>
        <p:txBody>
          <a:bodyPr/>
          <a:lstStyle/>
          <a:p>
            <a:pPr defTabSz="990478">
              <a:defRPr/>
            </a:pPr>
            <a:r>
              <a:rPr lang="it-IT" dirty="0"/>
              <a:t>Per limite di GWP = 150 pare che per motivi di sicurezza (aeroporti, Ospedali, Biblioteche, …) si può passare all’utilizzo di alternative con GWP di 750 in modo da poter utilizzare gas in classe A2L che per il DM del 10/3/2020 possono essere assimilati a gas di tipo A1 anche per superfici superiori a 400 mq.</a:t>
            </a:r>
          </a:p>
          <a:p>
            <a:endParaRPr lang="it-IT" dirty="0"/>
          </a:p>
        </p:txBody>
      </p:sp>
      <p:sp>
        <p:nvSpPr>
          <p:cNvPr id="4" name="Segnaposto numero diapositiva 3">
            <a:extLst>
              <a:ext uri="{FF2B5EF4-FFF2-40B4-BE49-F238E27FC236}">
                <a16:creationId xmlns:a16="http://schemas.microsoft.com/office/drawing/2014/main" id="{291547A8-F786-BCB8-4DAD-A4EFA76D3C79}"/>
              </a:ext>
            </a:extLst>
          </p:cNvPr>
          <p:cNvSpPr>
            <a:spLocks noGrp="1"/>
          </p:cNvSpPr>
          <p:nvPr>
            <p:ph type="sldNum" sz="quarter" idx="5"/>
          </p:nvPr>
        </p:nvSpPr>
        <p:spPr/>
        <p:txBody>
          <a:bodyPr/>
          <a:lstStyle/>
          <a:p>
            <a:fld id="{290F1B8F-78F4-4BB1-9575-6072BE5ABC16}" type="slidenum">
              <a:rPr lang="it-IT" smtClean="0"/>
              <a:t>11</a:t>
            </a:fld>
            <a:endParaRPr lang="it-IT"/>
          </a:p>
        </p:txBody>
      </p:sp>
    </p:spTree>
    <p:extLst>
      <p:ext uri="{BB962C8B-B14F-4D97-AF65-F5344CB8AC3E}">
        <p14:creationId xmlns:p14="http://schemas.microsoft.com/office/powerpoint/2010/main" val="1724596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0E667-12F2-50D4-1D9F-79C7405EC1B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BC31126-0014-D13F-6960-CA9E857C7D3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2F8C577-F2D2-72F0-7A54-52097171DF7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E4CDFC4-587F-6F0A-D4C5-738D902EEC8E}"/>
              </a:ext>
            </a:extLst>
          </p:cNvPr>
          <p:cNvSpPr>
            <a:spLocks noGrp="1"/>
          </p:cNvSpPr>
          <p:nvPr>
            <p:ph type="sldNum" sz="quarter" idx="5"/>
          </p:nvPr>
        </p:nvSpPr>
        <p:spPr/>
        <p:txBody>
          <a:bodyPr/>
          <a:lstStyle/>
          <a:p>
            <a:fld id="{290F1B8F-78F4-4BB1-9575-6072BE5ABC16}" type="slidenum">
              <a:rPr lang="it-IT" smtClean="0"/>
              <a:t>12</a:t>
            </a:fld>
            <a:endParaRPr lang="it-IT"/>
          </a:p>
        </p:txBody>
      </p:sp>
    </p:spTree>
    <p:extLst>
      <p:ext uri="{BB962C8B-B14F-4D97-AF65-F5344CB8AC3E}">
        <p14:creationId xmlns:p14="http://schemas.microsoft.com/office/powerpoint/2010/main" val="713595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06E5-B9DE-784A-BCA4-E874783B29B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2746F5E-5A5E-7788-597D-CAA199AC13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9A37A8A-931A-4B4C-143D-7F2CED8BEDE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1419701-7BD3-C140-DD98-1CF593699DBA}"/>
              </a:ext>
            </a:extLst>
          </p:cNvPr>
          <p:cNvSpPr>
            <a:spLocks noGrp="1"/>
          </p:cNvSpPr>
          <p:nvPr>
            <p:ph type="sldNum" sz="quarter" idx="5"/>
          </p:nvPr>
        </p:nvSpPr>
        <p:spPr/>
        <p:txBody>
          <a:bodyPr/>
          <a:lstStyle/>
          <a:p>
            <a:fld id="{290F1B8F-78F4-4BB1-9575-6072BE5ABC16}" type="slidenum">
              <a:rPr lang="it-IT" smtClean="0"/>
              <a:t>13</a:t>
            </a:fld>
            <a:endParaRPr lang="it-IT"/>
          </a:p>
        </p:txBody>
      </p:sp>
    </p:spTree>
    <p:extLst>
      <p:ext uri="{BB962C8B-B14F-4D97-AF65-F5344CB8AC3E}">
        <p14:creationId xmlns:p14="http://schemas.microsoft.com/office/powerpoint/2010/main" val="3856104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B3E54-7876-7C99-D183-33E734938B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E408066-EECB-0C3F-A94F-73FE75F1EF6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1034A19-DE3A-2A80-F6CD-97178A77950E}"/>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A2A21C12-A29A-32CF-9D64-5E59F7F84979}"/>
              </a:ext>
            </a:extLst>
          </p:cNvPr>
          <p:cNvSpPr>
            <a:spLocks noGrp="1"/>
          </p:cNvSpPr>
          <p:nvPr>
            <p:ph type="sldNum" sz="quarter" idx="5"/>
          </p:nvPr>
        </p:nvSpPr>
        <p:spPr/>
        <p:txBody>
          <a:bodyPr/>
          <a:lstStyle/>
          <a:p>
            <a:fld id="{290F1B8F-78F4-4BB1-9575-6072BE5ABC16}" type="slidenum">
              <a:rPr lang="it-IT" smtClean="0"/>
              <a:t>14</a:t>
            </a:fld>
            <a:endParaRPr lang="it-IT"/>
          </a:p>
        </p:txBody>
      </p:sp>
    </p:spTree>
    <p:extLst>
      <p:ext uri="{BB962C8B-B14F-4D97-AF65-F5344CB8AC3E}">
        <p14:creationId xmlns:p14="http://schemas.microsoft.com/office/powerpoint/2010/main" val="1632788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BC68C-E213-F7B8-A36C-B85CE8DDBB0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8716BA8-0498-7F55-B1B1-0F7FBE48FE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E94282D-0E4B-F40A-978A-09759FE1FE6F}"/>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24629E79-4C64-4AE1-35D7-8A25D15641B5}"/>
              </a:ext>
            </a:extLst>
          </p:cNvPr>
          <p:cNvSpPr>
            <a:spLocks noGrp="1"/>
          </p:cNvSpPr>
          <p:nvPr>
            <p:ph type="sldNum" sz="quarter" idx="5"/>
          </p:nvPr>
        </p:nvSpPr>
        <p:spPr/>
        <p:txBody>
          <a:bodyPr/>
          <a:lstStyle/>
          <a:p>
            <a:fld id="{290F1B8F-78F4-4BB1-9575-6072BE5ABC16}" type="slidenum">
              <a:rPr lang="it-IT" smtClean="0"/>
              <a:t>15</a:t>
            </a:fld>
            <a:endParaRPr lang="it-IT"/>
          </a:p>
        </p:txBody>
      </p:sp>
    </p:spTree>
    <p:extLst>
      <p:ext uri="{BB962C8B-B14F-4D97-AF65-F5344CB8AC3E}">
        <p14:creationId xmlns:p14="http://schemas.microsoft.com/office/powerpoint/2010/main" val="2481356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3C964-1932-3FF6-C924-E741D1277DA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939B67D-5077-D794-C3C4-7F8BD9A21E0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2787B22-8C31-5EB7-2C1D-E2290788AC76}"/>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04EC94BE-9EBE-FB0E-010B-059F04F1F55C}"/>
              </a:ext>
            </a:extLst>
          </p:cNvPr>
          <p:cNvSpPr>
            <a:spLocks noGrp="1"/>
          </p:cNvSpPr>
          <p:nvPr>
            <p:ph type="sldNum" sz="quarter" idx="5"/>
          </p:nvPr>
        </p:nvSpPr>
        <p:spPr/>
        <p:txBody>
          <a:bodyPr/>
          <a:lstStyle/>
          <a:p>
            <a:fld id="{290F1B8F-78F4-4BB1-9575-6072BE5ABC16}" type="slidenum">
              <a:rPr lang="it-IT" smtClean="0"/>
              <a:t>16</a:t>
            </a:fld>
            <a:endParaRPr lang="it-IT"/>
          </a:p>
        </p:txBody>
      </p:sp>
    </p:spTree>
    <p:extLst>
      <p:ext uri="{BB962C8B-B14F-4D97-AF65-F5344CB8AC3E}">
        <p14:creationId xmlns:p14="http://schemas.microsoft.com/office/powerpoint/2010/main" val="1809277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76D66-A9FB-CDE8-6C32-B0B24440791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9F9E19F-603D-E305-9925-E3D6180B5C7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BB43839-CA96-71EF-21AF-446DABB8BE32}"/>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3B0512FA-E6B6-5AE7-C85F-BAC6EBFD431C}"/>
              </a:ext>
            </a:extLst>
          </p:cNvPr>
          <p:cNvSpPr>
            <a:spLocks noGrp="1"/>
          </p:cNvSpPr>
          <p:nvPr>
            <p:ph type="sldNum" sz="quarter" idx="5"/>
          </p:nvPr>
        </p:nvSpPr>
        <p:spPr/>
        <p:txBody>
          <a:bodyPr/>
          <a:lstStyle/>
          <a:p>
            <a:fld id="{290F1B8F-78F4-4BB1-9575-6072BE5ABC16}" type="slidenum">
              <a:rPr lang="it-IT" smtClean="0"/>
              <a:t>17</a:t>
            </a:fld>
            <a:endParaRPr lang="it-IT"/>
          </a:p>
        </p:txBody>
      </p:sp>
    </p:spTree>
    <p:extLst>
      <p:ext uri="{BB962C8B-B14F-4D97-AF65-F5344CB8AC3E}">
        <p14:creationId xmlns:p14="http://schemas.microsoft.com/office/powerpoint/2010/main" val="23956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Sistema ancora più completo potrebbe essere quello formato da una polivalente che serve anche un booster, ovvero una pompa di calore elettrica acqua/acqua in grado di innalzare la temperatura dell’acqua fino a 80°C.</a:t>
            </a:r>
          </a:p>
          <a:p>
            <a:pPr algn="l"/>
            <a:r>
              <a:rPr lang="it-IT" dirty="0"/>
              <a:t>Produce acqua ad alta temperatura per cui verrà utilizzato con gas BP tipo R134a/R513A/R515B e suoi sostituiti (ovviamente perché i gas a BP hanno punto critico superiore ai gas a AP).</a:t>
            </a:r>
          </a:p>
          <a:p>
            <a:pPr algn="l"/>
            <a:r>
              <a:rPr lang="it-IT" dirty="0"/>
              <a:t>Qua il vantaggio economico si ottiene perché si fanno lavorare le macchine alle condizioni ideali, non serve spingere la polivalente a 60°C.</a:t>
            </a:r>
          </a:p>
          <a:p>
            <a:pPr algn="l"/>
            <a:r>
              <a:rPr lang="it-IT" dirty="0"/>
              <a:t>Come si evince, il WWB è un’utenza in questo caso per cui, almeno che non sia alimentata da un cascame energetico di un processo a 35/45°C, ci va portata della potenza dalla polivalente (solitamente pari alla potenza termica del booster ridotta della potenza assorbita portata in dote dai compressori).</a:t>
            </a:r>
          </a:p>
        </p:txBody>
      </p:sp>
    </p:spTree>
    <p:extLst>
      <p:ext uri="{BB962C8B-B14F-4D97-AF65-F5344CB8AC3E}">
        <p14:creationId xmlns:p14="http://schemas.microsoft.com/office/powerpoint/2010/main" val="378510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Perché mettere in parallelo una polivalente con </a:t>
            </a:r>
            <a:r>
              <a:rPr lang="it-IT" dirty="0" err="1"/>
              <a:t>chiller</a:t>
            </a:r>
            <a:r>
              <a:rPr lang="it-IT" dirty="0"/>
              <a:t> o </a:t>
            </a:r>
            <a:r>
              <a:rPr lang="it-IT" dirty="0" err="1"/>
              <a:t>pdc</a:t>
            </a:r>
            <a:r>
              <a:rPr lang="it-IT" dirty="0"/>
              <a:t>? Per riuscire a lavorare con carico quanto più possibile ottimizzato in modo da massimizzare il TER ovvero l’indice di efficienza di una polivalente.</a:t>
            </a:r>
          </a:p>
          <a:p>
            <a:pPr algn="l"/>
            <a:r>
              <a:rPr lang="it-IT" dirty="0"/>
              <a:t>In questo modo ottengo un risparmio in bolletta.</a:t>
            </a:r>
          </a:p>
        </p:txBody>
      </p:sp>
    </p:spTree>
    <p:extLst>
      <p:ext uri="{BB962C8B-B14F-4D97-AF65-F5344CB8AC3E}">
        <p14:creationId xmlns:p14="http://schemas.microsoft.com/office/powerpoint/2010/main" val="1493766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7842-17FE-DB7C-3AC1-D4585D88A51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612FB2D-0275-8AB9-FF19-F49E21F4842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4E7E0DA-0BA7-1EF3-0A12-F522B2D8C2DF}"/>
              </a:ext>
            </a:extLst>
          </p:cNvPr>
          <p:cNvSpPr>
            <a:spLocks noGrp="1"/>
          </p:cNvSpPr>
          <p:nvPr>
            <p:ph type="body" idx="1"/>
          </p:nvPr>
        </p:nvSpPr>
        <p:spPr/>
        <p:txBody>
          <a:bodyPr/>
          <a:lstStyle/>
          <a:p>
            <a:pPr defTabSz="990478">
              <a:defRPr/>
            </a:pPr>
            <a:endParaRPr lang="it-IT" b="0" i="0" dirty="0">
              <a:solidFill>
                <a:srgbClr val="666666"/>
              </a:solidFill>
              <a:effectLst/>
              <a:latin typeface="inherit"/>
            </a:endParaRPr>
          </a:p>
        </p:txBody>
      </p:sp>
      <p:sp>
        <p:nvSpPr>
          <p:cNvPr id="4" name="Segnaposto numero diapositiva 3">
            <a:extLst>
              <a:ext uri="{FF2B5EF4-FFF2-40B4-BE49-F238E27FC236}">
                <a16:creationId xmlns:a16="http://schemas.microsoft.com/office/drawing/2014/main" id="{965DF5F3-5E3B-E64E-FA0E-D96EF130A637}"/>
              </a:ext>
            </a:extLst>
          </p:cNvPr>
          <p:cNvSpPr>
            <a:spLocks noGrp="1"/>
          </p:cNvSpPr>
          <p:nvPr>
            <p:ph type="sldNum" sz="quarter" idx="5"/>
          </p:nvPr>
        </p:nvSpPr>
        <p:spPr/>
        <p:txBody>
          <a:bodyPr/>
          <a:lstStyle/>
          <a:p>
            <a:fld id="{290F1B8F-78F4-4BB1-9575-6072BE5ABC16}" type="slidenum">
              <a:rPr lang="it-IT" smtClean="0"/>
              <a:t>20</a:t>
            </a:fld>
            <a:endParaRPr lang="it-IT"/>
          </a:p>
        </p:txBody>
      </p:sp>
    </p:spTree>
    <p:extLst>
      <p:ext uri="{BB962C8B-B14F-4D97-AF65-F5344CB8AC3E}">
        <p14:creationId xmlns:p14="http://schemas.microsoft.com/office/powerpoint/2010/main" val="2498984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a:p>
        </p:txBody>
      </p:sp>
    </p:spTree>
    <p:extLst>
      <p:ext uri="{BB962C8B-B14F-4D97-AF65-F5344CB8AC3E}">
        <p14:creationId xmlns:p14="http://schemas.microsoft.com/office/powerpoint/2010/main" val="2873498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La potenza recuperata al </a:t>
            </a:r>
            <a:r>
              <a:rPr lang="it-IT" dirty="0" err="1"/>
              <a:t>des</a:t>
            </a:r>
            <a:r>
              <a:rPr lang="it-IT" dirty="0"/>
              <a:t> dipende dal tipo di gas refrigerante, con i gas ad alta pressioni alle condizioni standard si recupera circa il 30% della potenza frigorifera; con i gas a BP si recupera il 15% circa.</a:t>
            </a:r>
          </a:p>
          <a:p>
            <a:pPr algn="l"/>
            <a:r>
              <a:rPr lang="it-IT" dirty="0"/>
              <a:t>L’efficienza migliora perché si lascia più area disponibile allo scambiatore per condensare e sottoraffreddare. Ciò vuol dire che recupero qualche grado in condensazione e di conseguenza l’efficienza migliora.</a:t>
            </a:r>
          </a:p>
          <a:p>
            <a:pPr algn="l"/>
            <a:r>
              <a:rPr lang="it-IT" dirty="0"/>
              <a:t>Più il gap tra Teva e </a:t>
            </a:r>
            <a:r>
              <a:rPr lang="it-IT" dirty="0" err="1"/>
              <a:t>Tcond</a:t>
            </a:r>
            <a:r>
              <a:rPr lang="it-IT" dirty="0"/>
              <a:t> aumenta più posso recuperare la potenza assorbita dai compressori. Se a pari condizioni esterne produco acqua a bassa T, riesco a recuperare di più.</a:t>
            </a:r>
          </a:p>
        </p:txBody>
      </p:sp>
    </p:spTree>
    <p:extLst>
      <p:ext uri="{BB962C8B-B14F-4D97-AF65-F5344CB8AC3E}">
        <p14:creationId xmlns:p14="http://schemas.microsoft.com/office/powerpoint/2010/main" val="245099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Portata recupero circa 10 mc/h, basta una pompetta da 1 kW.</a:t>
            </a:r>
          </a:p>
          <a:p>
            <a:pPr algn="l"/>
            <a:r>
              <a:rPr lang="it-IT" dirty="0"/>
              <a:t>Occhio ai limiti estesi di temperatura di una pompa di calore al servizio dell’industria.</a:t>
            </a:r>
          </a:p>
        </p:txBody>
      </p:sp>
    </p:spTree>
    <p:extLst>
      <p:ext uri="{BB962C8B-B14F-4D97-AF65-F5344CB8AC3E}">
        <p14:creationId xmlns:p14="http://schemas.microsoft.com/office/powerpoint/2010/main" val="3631391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Tree>
    <p:extLst>
      <p:ext uri="{BB962C8B-B14F-4D97-AF65-F5344CB8AC3E}">
        <p14:creationId xmlns:p14="http://schemas.microsoft.com/office/powerpoint/2010/main" val="199422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Tree>
    <p:extLst>
      <p:ext uri="{BB962C8B-B14F-4D97-AF65-F5344CB8AC3E}">
        <p14:creationId xmlns:p14="http://schemas.microsoft.com/office/powerpoint/2010/main" val="2689490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Tree>
    <p:extLst>
      <p:ext uri="{BB962C8B-B14F-4D97-AF65-F5344CB8AC3E}">
        <p14:creationId xmlns:p14="http://schemas.microsoft.com/office/powerpoint/2010/main" val="312409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Applicazioni tipiche nella slide. Ovviamente il concetto discriminante qui è: bisogna far freddo quando fuori c’è freddo.</a:t>
            </a:r>
          </a:p>
          <a:p>
            <a:pPr algn="l"/>
            <a:r>
              <a:rPr lang="it-IT" dirty="0"/>
              <a:t>Più il set tende ad aumentare più il risparmio in bolletta è evidente.</a:t>
            </a:r>
          </a:p>
        </p:txBody>
      </p:sp>
    </p:spTree>
    <p:extLst>
      <p:ext uri="{BB962C8B-B14F-4D97-AF65-F5344CB8AC3E}">
        <p14:creationId xmlns:p14="http://schemas.microsoft.com/office/powerpoint/2010/main" val="11042287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Tree>
    <p:extLst>
      <p:ext uri="{BB962C8B-B14F-4D97-AF65-F5344CB8AC3E}">
        <p14:creationId xmlns:p14="http://schemas.microsoft.com/office/powerpoint/2010/main" val="308920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a:t>A fronte di un investimento iniziale di +35% circa</a:t>
            </a:r>
          </a:p>
          <a:p>
            <a:pPr algn="l"/>
            <a:r>
              <a:rPr lang="it-IT" dirty="0"/>
              <a:t>Se si lavorasse 24h/24 si </a:t>
            </a:r>
            <a:r>
              <a:rPr lang="it-IT" dirty="0" err="1"/>
              <a:t>guadarebbero</a:t>
            </a:r>
            <a:r>
              <a:rPr lang="it-IT" dirty="0"/>
              <a:t> altri 2/3 punti percentuali.</a:t>
            </a:r>
          </a:p>
        </p:txBody>
      </p:sp>
    </p:spTree>
    <p:extLst>
      <p:ext uri="{BB962C8B-B14F-4D97-AF65-F5344CB8AC3E}">
        <p14:creationId xmlns:p14="http://schemas.microsoft.com/office/powerpoint/2010/main" val="3427422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87962-6E96-1183-8E2F-D87322DE9E2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EE8CF0B-6BD0-BC98-97B5-9D3B4C57EF1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5FBC29E-708F-600D-0FAA-CAFB20411ED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BA18871B-7F5F-7A8F-1AD3-A5C7ADF3A4BA}"/>
              </a:ext>
            </a:extLst>
          </p:cNvPr>
          <p:cNvSpPr>
            <a:spLocks noGrp="1"/>
          </p:cNvSpPr>
          <p:nvPr>
            <p:ph type="sldNum" sz="quarter" idx="5"/>
          </p:nvPr>
        </p:nvSpPr>
        <p:spPr/>
        <p:txBody>
          <a:bodyPr/>
          <a:lstStyle/>
          <a:p>
            <a:fld id="{290F1B8F-78F4-4BB1-9575-6072BE5ABC16}" type="slidenum">
              <a:rPr lang="it-IT" smtClean="0"/>
              <a:t>30</a:t>
            </a:fld>
            <a:endParaRPr lang="it-IT"/>
          </a:p>
        </p:txBody>
      </p:sp>
    </p:spTree>
    <p:extLst>
      <p:ext uri="{BB962C8B-B14F-4D97-AF65-F5344CB8AC3E}">
        <p14:creationId xmlns:p14="http://schemas.microsoft.com/office/powerpoint/2010/main" val="514902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a:p>
        </p:txBody>
      </p:sp>
    </p:spTree>
    <p:extLst>
      <p:ext uri="{BB962C8B-B14F-4D97-AF65-F5344CB8AC3E}">
        <p14:creationId xmlns:p14="http://schemas.microsoft.com/office/powerpoint/2010/main" val="19104175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2813-122C-5399-F2C1-B2F074B9548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ACB54A3-1A5E-80AC-1D8E-29DF35E8B48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918A4B6-313D-1C98-23AD-954F88A2D164}"/>
              </a:ext>
            </a:extLst>
          </p:cNvPr>
          <p:cNvSpPr>
            <a:spLocks noGrp="1"/>
          </p:cNvSpPr>
          <p:nvPr>
            <p:ph type="body" idx="1"/>
          </p:nvPr>
        </p:nvSpPr>
        <p:spPr/>
        <p:txBody>
          <a:bodyPr/>
          <a:lstStyle/>
          <a:p>
            <a:pPr algn="l"/>
            <a:endParaRPr lang="it-IT"/>
          </a:p>
        </p:txBody>
      </p:sp>
    </p:spTree>
    <p:extLst>
      <p:ext uri="{BB962C8B-B14F-4D97-AF65-F5344CB8AC3E}">
        <p14:creationId xmlns:p14="http://schemas.microsoft.com/office/powerpoint/2010/main" val="1925595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402f3b760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g3402f3b7601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5" name="Rettangolo 4"/>
          <p:cNvSpPr/>
          <p:nvPr userDrawn="1"/>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Immagin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p:cNvSpPr>
            <a:spLocks noGrp="1"/>
          </p:cNvSpPr>
          <p:nvPr>
            <p:ph type="ctrTitle"/>
          </p:nvPr>
        </p:nvSpPr>
        <p:spPr>
          <a:xfrm>
            <a:off x="825499" y="2404075"/>
            <a:ext cx="10541000" cy="724930"/>
          </a:xfrm>
        </p:spPr>
        <p:txBody>
          <a:bodyPr anchor="b">
            <a:normAutofit/>
          </a:bodyPr>
          <a:lstStyle>
            <a:lvl1pPr algn="ctr" rtl="0" eaLnBrk="1" fontAlgn="base" hangingPunct="1">
              <a:spcBef>
                <a:spcPct val="0"/>
              </a:spcBef>
              <a:spcAft>
                <a:spcPct val="0"/>
              </a:spcAft>
              <a:defRPr lang="it-IT" sz="4000" b="1" i="0" dirty="0">
                <a:solidFill>
                  <a:schemeClr val="bg1"/>
                </a:solidFill>
                <a:latin typeface="HelveticaNeueLT Std" panose="020B0604020202020204" pitchFamily="34" charset="0"/>
                <a:ea typeface="+mj-ea"/>
                <a:cs typeface="+mj-cs"/>
              </a:defRPr>
            </a:lvl1pPr>
          </a:lstStyle>
          <a:p>
            <a:r>
              <a:rPr lang="it-IT" dirty="0"/>
              <a:t>Fare clic per modificare lo stile del titolo</a:t>
            </a:r>
          </a:p>
        </p:txBody>
      </p:sp>
      <p:sp>
        <p:nvSpPr>
          <p:cNvPr id="3" name="Sottotitolo 2"/>
          <p:cNvSpPr>
            <a:spLocks noGrp="1"/>
          </p:cNvSpPr>
          <p:nvPr>
            <p:ph type="subTitle" idx="1"/>
          </p:nvPr>
        </p:nvSpPr>
        <p:spPr>
          <a:xfrm>
            <a:off x="1523999" y="3648033"/>
            <a:ext cx="9144000" cy="1655762"/>
          </a:xfrm>
        </p:spPr>
        <p:txBody>
          <a:bodyPr>
            <a:normAutofit/>
          </a:bodyPr>
          <a:lstStyle>
            <a:lvl1pPr marL="0" indent="0" algn="ctr" rtl="0" eaLnBrk="1" fontAlgn="base" hangingPunct="1">
              <a:spcBef>
                <a:spcPct val="20000"/>
              </a:spcBef>
              <a:spcAft>
                <a:spcPct val="0"/>
              </a:spcAft>
              <a:buNone/>
              <a:defRPr lang="it-IT" sz="2400" b="0" dirty="0">
                <a:solidFill>
                  <a:schemeClr val="bg1"/>
                </a:solidFill>
                <a:latin typeface="HelveticaNeueLT Std"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Tree>
    <p:extLst>
      <p:ext uri="{BB962C8B-B14F-4D97-AF65-F5344CB8AC3E}">
        <p14:creationId xmlns:p14="http://schemas.microsoft.com/office/powerpoint/2010/main" val="250859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Rettangolo 3">
            <a:extLst>
              <a:ext uri="{FF2B5EF4-FFF2-40B4-BE49-F238E27FC236}">
                <a16:creationId xmlns:a16="http://schemas.microsoft.com/office/drawing/2014/main" id="{D6F01F82-3EAC-46E2-306C-F02DED1FD1E3}"/>
              </a:ext>
            </a:extLst>
          </p:cNvPr>
          <p:cNvSpPr/>
          <p:nvPr userDrawn="1"/>
        </p:nvSpPr>
        <p:spPr>
          <a:xfrm>
            <a:off x="2122098" y="6081623"/>
            <a:ext cx="1561381" cy="629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A6861611-707B-D4A3-6937-0DF218F9E12F}"/>
              </a:ext>
            </a:extLst>
          </p:cNvPr>
          <p:cNvSpPr txBox="1"/>
          <p:nvPr userDrawn="1"/>
        </p:nvSpPr>
        <p:spPr>
          <a:xfrm>
            <a:off x="9764486" y="6211821"/>
            <a:ext cx="1894114" cy="369332"/>
          </a:xfrm>
          <a:prstGeom prst="rect">
            <a:avLst/>
          </a:prstGeom>
          <a:noFill/>
        </p:spPr>
        <p:txBody>
          <a:bodyPr wrap="square">
            <a:spAutoFit/>
          </a:bodyPr>
          <a:lstStyle/>
          <a:p>
            <a:pPr marL="0" indent="0" algn="r">
              <a:buFont typeface="Arial" panose="020B0604020202020204" pitchFamily="34" charset="0"/>
              <a:buNone/>
            </a:pPr>
            <a:r>
              <a:rPr lang="it-IT" sz="1800" dirty="0">
                <a:solidFill>
                  <a:srgbClr val="002060"/>
                </a:solidFill>
              </a:rPr>
              <a:t>Aermec S.p.A.</a:t>
            </a:r>
          </a:p>
        </p:txBody>
      </p:sp>
    </p:spTree>
    <p:extLst>
      <p:ext uri="{BB962C8B-B14F-4D97-AF65-F5344CB8AC3E}">
        <p14:creationId xmlns:p14="http://schemas.microsoft.com/office/powerpoint/2010/main" val="2390050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5" name="Rettangolo 4"/>
          <p:cNvSpPr/>
          <p:nvPr userDrawn="1"/>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Immagine 3">
            <a:extLst>
              <a:ext uri="{FF2B5EF4-FFF2-40B4-BE49-F238E27FC236}">
                <a16:creationId xmlns:a16="http://schemas.microsoft.com/office/drawing/2014/main" id="{CD95357B-BA24-4AB0-BBD9-9E422B172E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05299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3030538"/>
            <a:ext cx="9144000" cy="2387600"/>
          </a:xfrm>
        </p:spPr>
        <p:txBody>
          <a:bodyPr anchor="ctr">
            <a:normAutofit/>
          </a:bodyPr>
          <a:lstStyle>
            <a:lvl1pPr algn="ctr">
              <a:defRPr lang="it-IT" sz="4000" b="1" kern="1200" dirty="0" smtClean="0">
                <a:solidFill>
                  <a:schemeClr val="bg1"/>
                </a:solidFill>
                <a:latin typeface="Verdana"/>
                <a:ea typeface="+mn-ea"/>
                <a:cs typeface="Verdana"/>
              </a:defRPr>
            </a:lvl1pPr>
          </a:lstStyle>
          <a:p>
            <a:r>
              <a:rPr lang="it-IT"/>
              <a:t>Fare clic per modificare lo stile del titolo</a:t>
            </a:r>
          </a:p>
        </p:txBody>
      </p:sp>
      <p:sp>
        <p:nvSpPr>
          <p:cNvPr id="3" name="Sottotitolo 2"/>
          <p:cNvSpPr>
            <a:spLocks noGrp="1"/>
          </p:cNvSpPr>
          <p:nvPr>
            <p:ph type="subTitle" idx="1"/>
          </p:nvPr>
        </p:nvSpPr>
        <p:spPr>
          <a:xfrm>
            <a:off x="1524000" y="5510213"/>
            <a:ext cx="9144000" cy="1106487"/>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pic>
        <p:nvPicPr>
          <p:cNvPr id="4" name="Picture 9"/>
          <p:cNvPicPr>
            <a:picLocks noChangeAspect="1"/>
          </p:cNvPicPr>
          <p:nvPr userDrawn="1"/>
        </p:nvPicPr>
        <p:blipFill>
          <a:blip r:embed="rId3"/>
          <a:stretch>
            <a:fillRect/>
          </a:stretch>
        </p:blipFill>
        <p:spPr>
          <a:xfrm>
            <a:off x="4900868" y="2236818"/>
            <a:ext cx="3069953" cy="1014497"/>
          </a:xfrm>
          <a:prstGeom prst="rect">
            <a:avLst/>
          </a:prstGeom>
        </p:spPr>
      </p:pic>
    </p:spTree>
    <p:extLst>
      <p:ext uri="{BB962C8B-B14F-4D97-AF65-F5344CB8AC3E}">
        <p14:creationId xmlns:p14="http://schemas.microsoft.com/office/powerpoint/2010/main" val="1897176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6F2373-0AFF-5A4A-3B5E-A2D5D6FEB068}"/>
              </a:ext>
            </a:extLst>
          </p:cNvPr>
          <p:cNvSpPr>
            <a:spLocks noGrp="1"/>
          </p:cNvSpPr>
          <p:nvPr>
            <p:ph type="title"/>
          </p:nvPr>
        </p:nvSpPr>
        <p:spPr/>
        <p:txBody>
          <a:bodyPr/>
          <a:lstStyle/>
          <a:p>
            <a:r>
              <a:rPr lang="it-IT"/>
              <a:t>Fare clic per modificare lo stile del titolo dello schema</a:t>
            </a:r>
          </a:p>
        </p:txBody>
      </p:sp>
    </p:spTree>
    <p:extLst>
      <p:ext uri="{BB962C8B-B14F-4D97-AF65-F5344CB8AC3E}">
        <p14:creationId xmlns:p14="http://schemas.microsoft.com/office/powerpoint/2010/main" val="401960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olo e contenu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12192000" cy="838899"/>
          </a:xfrm>
        </p:spPr>
        <p:txBody>
          <a:bodyPr/>
          <a:lstStyle>
            <a:lvl1pPr algn="l">
              <a:defRPr lang="it-IT" sz="2800" b="1" kern="1200" smtClean="0">
                <a:solidFill>
                  <a:srgbClr val="9DC44B"/>
                </a:solidFill>
                <a:latin typeface="Verdana"/>
                <a:ea typeface="+mn-ea"/>
                <a:cs typeface="Verdana"/>
              </a:defRPr>
            </a:lvl1pPr>
          </a:lstStyle>
          <a:p>
            <a:r>
              <a:rPr lang="it-IT"/>
              <a:t>Fare clic per modificare lo stile del titolo</a:t>
            </a:r>
          </a:p>
        </p:txBody>
      </p:sp>
      <p:sp>
        <p:nvSpPr>
          <p:cNvPr id="3" name="Segnaposto contenuto 2"/>
          <p:cNvSpPr>
            <a:spLocks noGrp="1"/>
          </p:cNvSpPr>
          <p:nvPr>
            <p:ph idx="1"/>
          </p:nvPr>
        </p:nvSpPr>
        <p:spPr>
          <a:xfrm>
            <a:off x="376805" y="1297118"/>
            <a:ext cx="11401337" cy="4440951"/>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1743075" y="6356350"/>
            <a:ext cx="2743200" cy="365125"/>
          </a:xfrm>
          <a:prstGeom prst="rect">
            <a:avLst/>
          </a:prstGeom>
        </p:spPr>
        <p:txBody>
          <a:bodyPr/>
          <a:lstStyle>
            <a:lvl1pPr>
              <a:defRPr>
                <a:solidFill>
                  <a:srgbClr val="58595B"/>
                </a:solidFill>
              </a:defRPr>
            </a:lvl1pPr>
          </a:lstStyle>
          <a:p>
            <a:endParaRPr lang="it-IT"/>
          </a:p>
        </p:txBody>
      </p:sp>
      <p:sp>
        <p:nvSpPr>
          <p:cNvPr id="5" name="Segnaposto piè di pagina 4"/>
          <p:cNvSpPr>
            <a:spLocks noGrp="1"/>
          </p:cNvSpPr>
          <p:nvPr>
            <p:ph type="ftr" sz="quarter" idx="11"/>
          </p:nvPr>
        </p:nvSpPr>
        <p:spPr>
          <a:xfrm>
            <a:off x="5000625" y="6356350"/>
            <a:ext cx="4114800" cy="365125"/>
          </a:xfrm>
          <a:prstGeom prst="rect">
            <a:avLst/>
          </a:prstGeom>
        </p:spPr>
        <p:txBody>
          <a:bodyPr/>
          <a:lstStyle>
            <a:lvl1pPr>
              <a:defRPr>
                <a:solidFill>
                  <a:schemeClr val="bg1"/>
                </a:solidFill>
              </a:defRPr>
            </a:lvl1pPr>
          </a:lstStyle>
          <a:p>
            <a:endParaRPr lang="it-IT"/>
          </a:p>
        </p:txBody>
      </p:sp>
      <p:sp>
        <p:nvSpPr>
          <p:cNvPr id="6" name="Segnaposto numero diapositiva 5"/>
          <p:cNvSpPr>
            <a:spLocks noGrp="1"/>
          </p:cNvSpPr>
          <p:nvPr>
            <p:ph type="sldNum" sz="quarter" idx="12"/>
          </p:nvPr>
        </p:nvSpPr>
        <p:spPr>
          <a:xfrm>
            <a:off x="11172825" y="6356350"/>
            <a:ext cx="723900" cy="365125"/>
          </a:xfrm>
          <a:prstGeom prst="rect">
            <a:avLst/>
          </a:prstGeom>
        </p:spPr>
        <p:txBody>
          <a:bodyPr/>
          <a:lstStyle>
            <a:lvl1pPr>
              <a:defRPr>
                <a:solidFill>
                  <a:schemeClr val="bg1"/>
                </a:solidFill>
              </a:defRPr>
            </a:lvl1pPr>
          </a:lstStyle>
          <a:p>
            <a:fld id="{C3BA86EB-CA26-48AC-A492-44AE31EA033A}" type="slidenum">
              <a:rPr lang="it-IT" smtClean="0"/>
              <a:pPr/>
              <a:t>‹N›</a:t>
            </a:fld>
            <a:endParaRPr lang="it-IT"/>
          </a:p>
        </p:txBody>
      </p:sp>
    </p:spTree>
    <p:extLst>
      <p:ext uri="{BB962C8B-B14F-4D97-AF65-F5344CB8AC3E}">
        <p14:creationId xmlns:p14="http://schemas.microsoft.com/office/powerpoint/2010/main" val="245803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77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4"/>
          <p:cNvSpPr txBox="1">
            <a:spLocks noGrp="1"/>
          </p:cNvSpPr>
          <p:nvPr>
            <p:ph type="ctrTitle"/>
          </p:nvPr>
        </p:nvSpPr>
        <p:spPr>
          <a:xfrm>
            <a:off x="415611" y="992767"/>
            <a:ext cx="113608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415600" y="3778833"/>
            <a:ext cx="113608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3657664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415600" y="593367"/>
            <a:ext cx="113608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5"/>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3301829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Blank" type="obj">
  <p:cSld name="1_Blank">
    <p:bg>
      <p:bgPr>
        <a:solidFill>
          <a:schemeClr val="lt1"/>
        </a:solidFill>
        <a:effectLst/>
      </p:bgPr>
    </p:bg>
    <p:spTree>
      <p:nvGrpSpPr>
        <p:cNvPr id="1" name="Shape 17"/>
        <p:cNvGrpSpPr/>
        <p:nvPr/>
      </p:nvGrpSpPr>
      <p:grpSpPr>
        <a:xfrm>
          <a:off x="0" y="0"/>
          <a:ext cx="0" cy="0"/>
          <a:chOff x="0" y="0"/>
          <a:chExt cx="0" cy="0"/>
        </a:xfrm>
      </p:grpSpPr>
      <p:sp>
        <p:nvSpPr>
          <p:cNvPr id="18" name="Google Shape;18;p26"/>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 name="Google Shape;19;p26"/>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 name="Google Shape;20;p26"/>
          <p:cNvSpPr txBox="1">
            <a:spLocks noGrp="1"/>
          </p:cNvSpPr>
          <p:nvPr>
            <p:ph type="sldNum" idx="12"/>
          </p:nvPr>
        </p:nvSpPr>
        <p:spPr>
          <a:xfrm>
            <a:off x="11296611" y="6217622"/>
            <a:ext cx="731600" cy="524700"/>
          </a:xfrm>
          <a:prstGeom prst="rect">
            <a:avLst/>
          </a:prstGeom>
          <a:noFill/>
          <a:ln>
            <a:noFill/>
          </a:ln>
        </p:spPr>
        <p:txBody>
          <a:bodyPr spcFirstLastPara="1" wrap="square" lIns="0" tIns="0" rIns="0" bIns="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220304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27"/>
          <p:cNvSpPr txBox="1">
            <a:spLocks noGrp="1"/>
          </p:cNvSpPr>
          <p:nvPr>
            <p:ph type="title"/>
          </p:nvPr>
        </p:nvSpPr>
        <p:spPr>
          <a:xfrm>
            <a:off x="415600" y="593367"/>
            <a:ext cx="11360800" cy="7635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2800"/>
              <a:buNone/>
              <a:defRPr sz="3000" b="0" i="0">
                <a:solidFill>
                  <a:srgbClr val="6D6E71"/>
                </a:solidFill>
                <a:latin typeface="Verdana"/>
                <a:ea typeface="Verdana"/>
                <a:cs typeface="Verdana"/>
                <a:sym typeface="Verdana"/>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 name="Google Shape;23;p27"/>
          <p:cNvSpPr txBox="1">
            <a:spLocks noGrp="1"/>
          </p:cNvSpPr>
          <p:nvPr>
            <p:ph type="body" idx="1"/>
          </p:nvPr>
        </p:nvSpPr>
        <p:spPr>
          <a:xfrm>
            <a:off x="415600" y="1536633"/>
            <a:ext cx="11360800" cy="4555200"/>
          </a:xfrm>
          <a:prstGeom prst="rect">
            <a:avLst/>
          </a:prstGeom>
          <a:noFill/>
          <a:ln>
            <a:noFill/>
          </a:ln>
        </p:spPr>
        <p:txBody>
          <a:bodyPr spcFirstLastPara="1" wrap="square" lIns="0" tIns="0" rIns="0" bIns="0" anchor="t" anchorCtr="0">
            <a:normAutofit/>
          </a:bodyPr>
          <a:lstStyle>
            <a:lvl1pPr marL="457200" lvl="0" indent="-342900" algn="l">
              <a:lnSpc>
                <a:spcPct val="115000"/>
              </a:lnSpc>
              <a:spcBef>
                <a:spcPts val="0"/>
              </a:spcBef>
              <a:spcAft>
                <a:spcPts val="0"/>
              </a:spcAft>
              <a:buSzPts val="1800"/>
              <a:buChar char="●"/>
              <a:defRPr sz="1100" b="1" i="0">
                <a:solidFill>
                  <a:srgbClr val="6D6E71"/>
                </a:solidFill>
                <a:latin typeface="Tahoma"/>
                <a:ea typeface="Tahoma"/>
                <a:cs typeface="Tahoma"/>
                <a:sym typeface="Tahoma"/>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4" name="Google Shape;24;p27"/>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27"/>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 name="Google Shape;26;p27"/>
          <p:cNvSpPr txBox="1">
            <a:spLocks noGrp="1"/>
          </p:cNvSpPr>
          <p:nvPr>
            <p:ph type="sldNum" idx="12"/>
          </p:nvPr>
        </p:nvSpPr>
        <p:spPr>
          <a:xfrm>
            <a:off x="11296611" y="6217622"/>
            <a:ext cx="731600" cy="524700"/>
          </a:xfrm>
          <a:prstGeom prst="rect">
            <a:avLst/>
          </a:prstGeom>
          <a:noFill/>
          <a:ln>
            <a:noFill/>
          </a:ln>
        </p:spPr>
        <p:txBody>
          <a:bodyPr spcFirstLastPara="1" wrap="square" lIns="0" tIns="0" rIns="0" bIns="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4225817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415600" y="2867800"/>
            <a:ext cx="113608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9" name="Google Shape;29;p6"/>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3568022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415600" y="593367"/>
            <a:ext cx="113608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2" name="Google Shape;32;p7"/>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7"/>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361876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15600" y="593367"/>
            <a:ext cx="113608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8"/>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876608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8"/>
        <p:cNvGrpSpPr/>
        <p:nvPr/>
      </p:nvGrpSpPr>
      <p:grpSpPr>
        <a:xfrm>
          <a:off x="0" y="0"/>
          <a:ext cx="0" cy="0"/>
          <a:chOff x="0" y="0"/>
          <a:chExt cx="0" cy="0"/>
        </a:xfrm>
      </p:grpSpPr>
      <p:sp>
        <p:nvSpPr>
          <p:cNvPr id="39" name="Google Shape;39;p9"/>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0" name="Google Shape;40;p9"/>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1" name="Google Shape;41;p9"/>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289088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653667" y="600200"/>
            <a:ext cx="84904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4115300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6" name="Google Shape;46;p11"/>
          <p:cNvSpPr/>
          <p:nvPr/>
        </p:nvSpPr>
        <p:spPr>
          <a:xfrm>
            <a:off x="6096000" y="-167"/>
            <a:ext cx="6096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11"/>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354000" y="3737433"/>
            <a:ext cx="53936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6586000" y="965433"/>
            <a:ext cx="5116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641175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415600" y="5640767"/>
            <a:ext cx="79984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475166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415600" y="1474833"/>
            <a:ext cx="113608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415600" y="4202967"/>
            <a:ext cx="113608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269163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14474106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Rettangolo 3">
            <a:extLst>
              <a:ext uri="{FF2B5EF4-FFF2-40B4-BE49-F238E27FC236}">
                <a16:creationId xmlns:a16="http://schemas.microsoft.com/office/drawing/2014/main" id="{D6F01F82-3EAC-46E2-306C-F02DED1FD1E3}"/>
              </a:ext>
            </a:extLst>
          </p:cNvPr>
          <p:cNvSpPr/>
          <p:nvPr userDrawn="1"/>
        </p:nvSpPr>
        <p:spPr>
          <a:xfrm>
            <a:off x="2122098" y="6081623"/>
            <a:ext cx="1561381" cy="6297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A6861611-707B-D4A3-6937-0DF218F9E12F}"/>
              </a:ext>
            </a:extLst>
          </p:cNvPr>
          <p:cNvSpPr txBox="1"/>
          <p:nvPr userDrawn="1"/>
        </p:nvSpPr>
        <p:spPr>
          <a:xfrm>
            <a:off x="9764486" y="6211821"/>
            <a:ext cx="1894114" cy="369332"/>
          </a:xfrm>
          <a:prstGeom prst="rect">
            <a:avLst/>
          </a:prstGeom>
          <a:noFill/>
        </p:spPr>
        <p:txBody>
          <a:bodyPr wrap="square">
            <a:spAutoFit/>
          </a:bodyPr>
          <a:lstStyle/>
          <a:p>
            <a:pPr marL="0" indent="0" algn="r">
              <a:buFont typeface="Arial" panose="020B0604020202020204" pitchFamily="34" charset="0"/>
              <a:buNone/>
            </a:pPr>
            <a:r>
              <a:rPr lang="it-IT" sz="1800" dirty="0">
                <a:solidFill>
                  <a:srgbClr val="002060"/>
                </a:solidFill>
              </a:rPr>
              <a:t>Aermec S.p.A.</a:t>
            </a:r>
          </a:p>
        </p:txBody>
      </p:sp>
    </p:spTree>
    <p:extLst>
      <p:ext uri="{BB962C8B-B14F-4D97-AF65-F5344CB8AC3E}">
        <p14:creationId xmlns:p14="http://schemas.microsoft.com/office/powerpoint/2010/main" val="1068702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6" Type="http://schemas.openxmlformats.org/officeDocument/2006/relationships/image" Target="../media/image7.jp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3.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Immagine 5" descr="Immagine che contiene testo, screenshot, uccello acquatico&#10;&#10;Descrizione generata automaticamente">
            <a:extLst>
              <a:ext uri="{FF2B5EF4-FFF2-40B4-BE49-F238E27FC236}">
                <a16:creationId xmlns:a16="http://schemas.microsoft.com/office/drawing/2014/main" id="{E77933A6-F678-45D7-81AB-034F7B46D36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Segnaposto titolo 1"/>
          <p:cNvSpPr>
            <a:spLocks noGrp="1"/>
          </p:cNvSpPr>
          <p:nvPr>
            <p:ph type="title"/>
          </p:nvPr>
        </p:nvSpPr>
        <p:spPr>
          <a:xfrm>
            <a:off x="465667" y="1043488"/>
            <a:ext cx="11133666" cy="564291"/>
          </a:xfrm>
          <a:prstGeom prst="rect">
            <a:avLst/>
          </a:prstGeom>
        </p:spPr>
        <p:txBody>
          <a:bodyPr vert="horz" lIns="91440" tIns="45720" rIns="91440" bIns="45720" rtlCol="0" anchor="ctr">
            <a:noAutofit/>
          </a:bodyPr>
          <a:lstStyle/>
          <a:p>
            <a:r>
              <a:rPr lang="it-IT" dirty="0"/>
              <a:t>Fare clic per modificare lo stile del titolo</a:t>
            </a:r>
          </a:p>
        </p:txBody>
      </p:sp>
      <p:sp>
        <p:nvSpPr>
          <p:cNvPr id="3" name="Segnaposto testo 2"/>
          <p:cNvSpPr>
            <a:spLocks noGrp="1"/>
          </p:cNvSpPr>
          <p:nvPr>
            <p:ph type="body" idx="1"/>
          </p:nvPr>
        </p:nvSpPr>
        <p:spPr>
          <a:xfrm>
            <a:off x="465667" y="1659466"/>
            <a:ext cx="11133666" cy="4309533"/>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1738962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txStyles>
    <p:titleStyle>
      <a:lvl1pPr algn="ctr" defTabSz="914400" rtl="0" eaLnBrk="1" latinLnBrk="0" hangingPunct="1">
        <a:lnSpc>
          <a:spcPct val="90000"/>
        </a:lnSpc>
        <a:spcBef>
          <a:spcPct val="0"/>
        </a:spcBef>
        <a:buNone/>
        <a:defRPr lang="it-IT" sz="4000" b="0" i="0" kern="1200" dirty="0">
          <a:solidFill>
            <a:schemeClr val="accent1">
              <a:lumMod val="50000"/>
            </a:schemeClr>
          </a:solidFill>
          <a:latin typeface="HelveticaNeueLT Std" panose="020B0604020202020204" pitchFamily="34" charset="0"/>
          <a:ea typeface="+mj-ea"/>
          <a:cs typeface="+mj-cs"/>
        </a:defRPr>
      </a:lvl1pPr>
    </p:titleStyle>
    <p:bodyStyle>
      <a:lvl1pPr marL="0" indent="0" algn="l" defTabSz="914400" rtl="0" eaLnBrk="1" latinLnBrk="0" hangingPunct="1">
        <a:lnSpc>
          <a:spcPct val="90000"/>
        </a:lnSpc>
        <a:spcBef>
          <a:spcPts val="1000"/>
        </a:spcBef>
        <a:buFont typeface="Calibri" panose="020F0502020204030204" pitchFamily="34" charset="0"/>
        <a:buNone/>
        <a:defRPr sz="2800" b="0" kern="1200">
          <a:solidFill>
            <a:schemeClr val="bg2">
              <a:lumMod val="50000"/>
            </a:schemeClr>
          </a:solidFill>
          <a:latin typeface="HelveticaNeueLT Std" panose="020B0604020202020204" pitchFamily="34" charset="0"/>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b="0" kern="1200">
          <a:solidFill>
            <a:schemeClr val="bg2">
              <a:lumMod val="50000"/>
            </a:schemeClr>
          </a:solidFill>
          <a:latin typeface="HelveticaNeueLT Std" panose="020B0604020202020204" pitchFamily="34" charset="0"/>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2000" b="0" kern="1200">
          <a:solidFill>
            <a:schemeClr val="bg2">
              <a:lumMod val="50000"/>
            </a:schemeClr>
          </a:solidFill>
          <a:latin typeface="HelveticaNeueLT Std" panose="020B0604020202020204" pitchFamily="34" charset="0"/>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476500" y="4022725"/>
            <a:ext cx="7239000" cy="2454275"/>
          </a:xfrm>
          <a:prstGeom prst="rect">
            <a:avLst/>
          </a:prstGeom>
        </p:spPr>
        <p:txBody>
          <a:bodyPr vert="horz" lIns="91440" tIns="45720" rIns="91440" bIns="45720" rtlCol="0" anchor="ctr">
            <a:normAutofit/>
          </a:bodyPr>
          <a:lstStyle/>
          <a:p>
            <a:r>
              <a:rPr lang="it-IT"/>
              <a:t>Fare clic per modificare lo stile del titolo</a:t>
            </a:r>
          </a:p>
        </p:txBody>
      </p:sp>
    </p:spTree>
    <p:extLst>
      <p:ext uri="{BB962C8B-B14F-4D97-AF65-F5344CB8AC3E}">
        <p14:creationId xmlns:p14="http://schemas.microsoft.com/office/powerpoint/2010/main" val="3056157271"/>
      </p:ext>
    </p:extLst>
  </p:cSld>
  <p:clrMap bg1="lt1" tx1="dk1" bg2="lt2" tx2="dk2" accent1="accent1" accent2="accent2" accent3="accent3" accent4="accent4" accent5="accent5" accent6="accent6" hlink="hlink" folHlink="folHlink"/>
  <p:sldLayoutIdLst>
    <p:sldLayoutId id="2147483659" r:id="rId1"/>
    <p:sldLayoutId id="2147483655" r:id="rId2"/>
    <p:sldLayoutId id="2147483656" r:id="rId3"/>
  </p:sldLayoutIdLst>
  <p:hf hdr="0" ftr="0" dt="0"/>
  <p:txStyles>
    <p:titleStyle>
      <a:lvl1pPr algn="ctr" defTabSz="914400" rtl="0" eaLnBrk="1" latinLnBrk="0" hangingPunct="1">
        <a:lnSpc>
          <a:spcPct val="90000"/>
        </a:lnSpc>
        <a:spcBef>
          <a:spcPct val="0"/>
        </a:spcBef>
        <a:buNone/>
        <a:defRPr lang="it-IT" sz="3600" b="1" i="0" kern="1200" smtClean="0">
          <a:solidFill>
            <a:schemeClr val="tx1"/>
          </a:solidFill>
          <a:latin typeface="Calibri" panose="020F0502020204030204"/>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15600" y="593367"/>
            <a:ext cx="113608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
          <p:cNvSpPr txBox="1">
            <a:spLocks noGrp="1"/>
          </p:cNvSpPr>
          <p:nvPr>
            <p:ph type="sldNum" idx="12"/>
          </p:nvPr>
        </p:nvSpPr>
        <p:spPr>
          <a:xfrm>
            <a:off x="11296611" y="6217622"/>
            <a:ext cx="7316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114883785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diagramQuickStyle" Target="../diagrams/quickStyle3.xml"/><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26.svg"/><Relationship Id="rId5" Type="http://schemas.openxmlformats.org/officeDocument/2006/relationships/diagramData" Target="../diagrams/data3.xml"/><Relationship Id="rId10" Type="http://schemas.openxmlformats.org/officeDocument/2006/relationships/image" Target="../media/image25.png"/><Relationship Id="rId4" Type="http://schemas.openxmlformats.org/officeDocument/2006/relationships/image" Target="../media/image24.png"/><Relationship Id="rId9" Type="http://schemas.microsoft.com/office/2007/relationships/diagramDrawing" Target="../diagrams/drawing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1.pn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2.png"/><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16.png"/><Relationship Id="rId4" Type="http://schemas.openxmlformats.org/officeDocument/2006/relationships/diagramData" Target="../diagrams/data5.xml"/><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4.png"/><Relationship Id="rId7" Type="http://schemas.openxmlformats.org/officeDocument/2006/relationships/diagramLayout" Target="../diagrams/layout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36.png"/><Relationship Id="rId10" Type="http://schemas.microsoft.com/office/2007/relationships/diagramDrawing" Target="../diagrams/drawing6.xml"/><Relationship Id="rId4" Type="http://schemas.openxmlformats.org/officeDocument/2006/relationships/image" Target="../media/image35.png"/><Relationship Id="rId9" Type="http://schemas.openxmlformats.org/officeDocument/2006/relationships/diagramColors" Target="../diagrams/colors6.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48.png"/><Relationship Id="rId7" Type="http://schemas.openxmlformats.org/officeDocument/2006/relationships/diagramColors" Target="../diagrams/colors1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hyperlink" Target="mailto:eugenio.baldino@aerme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
        <p:cNvGrpSpPr/>
        <p:nvPr/>
      </p:nvGrpSpPr>
      <p:grpSpPr>
        <a:xfrm>
          <a:off x="0" y="0"/>
          <a:ext cx="0" cy="0"/>
          <a:chOff x="0" y="0"/>
          <a:chExt cx="0" cy="0"/>
        </a:xfrm>
      </p:grpSpPr>
      <p:pic>
        <p:nvPicPr>
          <p:cNvPr id="68" name="Google Shape;68;g284fc94855f_2_6" descr="Google Shape;72;g284fc94855f_2_6"/>
          <p:cNvPicPr preferRelativeResize="0"/>
          <p:nvPr/>
        </p:nvPicPr>
        <p:blipFill rotWithShape="1">
          <a:blip r:embed="rId4">
            <a:alphaModFix/>
          </a:blip>
          <a:srcRect/>
          <a:stretch/>
        </p:blipFill>
        <p:spPr>
          <a:xfrm>
            <a:off x="532126" y="3007974"/>
            <a:ext cx="1367201" cy="421026"/>
          </a:xfrm>
          <a:prstGeom prst="rect">
            <a:avLst/>
          </a:prstGeom>
          <a:noFill/>
          <a:ln>
            <a:noFill/>
          </a:ln>
        </p:spPr>
      </p:pic>
      <p:sp>
        <p:nvSpPr>
          <p:cNvPr id="69" name="Google Shape;69;g284fc94855f_2_6"/>
          <p:cNvSpPr txBox="1"/>
          <p:nvPr/>
        </p:nvSpPr>
        <p:spPr>
          <a:xfrm>
            <a:off x="532125" y="3559216"/>
            <a:ext cx="10299000" cy="800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 sz="4000" b="0" i="0" u="none" strike="noStrike" kern="0" cap="none" spc="0" normalizeH="0" baseline="0" noProof="0" dirty="0">
                <a:ln>
                  <a:noFill/>
                </a:ln>
                <a:solidFill>
                  <a:srgbClr val="272E84"/>
                </a:solidFill>
                <a:effectLst/>
                <a:uLnTx/>
                <a:uFillTx/>
                <a:latin typeface="Space Grotesk SemiBold"/>
                <a:ea typeface="Space Grotesk SemiBold"/>
                <a:cs typeface="Space Grotesk SemiBold"/>
                <a:sym typeface="Space Grotesk SemiBold"/>
              </a:rPr>
              <a:t>Eugenio Baldino</a:t>
            </a:r>
            <a:endParaRPr kumimoji="0" sz="4000" b="0" i="0" u="none" strike="noStrike" kern="0" cap="none" spc="0" normalizeH="0" baseline="0" noProof="0" dirty="0">
              <a:ln>
                <a:noFill/>
              </a:ln>
              <a:solidFill>
                <a:srgbClr val="272E84"/>
              </a:solidFill>
              <a:effectLst/>
              <a:uLnTx/>
              <a:uFillTx/>
              <a:latin typeface="Space Grotesk SemiBold"/>
              <a:ea typeface="Space Grotesk SemiBold"/>
              <a:cs typeface="Space Grotesk SemiBold"/>
              <a:sym typeface="Space Grotesk SemiBold"/>
            </a:endParaRPr>
          </a:p>
        </p:txBody>
      </p:sp>
      <p:sp>
        <p:nvSpPr>
          <p:cNvPr id="70" name="Google Shape;70;g284fc94855f_2_6"/>
          <p:cNvSpPr txBox="1"/>
          <p:nvPr/>
        </p:nvSpPr>
        <p:spPr>
          <a:xfrm>
            <a:off x="532125" y="4359405"/>
            <a:ext cx="10299000" cy="492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 sz="2000" b="0" i="0" u="none" strike="noStrike" kern="0" cap="none" spc="0" normalizeH="0" baseline="0" noProof="0" dirty="0">
                <a:ln>
                  <a:noFill/>
                </a:ln>
                <a:solidFill>
                  <a:srgbClr val="272E84"/>
                </a:solidFill>
                <a:effectLst/>
                <a:uLnTx/>
                <a:uFillTx/>
                <a:latin typeface="Space Grotesk SemiBold"/>
                <a:ea typeface="Space Grotesk SemiBold"/>
                <a:cs typeface="Space Grotesk SemiBold"/>
                <a:sym typeface="Space Grotesk SemiBold"/>
              </a:rPr>
              <a:t>Key Account Manager – Aermec S.p.A</a:t>
            </a:r>
            <a:endParaRPr kumimoji="0" sz="2000" b="0" i="0" u="none" strike="noStrike" kern="0" cap="none" spc="0" normalizeH="0" baseline="0" noProof="0" dirty="0">
              <a:ln>
                <a:noFill/>
              </a:ln>
              <a:solidFill>
                <a:srgbClr val="272E84"/>
              </a:solidFill>
              <a:effectLst/>
              <a:uLnTx/>
              <a:uFillTx/>
              <a:latin typeface="Space Grotesk SemiBold"/>
              <a:ea typeface="Space Grotesk SemiBold"/>
              <a:cs typeface="Space Grotesk SemiBold"/>
              <a:sym typeface="Space Grotesk SemiBold"/>
            </a:endParaRPr>
          </a:p>
        </p:txBody>
      </p:sp>
      <p:sp>
        <p:nvSpPr>
          <p:cNvPr id="3" name="CasellaDiTesto 2">
            <a:extLst>
              <a:ext uri="{FF2B5EF4-FFF2-40B4-BE49-F238E27FC236}">
                <a16:creationId xmlns:a16="http://schemas.microsoft.com/office/drawing/2014/main" id="{C3BFB680-CB55-2368-CEE9-3B463A2C18CD}"/>
              </a:ext>
            </a:extLst>
          </p:cNvPr>
          <p:cNvSpPr txBox="1"/>
          <p:nvPr/>
        </p:nvSpPr>
        <p:spPr>
          <a:xfrm>
            <a:off x="519953" y="1581835"/>
            <a:ext cx="11152093" cy="1107965"/>
          </a:xfrm>
          <a:prstGeom prst="rect">
            <a:avLst/>
          </a:prstGeom>
          <a:noFill/>
          <a:ln>
            <a:noFill/>
          </a:ln>
        </p:spPr>
        <p:txBody>
          <a:bodyPr spcFirstLastPara="1" wrap="square" lIns="91425" tIns="91425" rIns="91425" bIns="91425" anchor="t" anchorCtr="0">
            <a:spAutoFit/>
          </a:bodyPr>
          <a:lstStyle>
            <a:defPPr>
              <a:defRPr lang="it-IT"/>
            </a:defPPr>
            <a:lvl1pPr marR="0" lvl="0" indent="0" fontAlgn="auto">
              <a:lnSpc>
                <a:spcPct val="100000"/>
              </a:lnSpc>
              <a:spcBef>
                <a:spcPts val="0"/>
              </a:spcBef>
              <a:spcAft>
                <a:spcPts val="0"/>
              </a:spcAft>
              <a:buClr>
                <a:srgbClr val="000000"/>
              </a:buClr>
              <a:buSzTx/>
              <a:buFont typeface="Arial"/>
              <a:buNone/>
              <a:tabLst/>
              <a:defRPr kumimoji="0" sz="2000" b="0" i="0" u="none" strike="noStrike" kern="0" cap="none" spc="0" normalizeH="0" baseline="0">
                <a:ln>
                  <a:noFill/>
                </a:ln>
                <a:solidFill>
                  <a:srgbClr val="272E84"/>
                </a:solidFill>
                <a:effectLst/>
                <a:uLnTx/>
                <a:uFillTx/>
                <a:latin typeface="Space Grotesk SemiBold"/>
                <a:ea typeface="Space Grotesk SemiBold"/>
                <a:cs typeface="Space Grotesk SemiBold"/>
              </a:defRPr>
            </a:lvl1pPr>
          </a:lstStyle>
          <a:p>
            <a:pPr algn="ctr"/>
            <a:r>
              <a:rPr lang="it-IT" sz="3000" dirty="0"/>
              <a:t>Efficienza energetica, innovazione e risparmio:</a:t>
            </a:r>
            <a:br>
              <a:rPr lang="it-IT" sz="3000" dirty="0"/>
            </a:br>
            <a:r>
              <a:rPr lang="it-IT" sz="3000" dirty="0"/>
              <a:t>il ruolo delle pompe di calore nella Transizione 5.0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8755B6-67F4-4759-B0A6-B2A6B906E163}"/>
              </a:ext>
            </a:extLst>
          </p:cNvPr>
          <p:cNvSpPr>
            <a:spLocks noGrp="1"/>
          </p:cNvSpPr>
          <p:nvPr>
            <p:ph type="title"/>
          </p:nvPr>
        </p:nvSpPr>
        <p:spPr>
          <a:xfrm>
            <a:off x="529167" y="932723"/>
            <a:ext cx="11133666" cy="564291"/>
          </a:xfrm>
        </p:spPr>
        <p:txBody>
          <a:bodyPr/>
          <a:lstStyle/>
          <a:p>
            <a:r>
              <a:rPr lang="it-IT" sz="3000" dirty="0"/>
              <a:t>AGENDA</a:t>
            </a:r>
          </a:p>
        </p:txBody>
      </p:sp>
      <p:pic>
        <p:nvPicPr>
          <p:cNvPr id="5" name="Immagine 4">
            <a:extLst>
              <a:ext uri="{FF2B5EF4-FFF2-40B4-BE49-F238E27FC236}">
                <a16:creationId xmlns:a16="http://schemas.microsoft.com/office/drawing/2014/main" id="{E881AEE9-F96A-6C9E-A8A9-D544E70B1D84}"/>
              </a:ext>
            </a:extLst>
          </p:cNvPr>
          <p:cNvPicPr>
            <a:picLocks noChangeAspect="1"/>
          </p:cNvPicPr>
          <p:nvPr/>
        </p:nvPicPr>
        <p:blipFill>
          <a:blip r:embed="rId3">
            <a:grayscl/>
            <a:alphaModFix amt="20000"/>
          </a:blip>
          <a:stretch>
            <a:fillRect/>
          </a:stretch>
        </p:blipFill>
        <p:spPr>
          <a:xfrm>
            <a:off x="7162822" y="1249683"/>
            <a:ext cx="4088519" cy="4756659"/>
          </a:xfrm>
          <a:prstGeom prst="rect">
            <a:avLst/>
          </a:prstGeom>
          <a:ln>
            <a:noFill/>
          </a:ln>
          <a:effectLst>
            <a:softEdge rad="112500"/>
          </a:effectLst>
        </p:spPr>
      </p:pic>
      <p:sp>
        <p:nvSpPr>
          <p:cNvPr id="3" name="Segnaposto contenuto 2">
            <a:extLst>
              <a:ext uri="{FF2B5EF4-FFF2-40B4-BE49-F238E27FC236}">
                <a16:creationId xmlns:a16="http://schemas.microsoft.com/office/drawing/2014/main" id="{4DF99DBC-3D8E-480F-A912-F16B77B681B5}"/>
              </a:ext>
            </a:extLst>
          </p:cNvPr>
          <p:cNvSpPr>
            <a:spLocks noGrp="1"/>
          </p:cNvSpPr>
          <p:nvPr>
            <p:ph idx="1"/>
          </p:nvPr>
        </p:nvSpPr>
        <p:spPr>
          <a:xfrm>
            <a:off x="465667" y="1715316"/>
            <a:ext cx="7498462" cy="3893001"/>
          </a:xfrm>
        </p:spPr>
        <p:txBody>
          <a:bodyPr>
            <a:normAutofit fontScale="92500" lnSpcReduction="10000"/>
          </a:bodyPr>
          <a:lstStyle/>
          <a:p>
            <a:r>
              <a:rPr lang="it-IT" sz="2000" b="1" dirty="0"/>
              <a:t>1. Transizione 5.0</a:t>
            </a:r>
          </a:p>
          <a:p>
            <a:pPr marL="342900" indent="-342900">
              <a:buFont typeface="Arial" panose="020B0604020202020204" pitchFamily="34" charset="0"/>
              <a:buChar char="•"/>
            </a:pPr>
            <a:r>
              <a:rPr lang="it-IT" sz="2000" dirty="0"/>
              <a:t>Il ruolo delle pompe di calore</a:t>
            </a:r>
          </a:p>
          <a:p>
            <a:pPr marL="1028700" lvl="1" indent="-342900">
              <a:buFont typeface="Arial" panose="020B0604020202020204" pitchFamily="34" charset="0"/>
              <a:buChar char="•"/>
            </a:pPr>
            <a:r>
              <a:rPr lang="it-IT" sz="1600" dirty="0"/>
              <a:t>I refrigeranti a basso GWP</a:t>
            </a:r>
          </a:p>
          <a:p>
            <a:endParaRPr lang="it-IT" sz="2000" dirty="0"/>
          </a:p>
          <a:p>
            <a:r>
              <a:rPr lang="it-IT" sz="2000" dirty="0"/>
              <a:t>2. </a:t>
            </a:r>
            <a:r>
              <a:rPr lang="it-IT" sz="2000" b="1" dirty="0"/>
              <a:t>Esempi pratici</a:t>
            </a:r>
          </a:p>
          <a:p>
            <a:pPr marL="342900" indent="-342900">
              <a:buFont typeface="Arial" panose="020B0604020202020204" pitchFamily="34" charset="0"/>
              <a:buChar char="•"/>
            </a:pPr>
            <a:r>
              <a:rPr lang="it-IT" sz="2000" dirty="0"/>
              <a:t>Albergo</a:t>
            </a:r>
          </a:p>
          <a:p>
            <a:pPr marL="342900" indent="-342900">
              <a:buFont typeface="Arial" panose="020B0604020202020204" pitchFamily="34" charset="0"/>
              <a:buChar char="•"/>
            </a:pPr>
            <a:r>
              <a:rPr lang="it-IT" sz="2000" dirty="0"/>
              <a:t>Complesso alimentare – recupero parziale del calore</a:t>
            </a:r>
          </a:p>
          <a:p>
            <a:pPr marL="342900" indent="-342900">
              <a:buFont typeface="Arial" panose="020B0604020202020204" pitchFamily="34" charset="0"/>
              <a:buChar char="•"/>
            </a:pPr>
            <a:r>
              <a:rPr lang="it-IT" sz="2000" dirty="0"/>
              <a:t>Struttura produttiva – free </a:t>
            </a:r>
            <a:r>
              <a:rPr lang="it-IT" sz="2000" dirty="0" err="1"/>
              <a:t>cooling</a:t>
            </a:r>
            <a:endParaRPr lang="it-IT" sz="2000" dirty="0"/>
          </a:p>
          <a:p>
            <a:endParaRPr lang="it-IT" sz="2000" dirty="0"/>
          </a:p>
          <a:p>
            <a:r>
              <a:rPr lang="it-IT" sz="2000" b="1" dirty="0"/>
              <a:t>3. Compressori ed efficienza energetica</a:t>
            </a:r>
          </a:p>
          <a:p>
            <a:pPr marL="457200" indent="-457200">
              <a:buFont typeface="Arial" panose="020B0604020202020204" pitchFamily="34" charset="0"/>
              <a:buChar char="•"/>
            </a:pPr>
            <a:r>
              <a:rPr lang="it-IT" sz="2000" dirty="0"/>
              <a:t>La scelta giusta per ogni condizione di lavoro</a:t>
            </a:r>
            <a:endParaRPr lang="it-IT" sz="1800" dirty="0"/>
          </a:p>
        </p:txBody>
      </p:sp>
    </p:spTree>
    <p:extLst>
      <p:ext uri="{BB962C8B-B14F-4D97-AF65-F5344CB8AC3E}">
        <p14:creationId xmlns:p14="http://schemas.microsoft.com/office/powerpoint/2010/main" val="2214641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AD660-C865-874A-4427-9474C3AC503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1D5E77DA-80F3-0BF8-699A-A52991D747A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2B0AEC68-2279-C4EF-9C9A-4492AE27879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1" name="Titolo 10">
            <a:extLst>
              <a:ext uri="{FF2B5EF4-FFF2-40B4-BE49-F238E27FC236}">
                <a16:creationId xmlns:a16="http://schemas.microsoft.com/office/drawing/2014/main" id="{2FCB50F7-0038-859E-FA6B-40B72E59F822}"/>
              </a:ext>
            </a:extLst>
          </p:cNvPr>
          <p:cNvSpPr>
            <a:spLocks noGrp="1"/>
          </p:cNvSpPr>
          <p:nvPr>
            <p:ph type="title"/>
          </p:nvPr>
        </p:nvSpPr>
        <p:spPr>
          <a:xfrm>
            <a:off x="529167" y="1127821"/>
            <a:ext cx="11133666" cy="564291"/>
          </a:xfrm>
        </p:spPr>
        <p:txBody>
          <a:bodyPr/>
          <a:lstStyle/>
          <a:p>
            <a:pPr algn="l"/>
            <a:r>
              <a:rPr lang="it-IT" sz="3000" dirty="0"/>
              <a:t>Il ruolo delle pompe di calore</a:t>
            </a:r>
          </a:p>
        </p:txBody>
      </p:sp>
      <p:pic>
        <p:nvPicPr>
          <p:cNvPr id="13" name="Immagine 12">
            <a:extLst>
              <a:ext uri="{FF2B5EF4-FFF2-40B4-BE49-F238E27FC236}">
                <a16:creationId xmlns:a16="http://schemas.microsoft.com/office/drawing/2014/main" id="{AA84BCA6-B654-A433-0722-B8EE5F4F646C}"/>
              </a:ext>
            </a:extLst>
          </p:cNvPr>
          <p:cNvPicPr>
            <a:picLocks noChangeAspect="1"/>
          </p:cNvPicPr>
          <p:nvPr/>
        </p:nvPicPr>
        <p:blipFill>
          <a:blip r:embed="rId3">
            <a:grayscl/>
            <a:alphaModFix amt="20000"/>
          </a:blip>
          <a:stretch>
            <a:fillRect/>
          </a:stretch>
        </p:blipFill>
        <p:spPr>
          <a:xfrm>
            <a:off x="4986862" y="1582162"/>
            <a:ext cx="6354233" cy="4386837"/>
          </a:xfrm>
          <a:prstGeom prst="rect">
            <a:avLst/>
          </a:prstGeom>
          <a:ln>
            <a:noFill/>
          </a:ln>
          <a:effectLst>
            <a:softEdge rad="112500"/>
          </a:effectLst>
        </p:spPr>
      </p:pic>
      <p:graphicFrame>
        <p:nvGraphicFramePr>
          <p:cNvPr id="10" name="Segnaposto contenuto 9">
            <a:extLst>
              <a:ext uri="{FF2B5EF4-FFF2-40B4-BE49-F238E27FC236}">
                <a16:creationId xmlns:a16="http://schemas.microsoft.com/office/drawing/2014/main" id="{C895F00C-F332-7A5C-E48B-DB7CD25952A2}"/>
              </a:ext>
            </a:extLst>
          </p:cNvPr>
          <p:cNvGraphicFramePr>
            <a:graphicFrameLocks noGrp="1"/>
          </p:cNvGraphicFramePr>
          <p:nvPr>
            <p:ph idx="1"/>
            <p:extLst>
              <p:ext uri="{D42A27DB-BD31-4B8C-83A1-F6EECF244321}">
                <p14:modId xmlns:p14="http://schemas.microsoft.com/office/powerpoint/2010/main" val="1106562589"/>
              </p:ext>
            </p:extLst>
          </p:nvPr>
        </p:nvGraphicFramePr>
        <p:xfrm>
          <a:off x="465138" y="1658938"/>
          <a:ext cx="11134725" cy="43100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6732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92FB2AA-21B2-EE83-EA99-9F1CAB22D96A}"/>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308E4B00-5BA5-BEFB-645A-D6FD03DF709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13EF9C6F-89CE-991E-5D6E-0A8215D2D3B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1" name="Titolo 10">
            <a:extLst>
              <a:ext uri="{FF2B5EF4-FFF2-40B4-BE49-F238E27FC236}">
                <a16:creationId xmlns:a16="http://schemas.microsoft.com/office/drawing/2014/main" id="{AA4FE544-01D4-85B8-2DB9-0D66503EFAB5}"/>
              </a:ext>
            </a:extLst>
          </p:cNvPr>
          <p:cNvSpPr>
            <a:spLocks noGrp="1"/>
          </p:cNvSpPr>
          <p:nvPr>
            <p:ph type="title"/>
          </p:nvPr>
        </p:nvSpPr>
        <p:spPr/>
        <p:txBody>
          <a:bodyPr/>
          <a:lstStyle/>
          <a:p>
            <a:pPr algn="l"/>
            <a:r>
              <a:rPr lang="it-IT" dirty="0"/>
              <a:t>Il ruolo delle pompe di calore</a:t>
            </a:r>
          </a:p>
        </p:txBody>
      </p:sp>
      <p:sp>
        <p:nvSpPr>
          <p:cNvPr id="10" name="Rectangle 1">
            <a:extLst>
              <a:ext uri="{FF2B5EF4-FFF2-40B4-BE49-F238E27FC236}">
                <a16:creationId xmlns:a16="http://schemas.microsoft.com/office/drawing/2014/main" id="{85FD3B7C-958C-DA04-E5F9-15D3A1B089A5}"/>
              </a:ext>
            </a:extLst>
          </p:cNvPr>
          <p:cNvSpPr>
            <a:spLocks noGrp="1" noChangeArrowheads="1"/>
          </p:cNvSpPr>
          <p:nvPr>
            <p:ph idx="1"/>
          </p:nvPr>
        </p:nvSpPr>
        <p:spPr bwMode="auto">
          <a:xfrm>
            <a:off x="71718" y="1995553"/>
            <a:ext cx="6024282" cy="1823052"/>
          </a:xfrm>
          <a:prstGeom prst="rect">
            <a:avLst/>
          </a:prstGeom>
        </p:spPr>
        <p:txBody>
          <a:bodyPr vert="horz" lIns="91440" tIns="45720" rIns="91440" bIns="45720" rtlCol="0">
            <a:noAutofit/>
          </a:bodyPr>
          <a:lstStyle/>
          <a:p>
            <a:pPr algn="just">
              <a:lnSpc>
                <a:spcPct val="150000"/>
              </a:lnSpc>
            </a:pPr>
            <a:r>
              <a:rPr lang="it-IT" altLang="it-IT" sz="1600" b="1" dirty="0">
                <a:solidFill>
                  <a:schemeClr val="tx1"/>
                </a:solidFill>
              </a:rPr>
              <a:t>Transizione 5.0:</a:t>
            </a:r>
            <a:r>
              <a:rPr lang="it-IT" altLang="it-IT" sz="1600" dirty="0">
                <a:solidFill>
                  <a:schemeClr val="tx1"/>
                </a:solidFill>
              </a:rPr>
              <a:t> </a:t>
            </a:r>
            <a:r>
              <a:rPr lang="it-IT" altLang="it-IT" sz="1400" dirty="0">
                <a:solidFill>
                  <a:schemeClr val="tx1"/>
                </a:solidFill>
              </a:rPr>
              <a:t>Piano istituito per favorire la transizione digitale ed energetica delle imprese tramite la concessione di crediti d’imposta. </a:t>
            </a:r>
          </a:p>
          <a:p>
            <a:pPr algn="just">
              <a:lnSpc>
                <a:spcPct val="150000"/>
              </a:lnSpc>
            </a:pPr>
            <a:r>
              <a:rPr lang="it-IT" altLang="it-IT" sz="1400" dirty="0">
                <a:solidFill>
                  <a:schemeClr val="tx1"/>
                </a:solidFill>
              </a:rPr>
              <a:t>Il Piano mira a sostenere il sistema produttivo verso un modello di produzione efficiente sotto il profilo energetico, sostenibile e </a:t>
            </a:r>
            <a:r>
              <a:rPr lang="it-IT" altLang="it-IT" sz="1400" b="1" dirty="0">
                <a:solidFill>
                  <a:schemeClr val="tx1"/>
                </a:solidFill>
              </a:rPr>
              <a:t>basato sulle fonti rinnovabili.</a:t>
            </a:r>
          </a:p>
        </p:txBody>
      </p:sp>
      <p:pic>
        <p:nvPicPr>
          <p:cNvPr id="21" name="Immagine 20">
            <a:extLst>
              <a:ext uri="{FF2B5EF4-FFF2-40B4-BE49-F238E27FC236}">
                <a16:creationId xmlns:a16="http://schemas.microsoft.com/office/drawing/2014/main" id="{8A6D688A-1DD0-CF75-E314-41F2B796C73D}"/>
              </a:ext>
            </a:extLst>
          </p:cNvPr>
          <p:cNvPicPr>
            <a:picLocks noChangeAspect="1"/>
          </p:cNvPicPr>
          <p:nvPr/>
        </p:nvPicPr>
        <p:blipFill>
          <a:blip r:embed="rId3">
            <a:duotone>
              <a:schemeClr val="bg2">
                <a:shade val="45000"/>
                <a:satMod val="135000"/>
              </a:schemeClr>
              <a:prstClr val="white"/>
            </a:duotone>
            <a:alphaModFix amt="35000"/>
          </a:blip>
          <a:stretch>
            <a:fillRect/>
          </a:stretch>
        </p:blipFill>
        <p:spPr>
          <a:xfrm>
            <a:off x="71718" y="2363229"/>
            <a:ext cx="6003623" cy="3325085"/>
          </a:xfrm>
          <a:prstGeom prst="rect">
            <a:avLst/>
          </a:prstGeom>
          <a:ln>
            <a:noFill/>
          </a:ln>
          <a:effectLst>
            <a:softEdge rad="112500"/>
          </a:effectLst>
        </p:spPr>
      </p:pic>
      <p:sp>
        <p:nvSpPr>
          <p:cNvPr id="13" name="CasellaDiTesto 12">
            <a:extLst>
              <a:ext uri="{FF2B5EF4-FFF2-40B4-BE49-F238E27FC236}">
                <a16:creationId xmlns:a16="http://schemas.microsoft.com/office/drawing/2014/main" id="{CC5F71CE-9F8C-B96D-E077-7AEDE1704993}"/>
              </a:ext>
            </a:extLst>
          </p:cNvPr>
          <p:cNvSpPr txBox="1"/>
          <p:nvPr/>
        </p:nvSpPr>
        <p:spPr>
          <a:xfrm>
            <a:off x="71718" y="4272154"/>
            <a:ext cx="5907741" cy="1151493"/>
          </a:xfrm>
          <a:prstGeom prst="rect">
            <a:avLst/>
          </a:prstGeom>
        </p:spPr>
        <p:txBody>
          <a:bodyPr vert="horz" lIns="91440" tIns="45720" rIns="91440" bIns="45720" rtlCol="0">
            <a:noAutofit/>
          </a:bodyPr>
          <a:lstStyle>
            <a:lvl1pPr indent="0">
              <a:lnSpc>
                <a:spcPct val="150000"/>
              </a:lnSpc>
              <a:spcBef>
                <a:spcPts val="1000"/>
              </a:spcBef>
              <a:buFont typeface="Calibri" panose="020F0502020204030204" pitchFamily="34" charset="0"/>
              <a:buNone/>
              <a:defRPr sz="1300" b="1">
                <a:latin typeface="HelveticaNeueLT Std" panose="020B0604020202020204" pitchFamily="34" charset="0"/>
              </a:defRPr>
            </a:lvl1pPr>
            <a:lvl2pPr marL="685800" indent="-228600">
              <a:lnSpc>
                <a:spcPct val="90000"/>
              </a:lnSpc>
              <a:spcBef>
                <a:spcPts val="500"/>
              </a:spcBef>
              <a:buFont typeface="Calibri" panose="020F0502020204030204" pitchFamily="34" charset="0"/>
              <a:buChar char="-"/>
              <a:defRPr sz="2400" b="0">
                <a:solidFill>
                  <a:schemeClr val="bg2">
                    <a:lumMod val="50000"/>
                  </a:schemeClr>
                </a:solidFill>
                <a:latin typeface="HelveticaNeueLT Std" panose="020B0604020202020204" pitchFamily="34" charset="0"/>
              </a:defRPr>
            </a:lvl2pPr>
            <a:lvl3pPr marL="1143000" indent="-228600">
              <a:lnSpc>
                <a:spcPct val="90000"/>
              </a:lnSpc>
              <a:spcBef>
                <a:spcPts val="500"/>
              </a:spcBef>
              <a:buFont typeface="Calibri" panose="020F0502020204030204" pitchFamily="34" charset="0"/>
              <a:buChar char="-"/>
              <a:defRPr sz="2000" b="0">
                <a:solidFill>
                  <a:schemeClr val="bg2">
                    <a:lumMod val="50000"/>
                  </a:schemeClr>
                </a:solidFill>
                <a:latin typeface="HelveticaNeueLT Std" panose="020B0604020202020204" pitchFamily="34" charset="0"/>
              </a:defRPr>
            </a:lvl3pPr>
            <a:lvl4pPr marL="16002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4pPr>
            <a:lvl5pPr marL="20574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it-IT" sz="1500" dirty="0"/>
              <a:t>Decreto attuativo</a:t>
            </a:r>
          </a:p>
          <a:p>
            <a:pPr algn="ctr"/>
            <a:r>
              <a:rPr lang="it-IT" dirty="0"/>
              <a:t>Decreto 24 luglio 2024 </a:t>
            </a:r>
            <a:r>
              <a:rPr lang="it-IT" b="0" dirty="0"/>
              <a:t>del Ministro delle Imprese e del Made in Italy, di concerto con il Ministro dell’Economia e delle Finanze (DM “Transizione 5.0”)</a:t>
            </a:r>
          </a:p>
        </p:txBody>
      </p:sp>
      <p:pic>
        <p:nvPicPr>
          <p:cNvPr id="20" name="Immagine 19">
            <a:extLst>
              <a:ext uri="{FF2B5EF4-FFF2-40B4-BE49-F238E27FC236}">
                <a16:creationId xmlns:a16="http://schemas.microsoft.com/office/drawing/2014/main" id="{10FF4055-CEBB-7DAA-CF4F-887286625294}"/>
              </a:ext>
            </a:extLst>
          </p:cNvPr>
          <p:cNvPicPr>
            <a:picLocks noChangeAspect="1"/>
          </p:cNvPicPr>
          <p:nvPr/>
        </p:nvPicPr>
        <p:blipFill>
          <a:blip r:embed="rId4"/>
          <a:stretch>
            <a:fillRect/>
          </a:stretch>
        </p:blipFill>
        <p:spPr>
          <a:xfrm>
            <a:off x="6321223" y="2281520"/>
            <a:ext cx="5502117" cy="2712955"/>
          </a:xfrm>
          <a:prstGeom prst="rect">
            <a:avLst/>
          </a:prstGeom>
        </p:spPr>
      </p:pic>
    </p:spTree>
    <p:extLst>
      <p:ext uri="{BB962C8B-B14F-4D97-AF65-F5344CB8AC3E}">
        <p14:creationId xmlns:p14="http://schemas.microsoft.com/office/powerpoint/2010/main" val="3949523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1334B-EE23-39E3-375C-372BD197BE91}"/>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C2A52BB-C9C8-C2A4-C9FD-BF8AE86C34B6}"/>
              </a:ext>
            </a:extLst>
          </p:cNvPr>
          <p:cNvSpPr>
            <a:spLocks noGrp="1"/>
          </p:cNvSpPr>
          <p:nvPr>
            <p:ph idx="1"/>
          </p:nvPr>
        </p:nvSpPr>
        <p:spPr>
          <a:xfrm>
            <a:off x="6096000" y="2162190"/>
            <a:ext cx="6033246" cy="2533619"/>
          </a:xfrm>
        </p:spPr>
        <p:txBody>
          <a:bodyPr>
            <a:noAutofit/>
          </a:bodyPr>
          <a:lstStyle/>
          <a:p>
            <a:r>
              <a:rPr lang="it-IT" sz="1300" b="1" dirty="0">
                <a:solidFill>
                  <a:schemeClr val="tx1"/>
                </a:solidFill>
              </a:rPr>
              <a:t>6) Trattamento ai fini dell’iper ammortamento degli impianti tecnici di servizio agli impianti produttivi </a:t>
            </a:r>
          </a:p>
          <a:p>
            <a:pPr>
              <a:lnSpc>
                <a:spcPct val="150000"/>
              </a:lnSpc>
            </a:pPr>
            <a:r>
              <a:rPr lang="it-IT" sz="1300" dirty="0">
                <a:solidFill>
                  <a:schemeClr val="tx1"/>
                </a:solidFill>
              </a:rPr>
              <a:t>“… gli impianti di alimentazione di vettori energetici primari e secondari, energia elettrica, gas, aria compressa […] riconducibili alla voce </a:t>
            </a:r>
            <a:r>
              <a:rPr lang="it-IT" sz="1300" i="1" u="sng" dirty="0">
                <a:solidFill>
                  <a:schemeClr val="tx1"/>
                </a:solidFill>
              </a:rPr>
              <a:t>“</a:t>
            </a:r>
            <a:r>
              <a:rPr lang="it-IT" sz="1300" b="1" i="1" u="sng" dirty="0">
                <a:solidFill>
                  <a:schemeClr val="tx1"/>
                </a:solidFill>
              </a:rPr>
              <a:t>macchine e impianti per la realizzazione di prodotti mediante la trasformazione dei materiali e delle materie prime”</a:t>
            </a:r>
            <a:r>
              <a:rPr lang="it-IT" sz="1300" i="1" dirty="0">
                <a:solidFill>
                  <a:schemeClr val="tx1"/>
                </a:solidFill>
              </a:rPr>
              <a:t> </a:t>
            </a:r>
            <a:r>
              <a:rPr lang="it-IT" sz="1300" dirty="0">
                <a:solidFill>
                  <a:schemeClr val="tx1"/>
                </a:solidFill>
              </a:rPr>
              <a:t>e cioè dei beni considerati al punto 3 del primo gruppo dell’Allegato A e affermandone l’ammissibilità all’iper ammortamento “[…] </a:t>
            </a:r>
            <a:r>
              <a:rPr lang="it-IT" sz="1300" b="1" u="sng" dirty="0">
                <a:solidFill>
                  <a:schemeClr val="tx1"/>
                </a:solidFill>
              </a:rPr>
              <a:t>se si dimostra che questi siano strettamente funzionali alla produzione…”. </a:t>
            </a:r>
          </a:p>
        </p:txBody>
      </p:sp>
      <p:sp>
        <p:nvSpPr>
          <p:cNvPr id="4" name="Rectangle 1">
            <a:extLst>
              <a:ext uri="{FF2B5EF4-FFF2-40B4-BE49-F238E27FC236}">
                <a16:creationId xmlns:a16="http://schemas.microsoft.com/office/drawing/2014/main" id="{36A199CF-8C7A-99E2-E9A1-05570120D4C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8336AEED-EF5D-54B9-D618-A77FD69AA8AE}"/>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7" name="Immagine 6">
            <a:extLst>
              <a:ext uri="{FF2B5EF4-FFF2-40B4-BE49-F238E27FC236}">
                <a16:creationId xmlns:a16="http://schemas.microsoft.com/office/drawing/2014/main" id="{89A22435-F9CC-50B5-42FD-1B77FCE5A96E}"/>
              </a:ext>
            </a:extLst>
          </p:cNvPr>
          <p:cNvPicPr>
            <a:picLocks noChangeAspect="1"/>
          </p:cNvPicPr>
          <p:nvPr/>
        </p:nvPicPr>
        <p:blipFill>
          <a:blip r:embed="rId3"/>
          <a:stretch>
            <a:fillRect/>
          </a:stretch>
        </p:blipFill>
        <p:spPr>
          <a:xfrm>
            <a:off x="152400" y="2468797"/>
            <a:ext cx="5730737" cy="1920406"/>
          </a:xfrm>
          <a:prstGeom prst="rect">
            <a:avLst/>
          </a:prstGeom>
        </p:spPr>
      </p:pic>
      <p:pic>
        <p:nvPicPr>
          <p:cNvPr id="9" name="Immagine 8" descr="Immagine che contiene verde, Elementi grafici, Policromia&#10;&#10;Descrizione generata automaticamente">
            <a:extLst>
              <a:ext uri="{FF2B5EF4-FFF2-40B4-BE49-F238E27FC236}">
                <a16:creationId xmlns:a16="http://schemas.microsoft.com/office/drawing/2014/main" id="{6E859F00-BB1F-5922-CA31-6EAB0E3FE2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36278">
            <a:off x="4736449" y="1963768"/>
            <a:ext cx="1147649" cy="1287789"/>
          </a:xfrm>
          <a:prstGeom prst="rect">
            <a:avLst/>
          </a:prstGeom>
        </p:spPr>
      </p:pic>
      <p:cxnSp>
        <p:nvCxnSpPr>
          <p:cNvPr id="8" name="Connettore diritto 7">
            <a:extLst>
              <a:ext uri="{FF2B5EF4-FFF2-40B4-BE49-F238E27FC236}">
                <a16:creationId xmlns:a16="http://schemas.microsoft.com/office/drawing/2014/main" id="{2CB6C177-3371-2D37-C82A-833EB47B7D18}"/>
              </a:ext>
            </a:extLst>
          </p:cNvPr>
          <p:cNvCxnSpPr/>
          <p:nvPr/>
        </p:nvCxnSpPr>
        <p:spPr>
          <a:xfrm>
            <a:off x="3852333" y="3217333"/>
            <a:ext cx="178646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11" name="Titolo 10">
            <a:extLst>
              <a:ext uri="{FF2B5EF4-FFF2-40B4-BE49-F238E27FC236}">
                <a16:creationId xmlns:a16="http://schemas.microsoft.com/office/drawing/2014/main" id="{677E821B-178A-D143-3D92-C428E3F9F29E}"/>
              </a:ext>
            </a:extLst>
          </p:cNvPr>
          <p:cNvSpPr>
            <a:spLocks noGrp="1"/>
          </p:cNvSpPr>
          <p:nvPr>
            <p:ph type="title"/>
          </p:nvPr>
        </p:nvSpPr>
        <p:spPr>
          <a:xfrm>
            <a:off x="529167" y="1127821"/>
            <a:ext cx="11133666" cy="564291"/>
          </a:xfrm>
        </p:spPr>
        <p:txBody>
          <a:bodyPr/>
          <a:lstStyle/>
          <a:p>
            <a:pPr algn="l"/>
            <a:r>
              <a:rPr lang="it-IT" sz="3000" dirty="0"/>
              <a:t>Il ruolo delle pompe di calore</a:t>
            </a:r>
          </a:p>
        </p:txBody>
      </p:sp>
    </p:spTree>
    <p:extLst>
      <p:ext uri="{BB962C8B-B14F-4D97-AF65-F5344CB8AC3E}">
        <p14:creationId xmlns:p14="http://schemas.microsoft.com/office/powerpoint/2010/main" val="2174234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79B2-72CB-1CA8-07AC-F09E138BC04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1B462D97-75E8-A699-4511-6FF07588350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012F80F2-59B5-B37E-FE4A-D0B6A82F167F}"/>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8" name="Immagine 7">
            <a:extLst>
              <a:ext uri="{FF2B5EF4-FFF2-40B4-BE49-F238E27FC236}">
                <a16:creationId xmlns:a16="http://schemas.microsoft.com/office/drawing/2014/main" id="{459EDF29-2EFF-0CAB-6C42-D8B6E2BAF3E4}"/>
              </a:ext>
            </a:extLst>
          </p:cNvPr>
          <p:cNvPicPr>
            <a:picLocks noChangeAspect="1"/>
          </p:cNvPicPr>
          <p:nvPr/>
        </p:nvPicPr>
        <p:blipFill>
          <a:blip r:embed="rId3"/>
          <a:srcRect b="37951"/>
          <a:stretch/>
        </p:blipFill>
        <p:spPr>
          <a:xfrm>
            <a:off x="152400" y="1786324"/>
            <a:ext cx="5715495" cy="1404361"/>
          </a:xfrm>
          <a:prstGeom prst="rect">
            <a:avLst/>
          </a:prstGeom>
          <a:ln w="28575">
            <a:solidFill>
              <a:schemeClr val="accent6"/>
            </a:solidFill>
          </a:ln>
        </p:spPr>
      </p:pic>
      <p:pic>
        <p:nvPicPr>
          <p:cNvPr id="16" name="Segnaposto contenuto 15" descr="Immagine che contiene interno, interior design, arredo, soffitto&#10;&#10;Il contenuto generato dall'IA potrebbe non essere corretto.">
            <a:extLst>
              <a:ext uri="{FF2B5EF4-FFF2-40B4-BE49-F238E27FC236}">
                <a16:creationId xmlns:a16="http://schemas.microsoft.com/office/drawing/2014/main" id="{3D717F96-EB22-4202-9141-6ADF817DBADB}"/>
              </a:ext>
            </a:extLst>
          </p:cNvPr>
          <p:cNvPicPr>
            <a:picLocks noGrp="1" noChangeAspect="1"/>
          </p:cNvPicPr>
          <p:nvPr>
            <p:ph idx="1"/>
          </p:nvPr>
        </p:nvPicPr>
        <p:blipFill>
          <a:blip r:embed="rId4">
            <a:alphaModFix amt="70000"/>
            <a:extLst>
              <a:ext uri="{28A0092B-C50C-407E-A947-70E740481C1C}">
                <a14:useLocalDpi xmlns:a14="http://schemas.microsoft.com/office/drawing/2010/main" val="0"/>
              </a:ext>
            </a:extLst>
          </a:blip>
          <a:stretch>
            <a:fillRect/>
          </a:stretch>
        </p:blipFill>
        <p:spPr>
          <a:xfrm>
            <a:off x="6205721" y="1786324"/>
            <a:ext cx="5833879" cy="3390741"/>
          </a:xfrm>
          <a:prstGeom prst="rect">
            <a:avLst/>
          </a:prstGeom>
          <a:ln>
            <a:noFill/>
          </a:ln>
          <a:effectLst>
            <a:softEdge rad="112500"/>
          </a:effectLst>
        </p:spPr>
      </p:pic>
      <p:sp>
        <p:nvSpPr>
          <p:cNvPr id="7" name="Titolo 10">
            <a:extLst>
              <a:ext uri="{FF2B5EF4-FFF2-40B4-BE49-F238E27FC236}">
                <a16:creationId xmlns:a16="http://schemas.microsoft.com/office/drawing/2014/main" id="{2E89FA5D-D667-7AC8-DFC8-49E8364E7F17}"/>
              </a:ext>
            </a:extLst>
          </p:cNvPr>
          <p:cNvSpPr>
            <a:spLocks noGrp="1"/>
          </p:cNvSpPr>
          <p:nvPr>
            <p:ph type="title"/>
          </p:nvPr>
        </p:nvSpPr>
        <p:spPr>
          <a:xfrm>
            <a:off x="529167" y="1127821"/>
            <a:ext cx="11133666" cy="564291"/>
          </a:xfrm>
        </p:spPr>
        <p:txBody>
          <a:bodyPr/>
          <a:lstStyle/>
          <a:p>
            <a:pPr algn="l"/>
            <a:r>
              <a:rPr lang="it-IT" sz="3000" dirty="0"/>
              <a:t>Il ruolo delle pompe di calore</a:t>
            </a:r>
          </a:p>
        </p:txBody>
      </p:sp>
      <p:sp>
        <p:nvSpPr>
          <p:cNvPr id="3" name="CasellaDiTesto 2">
            <a:extLst>
              <a:ext uri="{FF2B5EF4-FFF2-40B4-BE49-F238E27FC236}">
                <a16:creationId xmlns:a16="http://schemas.microsoft.com/office/drawing/2014/main" id="{9DE08B1F-AECF-1FA5-5E23-C26654B9A8A9}"/>
              </a:ext>
            </a:extLst>
          </p:cNvPr>
          <p:cNvSpPr txBox="1"/>
          <p:nvPr/>
        </p:nvSpPr>
        <p:spPr>
          <a:xfrm>
            <a:off x="152400" y="3899881"/>
            <a:ext cx="5943599" cy="784830"/>
          </a:xfrm>
          <a:prstGeom prst="rect">
            <a:avLst/>
          </a:prstGeom>
          <a:noFill/>
        </p:spPr>
        <p:txBody>
          <a:bodyPr wrap="square" rtlCol="0">
            <a:spAutoFit/>
          </a:bodyPr>
          <a:lstStyle/>
          <a:p>
            <a:pPr algn="just"/>
            <a:r>
              <a:rPr lang="it-IT" sz="1500" dirty="0">
                <a:latin typeface="HelveticaNeueLT Std" panose="020B0604020202020204"/>
              </a:rPr>
              <a:t>Risultano ammissibili gli impianti di illuminazione  e climatizzazione alberghieri, ospedalieri e degli esercizi commerciali ove gestiti da appositi software di gestione efficiente dell’energia.</a:t>
            </a:r>
          </a:p>
        </p:txBody>
      </p:sp>
      <p:sp>
        <p:nvSpPr>
          <p:cNvPr id="5" name="CasellaDiTesto 4">
            <a:extLst>
              <a:ext uri="{FF2B5EF4-FFF2-40B4-BE49-F238E27FC236}">
                <a16:creationId xmlns:a16="http://schemas.microsoft.com/office/drawing/2014/main" id="{629BB063-A1C0-50AE-E45F-ADD3585C1304}"/>
              </a:ext>
            </a:extLst>
          </p:cNvPr>
          <p:cNvSpPr txBox="1"/>
          <p:nvPr/>
        </p:nvSpPr>
        <p:spPr>
          <a:xfrm>
            <a:off x="207261" y="5283824"/>
            <a:ext cx="5943599" cy="612155"/>
          </a:xfrm>
          <a:prstGeom prst="rect">
            <a:avLst/>
          </a:prstGeom>
          <a:noFill/>
        </p:spPr>
        <p:txBody>
          <a:bodyPr wrap="square" rtlCol="0">
            <a:spAutoFit/>
          </a:bodyPr>
          <a:lstStyle/>
          <a:p>
            <a:pPr algn="just">
              <a:lnSpc>
                <a:spcPct val="150000"/>
              </a:lnSpc>
            </a:pPr>
            <a:r>
              <a:rPr lang="it-IT" sz="1200" i="1" dirty="0">
                <a:latin typeface="HelveticaNeueLT Std" panose="020B0604020202020204"/>
              </a:rPr>
              <a:t>2.8 componenti, sistemi e soluzioni intelligenti per la gestione, l’utilizzo efficiente e il monitoraggio dei consumi energetici e idrici per la riduzione delle emissioni.</a:t>
            </a:r>
          </a:p>
        </p:txBody>
      </p:sp>
      <p:pic>
        <p:nvPicPr>
          <p:cNvPr id="9" name="Immagine 8" descr="Immagine che contiene verde, Elementi grafici, Policromia&#10;&#10;Descrizione generata automaticamente">
            <a:extLst>
              <a:ext uri="{FF2B5EF4-FFF2-40B4-BE49-F238E27FC236}">
                <a16:creationId xmlns:a16="http://schemas.microsoft.com/office/drawing/2014/main" id="{EFD86FBF-F6AD-D6C5-A3D2-91B8FFD9FB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8017744">
            <a:off x="2895903" y="3295796"/>
            <a:ext cx="456593" cy="512348"/>
          </a:xfrm>
          <a:prstGeom prst="rect">
            <a:avLst/>
          </a:prstGeom>
        </p:spPr>
      </p:pic>
      <p:pic>
        <p:nvPicPr>
          <p:cNvPr id="10" name="Immagine 9" descr="Immagine che contiene verde, Elementi grafici, Policromia&#10;&#10;Descrizione generata automaticamente">
            <a:extLst>
              <a:ext uri="{FF2B5EF4-FFF2-40B4-BE49-F238E27FC236}">
                <a16:creationId xmlns:a16="http://schemas.microsoft.com/office/drawing/2014/main" id="{30146452-DE4D-E900-813C-D1ABDF9CB4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8017744">
            <a:off x="2895903" y="4686720"/>
            <a:ext cx="456593" cy="512348"/>
          </a:xfrm>
          <a:prstGeom prst="rect">
            <a:avLst/>
          </a:prstGeom>
        </p:spPr>
      </p:pic>
    </p:spTree>
    <p:extLst>
      <p:ext uri="{BB962C8B-B14F-4D97-AF65-F5344CB8AC3E}">
        <p14:creationId xmlns:p14="http://schemas.microsoft.com/office/powerpoint/2010/main" val="385123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5E73C-4BDC-8A56-66F9-7A569DA6FCE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5B40A3AA-60DB-61C4-1761-7F6DA07FDC8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49859129-15FB-8DCA-DFFD-523D0C215A7C}"/>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12" name="Diagramma 11">
            <a:extLst>
              <a:ext uri="{FF2B5EF4-FFF2-40B4-BE49-F238E27FC236}">
                <a16:creationId xmlns:a16="http://schemas.microsoft.com/office/drawing/2014/main" id="{EA2FED11-995F-44A4-7C7F-9DBB4622254A}"/>
              </a:ext>
            </a:extLst>
          </p:cNvPr>
          <p:cNvGraphicFramePr/>
          <p:nvPr/>
        </p:nvGraphicFramePr>
        <p:xfrm>
          <a:off x="17925" y="1395018"/>
          <a:ext cx="6260353" cy="4138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Freccia in giù 14">
            <a:extLst>
              <a:ext uri="{FF2B5EF4-FFF2-40B4-BE49-F238E27FC236}">
                <a16:creationId xmlns:a16="http://schemas.microsoft.com/office/drawing/2014/main" id="{8C613B42-F7E5-BC68-AC65-F7209489B425}"/>
              </a:ext>
            </a:extLst>
          </p:cNvPr>
          <p:cNvSpPr/>
          <p:nvPr/>
        </p:nvSpPr>
        <p:spPr>
          <a:xfrm rot="5400000">
            <a:off x="5699322" y="1769663"/>
            <a:ext cx="646655" cy="1282218"/>
          </a:xfrm>
          <a:prstGeom prst="downArrow">
            <a:avLst/>
          </a:prstGeom>
          <a:solidFill>
            <a:schemeClr val="accent5">
              <a:lumMod val="60000"/>
              <a:lumOff val="40000"/>
            </a:schemeClr>
          </a:solidFill>
        </p:spPr>
        <p:style>
          <a:lnRef idx="2">
            <a:schemeClr val="lt1">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txBody>
          <a:bodyPr/>
          <a:lstStyle/>
          <a:p>
            <a:endParaRPr lang="it-IT"/>
          </a:p>
        </p:txBody>
      </p:sp>
      <p:sp>
        <p:nvSpPr>
          <p:cNvPr id="16" name="Freccia in giù 15">
            <a:extLst>
              <a:ext uri="{FF2B5EF4-FFF2-40B4-BE49-F238E27FC236}">
                <a16:creationId xmlns:a16="http://schemas.microsoft.com/office/drawing/2014/main" id="{2F58D7E3-B16E-3B1D-D0C3-34A832361C89}"/>
              </a:ext>
            </a:extLst>
          </p:cNvPr>
          <p:cNvSpPr/>
          <p:nvPr/>
        </p:nvSpPr>
        <p:spPr>
          <a:xfrm rot="5400000">
            <a:off x="5705427" y="3509401"/>
            <a:ext cx="646655" cy="1282218"/>
          </a:xfrm>
          <a:prstGeom prst="downArrow">
            <a:avLst/>
          </a:prstGeom>
          <a:solidFill>
            <a:schemeClr val="accent5">
              <a:lumMod val="60000"/>
              <a:lumOff val="40000"/>
            </a:schemeClr>
          </a:solidFill>
        </p:spPr>
        <p:style>
          <a:lnRef idx="2">
            <a:schemeClr val="lt1">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txBody>
          <a:bodyPr/>
          <a:lstStyle/>
          <a:p>
            <a:endParaRPr lang="it-IT"/>
          </a:p>
        </p:txBody>
      </p:sp>
      <p:pic>
        <p:nvPicPr>
          <p:cNvPr id="17" name="Immagine 16" descr="Immagine che contiene edificio, macchina, motore&#10;&#10;Descrizione generata automaticamente">
            <a:extLst>
              <a:ext uri="{FF2B5EF4-FFF2-40B4-BE49-F238E27FC236}">
                <a16:creationId xmlns:a16="http://schemas.microsoft.com/office/drawing/2014/main" id="{844D4800-0352-8540-E1A2-07B17C328E5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02473" y="1593035"/>
            <a:ext cx="2613425" cy="1635474"/>
          </a:xfrm>
          <a:prstGeom prst="rect">
            <a:avLst/>
          </a:prstGeom>
        </p:spPr>
      </p:pic>
      <p:sp>
        <p:nvSpPr>
          <p:cNvPr id="2" name="Rettangolo con angoli arrotondati 1">
            <a:extLst>
              <a:ext uri="{FF2B5EF4-FFF2-40B4-BE49-F238E27FC236}">
                <a16:creationId xmlns:a16="http://schemas.microsoft.com/office/drawing/2014/main" id="{205E4E6A-668F-95AC-4CC1-3F21BE42984B}"/>
              </a:ext>
            </a:extLst>
          </p:cNvPr>
          <p:cNvSpPr/>
          <p:nvPr/>
        </p:nvSpPr>
        <p:spPr>
          <a:xfrm>
            <a:off x="403406" y="1245483"/>
            <a:ext cx="5405719" cy="4632775"/>
          </a:xfrm>
          <a:prstGeom prst="round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ttangolo con angoli arrotondati 2">
            <a:extLst>
              <a:ext uri="{FF2B5EF4-FFF2-40B4-BE49-F238E27FC236}">
                <a16:creationId xmlns:a16="http://schemas.microsoft.com/office/drawing/2014/main" id="{61083DB3-F96D-1019-F14D-872299AF7ECA}"/>
              </a:ext>
            </a:extLst>
          </p:cNvPr>
          <p:cNvSpPr/>
          <p:nvPr/>
        </p:nvSpPr>
        <p:spPr>
          <a:xfrm>
            <a:off x="6382877" y="1245483"/>
            <a:ext cx="5405719" cy="4632775"/>
          </a:xfrm>
          <a:prstGeom prst="round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contenuto 2">
            <a:extLst>
              <a:ext uri="{FF2B5EF4-FFF2-40B4-BE49-F238E27FC236}">
                <a16:creationId xmlns:a16="http://schemas.microsoft.com/office/drawing/2014/main" id="{2A5F00C9-E9AE-A83D-CAA9-E83557D02616}"/>
              </a:ext>
            </a:extLst>
          </p:cNvPr>
          <p:cNvSpPr>
            <a:spLocks noGrp="1"/>
          </p:cNvSpPr>
          <p:nvPr>
            <p:ph idx="1"/>
          </p:nvPr>
        </p:nvSpPr>
        <p:spPr>
          <a:xfrm>
            <a:off x="1093694" y="882864"/>
            <a:ext cx="3899648" cy="420437"/>
          </a:xfrm>
        </p:spPr>
        <p:txBody>
          <a:bodyPr>
            <a:noAutofit/>
          </a:bodyPr>
          <a:lstStyle/>
          <a:p>
            <a:pPr algn="ctr"/>
            <a:r>
              <a:rPr lang="it-IT" sz="1500" b="1" dirty="0">
                <a:solidFill>
                  <a:schemeClr val="tx1"/>
                </a:solidFill>
              </a:rPr>
              <a:t>TRAINANTI</a:t>
            </a:r>
          </a:p>
        </p:txBody>
      </p:sp>
      <p:sp>
        <p:nvSpPr>
          <p:cNvPr id="7" name="Segnaposto contenuto 2">
            <a:extLst>
              <a:ext uri="{FF2B5EF4-FFF2-40B4-BE49-F238E27FC236}">
                <a16:creationId xmlns:a16="http://schemas.microsoft.com/office/drawing/2014/main" id="{062520D2-82B4-EAEA-793D-F01D09ABF378}"/>
              </a:ext>
            </a:extLst>
          </p:cNvPr>
          <p:cNvSpPr txBox="1">
            <a:spLocks/>
          </p:cNvSpPr>
          <p:nvPr/>
        </p:nvSpPr>
        <p:spPr>
          <a:xfrm>
            <a:off x="7135912" y="882864"/>
            <a:ext cx="3899648" cy="4204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Calibri" panose="020F0502020204030204" pitchFamily="34" charset="0"/>
              <a:buNone/>
              <a:defRPr sz="2800" b="0" kern="1200">
                <a:solidFill>
                  <a:schemeClr val="bg2">
                    <a:lumMod val="50000"/>
                  </a:schemeClr>
                </a:solidFill>
                <a:latin typeface="HelveticaNeueLT Std" panose="020B0604020202020204" pitchFamily="34" charset="0"/>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b="0" kern="1200">
                <a:solidFill>
                  <a:schemeClr val="bg2">
                    <a:lumMod val="50000"/>
                  </a:schemeClr>
                </a:solidFill>
                <a:latin typeface="HelveticaNeueLT Std" panose="020B0604020202020204" pitchFamily="34" charset="0"/>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2000" b="0" kern="1200">
                <a:solidFill>
                  <a:schemeClr val="bg2">
                    <a:lumMod val="50000"/>
                  </a:schemeClr>
                </a:solidFill>
                <a:latin typeface="HelveticaNeueLT Std" panose="020B0604020202020204" pitchFamily="34" charset="0"/>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t-IT" sz="1500" b="1" dirty="0">
                <a:solidFill>
                  <a:schemeClr val="tx1"/>
                </a:solidFill>
              </a:rPr>
              <a:t>TRAINATI</a:t>
            </a:r>
          </a:p>
        </p:txBody>
      </p:sp>
      <p:pic>
        <p:nvPicPr>
          <p:cNvPr id="1026" name="Picture 2" descr="Fotovoltaico Immagini PNG | Vettori E File PSD | Scarica Gratis Su Pngtree">
            <a:extLst>
              <a:ext uri="{FF2B5EF4-FFF2-40B4-BE49-F238E27FC236}">
                <a16:creationId xmlns:a16="http://schemas.microsoft.com/office/drawing/2014/main" id="{C6A8CDB1-885F-94B7-B59A-C9D441DED2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02473" y="3119182"/>
            <a:ext cx="2722634" cy="272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909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0DCAE-93A4-AD87-5076-6C212DF7A877}"/>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B1F17AC-E7E2-CF92-56AE-252DBD36E89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E3635FCC-579F-16E0-DD8A-F96482B1490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0" name="CasellaDiTesto 9">
            <a:extLst>
              <a:ext uri="{FF2B5EF4-FFF2-40B4-BE49-F238E27FC236}">
                <a16:creationId xmlns:a16="http://schemas.microsoft.com/office/drawing/2014/main" id="{FAD28F9F-FBCF-063C-B38A-F26100487586}"/>
              </a:ext>
            </a:extLst>
          </p:cNvPr>
          <p:cNvSpPr txBox="1"/>
          <p:nvPr/>
        </p:nvSpPr>
        <p:spPr>
          <a:xfrm>
            <a:off x="339912" y="1975169"/>
            <a:ext cx="5629835" cy="3511229"/>
          </a:xfrm>
          <a:prstGeom prst="rect">
            <a:avLst/>
          </a:prstGeom>
        </p:spPr>
        <p:txBody>
          <a:bodyPr vert="horz" lIns="91440" tIns="45720" rIns="91440" bIns="45720" rtlCol="0">
            <a:noAutofit/>
          </a:bodyPr>
          <a:lstStyle>
            <a:lvl1pPr indent="0">
              <a:lnSpc>
                <a:spcPct val="90000"/>
              </a:lnSpc>
              <a:spcBef>
                <a:spcPts val="1000"/>
              </a:spcBef>
              <a:buFont typeface="Calibri" panose="020F0502020204030204" pitchFamily="34" charset="0"/>
              <a:buNone/>
              <a:defRPr sz="1500" b="1">
                <a:latin typeface="HelveticaNeueLT Std" panose="020B0604020202020204" pitchFamily="34" charset="0"/>
              </a:defRPr>
            </a:lvl1pPr>
            <a:lvl2pPr marL="685800" indent="-228600">
              <a:lnSpc>
                <a:spcPct val="90000"/>
              </a:lnSpc>
              <a:spcBef>
                <a:spcPts val="500"/>
              </a:spcBef>
              <a:buFont typeface="Calibri" panose="020F0502020204030204" pitchFamily="34" charset="0"/>
              <a:buChar char="-"/>
              <a:defRPr sz="2400" b="0">
                <a:solidFill>
                  <a:schemeClr val="bg2">
                    <a:lumMod val="50000"/>
                  </a:schemeClr>
                </a:solidFill>
                <a:latin typeface="HelveticaNeueLT Std" panose="020B0604020202020204" pitchFamily="34" charset="0"/>
              </a:defRPr>
            </a:lvl2pPr>
            <a:lvl3pPr marL="1143000" indent="-228600">
              <a:lnSpc>
                <a:spcPct val="90000"/>
              </a:lnSpc>
              <a:spcBef>
                <a:spcPts val="500"/>
              </a:spcBef>
              <a:buFont typeface="Calibri" panose="020F0502020204030204" pitchFamily="34" charset="0"/>
              <a:buChar char="-"/>
              <a:defRPr sz="2000" b="0">
                <a:solidFill>
                  <a:schemeClr val="bg2">
                    <a:lumMod val="50000"/>
                  </a:schemeClr>
                </a:solidFill>
                <a:latin typeface="HelveticaNeueLT Std" panose="020B0604020202020204" pitchFamily="34" charset="0"/>
              </a:defRPr>
            </a:lvl3pPr>
            <a:lvl4pPr marL="16002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4pPr>
            <a:lvl5pPr marL="20574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it-IT" dirty="0"/>
              <a:t>Circolare operativa Transizione 5.0</a:t>
            </a:r>
          </a:p>
          <a:p>
            <a:r>
              <a:rPr lang="it-IT" b="0" dirty="0"/>
              <a:t>3.3. Spese ammissibili Per quanto riguarda gli investimenti di cui all’art. 38, comma 5, lettera a) del decreto-legge n. 19 del 2024, sono ritenute ammissibili le spese riguardanti:</a:t>
            </a:r>
          </a:p>
          <a:p>
            <a:pPr marL="285750" indent="-285750">
              <a:lnSpc>
                <a:spcPct val="150000"/>
              </a:lnSpc>
              <a:buFont typeface="Wingdings" panose="05000000000000000000" pitchFamily="2" charset="2"/>
              <a:buChar char="ü"/>
            </a:pPr>
            <a:r>
              <a:rPr lang="it-IT" dirty="0"/>
              <a:t>gli impianti per la produzione di energia termica </a:t>
            </a:r>
            <a:r>
              <a:rPr lang="it-IT" b="0" dirty="0"/>
              <a:t>utilizzata esclusivamente come calore di processo e non cedibile a terzi, con elettrificazione dei consumi termici, </a:t>
            </a:r>
            <a:r>
              <a:rPr lang="it-IT" dirty="0"/>
              <a:t>alimentata tramite energia elettrica rinnovabile autoprodotta e autoconsumata ovvero certificata come rinnovabile attraverso un contratto di fornitura di energia rinnovabile ai sensi della Delibera ARERA ARG/</a:t>
            </a:r>
            <a:r>
              <a:rPr lang="it-IT" dirty="0" err="1"/>
              <a:t>elt</a:t>
            </a:r>
            <a:r>
              <a:rPr lang="it-IT" dirty="0"/>
              <a:t> 104/11</a:t>
            </a:r>
          </a:p>
        </p:txBody>
      </p:sp>
      <p:pic>
        <p:nvPicPr>
          <p:cNvPr id="14" name="Immagine 13">
            <a:extLst>
              <a:ext uri="{FF2B5EF4-FFF2-40B4-BE49-F238E27FC236}">
                <a16:creationId xmlns:a16="http://schemas.microsoft.com/office/drawing/2014/main" id="{5770B0F3-4E29-5FBE-915D-728676FD146E}"/>
              </a:ext>
            </a:extLst>
          </p:cNvPr>
          <p:cNvPicPr>
            <a:picLocks noChangeAspect="1"/>
          </p:cNvPicPr>
          <p:nvPr/>
        </p:nvPicPr>
        <p:blipFill>
          <a:blip r:embed="rId3"/>
          <a:stretch>
            <a:fillRect/>
          </a:stretch>
        </p:blipFill>
        <p:spPr>
          <a:xfrm>
            <a:off x="6096001" y="2661583"/>
            <a:ext cx="6036356" cy="1704230"/>
          </a:xfrm>
          <a:prstGeom prst="rect">
            <a:avLst/>
          </a:prstGeom>
        </p:spPr>
      </p:pic>
      <p:sp>
        <p:nvSpPr>
          <p:cNvPr id="3" name="Titolo 10">
            <a:extLst>
              <a:ext uri="{FF2B5EF4-FFF2-40B4-BE49-F238E27FC236}">
                <a16:creationId xmlns:a16="http://schemas.microsoft.com/office/drawing/2014/main" id="{35AA3E63-7EC6-4226-AF19-F3C324F1812C}"/>
              </a:ext>
            </a:extLst>
          </p:cNvPr>
          <p:cNvSpPr txBox="1">
            <a:spLocks/>
          </p:cNvSpPr>
          <p:nvPr/>
        </p:nvSpPr>
        <p:spPr>
          <a:xfrm>
            <a:off x="529167" y="1127821"/>
            <a:ext cx="11133666" cy="56429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lang="it-IT" sz="4000" b="0" i="0" kern="1200" dirty="0">
                <a:solidFill>
                  <a:schemeClr val="accent1">
                    <a:lumMod val="50000"/>
                  </a:schemeClr>
                </a:solidFill>
                <a:latin typeface="HelveticaNeueLT Std" panose="020B0604020202020204" pitchFamily="34" charset="0"/>
                <a:ea typeface="+mj-ea"/>
                <a:cs typeface="+mj-cs"/>
              </a:defRPr>
            </a:lvl1pPr>
          </a:lstStyle>
          <a:p>
            <a:pPr algn="l"/>
            <a:r>
              <a:rPr lang="it-IT" sz="3000" dirty="0"/>
              <a:t>Il ruolo delle pompe di calore</a:t>
            </a:r>
          </a:p>
        </p:txBody>
      </p:sp>
    </p:spTree>
    <p:extLst>
      <p:ext uri="{BB962C8B-B14F-4D97-AF65-F5344CB8AC3E}">
        <p14:creationId xmlns:p14="http://schemas.microsoft.com/office/powerpoint/2010/main" val="96841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EE622F4-F98F-D6B4-C053-713311FCBEF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BF4BC83E-FC19-0F3E-1711-3B8D95A14802}"/>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8" name="Immagine 7">
            <a:extLst>
              <a:ext uri="{FF2B5EF4-FFF2-40B4-BE49-F238E27FC236}">
                <a16:creationId xmlns:a16="http://schemas.microsoft.com/office/drawing/2014/main" id="{06BF6D1A-49E4-B675-0038-94A14AB7B220}"/>
              </a:ext>
            </a:extLst>
          </p:cNvPr>
          <p:cNvPicPr>
            <a:picLocks noChangeAspect="1"/>
          </p:cNvPicPr>
          <p:nvPr/>
        </p:nvPicPr>
        <p:blipFill>
          <a:blip r:embed="rId3"/>
          <a:srcRect b="69375"/>
          <a:stretch/>
        </p:blipFill>
        <p:spPr>
          <a:xfrm>
            <a:off x="71717" y="2117837"/>
            <a:ext cx="6464627" cy="921193"/>
          </a:xfrm>
          <a:prstGeom prst="rect">
            <a:avLst/>
          </a:prstGeom>
        </p:spPr>
      </p:pic>
      <p:pic>
        <p:nvPicPr>
          <p:cNvPr id="10" name="Immagine 9">
            <a:extLst>
              <a:ext uri="{FF2B5EF4-FFF2-40B4-BE49-F238E27FC236}">
                <a16:creationId xmlns:a16="http://schemas.microsoft.com/office/drawing/2014/main" id="{030AE0AB-60C8-7896-DD3B-9BF5D796C6A3}"/>
              </a:ext>
            </a:extLst>
          </p:cNvPr>
          <p:cNvPicPr>
            <a:picLocks noChangeAspect="1"/>
          </p:cNvPicPr>
          <p:nvPr/>
        </p:nvPicPr>
        <p:blipFill>
          <a:blip r:embed="rId4"/>
          <a:stretch>
            <a:fillRect/>
          </a:stretch>
        </p:blipFill>
        <p:spPr>
          <a:xfrm>
            <a:off x="71717" y="3725614"/>
            <a:ext cx="6367651" cy="1966973"/>
          </a:xfrm>
          <a:prstGeom prst="rect">
            <a:avLst/>
          </a:prstGeom>
        </p:spPr>
      </p:pic>
      <p:sp>
        <p:nvSpPr>
          <p:cNvPr id="5" name="Titolo 10">
            <a:extLst>
              <a:ext uri="{FF2B5EF4-FFF2-40B4-BE49-F238E27FC236}">
                <a16:creationId xmlns:a16="http://schemas.microsoft.com/office/drawing/2014/main" id="{907331EA-BA40-A7F5-8CB9-DFC4B073C833}"/>
              </a:ext>
            </a:extLst>
          </p:cNvPr>
          <p:cNvSpPr txBox="1">
            <a:spLocks/>
          </p:cNvSpPr>
          <p:nvPr/>
        </p:nvSpPr>
        <p:spPr>
          <a:xfrm>
            <a:off x="465667" y="1043488"/>
            <a:ext cx="11133666" cy="56429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lang="it-IT" sz="4000" b="0" i="0" kern="1200" dirty="0">
                <a:solidFill>
                  <a:schemeClr val="accent1">
                    <a:lumMod val="50000"/>
                  </a:schemeClr>
                </a:solidFill>
                <a:latin typeface="HelveticaNeueLT Std" panose="020B0604020202020204" pitchFamily="34" charset="0"/>
                <a:ea typeface="+mj-ea"/>
                <a:cs typeface="+mj-cs"/>
              </a:defRPr>
            </a:lvl1pPr>
          </a:lstStyle>
          <a:p>
            <a:pPr algn="l"/>
            <a:r>
              <a:rPr lang="it-IT" sz="3000"/>
              <a:t>Il ruolo delle pompe di calore</a:t>
            </a:r>
          </a:p>
        </p:txBody>
      </p:sp>
      <p:graphicFrame>
        <p:nvGraphicFramePr>
          <p:cNvPr id="11" name="Diagramma 10">
            <a:extLst>
              <a:ext uri="{FF2B5EF4-FFF2-40B4-BE49-F238E27FC236}">
                <a16:creationId xmlns:a16="http://schemas.microsoft.com/office/drawing/2014/main" id="{FAAFAD38-CCD8-7C9E-4AFD-DA1E6C35D143}"/>
              </a:ext>
            </a:extLst>
          </p:cNvPr>
          <p:cNvGraphicFramePr/>
          <p:nvPr>
            <p:extLst>
              <p:ext uri="{D42A27DB-BD31-4B8C-83A1-F6EECF244321}">
                <p14:modId xmlns:p14="http://schemas.microsoft.com/office/powerpoint/2010/main" val="4086135607"/>
              </p:ext>
            </p:extLst>
          </p:nvPr>
        </p:nvGraphicFramePr>
        <p:xfrm>
          <a:off x="7105524" y="1847407"/>
          <a:ext cx="4494804" cy="31631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Elemento grafico 2" descr="Segno di spunta con riempimento a tinta unita">
            <a:extLst>
              <a:ext uri="{FF2B5EF4-FFF2-40B4-BE49-F238E27FC236}">
                <a16:creationId xmlns:a16="http://schemas.microsoft.com/office/drawing/2014/main" id="{DB4D57BB-5B46-6212-EB94-B5EAB5356A4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50823" y="2124630"/>
            <a:ext cx="914400" cy="914400"/>
          </a:xfrm>
          <a:prstGeom prst="rect">
            <a:avLst/>
          </a:prstGeom>
        </p:spPr>
      </p:pic>
      <p:pic>
        <p:nvPicPr>
          <p:cNvPr id="9" name="Elemento grafico 8" descr="Chiudi con riempimento a tinta unita">
            <a:extLst>
              <a:ext uri="{FF2B5EF4-FFF2-40B4-BE49-F238E27FC236}">
                <a16:creationId xmlns:a16="http://schemas.microsoft.com/office/drawing/2014/main" id="{D477A392-98A9-0DD9-09ED-7831511A7B5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950823" y="3819636"/>
            <a:ext cx="914400" cy="914400"/>
          </a:xfrm>
          <a:prstGeom prst="rect">
            <a:avLst/>
          </a:prstGeom>
        </p:spPr>
      </p:pic>
    </p:spTree>
    <p:extLst>
      <p:ext uri="{BB962C8B-B14F-4D97-AF65-F5344CB8AC3E}">
        <p14:creationId xmlns:p14="http://schemas.microsoft.com/office/powerpoint/2010/main" val="1970235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69DF-2BCA-12D5-7B31-BC7F95D89812}"/>
            </a:ext>
          </a:extLst>
        </p:cNvPr>
        <p:cNvGrpSpPr/>
        <p:nvPr/>
      </p:nvGrpSpPr>
      <p:grpSpPr>
        <a:xfrm>
          <a:off x="0" y="0"/>
          <a:ext cx="0" cy="0"/>
          <a:chOff x="0" y="0"/>
          <a:chExt cx="0" cy="0"/>
        </a:xfrm>
      </p:grpSpPr>
      <p:pic>
        <p:nvPicPr>
          <p:cNvPr id="7" name="Immagine 6" descr="Immagine che contiene schermata, bianco, linea, Rettangolo&#10;&#10;Descrizione generata automaticamente">
            <a:extLst>
              <a:ext uri="{FF2B5EF4-FFF2-40B4-BE49-F238E27FC236}">
                <a16:creationId xmlns:a16="http://schemas.microsoft.com/office/drawing/2014/main" id="{889F4D87-92E2-1DD9-29AA-59C7ABC88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118" y="1375836"/>
            <a:ext cx="6886320" cy="4321097"/>
          </a:xfrm>
          <a:prstGeom prst="rect">
            <a:avLst/>
          </a:prstGeom>
        </p:spPr>
      </p:pic>
      <p:sp>
        <p:nvSpPr>
          <p:cNvPr id="8" name="CasellaDiTesto 7">
            <a:extLst>
              <a:ext uri="{FF2B5EF4-FFF2-40B4-BE49-F238E27FC236}">
                <a16:creationId xmlns:a16="http://schemas.microsoft.com/office/drawing/2014/main" id="{5FE9438E-F6A3-9D56-6A80-E943496C0C2B}"/>
              </a:ext>
            </a:extLst>
          </p:cNvPr>
          <p:cNvSpPr txBox="1"/>
          <p:nvPr/>
        </p:nvSpPr>
        <p:spPr>
          <a:xfrm>
            <a:off x="210792" y="943926"/>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800" dirty="0"/>
              <a:t>I refrigeranti a basso GWP</a:t>
            </a:r>
          </a:p>
        </p:txBody>
      </p:sp>
      <p:sp>
        <p:nvSpPr>
          <p:cNvPr id="9" name="CasellaDiTesto 8">
            <a:extLst>
              <a:ext uri="{FF2B5EF4-FFF2-40B4-BE49-F238E27FC236}">
                <a16:creationId xmlns:a16="http://schemas.microsoft.com/office/drawing/2014/main" id="{A8A200EC-3197-4F94-1303-AE52AB931925}"/>
              </a:ext>
            </a:extLst>
          </p:cNvPr>
          <p:cNvSpPr txBox="1"/>
          <p:nvPr/>
        </p:nvSpPr>
        <p:spPr>
          <a:xfrm>
            <a:off x="4219304" y="1532728"/>
            <a:ext cx="1935335" cy="338554"/>
          </a:xfrm>
          <a:prstGeom prst="rect">
            <a:avLst/>
          </a:prstGeom>
          <a:noFill/>
        </p:spPr>
        <p:txBody>
          <a:bodyPr wrap="square">
            <a:spAutoFit/>
          </a:bodyPr>
          <a:lstStyle/>
          <a:p>
            <a:pPr algn="ctr"/>
            <a:r>
              <a:rPr lang="it-IT" sz="1600" b="1" dirty="0">
                <a:solidFill>
                  <a:schemeClr val="bg1"/>
                </a:solidFill>
                <a:latin typeface="Myriad Pro" panose="020B0503030403020204" pitchFamily="34" charset="0"/>
              </a:rPr>
              <a:t>Unità</a:t>
            </a:r>
          </a:p>
        </p:txBody>
      </p:sp>
      <p:sp>
        <p:nvSpPr>
          <p:cNvPr id="10" name="CasellaDiTesto 9">
            <a:extLst>
              <a:ext uri="{FF2B5EF4-FFF2-40B4-BE49-F238E27FC236}">
                <a16:creationId xmlns:a16="http://schemas.microsoft.com/office/drawing/2014/main" id="{0A18DD36-B679-264F-9A99-CD9BBA5B14F6}"/>
              </a:ext>
            </a:extLst>
          </p:cNvPr>
          <p:cNvSpPr txBox="1"/>
          <p:nvPr/>
        </p:nvSpPr>
        <p:spPr>
          <a:xfrm>
            <a:off x="6541231" y="1532728"/>
            <a:ext cx="1935335" cy="338554"/>
          </a:xfrm>
          <a:prstGeom prst="rect">
            <a:avLst/>
          </a:prstGeom>
          <a:noFill/>
        </p:spPr>
        <p:txBody>
          <a:bodyPr wrap="square">
            <a:spAutoFit/>
          </a:bodyPr>
          <a:lstStyle/>
          <a:p>
            <a:pPr algn="ctr"/>
            <a:r>
              <a:rPr lang="it-IT" sz="1600" b="1" dirty="0">
                <a:solidFill>
                  <a:schemeClr val="bg1"/>
                </a:solidFill>
                <a:latin typeface="Myriad Pro" panose="020B0503030403020204" pitchFamily="34" charset="0"/>
              </a:rPr>
              <a:t>Primo step</a:t>
            </a:r>
          </a:p>
        </p:txBody>
      </p:sp>
      <p:sp>
        <p:nvSpPr>
          <p:cNvPr id="11" name="CasellaDiTesto 10">
            <a:extLst>
              <a:ext uri="{FF2B5EF4-FFF2-40B4-BE49-F238E27FC236}">
                <a16:creationId xmlns:a16="http://schemas.microsoft.com/office/drawing/2014/main" id="{159F4FEE-0BD2-29D0-E4BC-25AC8C6354E4}"/>
              </a:ext>
            </a:extLst>
          </p:cNvPr>
          <p:cNvSpPr txBox="1"/>
          <p:nvPr/>
        </p:nvSpPr>
        <p:spPr>
          <a:xfrm>
            <a:off x="8836042" y="1532728"/>
            <a:ext cx="1935335" cy="338554"/>
          </a:xfrm>
          <a:prstGeom prst="rect">
            <a:avLst/>
          </a:prstGeom>
          <a:noFill/>
        </p:spPr>
        <p:txBody>
          <a:bodyPr wrap="square">
            <a:spAutoFit/>
          </a:bodyPr>
          <a:lstStyle/>
          <a:p>
            <a:pPr algn="ctr"/>
            <a:r>
              <a:rPr lang="it-IT" sz="1600" b="1" dirty="0">
                <a:solidFill>
                  <a:schemeClr val="bg1"/>
                </a:solidFill>
                <a:latin typeface="Myriad Pro" panose="020B0503030403020204" pitchFamily="34" charset="0"/>
              </a:rPr>
              <a:t>Secondo step</a:t>
            </a:r>
          </a:p>
        </p:txBody>
      </p:sp>
      <p:sp>
        <p:nvSpPr>
          <p:cNvPr id="12" name="CasellaDiTesto 11">
            <a:extLst>
              <a:ext uri="{FF2B5EF4-FFF2-40B4-BE49-F238E27FC236}">
                <a16:creationId xmlns:a16="http://schemas.microsoft.com/office/drawing/2014/main" id="{71D32F22-3E48-1176-DA9B-30EA14E49A6F}"/>
              </a:ext>
            </a:extLst>
          </p:cNvPr>
          <p:cNvSpPr txBox="1"/>
          <p:nvPr/>
        </p:nvSpPr>
        <p:spPr>
          <a:xfrm>
            <a:off x="4124145" y="2125693"/>
            <a:ext cx="230202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 Self-</a:t>
            </a:r>
            <a:r>
              <a:rPr lang="it-IT" sz="1451" dirty="0" err="1">
                <a:solidFill>
                  <a:srgbClr val="595957"/>
                </a:solidFill>
                <a:latin typeface="Myriad Pro" panose="020B0503030403020204" pitchFamily="34" charset="0"/>
              </a:rPr>
              <a:t>contained</a:t>
            </a:r>
            <a:r>
              <a:rPr lang="it-IT" sz="1451" dirty="0">
                <a:solidFill>
                  <a:srgbClr val="595957"/>
                </a:solidFill>
                <a:latin typeface="Myriad Pro" panose="020B0503030403020204" pitchFamily="34" charset="0"/>
              </a:rPr>
              <a:t> ≤ 12 kW</a:t>
            </a:r>
          </a:p>
        </p:txBody>
      </p:sp>
      <p:sp>
        <p:nvSpPr>
          <p:cNvPr id="13" name="CasellaDiTesto 12">
            <a:extLst>
              <a:ext uri="{FF2B5EF4-FFF2-40B4-BE49-F238E27FC236}">
                <a16:creationId xmlns:a16="http://schemas.microsoft.com/office/drawing/2014/main" id="{3B9D9280-4E2C-3BD4-AC9C-11184F5ED5A4}"/>
              </a:ext>
            </a:extLst>
          </p:cNvPr>
          <p:cNvSpPr txBox="1"/>
          <p:nvPr/>
        </p:nvSpPr>
        <p:spPr>
          <a:xfrm>
            <a:off x="4124145" y="2559669"/>
            <a:ext cx="230202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 Self-</a:t>
            </a:r>
            <a:r>
              <a:rPr lang="it-IT" sz="1451" dirty="0" err="1">
                <a:solidFill>
                  <a:srgbClr val="595957"/>
                </a:solidFill>
                <a:latin typeface="Myriad Pro" panose="020B0503030403020204" pitchFamily="34" charset="0"/>
              </a:rPr>
              <a:t>contained</a:t>
            </a:r>
            <a:r>
              <a:rPr lang="it-IT" sz="1451" dirty="0">
                <a:solidFill>
                  <a:srgbClr val="595957"/>
                </a:solidFill>
                <a:latin typeface="Myriad Pro" panose="020B0503030403020204" pitchFamily="34" charset="0"/>
              </a:rPr>
              <a:t> ≤ 50 kW</a:t>
            </a:r>
          </a:p>
        </p:txBody>
      </p:sp>
      <p:sp>
        <p:nvSpPr>
          <p:cNvPr id="14" name="CasellaDiTesto 13">
            <a:extLst>
              <a:ext uri="{FF2B5EF4-FFF2-40B4-BE49-F238E27FC236}">
                <a16:creationId xmlns:a16="http://schemas.microsoft.com/office/drawing/2014/main" id="{8F7A07B7-A51D-3809-52E2-676F7A7B02E7}"/>
              </a:ext>
            </a:extLst>
          </p:cNvPr>
          <p:cNvSpPr txBox="1"/>
          <p:nvPr/>
        </p:nvSpPr>
        <p:spPr>
          <a:xfrm>
            <a:off x="4124145" y="2993644"/>
            <a:ext cx="230202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 Self-</a:t>
            </a:r>
            <a:r>
              <a:rPr lang="it-IT" sz="1451" dirty="0" err="1">
                <a:solidFill>
                  <a:srgbClr val="595957"/>
                </a:solidFill>
                <a:latin typeface="Myriad Pro" panose="020B0503030403020204" pitchFamily="34" charset="0"/>
              </a:rPr>
              <a:t>contained</a:t>
            </a:r>
            <a:r>
              <a:rPr lang="it-IT" sz="1451" dirty="0">
                <a:solidFill>
                  <a:srgbClr val="595957"/>
                </a:solidFill>
                <a:latin typeface="Myriad Pro" panose="020B0503030403020204" pitchFamily="34" charset="0"/>
              </a:rPr>
              <a:t> &gt; 50 kW</a:t>
            </a:r>
          </a:p>
        </p:txBody>
      </p:sp>
      <p:sp>
        <p:nvSpPr>
          <p:cNvPr id="15" name="CasellaDiTesto 14">
            <a:extLst>
              <a:ext uri="{FF2B5EF4-FFF2-40B4-BE49-F238E27FC236}">
                <a16:creationId xmlns:a16="http://schemas.microsoft.com/office/drawing/2014/main" id="{E0D629B9-3526-95A7-7522-43755E7CE0C6}"/>
              </a:ext>
            </a:extLst>
          </p:cNvPr>
          <p:cNvSpPr txBox="1"/>
          <p:nvPr/>
        </p:nvSpPr>
        <p:spPr>
          <a:xfrm>
            <a:off x="4219303" y="3427619"/>
            <a:ext cx="1554089" cy="315599"/>
          </a:xfrm>
          <a:prstGeom prst="rect">
            <a:avLst/>
          </a:prstGeom>
          <a:noFill/>
        </p:spPr>
        <p:txBody>
          <a:bodyPr wrap="square">
            <a:spAutoFit/>
          </a:bodyPr>
          <a:lstStyle/>
          <a:p>
            <a:pPr defTabSz="286970"/>
            <a:r>
              <a:rPr lang="it-IT" sz="1451" dirty="0" err="1">
                <a:solidFill>
                  <a:srgbClr val="595957"/>
                </a:solidFill>
                <a:latin typeface="Myriad Pro" panose="020B0503030403020204" pitchFamily="34" charset="0"/>
              </a:rPr>
              <a:t>Chiller</a:t>
            </a:r>
            <a:r>
              <a:rPr lang="it-IT" sz="1451" dirty="0">
                <a:solidFill>
                  <a:srgbClr val="595957"/>
                </a:solidFill>
                <a:latin typeface="Myriad Pro" panose="020B0503030403020204" pitchFamily="34" charset="0"/>
              </a:rPr>
              <a:t> ≤ 12 kW</a:t>
            </a:r>
          </a:p>
        </p:txBody>
      </p:sp>
      <p:sp>
        <p:nvSpPr>
          <p:cNvPr id="16" name="CasellaDiTesto 15">
            <a:extLst>
              <a:ext uri="{FF2B5EF4-FFF2-40B4-BE49-F238E27FC236}">
                <a16:creationId xmlns:a16="http://schemas.microsoft.com/office/drawing/2014/main" id="{D73682C6-A355-B991-1157-27A128EC07E2}"/>
              </a:ext>
            </a:extLst>
          </p:cNvPr>
          <p:cNvSpPr txBox="1"/>
          <p:nvPr/>
        </p:nvSpPr>
        <p:spPr>
          <a:xfrm>
            <a:off x="4219303" y="3861593"/>
            <a:ext cx="1554089" cy="315599"/>
          </a:xfrm>
          <a:prstGeom prst="rect">
            <a:avLst/>
          </a:prstGeom>
          <a:noFill/>
        </p:spPr>
        <p:txBody>
          <a:bodyPr wrap="square">
            <a:spAutoFit/>
          </a:bodyPr>
          <a:lstStyle/>
          <a:p>
            <a:pPr defTabSz="286970"/>
            <a:r>
              <a:rPr lang="it-IT" sz="1451" dirty="0" err="1">
                <a:solidFill>
                  <a:srgbClr val="595957"/>
                </a:solidFill>
                <a:latin typeface="Myriad Pro" panose="020B0503030403020204" pitchFamily="34" charset="0"/>
              </a:rPr>
              <a:t>Chiller</a:t>
            </a:r>
            <a:r>
              <a:rPr lang="it-IT" sz="1451" dirty="0">
                <a:solidFill>
                  <a:srgbClr val="595957"/>
                </a:solidFill>
                <a:latin typeface="Myriad Pro" panose="020B0503030403020204" pitchFamily="34" charset="0"/>
              </a:rPr>
              <a:t> &gt; 12 kW</a:t>
            </a:r>
          </a:p>
        </p:txBody>
      </p:sp>
      <p:sp>
        <p:nvSpPr>
          <p:cNvPr id="18" name="CasellaDiTesto 17">
            <a:extLst>
              <a:ext uri="{FF2B5EF4-FFF2-40B4-BE49-F238E27FC236}">
                <a16:creationId xmlns:a16="http://schemas.microsoft.com/office/drawing/2014/main" id="{A29E46D6-3547-02AC-048B-751BA4E8359F}"/>
              </a:ext>
            </a:extLst>
          </p:cNvPr>
          <p:cNvSpPr txBox="1"/>
          <p:nvPr/>
        </p:nvSpPr>
        <p:spPr>
          <a:xfrm>
            <a:off x="4219302" y="4295569"/>
            <a:ext cx="203049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Split A/A ≤ 12 kW</a:t>
            </a:r>
          </a:p>
        </p:txBody>
      </p:sp>
      <p:sp>
        <p:nvSpPr>
          <p:cNvPr id="19" name="CasellaDiTesto 18">
            <a:extLst>
              <a:ext uri="{FF2B5EF4-FFF2-40B4-BE49-F238E27FC236}">
                <a16:creationId xmlns:a16="http://schemas.microsoft.com/office/drawing/2014/main" id="{3C736468-39CD-A49E-107E-E53887ABFAE3}"/>
              </a:ext>
            </a:extLst>
          </p:cNvPr>
          <p:cNvSpPr txBox="1"/>
          <p:nvPr/>
        </p:nvSpPr>
        <p:spPr>
          <a:xfrm>
            <a:off x="4219301" y="4729544"/>
            <a:ext cx="203049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Split A/W ≤ 12 kW</a:t>
            </a:r>
          </a:p>
        </p:txBody>
      </p:sp>
      <p:sp>
        <p:nvSpPr>
          <p:cNvPr id="20" name="CasellaDiTesto 19">
            <a:extLst>
              <a:ext uri="{FF2B5EF4-FFF2-40B4-BE49-F238E27FC236}">
                <a16:creationId xmlns:a16="http://schemas.microsoft.com/office/drawing/2014/main" id="{C108BEBE-F58A-AD28-4E5D-3A25E2FE7399}"/>
              </a:ext>
            </a:extLst>
          </p:cNvPr>
          <p:cNvSpPr txBox="1"/>
          <p:nvPr/>
        </p:nvSpPr>
        <p:spPr>
          <a:xfrm>
            <a:off x="4219301" y="5163519"/>
            <a:ext cx="2030491" cy="315599"/>
          </a:xfrm>
          <a:prstGeom prst="rect">
            <a:avLst/>
          </a:prstGeom>
          <a:noFill/>
        </p:spPr>
        <p:txBody>
          <a:bodyPr wrap="square">
            <a:spAutoFit/>
          </a:bodyPr>
          <a:lstStyle/>
          <a:p>
            <a:pPr defTabSz="286970"/>
            <a:r>
              <a:rPr lang="it-IT" sz="1451" dirty="0">
                <a:solidFill>
                  <a:srgbClr val="595957"/>
                </a:solidFill>
                <a:latin typeface="Myriad Pro" panose="020B0503030403020204" pitchFamily="34" charset="0"/>
              </a:rPr>
              <a:t>Split &gt; 12 kW</a:t>
            </a:r>
          </a:p>
        </p:txBody>
      </p:sp>
      <p:sp>
        <p:nvSpPr>
          <p:cNvPr id="21" name="CasellaDiTesto 20">
            <a:extLst>
              <a:ext uri="{FF2B5EF4-FFF2-40B4-BE49-F238E27FC236}">
                <a16:creationId xmlns:a16="http://schemas.microsoft.com/office/drawing/2014/main" id="{D98F88A6-C980-FD69-9B44-F8CC47FBC86D}"/>
              </a:ext>
            </a:extLst>
          </p:cNvPr>
          <p:cNvSpPr txBox="1"/>
          <p:nvPr/>
        </p:nvSpPr>
        <p:spPr>
          <a:xfrm>
            <a:off x="6654025" y="2125693"/>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2027: GWP &lt; 150</a:t>
            </a:r>
          </a:p>
        </p:txBody>
      </p:sp>
      <p:sp>
        <p:nvSpPr>
          <p:cNvPr id="22" name="CasellaDiTesto 21">
            <a:extLst>
              <a:ext uri="{FF2B5EF4-FFF2-40B4-BE49-F238E27FC236}">
                <a16:creationId xmlns:a16="http://schemas.microsoft.com/office/drawing/2014/main" id="{C3C5E133-74B6-B070-DA5B-E3656EAEDA10}"/>
              </a:ext>
            </a:extLst>
          </p:cNvPr>
          <p:cNvSpPr txBox="1"/>
          <p:nvPr/>
        </p:nvSpPr>
        <p:spPr>
          <a:xfrm>
            <a:off x="6654025" y="2559669"/>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2027: GWP &lt; 150</a:t>
            </a:r>
          </a:p>
        </p:txBody>
      </p:sp>
      <p:sp>
        <p:nvSpPr>
          <p:cNvPr id="23" name="CasellaDiTesto 22">
            <a:extLst>
              <a:ext uri="{FF2B5EF4-FFF2-40B4-BE49-F238E27FC236}">
                <a16:creationId xmlns:a16="http://schemas.microsoft.com/office/drawing/2014/main" id="{8613A708-B1AB-AC90-B8A6-F0AC04EA1259}"/>
              </a:ext>
            </a:extLst>
          </p:cNvPr>
          <p:cNvSpPr txBox="1"/>
          <p:nvPr/>
        </p:nvSpPr>
        <p:spPr>
          <a:xfrm>
            <a:off x="6654025" y="2993644"/>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2030: GWP &lt; 150</a:t>
            </a:r>
          </a:p>
        </p:txBody>
      </p:sp>
      <p:sp>
        <p:nvSpPr>
          <p:cNvPr id="24" name="CasellaDiTesto 23">
            <a:extLst>
              <a:ext uri="{FF2B5EF4-FFF2-40B4-BE49-F238E27FC236}">
                <a16:creationId xmlns:a16="http://schemas.microsoft.com/office/drawing/2014/main" id="{715847E7-D546-5258-3459-F1CCABED112B}"/>
              </a:ext>
            </a:extLst>
          </p:cNvPr>
          <p:cNvSpPr txBox="1"/>
          <p:nvPr/>
        </p:nvSpPr>
        <p:spPr>
          <a:xfrm>
            <a:off x="6654025" y="3427619"/>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2027: GWP &lt; 150</a:t>
            </a:r>
          </a:p>
        </p:txBody>
      </p:sp>
      <p:sp>
        <p:nvSpPr>
          <p:cNvPr id="25" name="CasellaDiTesto 24">
            <a:extLst>
              <a:ext uri="{FF2B5EF4-FFF2-40B4-BE49-F238E27FC236}">
                <a16:creationId xmlns:a16="http://schemas.microsoft.com/office/drawing/2014/main" id="{615126E0-81CF-7D4F-4C10-99BE1BC3295F}"/>
              </a:ext>
            </a:extLst>
          </p:cNvPr>
          <p:cNvSpPr txBox="1"/>
          <p:nvPr/>
        </p:nvSpPr>
        <p:spPr>
          <a:xfrm>
            <a:off x="6654025" y="3861593"/>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2027: GWP &lt; 750</a:t>
            </a:r>
          </a:p>
        </p:txBody>
      </p:sp>
      <p:sp>
        <p:nvSpPr>
          <p:cNvPr id="26" name="CasellaDiTesto 25">
            <a:extLst>
              <a:ext uri="{FF2B5EF4-FFF2-40B4-BE49-F238E27FC236}">
                <a16:creationId xmlns:a16="http://schemas.microsoft.com/office/drawing/2014/main" id="{AEC45D29-19EA-2AB1-52A0-0C35AE5439B4}"/>
              </a:ext>
            </a:extLst>
          </p:cNvPr>
          <p:cNvSpPr txBox="1"/>
          <p:nvPr/>
        </p:nvSpPr>
        <p:spPr>
          <a:xfrm>
            <a:off x="6654025" y="4295569"/>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2029: GWP &lt; 150</a:t>
            </a:r>
          </a:p>
        </p:txBody>
      </p:sp>
      <p:sp>
        <p:nvSpPr>
          <p:cNvPr id="27" name="CasellaDiTesto 26">
            <a:extLst>
              <a:ext uri="{FF2B5EF4-FFF2-40B4-BE49-F238E27FC236}">
                <a16:creationId xmlns:a16="http://schemas.microsoft.com/office/drawing/2014/main" id="{CDC4E5F3-065D-36A8-FC06-F153E6A8172E}"/>
              </a:ext>
            </a:extLst>
          </p:cNvPr>
          <p:cNvSpPr txBox="1"/>
          <p:nvPr/>
        </p:nvSpPr>
        <p:spPr>
          <a:xfrm>
            <a:off x="6654025" y="4729544"/>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2027: GWP &lt; 150</a:t>
            </a:r>
          </a:p>
        </p:txBody>
      </p:sp>
      <p:sp>
        <p:nvSpPr>
          <p:cNvPr id="28" name="CasellaDiTesto 27">
            <a:extLst>
              <a:ext uri="{FF2B5EF4-FFF2-40B4-BE49-F238E27FC236}">
                <a16:creationId xmlns:a16="http://schemas.microsoft.com/office/drawing/2014/main" id="{6DC15490-B2E1-37DD-815F-C90177E54969}"/>
              </a:ext>
            </a:extLst>
          </p:cNvPr>
          <p:cNvSpPr txBox="1"/>
          <p:nvPr/>
        </p:nvSpPr>
        <p:spPr>
          <a:xfrm>
            <a:off x="6654025" y="5163517"/>
            <a:ext cx="1717481" cy="315599"/>
          </a:xfrm>
          <a:prstGeom prst="rect">
            <a:avLst/>
          </a:prstGeom>
          <a:noFill/>
        </p:spPr>
        <p:txBody>
          <a:bodyPr wrap="square">
            <a:spAutoFit/>
          </a:bodyPr>
          <a:lstStyle/>
          <a:p>
            <a:pPr algn="ctr" defTabSz="286970"/>
            <a:r>
              <a:rPr lang="it-IT" sz="1451" dirty="0">
                <a:solidFill>
                  <a:srgbClr val="595957"/>
                </a:solidFill>
                <a:latin typeface="Myriad Pro" panose="020B0503030403020204" pitchFamily="34" charset="0"/>
              </a:rPr>
              <a:t>2029: GWP &lt; 750</a:t>
            </a:r>
          </a:p>
        </p:txBody>
      </p:sp>
      <p:sp>
        <p:nvSpPr>
          <p:cNvPr id="29" name="CasellaDiTesto 28">
            <a:extLst>
              <a:ext uri="{FF2B5EF4-FFF2-40B4-BE49-F238E27FC236}">
                <a16:creationId xmlns:a16="http://schemas.microsoft.com/office/drawing/2014/main" id="{7D5C2A11-05A5-4267-A214-E49012ECC907}"/>
              </a:ext>
            </a:extLst>
          </p:cNvPr>
          <p:cNvSpPr txBox="1"/>
          <p:nvPr/>
        </p:nvSpPr>
        <p:spPr>
          <a:xfrm>
            <a:off x="8527532" y="2123405"/>
            <a:ext cx="2619160" cy="307777"/>
          </a:xfrm>
          <a:prstGeom prst="rect">
            <a:avLst/>
          </a:prstGeom>
          <a:noFill/>
        </p:spPr>
        <p:txBody>
          <a:bodyPr wrap="square">
            <a:spAutoFit/>
          </a:bodyPr>
          <a:lstStyle/>
          <a:p>
            <a:pPr defTabSz="286970"/>
            <a:r>
              <a:rPr lang="it-IT" sz="1400" dirty="0">
                <a:solidFill>
                  <a:srgbClr val="595957"/>
                </a:solidFill>
                <a:latin typeface="Myriad Pro" panose="020B0503030403020204" pitchFamily="34" charset="0"/>
              </a:rPr>
              <a:t>2032: solo refrigeranti naturali</a:t>
            </a:r>
          </a:p>
        </p:txBody>
      </p:sp>
      <p:sp>
        <p:nvSpPr>
          <p:cNvPr id="30" name="CasellaDiTesto 29">
            <a:extLst>
              <a:ext uri="{FF2B5EF4-FFF2-40B4-BE49-F238E27FC236}">
                <a16:creationId xmlns:a16="http://schemas.microsoft.com/office/drawing/2014/main" id="{8C73A54B-C4D4-8271-962D-7812153C4587}"/>
              </a:ext>
            </a:extLst>
          </p:cNvPr>
          <p:cNvSpPr txBox="1"/>
          <p:nvPr/>
        </p:nvSpPr>
        <p:spPr>
          <a:xfrm>
            <a:off x="8562136" y="3418230"/>
            <a:ext cx="2635840" cy="307777"/>
          </a:xfrm>
          <a:prstGeom prst="rect">
            <a:avLst/>
          </a:prstGeom>
          <a:noFill/>
        </p:spPr>
        <p:txBody>
          <a:bodyPr wrap="square">
            <a:spAutoFit/>
          </a:bodyPr>
          <a:lstStyle/>
          <a:p>
            <a:pPr defTabSz="286970"/>
            <a:r>
              <a:rPr lang="it-IT" sz="1400" dirty="0">
                <a:solidFill>
                  <a:srgbClr val="595957"/>
                </a:solidFill>
                <a:latin typeface="Myriad Pro" panose="020B0503030403020204" pitchFamily="34" charset="0"/>
              </a:rPr>
              <a:t>2032: solo refrigeranti naturali</a:t>
            </a:r>
          </a:p>
        </p:txBody>
      </p:sp>
      <p:sp>
        <p:nvSpPr>
          <p:cNvPr id="31" name="CasellaDiTesto 30">
            <a:extLst>
              <a:ext uri="{FF2B5EF4-FFF2-40B4-BE49-F238E27FC236}">
                <a16:creationId xmlns:a16="http://schemas.microsoft.com/office/drawing/2014/main" id="{BF8C38EB-FFB3-7970-4F25-9E7A62DDA979}"/>
              </a:ext>
            </a:extLst>
          </p:cNvPr>
          <p:cNvSpPr txBox="1"/>
          <p:nvPr/>
        </p:nvSpPr>
        <p:spPr>
          <a:xfrm>
            <a:off x="8562135" y="4319650"/>
            <a:ext cx="2635839" cy="307777"/>
          </a:xfrm>
          <a:prstGeom prst="rect">
            <a:avLst/>
          </a:prstGeom>
          <a:noFill/>
        </p:spPr>
        <p:txBody>
          <a:bodyPr wrap="square">
            <a:spAutoFit/>
          </a:bodyPr>
          <a:lstStyle/>
          <a:p>
            <a:pPr defTabSz="286970"/>
            <a:r>
              <a:rPr lang="it-IT" sz="1400" dirty="0">
                <a:solidFill>
                  <a:srgbClr val="595957"/>
                </a:solidFill>
                <a:latin typeface="Myriad Pro" panose="020B0503030403020204" pitchFamily="34" charset="0"/>
              </a:rPr>
              <a:t>2035: solo refrigeranti naturali</a:t>
            </a:r>
          </a:p>
        </p:txBody>
      </p:sp>
      <p:sp>
        <p:nvSpPr>
          <p:cNvPr id="32" name="CasellaDiTesto 31">
            <a:extLst>
              <a:ext uri="{FF2B5EF4-FFF2-40B4-BE49-F238E27FC236}">
                <a16:creationId xmlns:a16="http://schemas.microsoft.com/office/drawing/2014/main" id="{A20BB1B8-1799-26B8-020D-AF39B9FBD1FE}"/>
              </a:ext>
            </a:extLst>
          </p:cNvPr>
          <p:cNvSpPr txBox="1"/>
          <p:nvPr/>
        </p:nvSpPr>
        <p:spPr>
          <a:xfrm>
            <a:off x="8562136" y="4762930"/>
            <a:ext cx="2635837" cy="307777"/>
          </a:xfrm>
          <a:prstGeom prst="rect">
            <a:avLst/>
          </a:prstGeom>
          <a:noFill/>
        </p:spPr>
        <p:txBody>
          <a:bodyPr wrap="square">
            <a:spAutoFit/>
          </a:bodyPr>
          <a:lstStyle/>
          <a:p>
            <a:pPr defTabSz="286970"/>
            <a:r>
              <a:rPr lang="it-IT" sz="1400" dirty="0">
                <a:solidFill>
                  <a:srgbClr val="595957"/>
                </a:solidFill>
                <a:latin typeface="Myriad Pro" panose="020B0503030403020204" pitchFamily="34" charset="0"/>
              </a:rPr>
              <a:t>2035: solo refrigeranti naturali</a:t>
            </a:r>
          </a:p>
        </p:txBody>
      </p:sp>
      <p:sp>
        <p:nvSpPr>
          <p:cNvPr id="33" name="CasellaDiTesto 32">
            <a:extLst>
              <a:ext uri="{FF2B5EF4-FFF2-40B4-BE49-F238E27FC236}">
                <a16:creationId xmlns:a16="http://schemas.microsoft.com/office/drawing/2014/main" id="{D855E7FD-66A5-3747-9080-CF8445F908AE}"/>
              </a:ext>
            </a:extLst>
          </p:cNvPr>
          <p:cNvSpPr txBox="1"/>
          <p:nvPr/>
        </p:nvSpPr>
        <p:spPr>
          <a:xfrm>
            <a:off x="9022565" y="5163515"/>
            <a:ext cx="1655745" cy="307777"/>
          </a:xfrm>
          <a:prstGeom prst="rect">
            <a:avLst/>
          </a:prstGeom>
          <a:noFill/>
        </p:spPr>
        <p:txBody>
          <a:bodyPr wrap="square">
            <a:spAutoFit/>
          </a:bodyPr>
          <a:lstStyle/>
          <a:p>
            <a:pPr defTabSz="286970"/>
            <a:r>
              <a:rPr lang="it-IT" sz="1400" dirty="0">
                <a:solidFill>
                  <a:srgbClr val="595957"/>
                </a:solidFill>
                <a:latin typeface="Myriad Pro" panose="020B0503030403020204" pitchFamily="34" charset="0"/>
              </a:rPr>
              <a:t>2033: GWP &lt; 150</a:t>
            </a:r>
          </a:p>
        </p:txBody>
      </p:sp>
      <p:sp>
        <p:nvSpPr>
          <p:cNvPr id="34" name="CasellaDiTesto 33">
            <a:extLst>
              <a:ext uri="{FF2B5EF4-FFF2-40B4-BE49-F238E27FC236}">
                <a16:creationId xmlns:a16="http://schemas.microsoft.com/office/drawing/2014/main" id="{DA5F7CE8-FCF2-5F40-A6BF-0F2CC6CBC6B8}"/>
              </a:ext>
            </a:extLst>
          </p:cNvPr>
          <p:cNvSpPr txBox="1"/>
          <p:nvPr/>
        </p:nvSpPr>
        <p:spPr>
          <a:xfrm>
            <a:off x="1665902" y="2403519"/>
            <a:ext cx="2173357" cy="492443"/>
          </a:xfrm>
          <a:prstGeom prst="rect">
            <a:avLst/>
          </a:prstGeom>
          <a:noFill/>
        </p:spPr>
        <p:txBody>
          <a:bodyPr wrap="square">
            <a:spAutoFit/>
          </a:bodyPr>
          <a:lstStyle/>
          <a:p>
            <a:pPr defTabSz="286970"/>
            <a:r>
              <a:rPr lang="it-IT" sz="1300" dirty="0">
                <a:solidFill>
                  <a:srgbClr val="595957"/>
                </a:solidFill>
                <a:latin typeface="Myriad Pro" panose="020B0503030403020204" pitchFamily="34" charset="0"/>
              </a:rPr>
              <a:t>* Self-</a:t>
            </a:r>
            <a:r>
              <a:rPr lang="it-IT" sz="1300" dirty="0" err="1">
                <a:solidFill>
                  <a:srgbClr val="595957"/>
                </a:solidFill>
                <a:latin typeface="Myriad Pro" panose="020B0503030403020204" pitchFamily="34" charset="0"/>
              </a:rPr>
              <a:t>contained</a:t>
            </a:r>
            <a:r>
              <a:rPr lang="it-IT" sz="1300" dirty="0">
                <a:solidFill>
                  <a:srgbClr val="595957"/>
                </a:solidFill>
                <a:latin typeface="Myriad Pro" panose="020B0503030403020204" pitchFamily="34" charset="0"/>
              </a:rPr>
              <a:t> = Pompa di calore monoblocco</a:t>
            </a:r>
          </a:p>
        </p:txBody>
      </p:sp>
      <p:pic>
        <p:nvPicPr>
          <p:cNvPr id="35" name="Immagine 34" descr="Immagine che contiene verde, Elementi grafici, Policromia&#10;&#10;Descrizione generata automaticamente">
            <a:extLst>
              <a:ext uri="{FF2B5EF4-FFF2-40B4-BE49-F238E27FC236}">
                <a16:creationId xmlns:a16="http://schemas.microsoft.com/office/drawing/2014/main" id="{05AFFEBD-F947-CF07-D26D-2C01474EA1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452297">
            <a:off x="2967498" y="1742103"/>
            <a:ext cx="825466" cy="926264"/>
          </a:xfrm>
          <a:prstGeom prst="rect">
            <a:avLst/>
          </a:prstGeom>
        </p:spPr>
      </p:pic>
      <p:sp>
        <p:nvSpPr>
          <p:cNvPr id="36" name="CasellaDiTesto 35">
            <a:extLst>
              <a:ext uri="{FF2B5EF4-FFF2-40B4-BE49-F238E27FC236}">
                <a16:creationId xmlns:a16="http://schemas.microsoft.com/office/drawing/2014/main" id="{09BE7E90-12E2-A351-A127-3DD6E6B7C19C}"/>
              </a:ext>
            </a:extLst>
          </p:cNvPr>
          <p:cNvSpPr txBox="1"/>
          <p:nvPr/>
        </p:nvSpPr>
        <p:spPr>
          <a:xfrm>
            <a:off x="3405084" y="5689922"/>
            <a:ext cx="8207627" cy="276999"/>
          </a:xfrm>
          <a:prstGeom prst="rect">
            <a:avLst/>
          </a:prstGeom>
          <a:noFill/>
        </p:spPr>
        <p:txBody>
          <a:bodyPr wrap="square">
            <a:spAutoFit/>
          </a:bodyPr>
          <a:lstStyle/>
          <a:p>
            <a:pPr algn="ctr"/>
            <a:r>
              <a:rPr lang="it-IT" sz="1200" b="1" i="1" dirty="0">
                <a:solidFill>
                  <a:srgbClr val="595957"/>
                </a:solidFill>
                <a:latin typeface="Myriad Pro" panose="020B0503030403020204" pitchFamily="34" charset="0"/>
              </a:rPr>
              <a:t>(*Tranne quando necessario per soddisfare i requisiti di sicurezza nel sito di attività)</a:t>
            </a:r>
          </a:p>
        </p:txBody>
      </p:sp>
      <p:cxnSp>
        <p:nvCxnSpPr>
          <p:cNvPr id="37" name="Connettore diritto 36">
            <a:extLst>
              <a:ext uri="{FF2B5EF4-FFF2-40B4-BE49-F238E27FC236}">
                <a16:creationId xmlns:a16="http://schemas.microsoft.com/office/drawing/2014/main" id="{E029A1D4-D7C2-953A-DEF7-7B1970C02D70}"/>
              </a:ext>
            </a:extLst>
          </p:cNvPr>
          <p:cNvCxnSpPr>
            <a:cxnSpLocks/>
          </p:cNvCxnSpPr>
          <p:nvPr/>
        </p:nvCxnSpPr>
        <p:spPr>
          <a:xfrm>
            <a:off x="3513261" y="3328878"/>
            <a:ext cx="7770086"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38" name="Connettore diritto 37">
            <a:extLst>
              <a:ext uri="{FF2B5EF4-FFF2-40B4-BE49-F238E27FC236}">
                <a16:creationId xmlns:a16="http://schemas.microsoft.com/office/drawing/2014/main" id="{73B0AF42-753F-B2E0-40F5-2EEF8C78893D}"/>
              </a:ext>
            </a:extLst>
          </p:cNvPr>
          <p:cNvCxnSpPr>
            <a:cxnSpLocks/>
          </p:cNvCxnSpPr>
          <p:nvPr/>
        </p:nvCxnSpPr>
        <p:spPr>
          <a:xfrm>
            <a:off x="3427887" y="4265907"/>
            <a:ext cx="7770086"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
        <p:nvSpPr>
          <p:cNvPr id="39" name="CasellaDiTesto 38">
            <a:extLst>
              <a:ext uri="{FF2B5EF4-FFF2-40B4-BE49-F238E27FC236}">
                <a16:creationId xmlns:a16="http://schemas.microsoft.com/office/drawing/2014/main" id="{0ED2DCA1-7B80-94A7-1F0F-6F5025617243}"/>
              </a:ext>
            </a:extLst>
          </p:cNvPr>
          <p:cNvSpPr txBox="1"/>
          <p:nvPr/>
        </p:nvSpPr>
        <p:spPr>
          <a:xfrm>
            <a:off x="88979" y="3172008"/>
            <a:ext cx="3864210" cy="400110"/>
          </a:xfrm>
          <a:prstGeom prst="rect">
            <a:avLst/>
          </a:prstGeom>
          <a:noFill/>
        </p:spPr>
        <p:txBody>
          <a:bodyPr wrap="square" rtlCol="0">
            <a:spAutoFit/>
          </a:bodyPr>
          <a:lstStyle/>
          <a:p>
            <a:r>
              <a:rPr lang="it-IT" sz="2000" b="1" dirty="0">
                <a:solidFill>
                  <a:srgbClr val="595957"/>
                </a:solidFill>
                <a:latin typeface="Myriad Pro" panose="020B0503030403020204" pitchFamily="34" charset="0"/>
              </a:rPr>
              <a:t>Regolamento 2024/573</a:t>
            </a:r>
          </a:p>
        </p:txBody>
      </p:sp>
    </p:spTree>
    <p:extLst>
      <p:ext uri="{BB962C8B-B14F-4D97-AF65-F5344CB8AC3E}">
        <p14:creationId xmlns:p14="http://schemas.microsoft.com/office/powerpoint/2010/main" val="1635842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C93A3-48E0-6CC5-4065-B2176A6DBC90}"/>
            </a:ext>
          </a:extLst>
        </p:cNvPr>
        <p:cNvGrpSpPr/>
        <p:nvPr/>
      </p:nvGrpSpPr>
      <p:grpSpPr>
        <a:xfrm>
          <a:off x="0" y="0"/>
          <a:ext cx="0" cy="0"/>
          <a:chOff x="0" y="0"/>
          <a:chExt cx="0" cy="0"/>
        </a:xfrm>
      </p:grpSpPr>
      <p:pic>
        <p:nvPicPr>
          <p:cNvPr id="2" name="Immagine 1" descr="Immagine che contiene testo, diagramma, schermata, Diagramma&#10;&#10;Descrizione generata automaticamente">
            <a:extLst>
              <a:ext uri="{FF2B5EF4-FFF2-40B4-BE49-F238E27FC236}">
                <a16:creationId xmlns:a16="http://schemas.microsoft.com/office/drawing/2014/main" id="{04742A2C-6372-C706-0D70-C8F01D2EB5B2}"/>
              </a:ext>
            </a:extLst>
          </p:cNvPr>
          <p:cNvPicPr/>
          <p:nvPr/>
        </p:nvPicPr>
        <p:blipFill>
          <a:blip r:embed="rId3">
            <a:extLst>
              <a:ext uri="{28A0092B-C50C-407E-A947-70E740481C1C}">
                <a14:useLocalDpi xmlns:a14="http://schemas.microsoft.com/office/drawing/2010/main" val="0"/>
              </a:ext>
            </a:extLst>
          </a:blip>
          <a:stretch>
            <a:fillRect/>
          </a:stretch>
        </p:blipFill>
        <p:spPr>
          <a:xfrm>
            <a:off x="1494107" y="1640541"/>
            <a:ext cx="9203786" cy="4007562"/>
          </a:xfrm>
          <a:prstGeom prst="rect">
            <a:avLst/>
          </a:prstGeom>
        </p:spPr>
      </p:pic>
      <p:sp>
        <p:nvSpPr>
          <p:cNvPr id="3" name="Rettangolo con angoli arrotondati 2">
            <a:extLst>
              <a:ext uri="{FF2B5EF4-FFF2-40B4-BE49-F238E27FC236}">
                <a16:creationId xmlns:a16="http://schemas.microsoft.com/office/drawing/2014/main" id="{DD25BD4F-40B0-3898-35A6-77345F85C7F0}"/>
              </a:ext>
            </a:extLst>
          </p:cNvPr>
          <p:cNvSpPr>
            <a:spLocks/>
          </p:cNvSpPr>
          <p:nvPr/>
        </p:nvSpPr>
        <p:spPr>
          <a:xfrm>
            <a:off x="1964408" y="1912190"/>
            <a:ext cx="2876533" cy="3832712"/>
          </a:xfrm>
          <a:prstGeom prst="roundRect">
            <a:avLst>
              <a:gd name="adj" fmla="val 8381"/>
            </a:avLst>
          </a:prstGeom>
          <a:noFill/>
          <a:ln w="31750">
            <a:solidFill>
              <a:srgbClr val="97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it-IT">
              <a:solidFill>
                <a:srgbClr val="97D700"/>
              </a:solidFill>
              <a:latin typeface="Aptos" panose="02110004020202020204"/>
            </a:endParaRPr>
          </a:p>
        </p:txBody>
      </p:sp>
      <p:sp>
        <p:nvSpPr>
          <p:cNvPr id="4" name="Rettangolo con angoli arrotondati 3">
            <a:extLst>
              <a:ext uri="{FF2B5EF4-FFF2-40B4-BE49-F238E27FC236}">
                <a16:creationId xmlns:a16="http://schemas.microsoft.com/office/drawing/2014/main" id="{921A0DDA-A0C1-A366-29DC-084742C116D9}"/>
              </a:ext>
            </a:extLst>
          </p:cNvPr>
          <p:cNvSpPr>
            <a:spLocks/>
          </p:cNvSpPr>
          <p:nvPr/>
        </p:nvSpPr>
        <p:spPr>
          <a:xfrm>
            <a:off x="1964408" y="1912190"/>
            <a:ext cx="841545" cy="3832712"/>
          </a:xfrm>
          <a:prstGeom prst="roundRect">
            <a:avLst>
              <a:gd name="adj" fmla="val 8381"/>
            </a:avLst>
          </a:prstGeom>
          <a:noFill/>
          <a:ln w="317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it-IT">
              <a:solidFill>
                <a:srgbClr val="97D700"/>
              </a:solidFill>
              <a:latin typeface="Aptos" panose="02110004020202020204"/>
            </a:endParaRPr>
          </a:p>
        </p:txBody>
      </p:sp>
      <p:sp>
        <p:nvSpPr>
          <p:cNvPr id="5" name="Ovale 4">
            <a:extLst>
              <a:ext uri="{FF2B5EF4-FFF2-40B4-BE49-F238E27FC236}">
                <a16:creationId xmlns:a16="http://schemas.microsoft.com/office/drawing/2014/main" id="{15711492-4DFD-DF83-064D-5D9329C166CF}"/>
              </a:ext>
            </a:extLst>
          </p:cNvPr>
          <p:cNvSpPr/>
          <p:nvPr/>
        </p:nvSpPr>
        <p:spPr>
          <a:xfrm>
            <a:off x="6311660" y="4103298"/>
            <a:ext cx="629729" cy="42269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0587ABF3-E0C7-28D2-A96B-AA3F83C10C82}"/>
              </a:ext>
            </a:extLst>
          </p:cNvPr>
          <p:cNvSpPr txBox="1"/>
          <p:nvPr/>
        </p:nvSpPr>
        <p:spPr>
          <a:xfrm>
            <a:off x="8865079" y="2567789"/>
            <a:ext cx="448574" cy="461665"/>
          </a:xfrm>
          <a:prstGeom prst="rect">
            <a:avLst/>
          </a:prstGeom>
          <a:noFill/>
        </p:spPr>
        <p:txBody>
          <a:bodyPr wrap="square" rtlCol="0">
            <a:spAutoFit/>
          </a:bodyPr>
          <a:lstStyle/>
          <a:p>
            <a:r>
              <a:rPr lang="it-IT" sz="2400" b="1" dirty="0">
                <a:solidFill>
                  <a:srgbClr val="FF0000"/>
                </a:solidFill>
              </a:rPr>
              <a:t>X</a:t>
            </a:r>
          </a:p>
        </p:txBody>
      </p:sp>
      <p:sp>
        <p:nvSpPr>
          <p:cNvPr id="17" name="CasellaDiTesto 16">
            <a:extLst>
              <a:ext uri="{FF2B5EF4-FFF2-40B4-BE49-F238E27FC236}">
                <a16:creationId xmlns:a16="http://schemas.microsoft.com/office/drawing/2014/main" id="{72265B29-6989-6580-9D05-4A0BC2BF39E0}"/>
              </a:ext>
            </a:extLst>
          </p:cNvPr>
          <p:cNvSpPr txBox="1"/>
          <p:nvPr/>
        </p:nvSpPr>
        <p:spPr>
          <a:xfrm>
            <a:off x="6367882" y="4064327"/>
            <a:ext cx="448574" cy="461665"/>
          </a:xfrm>
          <a:prstGeom prst="rect">
            <a:avLst/>
          </a:prstGeom>
          <a:noFill/>
        </p:spPr>
        <p:txBody>
          <a:bodyPr wrap="square" rtlCol="0">
            <a:spAutoFit/>
          </a:bodyPr>
          <a:lstStyle/>
          <a:p>
            <a:r>
              <a:rPr lang="it-IT" sz="2400" b="1" dirty="0">
                <a:solidFill>
                  <a:srgbClr val="FF0000"/>
                </a:solidFill>
              </a:rPr>
              <a:t>X</a:t>
            </a:r>
          </a:p>
        </p:txBody>
      </p:sp>
      <p:sp>
        <p:nvSpPr>
          <p:cNvPr id="7" name="CasellaDiTesto 6">
            <a:extLst>
              <a:ext uri="{FF2B5EF4-FFF2-40B4-BE49-F238E27FC236}">
                <a16:creationId xmlns:a16="http://schemas.microsoft.com/office/drawing/2014/main" id="{D680E880-DC6A-1CD4-A06D-A955FDD309C7}"/>
              </a:ext>
            </a:extLst>
          </p:cNvPr>
          <p:cNvSpPr txBox="1"/>
          <p:nvPr/>
        </p:nvSpPr>
        <p:spPr>
          <a:xfrm>
            <a:off x="210792" y="943926"/>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800" dirty="0"/>
              <a:t>I refrigeranti a basso GWP</a:t>
            </a:r>
          </a:p>
        </p:txBody>
      </p:sp>
    </p:spTree>
    <p:extLst>
      <p:ext uri="{BB962C8B-B14F-4D97-AF65-F5344CB8AC3E}">
        <p14:creationId xmlns:p14="http://schemas.microsoft.com/office/powerpoint/2010/main" val="1646557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8F51B-8782-A69C-D2A4-35763D5EBC1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8C4AA9F-73C0-A2DC-A1C1-78E905268775}"/>
              </a:ext>
            </a:extLst>
          </p:cNvPr>
          <p:cNvSpPr>
            <a:spLocks noGrp="1"/>
          </p:cNvSpPr>
          <p:nvPr>
            <p:ph type="title"/>
          </p:nvPr>
        </p:nvSpPr>
        <p:spPr>
          <a:xfrm>
            <a:off x="529167" y="932723"/>
            <a:ext cx="11133666" cy="564291"/>
          </a:xfrm>
        </p:spPr>
        <p:txBody>
          <a:bodyPr/>
          <a:lstStyle/>
          <a:p>
            <a:r>
              <a:rPr lang="it-IT" sz="3000" dirty="0"/>
              <a:t>AGENDA</a:t>
            </a:r>
          </a:p>
        </p:txBody>
      </p:sp>
      <p:pic>
        <p:nvPicPr>
          <p:cNvPr id="5" name="Immagine 4">
            <a:extLst>
              <a:ext uri="{FF2B5EF4-FFF2-40B4-BE49-F238E27FC236}">
                <a16:creationId xmlns:a16="http://schemas.microsoft.com/office/drawing/2014/main" id="{4BF23F81-7DFC-F82B-42BE-8D48C7C83FC2}"/>
              </a:ext>
            </a:extLst>
          </p:cNvPr>
          <p:cNvPicPr>
            <a:picLocks noChangeAspect="1"/>
          </p:cNvPicPr>
          <p:nvPr/>
        </p:nvPicPr>
        <p:blipFill>
          <a:blip r:embed="rId3">
            <a:grayscl/>
            <a:alphaModFix amt="20000"/>
          </a:blip>
          <a:stretch>
            <a:fillRect/>
          </a:stretch>
        </p:blipFill>
        <p:spPr>
          <a:xfrm>
            <a:off x="7162822" y="1249683"/>
            <a:ext cx="4088519" cy="4756659"/>
          </a:xfrm>
          <a:prstGeom prst="rect">
            <a:avLst/>
          </a:prstGeom>
          <a:ln>
            <a:noFill/>
          </a:ln>
          <a:effectLst>
            <a:softEdge rad="112500"/>
          </a:effectLst>
        </p:spPr>
      </p:pic>
      <p:sp>
        <p:nvSpPr>
          <p:cNvPr id="3" name="Segnaposto contenuto 2">
            <a:extLst>
              <a:ext uri="{FF2B5EF4-FFF2-40B4-BE49-F238E27FC236}">
                <a16:creationId xmlns:a16="http://schemas.microsoft.com/office/drawing/2014/main" id="{9D6DED47-F7A7-EDF8-D0A0-C271D1B9DC2D}"/>
              </a:ext>
            </a:extLst>
          </p:cNvPr>
          <p:cNvSpPr>
            <a:spLocks noGrp="1"/>
          </p:cNvSpPr>
          <p:nvPr>
            <p:ph idx="1"/>
          </p:nvPr>
        </p:nvSpPr>
        <p:spPr>
          <a:xfrm>
            <a:off x="465667" y="1715316"/>
            <a:ext cx="7498462" cy="3893001"/>
          </a:xfrm>
        </p:spPr>
        <p:txBody>
          <a:bodyPr>
            <a:normAutofit fontScale="92500" lnSpcReduction="10000"/>
          </a:bodyPr>
          <a:lstStyle/>
          <a:p>
            <a:r>
              <a:rPr lang="it-IT" sz="2000" b="1" dirty="0">
                <a:solidFill>
                  <a:schemeClr val="bg1">
                    <a:lumMod val="85000"/>
                  </a:schemeClr>
                </a:solidFill>
              </a:rPr>
              <a:t>1. Transizione 5.0</a:t>
            </a:r>
          </a:p>
          <a:p>
            <a:pPr marL="342900" indent="-342900">
              <a:buFont typeface="Arial" panose="020B0604020202020204" pitchFamily="34" charset="0"/>
              <a:buChar char="•"/>
            </a:pPr>
            <a:r>
              <a:rPr lang="it-IT" sz="2000" dirty="0">
                <a:solidFill>
                  <a:schemeClr val="bg1">
                    <a:lumMod val="85000"/>
                  </a:schemeClr>
                </a:solidFill>
              </a:rPr>
              <a:t>Il ruolo delle pompe di calore</a:t>
            </a:r>
          </a:p>
          <a:p>
            <a:pPr marL="1028700" lvl="1" indent="-342900">
              <a:buFont typeface="Arial" panose="020B0604020202020204" pitchFamily="34" charset="0"/>
              <a:buChar char="•"/>
            </a:pPr>
            <a:r>
              <a:rPr lang="it-IT" sz="1600" dirty="0">
                <a:solidFill>
                  <a:schemeClr val="bg1">
                    <a:lumMod val="85000"/>
                  </a:schemeClr>
                </a:solidFill>
              </a:rPr>
              <a:t>I refrigeranti a basso GWP</a:t>
            </a:r>
          </a:p>
          <a:p>
            <a:endParaRPr lang="it-IT" sz="2000" dirty="0"/>
          </a:p>
          <a:p>
            <a:r>
              <a:rPr lang="it-IT" sz="2000" dirty="0"/>
              <a:t>2. </a:t>
            </a:r>
            <a:r>
              <a:rPr lang="it-IT" sz="2000" b="1" dirty="0"/>
              <a:t>Esempi pratici</a:t>
            </a:r>
          </a:p>
          <a:p>
            <a:pPr marL="342900" indent="-342900">
              <a:buFont typeface="Arial" panose="020B0604020202020204" pitchFamily="34" charset="0"/>
              <a:buChar char="•"/>
            </a:pPr>
            <a:r>
              <a:rPr lang="it-IT" sz="2000" dirty="0"/>
              <a:t>Albergo</a:t>
            </a:r>
          </a:p>
          <a:p>
            <a:pPr marL="342900" indent="-342900">
              <a:buFont typeface="Arial" panose="020B0604020202020204" pitchFamily="34" charset="0"/>
              <a:buChar char="•"/>
            </a:pPr>
            <a:r>
              <a:rPr lang="it-IT" sz="2000" dirty="0"/>
              <a:t>Complesso alimentare – recupero parziale del calore</a:t>
            </a:r>
          </a:p>
          <a:p>
            <a:pPr marL="342900" indent="-342900">
              <a:buFont typeface="Arial" panose="020B0604020202020204" pitchFamily="34" charset="0"/>
              <a:buChar char="•"/>
            </a:pPr>
            <a:r>
              <a:rPr lang="it-IT" sz="2000" dirty="0"/>
              <a:t>Struttura produttiva – free </a:t>
            </a:r>
            <a:r>
              <a:rPr lang="it-IT" sz="2000" dirty="0" err="1"/>
              <a:t>cooling</a:t>
            </a:r>
            <a:endParaRPr lang="it-IT" sz="2000" dirty="0"/>
          </a:p>
          <a:p>
            <a:endParaRPr lang="it-IT" sz="2000" dirty="0"/>
          </a:p>
          <a:p>
            <a:r>
              <a:rPr lang="it-IT" sz="2000" b="1" dirty="0">
                <a:solidFill>
                  <a:schemeClr val="bg1">
                    <a:lumMod val="85000"/>
                  </a:schemeClr>
                </a:solidFill>
              </a:rPr>
              <a:t>3. Compressori ed efficienza energetica</a:t>
            </a:r>
          </a:p>
          <a:p>
            <a:pPr marL="457200" indent="-457200">
              <a:buFont typeface="Arial" panose="020B0604020202020204" pitchFamily="34" charset="0"/>
              <a:buChar char="•"/>
            </a:pPr>
            <a:r>
              <a:rPr lang="it-IT" sz="2000" dirty="0">
                <a:solidFill>
                  <a:schemeClr val="bg1">
                    <a:lumMod val="85000"/>
                  </a:schemeClr>
                </a:solidFill>
              </a:rPr>
              <a:t>La scelta giusta per ogni condizione di lavoro</a:t>
            </a:r>
            <a:endParaRPr lang="it-IT" sz="1800" dirty="0">
              <a:solidFill>
                <a:schemeClr val="bg1">
                  <a:lumMod val="85000"/>
                </a:schemeClr>
              </a:solidFill>
            </a:endParaRPr>
          </a:p>
        </p:txBody>
      </p:sp>
    </p:spTree>
    <p:extLst>
      <p:ext uri="{BB962C8B-B14F-4D97-AF65-F5344CB8AC3E}">
        <p14:creationId xmlns:p14="http://schemas.microsoft.com/office/powerpoint/2010/main" val="3914595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404D9-F8BB-147F-4E6D-D7808D908C30}"/>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19137F45-F347-C23B-BC4D-5CA89452B839}"/>
              </a:ext>
            </a:extLst>
          </p:cNvPr>
          <p:cNvPicPr>
            <a:picLocks noChangeAspect="1"/>
          </p:cNvPicPr>
          <p:nvPr/>
        </p:nvPicPr>
        <p:blipFill>
          <a:blip r:embed="rId3"/>
          <a:stretch>
            <a:fillRect/>
          </a:stretch>
        </p:blipFill>
        <p:spPr>
          <a:xfrm>
            <a:off x="6886366" y="1168400"/>
            <a:ext cx="4346411" cy="4521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1">
            <a:extLst>
              <a:ext uri="{FF2B5EF4-FFF2-40B4-BE49-F238E27FC236}">
                <a16:creationId xmlns:a16="http://schemas.microsoft.com/office/drawing/2014/main" id="{8213A16E-24AF-1969-7FB4-7E036E91F04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7FC0E6EF-B141-E0A6-55DA-A07E24E125E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2" name="Diagramma 1">
            <a:extLst>
              <a:ext uri="{FF2B5EF4-FFF2-40B4-BE49-F238E27FC236}">
                <a16:creationId xmlns:a16="http://schemas.microsoft.com/office/drawing/2014/main" id="{E815D7C1-C0BD-0F5E-7490-04CF198CD0A7}"/>
              </a:ext>
            </a:extLst>
          </p:cNvPr>
          <p:cNvGraphicFramePr/>
          <p:nvPr>
            <p:extLst>
              <p:ext uri="{D42A27DB-BD31-4B8C-83A1-F6EECF244321}">
                <p14:modId xmlns:p14="http://schemas.microsoft.com/office/powerpoint/2010/main" val="35950060"/>
              </p:ext>
            </p:extLst>
          </p:nvPr>
        </p:nvGraphicFramePr>
        <p:xfrm>
          <a:off x="853028" y="2254622"/>
          <a:ext cx="4812666" cy="28104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asellaDiTesto 2">
            <a:extLst>
              <a:ext uri="{FF2B5EF4-FFF2-40B4-BE49-F238E27FC236}">
                <a16:creationId xmlns:a16="http://schemas.microsoft.com/office/drawing/2014/main" id="{D2EC8385-4AAF-D16F-5985-597213C9BE28}"/>
              </a:ext>
            </a:extLst>
          </p:cNvPr>
          <p:cNvSpPr txBox="1"/>
          <p:nvPr/>
        </p:nvSpPr>
        <p:spPr>
          <a:xfrm>
            <a:off x="210792" y="1079393"/>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800" dirty="0"/>
              <a:t>Esempi pratici - Albergo</a:t>
            </a:r>
          </a:p>
        </p:txBody>
      </p:sp>
    </p:spTree>
    <p:extLst>
      <p:ext uri="{BB962C8B-B14F-4D97-AF65-F5344CB8AC3E}">
        <p14:creationId xmlns:p14="http://schemas.microsoft.com/office/powerpoint/2010/main" val="159443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D049E-AA3D-F671-FB21-A9FF0E9D221C}"/>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17902672-636B-F1FF-6D78-99D04A2048C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58653081-8C60-BBB2-7D96-5FE231B651DB}"/>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7" name="Immagine 6">
            <a:extLst>
              <a:ext uri="{FF2B5EF4-FFF2-40B4-BE49-F238E27FC236}">
                <a16:creationId xmlns:a16="http://schemas.microsoft.com/office/drawing/2014/main" id="{78B7A78B-5740-0FDA-AC5B-FF6240C1CEAC}"/>
              </a:ext>
            </a:extLst>
          </p:cNvPr>
          <p:cNvPicPr>
            <a:picLocks noChangeAspect="1"/>
          </p:cNvPicPr>
          <p:nvPr/>
        </p:nvPicPr>
        <p:blipFill>
          <a:blip r:embed="rId3"/>
          <a:stretch>
            <a:fillRect/>
          </a:stretch>
        </p:blipFill>
        <p:spPr>
          <a:xfrm>
            <a:off x="6257370" y="1166315"/>
            <a:ext cx="4661645" cy="4733918"/>
          </a:xfrm>
          <a:prstGeom prst="rect">
            <a:avLst/>
          </a:prstGeom>
        </p:spPr>
      </p:pic>
      <p:graphicFrame>
        <p:nvGraphicFramePr>
          <p:cNvPr id="8" name="Diagramma 7">
            <a:extLst>
              <a:ext uri="{FF2B5EF4-FFF2-40B4-BE49-F238E27FC236}">
                <a16:creationId xmlns:a16="http://schemas.microsoft.com/office/drawing/2014/main" id="{01DEB4F7-A4BD-F4ED-6E06-464F9970FE8B}"/>
              </a:ext>
            </a:extLst>
          </p:cNvPr>
          <p:cNvGraphicFramePr/>
          <p:nvPr>
            <p:extLst>
              <p:ext uri="{D42A27DB-BD31-4B8C-83A1-F6EECF244321}">
                <p14:modId xmlns:p14="http://schemas.microsoft.com/office/powerpoint/2010/main" val="64681043"/>
              </p:ext>
            </p:extLst>
          </p:nvPr>
        </p:nvGraphicFramePr>
        <p:xfrm>
          <a:off x="233083" y="2042239"/>
          <a:ext cx="5362274" cy="35508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Segnaposto contenuto 2">
            <a:extLst>
              <a:ext uri="{FF2B5EF4-FFF2-40B4-BE49-F238E27FC236}">
                <a16:creationId xmlns:a16="http://schemas.microsoft.com/office/drawing/2014/main" id="{870BBB55-6CFA-7F60-64E2-5420B75A9D38}"/>
              </a:ext>
            </a:extLst>
          </p:cNvPr>
          <p:cNvSpPr>
            <a:spLocks noGrp="1"/>
          </p:cNvSpPr>
          <p:nvPr>
            <p:ph idx="1"/>
          </p:nvPr>
        </p:nvSpPr>
        <p:spPr>
          <a:xfrm>
            <a:off x="233083" y="1264926"/>
            <a:ext cx="4984377" cy="420437"/>
          </a:xfrm>
        </p:spPr>
        <p:txBody>
          <a:bodyPr>
            <a:noAutofit/>
          </a:bodyPr>
          <a:lstStyle/>
          <a:p>
            <a:r>
              <a:rPr lang="it-IT" sz="1500" b="1" dirty="0">
                <a:solidFill>
                  <a:schemeClr val="tx1"/>
                </a:solidFill>
              </a:rPr>
              <a:t>Impianto a ventilconvettori</a:t>
            </a:r>
          </a:p>
        </p:txBody>
      </p:sp>
      <p:pic>
        <p:nvPicPr>
          <p:cNvPr id="11" name="Immagine 10">
            <a:extLst>
              <a:ext uri="{FF2B5EF4-FFF2-40B4-BE49-F238E27FC236}">
                <a16:creationId xmlns:a16="http://schemas.microsoft.com/office/drawing/2014/main" id="{88F3AC20-72EA-0D51-577C-285639B2DD6C}"/>
              </a:ext>
            </a:extLst>
          </p:cNvPr>
          <p:cNvPicPr>
            <a:picLocks noChangeAspect="1"/>
          </p:cNvPicPr>
          <p:nvPr/>
        </p:nvPicPr>
        <p:blipFill>
          <a:blip r:embed="rId9"/>
          <a:stretch>
            <a:fillRect/>
          </a:stretch>
        </p:blipFill>
        <p:spPr>
          <a:xfrm>
            <a:off x="11584176" y="1166315"/>
            <a:ext cx="426757" cy="739204"/>
          </a:xfrm>
          <a:prstGeom prst="rect">
            <a:avLst/>
          </a:prstGeom>
        </p:spPr>
      </p:pic>
      <p:pic>
        <p:nvPicPr>
          <p:cNvPr id="12" name="Immagine 11" descr="Immagine che contiene verde, Elementi grafici, Policromia&#10;&#10;Descrizione generata automaticamente">
            <a:extLst>
              <a:ext uri="{FF2B5EF4-FFF2-40B4-BE49-F238E27FC236}">
                <a16:creationId xmlns:a16="http://schemas.microsoft.com/office/drawing/2014/main" id="{C7713BBA-8655-700A-A42C-295FB6DF46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153511">
            <a:off x="10436665" y="1326040"/>
            <a:ext cx="964702" cy="1082502"/>
          </a:xfrm>
          <a:prstGeom prst="rect">
            <a:avLst/>
          </a:prstGeom>
        </p:spPr>
      </p:pic>
      <p:sp>
        <p:nvSpPr>
          <p:cNvPr id="13" name="Rettangolo con angoli arrotondati 12">
            <a:extLst>
              <a:ext uri="{FF2B5EF4-FFF2-40B4-BE49-F238E27FC236}">
                <a16:creationId xmlns:a16="http://schemas.microsoft.com/office/drawing/2014/main" id="{D74891B1-BE64-CF20-8282-BA69B4CAF0C8}"/>
              </a:ext>
            </a:extLst>
          </p:cNvPr>
          <p:cNvSpPr/>
          <p:nvPr/>
        </p:nvSpPr>
        <p:spPr>
          <a:xfrm>
            <a:off x="10022544" y="2133600"/>
            <a:ext cx="304800" cy="434667"/>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91456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B98ED-CCC4-F4BA-9468-11CD1C775892}"/>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ABC028A0-8F7E-A065-AAF1-1C9FB86F27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F7B9A8F6-ECD5-04DF-3354-80B3020C087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7" name="Immagine 6">
            <a:extLst>
              <a:ext uri="{FF2B5EF4-FFF2-40B4-BE49-F238E27FC236}">
                <a16:creationId xmlns:a16="http://schemas.microsoft.com/office/drawing/2014/main" id="{44AC38F6-9AE0-CC07-7828-C9DC6C0CF80E}"/>
              </a:ext>
            </a:extLst>
          </p:cNvPr>
          <p:cNvPicPr>
            <a:picLocks noChangeAspect="1"/>
          </p:cNvPicPr>
          <p:nvPr/>
        </p:nvPicPr>
        <p:blipFill>
          <a:blip r:embed="rId3"/>
          <a:stretch>
            <a:fillRect/>
          </a:stretch>
        </p:blipFill>
        <p:spPr>
          <a:xfrm>
            <a:off x="1819824" y="1156992"/>
            <a:ext cx="8426824" cy="2420600"/>
          </a:xfrm>
          <a:prstGeom prst="rect">
            <a:avLst/>
          </a:prstGeom>
        </p:spPr>
      </p:pic>
      <p:pic>
        <p:nvPicPr>
          <p:cNvPr id="11" name="Immagine 10">
            <a:extLst>
              <a:ext uri="{FF2B5EF4-FFF2-40B4-BE49-F238E27FC236}">
                <a16:creationId xmlns:a16="http://schemas.microsoft.com/office/drawing/2014/main" id="{1AD27A05-6BF5-9CBA-0D92-16D342903A5B}"/>
              </a:ext>
            </a:extLst>
          </p:cNvPr>
          <p:cNvPicPr>
            <a:picLocks noChangeAspect="1"/>
          </p:cNvPicPr>
          <p:nvPr/>
        </p:nvPicPr>
        <p:blipFill>
          <a:blip r:embed="rId4"/>
          <a:stretch>
            <a:fillRect/>
          </a:stretch>
        </p:blipFill>
        <p:spPr>
          <a:xfrm>
            <a:off x="1819824" y="3731203"/>
            <a:ext cx="8426824" cy="2180919"/>
          </a:xfrm>
          <a:prstGeom prst="rect">
            <a:avLst/>
          </a:prstGeom>
        </p:spPr>
      </p:pic>
      <p:pic>
        <p:nvPicPr>
          <p:cNvPr id="13" name="Immagine 12">
            <a:extLst>
              <a:ext uri="{FF2B5EF4-FFF2-40B4-BE49-F238E27FC236}">
                <a16:creationId xmlns:a16="http://schemas.microsoft.com/office/drawing/2014/main" id="{EC99871C-DC02-9DBC-05A2-F14B524C1B9C}"/>
              </a:ext>
            </a:extLst>
          </p:cNvPr>
          <p:cNvPicPr>
            <a:picLocks noChangeAspect="1"/>
          </p:cNvPicPr>
          <p:nvPr/>
        </p:nvPicPr>
        <p:blipFill>
          <a:blip r:embed="rId5"/>
          <a:stretch>
            <a:fillRect/>
          </a:stretch>
        </p:blipFill>
        <p:spPr>
          <a:xfrm>
            <a:off x="10246649" y="2465118"/>
            <a:ext cx="1846732" cy="1813328"/>
          </a:xfrm>
          <a:prstGeom prst="rect">
            <a:avLst/>
          </a:prstGeom>
        </p:spPr>
      </p:pic>
      <p:graphicFrame>
        <p:nvGraphicFramePr>
          <p:cNvPr id="14" name="Diagramma 13">
            <a:extLst>
              <a:ext uri="{FF2B5EF4-FFF2-40B4-BE49-F238E27FC236}">
                <a16:creationId xmlns:a16="http://schemas.microsoft.com/office/drawing/2014/main" id="{24FF2F88-A1CC-B5E4-25D6-B66B77357DFC}"/>
              </a:ext>
            </a:extLst>
          </p:cNvPr>
          <p:cNvGraphicFramePr/>
          <p:nvPr>
            <p:extLst>
              <p:ext uri="{D42A27DB-BD31-4B8C-83A1-F6EECF244321}">
                <p14:modId xmlns:p14="http://schemas.microsoft.com/office/powerpoint/2010/main" val="3726283590"/>
              </p:ext>
            </p:extLst>
          </p:nvPr>
        </p:nvGraphicFramePr>
        <p:xfrm>
          <a:off x="206188" y="2472338"/>
          <a:ext cx="1676407" cy="25177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4433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DE11-079A-8177-0B2F-BD3579B82F3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EBF5E524-ECB1-6F87-CCFA-0BE061C6ACE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BB830FAC-7EEA-9A9A-C576-13BF8427AC7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2" name="Diagramma 1">
            <a:extLst>
              <a:ext uri="{FF2B5EF4-FFF2-40B4-BE49-F238E27FC236}">
                <a16:creationId xmlns:a16="http://schemas.microsoft.com/office/drawing/2014/main" id="{697126CD-F7C4-76CB-82C3-23EEC2258525}"/>
              </a:ext>
            </a:extLst>
          </p:cNvPr>
          <p:cNvGraphicFramePr/>
          <p:nvPr>
            <p:extLst>
              <p:ext uri="{D42A27DB-BD31-4B8C-83A1-F6EECF244321}">
                <p14:modId xmlns:p14="http://schemas.microsoft.com/office/powerpoint/2010/main" val="1013510311"/>
              </p:ext>
            </p:extLst>
          </p:nvPr>
        </p:nvGraphicFramePr>
        <p:xfrm>
          <a:off x="1" y="1523993"/>
          <a:ext cx="6096000" cy="4213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ma 2">
            <a:extLst>
              <a:ext uri="{FF2B5EF4-FFF2-40B4-BE49-F238E27FC236}">
                <a16:creationId xmlns:a16="http://schemas.microsoft.com/office/drawing/2014/main" id="{4C7AD0DA-B62E-2E07-647F-057FD644DCB5}"/>
              </a:ext>
            </a:extLst>
          </p:cNvPr>
          <p:cNvGraphicFramePr/>
          <p:nvPr>
            <p:extLst>
              <p:ext uri="{D42A27DB-BD31-4B8C-83A1-F6EECF244321}">
                <p14:modId xmlns:p14="http://schemas.microsoft.com/office/powerpoint/2010/main" val="1399322838"/>
              </p:ext>
            </p:extLst>
          </p:nvPr>
        </p:nvGraphicFramePr>
        <p:xfrm>
          <a:off x="6095999" y="1523993"/>
          <a:ext cx="6096000" cy="42134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egnaposto contenuto 2">
            <a:extLst>
              <a:ext uri="{FF2B5EF4-FFF2-40B4-BE49-F238E27FC236}">
                <a16:creationId xmlns:a16="http://schemas.microsoft.com/office/drawing/2014/main" id="{DB46BDF0-A5CD-8A00-E892-C8BF1BBE1D35}"/>
              </a:ext>
            </a:extLst>
          </p:cNvPr>
          <p:cNvSpPr>
            <a:spLocks noGrp="1"/>
          </p:cNvSpPr>
          <p:nvPr>
            <p:ph idx="1"/>
          </p:nvPr>
        </p:nvSpPr>
        <p:spPr>
          <a:xfrm>
            <a:off x="1098177" y="1130456"/>
            <a:ext cx="3899648" cy="420437"/>
          </a:xfrm>
        </p:spPr>
        <p:txBody>
          <a:bodyPr>
            <a:noAutofit/>
          </a:bodyPr>
          <a:lstStyle/>
          <a:p>
            <a:pPr algn="ctr"/>
            <a:r>
              <a:rPr lang="it-IT" sz="1500" b="1" dirty="0">
                <a:solidFill>
                  <a:schemeClr val="tx1"/>
                </a:solidFill>
              </a:rPr>
              <a:t>Soluzione On-Off</a:t>
            </a:r>
          </a:p>
        </p:txBody>
      </p:sp>
      <p:sp>
        <p:nvSpPr>
          <p:cNvPr id="8" name="Segnaposto contenuto 2">
            <a:extLst>
              <a:ext uri="{FF2B5EF4-FFF2-40B4-BE49-F238E27FC236}">
                <a16:creationId xmlns:a16="http://schemas.microsoft.com/office/drawing/2014/main" id="{19E59103-EF8B-71D9-FA76-3BEDD1E7DBD9}"/>
              </a:ext>
            </a:extLst>
          </p:cNvPr>
          <p:cNvSpPr txBox="1">
            <a:spLocks/>
          </p:cNvSpPr>
          <p:nvPr/>
        </p:nvSpPr>
        <p:spPr>
          <a:xfrm>
            <a:off x="7194175" y="1130456"/>
            <a:ext cx="3899648" cy="4204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Calibri" panose="020F0502020204030204" pitchFamily="34" charset="0"/>
              <a:buNone/>
              <a:defRPr sz="2800" b="0" kern="1200">
                <a:solidFill>
                  <a:schemeClr val="bg2">
                    <a:lumMod val="50000"/>
                  </a:schemeClr>
                </a:solidFill>
                <a:latin typeface="HelveticaNeueLT Std" panose="020B0604020202020204" pitchFamily="34" charset="0"/>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b="0" kern="1200">
                <a:solidFill>
                  <a:schemeClr val="bg2">
                    <a:lumMod val="50000"/>
                  </a:schemeClr>
                </a:solidFill>
                <a:latin typeface="HelveticaNeueLT Std" panose="020B0604020202020204" pitchFamily="34" charset="0"/>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2000" b="0" kern="1200">
                <a:solidFill>
                  <a:schemeClr val="bg2">
                    <a:lumMod val="50000"/>
                  </a:schemeClr>
                </a:solidFill>
                <a:latin typeface="HelveticaNeueLT Std" panose="020B0604020202020204" pitchFamily="34" charset="0"/>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800" b="0" kern="1200">
                <a:solidFill>
                  <a:schemeClr val="bg2">
                    <a:lumMod val="50000"/>
                  </a:schemeClr>
                </a:solidFill>
                <a:latin typeface="HelveticaNeueLT Std"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t-IT" sz="1500" b="1" dirty="0">
                <a:solidFill>
                  <a:schemeClr val="tx1"/>
                </a:solidFill>
              </a:rPr>
              <a:t>Soluzione Inverter</a:t>
            </a:r>
          </a:p>
        </p:txBody>
      </p:sp>
      <p:sp>
        <p:nvSpPr>
          <p:cNvPr id="10" name="CasellaDiTesto 9">
            <a:extLst>
              <a:ext uri="{FF2B5EF4-FFF2-40B4-BE49-F238E27FC236}">
                <a16:creationId xmlns:a16="http://schemas.microsoft.com/office/drawing/2014/main" id="{4613F0A5-3E3E-504B-20E5-B43BC24FBA6B}"/>
              </a:ext>
            </a:extLst>
          </p:cNvPr>
          <p:cNvSpPr txBox="1"/>
          <p:nvPr/>
        </p:nvSpPr>
        <p:spPr>
          <a:xfrm>
            <a:off x="4401127" y="4650326"/>
            <a:ext cx="3694546" cy="1077218"/>
          </a:xfrm>
          <a:prstGeom prst="rect">
            <a:avLst/>
          </a:prstGeom>
          <a:noFill/>
          <a:ln>
            <a:solidFill>
              <a:srgbClr val="00B050"/>
            </a:solidFill>
          </a:ln>
        </p:spPr>
        <p:txBody>
          <a:bodyPr wrap="square" rtlCol="0">
            <a:spAutoFit/>
          </a:bodyPr>
          <a:lstStyle/>
          <a:p>
            <a:pPr algn="ctr"/>
            <a:r>
              <a:rPr lang="it-IT" sz="1600" dirty="0"/>
              <a:t>Con Incentivo 5.0 tra il 35% e il 45%</a:t>
            </a:r>
          </a:p>
          <a:p>
            <a:pPr algn="ctr"/>
            <a:r>
              <a:rPr lang="it-IT" sz="1600" dirty="0"/>
              <a:t>sul credito d’imposta, si coprirebbe </a:t>
            </a:r>
          </a:p>
          <a:p>
            <a:pPr algn="ctr"/>
            <a:r>
              <a:rPr lang="it-IT" sz="1600" dirty="0"/>
              <a:t>totalmente l’investimento iniziale e si otterrebbe un guadagno immediato.</a:t>
            </a:r>
          </a:p>
        </p:txBody>
      </p:sp>
    </p:spTree>
    <p:extLst>
      <p:ext uri="{BB962C8B-B14F-4D97-AF65-F5344CB8AC3E}">
        <p14:creationId xmlns:p14="http://schemas.microsoft.com/office/powerpoint/2010/main" val="245983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821381"/>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B82FF84B-A427-F700-26AD-5F60774E427A}"/>
              </a:ext>
            </a:extLst>
          </p:cNvPr>
          <p:cNvPicPr>
            <a:picLocks noChangeAspect="1"/>
          </p:cNvPicPr>
          <p:nvPr/>
        </p:nvPicPr>
        <p:blipFill rotWithShape="1">
          <a:blip r:embed="rId3"/>
          <a:srcRect l="1143" r="1807"/>
          <a:stretch/>
        </p:blipFill>
        <p:spPr>
          <a:xfrm>
            <a:off x="1483460" y="1784811"/>
            <a:ext cx="8770289" cy="3743726"/>
          </a:xfrm>
          <a:prstGeom prst="rect">
            <a:avLst/>
          </a:prstGeom>
        </p:spPr>
      </p:pic>
      <p:sp>
        <p:nvSpPr>
          <p:cNvPr id="6" name="CasellaDiTesto 5">
            <a:extLst>
              <a:ext uri="{FF2B5EF4-FFF2-40B4-BE49-F238E27FC236}">
                <a16:creationId xmlns:a16="http://schemas.microsoft.com/office/drawing/2014/main" id="{E32ED5D1-4A60-A843-8F1E-E027605C3E4D}"/>
              </a:ext>
            </a:extLst>
          </p:cNvPr>
          <p:cNvSpPr txBox="1"/>
          <p:nvPr/>
        </p:nvSpPr>
        <p:spPr>
          <a:xfrm>
            <a:off x="3358342" y="4987635"/>
            <a:ext cx="620683" cy="369332"/>
          </a:xfrm>
          <a:prstGeom prst="rect">
            <a:avLst/>
          </a:prstGeom>
          <a:noFill/>
        </p:spPr>
        <p:txBody>
          <a:bodyPr wrap="none" rtlCol="0">
            <a:spAutoFit/>
          </a:bodyPr>
          <a:lstStyle/>
          <a:p>
            <a:r>
              <a:rPr lang="it-IT" b="1" dirty="0"/>
              <a:t>45°C</a:t>
            </a:r>
          </a:p>
        </p:txBody>
      </p:sp>
      <p:sp>
        <p:nvSpPr>
          <p:cNvPr id="8" name="CasellaDiTesto 7">
            <a:extLst>
              <a:ext uri="{FF2B5EF4-FFF2-40B4-BE49-F238E27FC236}">
                <a16:creationId xmlns:a16="http://schemas.microsoft.com/office/drawing/2014/main" id="{BD685556-6DD7-6D14-478E-37BB770055AE}"/>
              </a:ext>
            </a:extLst>
          </p:cNvPr>
          <p:cNvSpPr txBox="1"/>
          <p:nvPr/>
        </p:nvSpPr>
        <p:spPr>
          <a:xfrm>
            <a:off x="5261775" y="2563089"/>
            <a:ext cx="619080" cy="369332"/>
          </a:xfrm>
          <a:prstGeom prst="rect">
            <a:avLst/>
          </a:prstGeom>
          <a:noFill/>
        </p:spPr>
        <p:txBody>
          <a:bodyPr wrap="none" rtlCol="0">
            <a:spAutoFit/>
          </a:bodyPr>
          <a:lstStyle/>
          <a:p>
            <a:r>
              <a:rPr lang="it-IT" b="1" dirty="0"/>
              <a:t>10°C</a:t>
            </a:r>
          </a:p>
        </p:txBody>
      </p:sp>
      <p:sp>
        <p:nvSpPr>
          <p:cNvPr id="9" name="CasellaDiTesto 8">
            <a:extLst>
              <a:ext uri="{FF2B5EF4-FFF2-40B4-BE49-F238E27FC236}">
                <a16:creationId xmlns:a16="http://schemas.microsoft.com/office/drawing/2014/main" id="{53F2A3F0-F3AB-94DC-D89D-F80374570977}"/>
              </a:ext>
            </a:extLst>
          </p:cNvPr>
          <p:cNvSpPr txBox="1"/>
          <p:nvPr/>
        </p:nvSpPr>
        <p:spPr>
          <a:xfrm>
            <a:off x="8839201" y="4533205"/>
            <a:ext cx="619080" cy="369332"/>
          </a:xfrm>
          <a:prstGeom prst="rect">
            <a:avLst/>
          </a:prstGeom>
          <a:noFill/>
        </p:spPr>
        <p:txBody>
          <a:bodyPr wrap="none" rtlCol="0">
            <a:spAutoFit/>
          </a:bodyPr>
          <a:lstStyle/>
          <a:p>
            <a:r>
              <a:rPr lang="it-IT" b="1" dirty="0"/>
              <a:t>80°C</a:t>
            </a:r>
          </a:p>
        </p:txBody>
      </p:sp>
      <p:sp>
        <p:nvSpPr>
          <p:cNvPr id="4" name="CasellaDiTesto 3">
            <a:extLst>
              <a:ext uri="{FF2B5EF4-FFF2-40B4-BE49-F238E27FC236}">
                <a16:creationId xmlns:a16="http://schemas.microsoft.com/office/drawing/2014/main" id="{878C3DC8-281D-C60E-1C2A-E968EE014D89}"/>
              </a:ext>
            </a:extLst>
          </p:cNvPr>
          <p:cNvSpPr txBox="1"/>
          <p:nvPr/>
        </p:nvSpPr>
        <p:spPr>
          <a:xfrm>
            <a:off x="100925" y="1300978"/>
            <a:ext cx="11990150" cy="400110"/>
          </a:xfrm>
          <a:prstGeom prst="rect">
            <a:avLst/>
          </a:prstGeom>
          <a:noFill/>
        </p:spPr>
        <p:txBody>
          <a:bodyPr wrap="square" rtlCol="0">
            <a:spAutoFit/>
          </a:bodyPr>
          <a:lstStyle/>
          <a:p>
            <a:pPr marL="0" indent="0" algn="just" fontAlgn="auto">
              <a:spcAft>
                <a:spcPts val="0"/>
              </a:spcAft>
              <a:buFont typeface="Arial" panose="020B0604020202020204" pitchFamily="34" charset="0"/>
              <a:buNone/>
            </a:pPr>
            <a:r>
              <a:rPr lang="it-IT" sz="2000" b="1" dirty="0">
                <a:cs typeface="Arial" pitchFamily="34" charset="0"/>
                <a:sym typeface="Wingdings" pitchFamily="2" charset="2"/>
              </a:rPr>
              <a:t>Sistema completo a 3 livelli di temperatura: polivalente + WWB</a:t>
            </a:r>
            <a:endParaRPr lang="it-IT" sz="2000" dirty="0">
              <a:cs typeface="Arial" pitchFamily="34" charset="0"/>
            </a:endParaRPr>
          </a:p>
        </p:txBody>
      </p:sp>
    </p:spTree>
    <p:extLst>
      <p:ext uri="{BB962C8B-B14F-4D97-AF65-F5344CB8AC3E}">
        <p14:creationId xmlns:p14="http://schemas.microsoft.com/office/powerpoint/2010/main" val="1894575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48887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CasellaDiTesto 6">
            <a:extLst>
              <a:ext uri="{FF2B5EF4-FFF2-40B4-BE49-F238E27FC236}">
                <a16:creationId xmlns:a16="http://schemas.microsoft.com/office/drawing/2014/main" id="{56D7D3D9-12C3-985F-D862-9786146F619B}"/>
              </a:ext>
            </a:extLst>
          </p:cNvPr>
          <p:cNvSpPr txBox="1"/>
          <p:nvPr/>
        </p:nvSpPr>
        <p:spPr>
          <a:xfrm>
            <a:off x="108065" y="819107"/>
            <a:ext cx="11990150" cy="646331"/>
          </a:xfrm>
          <a:prstGeom prst="rect">
            <a:avLst/>
          </a:prstGeom>
          <a:noFill/>
        </p:spPr>
        <p:txBody>
          <a:bodyPr wrap="square" rtlCol="0">
            <a:spAutoFit/>
          </a:bodyPr>
          <a:lstStyle/>
          <a:p>
            <a:pPr marL="0" indent="0" algn="ctr" fontAlgn="auto">
              <a:spcAft>
                <a:spcPts val="0"/>
              </a:spcAft>
              <a:buFont typeface="Arial" panose="020B0604020202020204" pitchFamily="34" charset="0"/>
              <a:buNone/>
            </a:pPr>
            <a:r>
              <a:rPr lang="it-IT" sz="1800" b="1" dirty="0">
                <a:cs typeface="Arial" pitchFamily="34" charset="0"/>
                <a:sym typeface="Wingdings" pitchFamily="2" charset="2"/>
              </a:rPr>
              <a:t>TER = Total </a:t>
            </a:r>
            <a:r>
              <a:rPr lang="it-IT" sz="1800" b="1" dirty="0" err="1">
                <a:cs typeface="Arial" pitchFamily="34" charset="0"/>
                <a:sym typeface="Wingdings" pitchFamily="2" charset="2"/>
              </a:rPr>
              <a:t>Efficiency</a:t>
            </a:r>
            <a:r>
              <a:rPr lang="it-IT" sz="1800" b="1" dirty="0">
                <a:cs typeface="Arial" pitchFamily="34" charset="0"/>
                <a:sym typeface="Wingdings" pitchFamily="2" charset="2"/>
              </a:rPr>
              <a:t> Ratio = (</a:t>
            </a:r>
            <a:r>
              <a:rPr lang="it-IT" sz="1800" b="1" dirty="0" err="1">
                <a:cs typeface="Arial" pitchFamily="34" charset="0"/>
                <a:sym typeface="Wingdings" pitchFamily="2" charset="2"/>
              </a:rPr>
              <a:t>Pfrigo</a:t>
            </a:r>
            <a:r>
              <a:rPr lang="it-IT" sz="1800" b="1" dirty="0">
                <a:cs typeface="Arial" pitchFamily="34" charset="0"/>
                <a:sym typeface="Wingdings" pitchFamily="2" charset="2"/>
              </a:rPr>
              <a:t> + </a:t>
            </a:r>
            <a:r>
              <a:rPr lang="it-IT" sz="1800" b="1" dirty="0" err="1">
                <a:cs typeface="Arial" pitchFamily="34" charset="0"/>
                <a:sym typeface="Wingdings" pitchFamily="2" charset="2"/>
              </a:rPr>
              <a:t>Ptermica</a:t>
            </a:r>
            <a:r>
              <a:rPr lang="it-IT" sz="1800" b="1" dirty="0">
                <a:cs typeface="Arial" pitchFamily="34" charset="0"/>
                <a:sym typeface="Wingdings" pitchFamily="2" charset="2"/>
              </a:rPr>
              <a:t>) / Pass</a:t>
            </a:r>
          </a:p>
          <a:p>
            <a:pPr marL="0" indent="0" algn="ctr" fontAlgn="auto">
              <a:spcAft>
                <a:spcPts val="0"/>
              </a:spcAft>
              <a:buFont typeface="Arial" panose="020B0604020202020204" pitchFamily="34" charset="0"/>
              <a:buNone/>
            </a:pPr>
            <a:r>
              <a:rPr lang="it-IT" sz="1800" dirty="0">
                <a:cs typeface="Arial" pitchFamily="34" charset="0"/>
                <a:sym typeface="Wingdings" pitchFamily="2" charset="2"/>
              </a:rPr>
              <a:t>(riferito al funzionamento in recupero di calore nelle modalità previste dalla tipologia di macchina).</a:t>
            </a:r>
            <a:endParaRPr lang="it-IT" sz="1800" dirty="0">
              <a:cs typeface="Arial" pitchFamily="34" charset="0"/>
            </a:endParaRPr>
          </a:p>
        </p:txBody>
      </p:sp>
      <p:pic>
        <p:nvPicPr>
          <p:cNvPr id="6" name="Immagine 5">
            <a:extLst>
              <a:ext uri="{FF2B5EF4-FFF2-40B4-BE49-F238E27FC236}">
                <a16:creationId xmlns:a16="http://schemas.microsoft.com/office/drawing/2014/main" id="{263105CB-8A7F-722C-BB7F-FED9F23DDD79}"/>
              </a:ext>
            </a:extLst>
          </p:cNvPr>
          <p:cNvPicPr>
            <a:picLocks noChangeAspect="1"/>
          </p:cNvPicPr>
          <p:nvPr/>
        </p:nvPicPr>
        <p:blipFill>
          <a:blip r:embed="rId3"/>
          <a:stretch>
            <a:fillRect/>
          </a:stretch>
        </p:blipFill>
        <p:spPr>
          <a:xfrm>
            <a:off x="2419782" y="1465438"/>
            <a:ext cx="6790720" cy="4447093"/>
          </a:xfrm>
          <a:prstGeom prst="rect">
            <a:avLst/>
          </a:prstGeom>
        </p:spPr>
      </p:pic>
    </p:spTree>
    <p:extLst>
      <p:ext uri="{BB962C8B-B14F-4D97-AF65-F5344CB8AC3E}">
        <p14:creationId xmlns:p14="http://schemas.microsoft.com/office/powerpoint/2010/main" val="4210662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7894E-FB90-C4D4-8B80-3B73C7BD208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23978FD-60D4-2503-0B6A-9695699903D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6" name="Rectangle 2">
            <a:extLst>
              <a:ext uri="{FF2B5EF4-FFF2-40B4-BE49-F238E27FC236}">
                <a16:creationId xmlns:a16="http://schemas.microsoft.com/office/drawing/2014/main" id="{B05196FE-4654-05A5-95D5-67C3A2E2AD25}"/>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2" name="Diagramma 1">
            <a:extLst>
              <a:ext uri="{FF2B5EF4-FFF2-40B4-BE49-F238E27FC236}">
                <a16:creationId xmlns:a16="http://schemas.microsoft.com/office/drawing/2014/main" id="{DBE8A78F-0407-7039-3D2B-FE0417E89E6C}"/>
              </a:ext>
            </a:extLst>
          </p:cNvPr>
          <p:cNvGraphicFramePr/>
          <p:nvPr>
            <p:extLst>
              <p:ext uri="{D42A27DB-BD31-4B8C-83A1-F6EECF244321}">
                <p14:modId xmlns:p14="http://schemas.microsoft.com/office/powerpoint/2010/main" val="1465659692"/>
              </p:ext>
            </p:extLst>
          </p:nvPr>
        </p:nvGraphicFramePr>
        <p:xfrm>
          <a:off x="530299" y="2254622"/>
          <a:ext cx="4812666" cy="2810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magine 2">
            <a:extLst>
              <a:ext uri="{FF2B5EF4-FFF2-40B4-BE49-F238E27FC236}">
                <a16:creationId xmlns:a16="http://schemas.microsoft.com/office/drawing/2014/main" id="{7B644741-FCEF-233F-0736-65692213C9BC}"/>
              </a:ext>
            </a:extLst>
          </p:cNvPr>
          <p:cNvPicPr>
            <a:picLocks noChangeAspect="1"/>
          </p:cNvPicPr>
          <p:nvPr/>
        </p:nvPicPr>
        <p:blipFill>
          <a:blip r:embed="rId8"/>
          <a:stretch>
            <a:fillRect/>
          </a:stretch>
        </p:blipFill>
        <p:spPr>
          <a:xfrm>
            <a:off x="5862916" y="2336708"/>
            <a:ext cx="6105526" cy="2184583"/>
          </a:xfrm>
          <a:prstGeom prst="rect">
            <a:avLst/>
          </a:prstGeom>
        </p:spPr>
      </p:pic>
      <p:sp>
        <p:nvSpPr>
          <p:cNvPr id="5" name="CasellaDiTesto 4">
            <a:extLst>
              <a:ext uri="{FF2B5EF4-FFF2-40B4-BE49-F238E27FC236}">
                <a16:creationId xmlns:a16="http://schemas.microsoft.com/office/drawing/2014/main" id="{7AB0C89D-0CAC-B5F9-4D09-7F33BE0F28A2}"/>
              </a:ext>
            </a:extLst>
          </p:cNvPr>
          <p:cNvSpPr txBox="1"/>
          <p:nvPr/>
        </p:nvSpPr>
        <p:spPr>
          <a:xfrm>
            <a:off x="210792" y="1079393"/>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800" dirty="0"/>
              <a:t>Complesso alimentare – recupero parziale del calore</a:t>
            </a:r>
          </a:p>
        </p:txBody>
      </p:sp>
    </p:spTree>
    <p:extLst>
      <p:ext uri="{BB962C8B-B14F-4D97-AF65-F5344CB8AC3E}">
        <p14:creationId xmlns:p14="http://schemas.microsoft.com/office/powerpoint/2010/main" val="1124555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719281"/>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5FB65775-3B61-62D2-FE3C-4474FBA47644}"/>
              </a:ext>
            </a:extLst>
          </p:cNvPr>
          <p:cNvPicPr>
            <a:picLocks noChangeAspect="1"/>
          </p:cNvPicPr>
          <p:nvPr/>
        </p:nvPicPr>
        <p:blipFill>
          <a:blip r:embed="rId3"/>
          <a:stretch>
            <a:fillRect/>
          </a:stretch>
        </p:blipFill>
        <p:spPr>
          <a:xfrm>
            <a:off x="7783400" y="1168392"/>
            <a:ext cx="4093557" cy="4210182"/>
          </a:xfrm>
          <a:prstGeom prst="rect">
            <a:avLst/>
          </a:prstGeom>
        </p:spPr>
      </p:pic>
      <p:pic>
        <p:nvPicPr>
          <p:cNvPr id="10" name="Immagine 9">
            <a:extLst>
              <a:ext uri="{FF2B5EF4-FFF2-40B4-BE49-F238E27FC236}">
                <a16:creationId xmlns:a16="http://schemas.microsoft.com/office/drawing/2014/main" id="{DA86801D-1FA9-48E6-5317-69236B240EE5}"/>
              </a:ext>
            </a:extLst>
          </p:cNvPr>
          <p:cNvPicPr>
            <a:picLocks noChangeAspect="1"/>
          </p:cNvPicPr>
          <p:nvPr/>
        </p:nvPicPr>
        <p:blipFill>
          <a:blip r:embed="rId4"/>
          <a:stretch>
            <a:fillRect/>
          </a:stretch>
        </p:blipFill>
        <p:spPr>
          <a:xfrm>
            <a:off x="4906536" y="2144302"/>
            <a:ext cx="2378927" cy="3234272"/>
          </a:xfrm>
          <a:prstGeom prst="rect">
            <a:avLst/>
          </a:prstGeom>
        </p:spPr>
      </p:pic>
      <p:pic>
        <p:nvPicPr>
          <p:cNvPr id="12" name="Immagine 11">
            <a:extLst>
              <a:ext uri="{FF2B5EF4-FFF2-40B4-BE49-F238E27FC236}">
                <a16:creationId xmlns:a16="http://schemas.microsoft.com/office/drawing/2014/main" id="{74E6F259-7D27-0AF4-96A0-160F8A84405A}"/>
              </a:ext>
            </a:extLst>
          </p:cNvPr>
          <p:cNvPicPr>
            <a:picLocks noChangeAspect="1"/>
          </p:cNvPicPr>
          <p:nvPr/>
        </p:nvPicPr>
        <p:blipFill>
          <a:blip r:embed="rId5"/>
          <a:stretch>
            <a:fillRect/>
          </a:stretch>
        </p:blipFill>
        <p:spPr>
          <a:xfrm>
            <a:off x="315043" y="1629209"/>
            <a:ext cx="3398815" cy="3749365"/>
          </a:xfrm>
          <a:prstGeom prst="rect">
            <a:avLst/>
          </a:prstGeom>
        </p:spPr>
      </p:pic>
      <p:cxnSp>
        <p:nvCxnSpPr>
          <p:cNvPr id="14" name="Connettore 2 13">
            <a:extLst>
              <a:ext uri="{FF2B5EF4-FFF2-40B4-BE49-F238E27FC236}">
                <a16:creationId xmlns:a16="http://schemas.microsoft.com/office/drawing/2014/main" id="{A0134A1A-6DF6-95E5-9378-17DA2EC3C8FA}"/>
              </a:ext>
            </a:extLst>
          </p:cNvPr>
          <p:cNvCxnSpPr/>
          <p:nvPr/>
        </p:nvCxnSpPr>
        <p:spPr>
          <a:xfrm>
            <a:off x="2014450" y="2699288"/>
            <a:ext cx="1759528" cy="0"/>
          </a:xfrm>
          <a:prstGeom prst="straightConnector1">
            <a:avLst/>
          </a:prstGeom>
          <a:ln w="28575">
            <a:solidFill>
              <a:srgbClr val="C00000"/>
            </a:solidFill>
            <a:tailEnd type="triangle"/>
          </a:ln>
        </p:spPr>
        <p:style>
          <a:lnRef idx="2">
            <a:schemeClr val="accent2"/>
          </a:lnRef>
          <a:fillRef idx="0">
            <a:schemeClr val="accent2"/>
          </a:fillRef>
          <a:effectRef idx="1">
            <a:schemeClr val="accent2"/>
          </a:effectRef>
          <a:fontRef idx="minor">
            <a:schemeClr val="tx1"/>
          </a:fontRef>
        </p:style>
      </p:cxnSp>
      <p:cxnSp>
        <p:nvCxnSpPr>
          <p:cNvPr id="15" name="Connettore 2 14">
            <a:extLst>
              <a:ext uri="{FF2B5EF4-FFF2-40B4-BE49-F238E27FC236}">
                <a16:creationId xmlns:a16="http://schemas.microsoft.com/office/drawing/2014/main" id="{2B582F47-7537-F5BB-D8EB-026BF6B68A8D}"/>
              </a:ext>
            </a:extLst>
          </p:cNvPr>
          <p:cNvCxnSpPr>
            <a:cxnSpLocks/>
          </p:cNvCxnSpPr>
          <p:nvPr/>
        </p:nvCxnSpPr>
        <p:spPr>
          <a:xfrm flipH="1">
            <a:off x="2014450" y="3026255"/>
            <a:ext cx="1699408" cy="0"/>
          </a:xfrm>
          <a:prstGeom prst="straightConnector1">
            <a:avLst/>
          </a:prstGeom>
          <a:ln w="28575">
            <a:solidFill>
              <a:schemeClr val="accent2"/>
            </a:solidFill>
            <a:tailEnd type="triangle"/>
          </a:ln>
        </p:spPr>
        <p:style>
          <a:lnRef idx="2">
            <a:schemeClr val="accent6"/>
          </a:lnRef>
          <a:fillRef idx="0">
            <a:schemeClr val="accent6"/>
          </a:fillRef>
          <a:effectRef idx="1">
            <a:schemeClr val="accent6"/>
          </a:effectRef>
          <a:fontRef idx="minor">
            <a:schemeClr val="tx1"/>
          </a:fontRef>
        </p:style>
      </p:cxnSp>
      <p:cxnSp>
        <p:nvCxnSpPr>
          <p:cNvPr id="18" name="Connettore 2 17">
            <a:extLst>
              <a:ext uri="{FF2B5EF4-FFF2-40B4-BE49-F238E27FC236}">
                <a16:creationId xmlns:a16="http://schemas.microsoft.com/office/drawing/2014/main" id="{1589CE24-8F10-4D6D-1AD0-A293827CC4E7}"/>
              </a:ext>
            </a:extLst>
          </p:cNvPr>
          <p:cNvCxnSpPr/>
          <p:nvPr/>
        </p:nvCxnSpPr>
        <p:spPr>
          <a:xfrm>
            <a:off x="1984390" y="4173411"/>
            <a:ext cx="1759528" cy="0"/>
          </a:xfrm>
          <a:prstGeom prst="straightConnector1">
            <a:avLst/>
          </a:prstGeom>
          <a:ln w="28575">
            <a:tailEnd type="triangle"/>
          </a:ln>
        </p:spPr>
        <p:style>
          <a:lnRef idx="2">
            <a:schemeClr val="accent5"/>
          </a:lnRef>
          <a:fillRef idx="0">
            <a:schemeClr val="accent5"/>
          </a:fillRef>
          <a:effectRef idx="1">
            <a:schemeClr val="accent5"/>
          </a:effectRef>
          <a:fontRef idx="minor">
            <a:schemeClr val="tx1"/>
          </a:fontRef>
        </p:style>
      </p:cxnSp>
      <p:cxnSp>
        <p:nvCxnSpPr>
          <p:cNvPr id="19" name="Connettore 2 18">
            <a:extLst>
              <a:ext uri="{FF2B5EF4-FFF2-40B4-BE49-F238E27FC236}">
                <a16:creationId xmlns:a16="http://schemas.microsoft.com/office/drawing/2014/main" id="{8E891FD4-6EDF-1BDA-C43C-40EE2E6FD84F}"/>
              </a:ext>
            </a:extLst>
          </p:cNvPr>
          <p:cNvCxnSpPr>
            <a:cxnSpLocks/>
          </p:cNvCxnSpPr>
          <p:nvPr/>
        </p:nvCxnSpPr>
        <p:spPr>
          <a:xfrm flipH="1">
            <a:off x="1984390" y="3843673"/>
            <a:ext cx="1699408"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5648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a:extLst>
              <a:ext uri="{FF2B5EF4-FFF2-40B4-BE49-F238E27FC236}">
                <a16:creationId xmlns:a16="http://schemas.microsoft.com/office/drawing/2014/main" id="{3CBF5B13-D0B3-A628-FA26-9B6FDC9625FA}"/>
              </a:ext>
            </a:extLst>
          </p:cNvPr>
          <p:cNvGraphicFramePr/>
          <p:nvPr>
            <p:extLst>
              <p:ext uri="{D42A27DB-BD31-4B8C-83A1-F6EECF244321}">
                <p14:modId xmlns:p14="http://schemas.microsoft.com/office/powerpoint/2010/main" val="4019813751"/>
              </p:ext>
            </p:extLst>
          </p:nvPr>
        </p:nvGraphicFramePr>
        <p:xfrm>
          <a:off x="364565" y="1444562"/>
          <a:ext cx="5426635" cy="396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magine 1">
            <a:extLst>
              <a:ext uri="{FF2B5EF4-FFF2-40B4-BE49-F238E27FC236}">
                <a16:creationId xmlns:a16="http://schemas.microsoft.com/office/drawing/2014/main" id="{A78D4C74-1369-062B-FA29-E7ECF420F2E3}"/>
              </a:ext>
            </a:extLst>
          </p:cNvPr>
          <p:cNvPicPr>
            <a:picLocks noChangeAspect="1"/>
          </p:cNvPicPr>
          <p:nvPr/>
        </p:nvPicPr>
        <p:blipFill>
          <a:blip r:embed="rId8"/>
          <a:stretch>
            <a:fillRect/>
          </a:stretch>
        </p:blipFill>
        <p:spPr>
          <a:xfrm>
            <a:off x="7470614" y="1225683"/>
            <a:ext cx="3706091" cy="4406633"/>
          </a:xfrm>
          <a:prstGeom prst="rect">
            <a:avLst/>
          </a:prstGeom>
        </p:spPr>
      </p:pic>
    </p:spTree>
    <p:extLst>
      <p:ext uri="{BB962C8B-B14F-4D97-AF65-F5344CB8AC3E}">
        <p14:creationId xmlns:p14="http://schemas.microsoft.com/office/powerpoint/2010/main" val="1049127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96546160-FBA6-51A7-0FD1-F8D2B39C9AE4}"/>
              </a:ext>
            </a:extLst>
          </p:cNvPr>
          <p:cNvPicPr>
            <a:picLocks noChangeAspect="1"/>
          </p:cNvPicPr>
          <p:nvPr/>
        </p:nvPicPr>
        <p:blipFill>
          <a:blip r:embed="rId3"/>
          <a:stretch>
            <a:fillRect/>
          </a:stretch>
        </p:blipFill>
        <p:spPr>
          <a:xfrm>
            <a:off x="773783" y="1170699"/>
            <a:ext cx="4199835" cy="3051678"/>
          </a:xfrm>
          <a:prstGeom prst="rect">
            <a:avLst/>
          </a:prstGeom>
        </p:spPr>
      </p:pic>
      <p:pic>
        <p:nvPicPr>
          <p:cNvPr id="7" name="Immagine 6">
            <a:extLst>
              <a:ext uri="{FF2B5EF4-FFF2-40B4-BE49-F238E27FC236}">
                <a16:creationId xmlns:a16="http://schemas.microsoft.com/office/drawing/2014/main" id="{E8E836EF-A381-BCC6-0757-F75F7462CDCE}"/>
              </a:ext>
            </a:extLst>
          </p:cNvPr>
          <p:cNvPicPr>
            <a:picLocks noChangeAspect="1"/>
          </p:cNvPicPr>
          <p:nvPr/>
        </p:nvPicPr>
        <p:blipFill>
          <a:blip r:embed="rId4"/>
          <a:stretch>
            <a:fillRect/>
          </a:stretch>
        </p:blipFill>
        <p:spPr>
          <a:xfrm>
            <a:off x="773783" y="4303059"/>
            <a:ext cx="3244897" cy="1676625"/>
          </a:xfrm>
          <a:prstGeom prst="rect">
            <a:avLst/>
          </a:prstGeom>
        </p:spPr>
      </p:pic>
      <p:pic>
        <p:nvPicPr>
          <p:cNvPr id="11" name="Immagine 10">
            <a:extLst>
              <a:ext uri="{FF2B5EF4-FFF2-40B4-BE49-F238E27FC236}">
                <a16:creationId xmlns:a16="http://schemas.microsoft.com/office/drawing/2014/main" id="{48E1BC55-1717-7C3D-A7EA-6E8B7647EB45}"/>
              </a:ext>
            </a:extLst>
          </p:cNvPr>
          <p:cNvPicPr>
            <a:picLocks noChangeAspect="1"/>
          </p:cNvPicPr>
          <p:nvPr/>
        </p:nvPicPr>
        <p:blipFill>
          <a:blip r:embed="rId5"/>
          <a:stretch>
            <a:fillRect/>
          </a:stretch>
        </p:blipFill>
        <p:spPr>
          <a:xfrm>
            <a:off x="6331450" y="2262224"/>
            <a:ext cx="5358526" cy="2333551"/>
          </a:xfrm>
          <a:prstGeom prst="rect">
            <a:avLst/>
          </a:prstGeom>
        </p:spPr>
      </p:pic>
    </p:spTree>
    <p:extLst>
      <p:ext uri="{BB962C8B-B14F-4D97-AF65-F5344CB8AC3E}">
        <p14:creationId xmlns:p14="http://schemas.microsoft.com/office/powerpoint/2010/main" val="3221677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CDADAD07-6FED-9FB5-D3FE-79D0FF61A7E0}"/>
              </a:ext>
            </a:extLst>
          </p:cNvPr>
          <p:cNvPicPr>
            <a:picLocks noChangeAspect="1"/>
          </p:cNvPicPr>
          <p:nvPr/>
        </p:nvPicPr>
        <p:blipFill>
          <a:blip r:embed="rId3"/>
          <a:stretch>
            <a:fillRect/>
          </a:stretch>
        </p:blipFill>
        <p:spPr>
          <a:xfrm>
            <a:off x="6767670" y="1393591"/>
            <a:ext cx="4962801" cy="3677173"/>
          </a:xfrm>
          <a:prstGeom prst="rect">
            <a:avLst/>
          </a:prstGeom>
        </p:spPr>
      </p:pic>
      <p:sp>
        <p:nvSpPr>
          <p:cNvPr id="10" name="CasellaDiTesto 9">
            <a:extLst>
              <a:ext uri="{FF2B5EF4-FFF2-40B4-BE49-F238E27FC236}">
                <a16:creationId xmlns:a16="http://schemas.microsoft.com/office/drawing/2014/main" id="{098029BF-FD84-A8FB-EF33-BAAF40EA3739}"/>
              </a:ext>
            </a:extLst>
          </p:cNvPr>
          <p:cNvSpPr txBox="1"/>
          <p:nvPr/>
        </p:nvSpPr>
        <p:spPr>
          <a:xfrm>
            <a:off x="692420" y="1753246"/>
            <a:ext cx="6075250" cy="2957861"/>
          </a:xfrm>
          <a:prstGeom prst="rect">
            <a:avLst/>
          </a:prstGeom>
          <a:noFill/>
        </p:spPr>
        <p:txBody>
          <a:bodyPr wrap="square" rtlCol="0">
            <a:spAutoFit/>
          </a:bodyPr>
          <a:lstStyle/>
          <a:p>
            <a:pPr>
              <a:lnSpc>
                <a:spcPct val="150000"/>
              </a:lnSpc>
            </a:pPr>
            <a:r>
              <a:rPr lang="it-IT" b="1" dirty="0">
                <a:cs typeface="Calibri Light" panose="020F0302020204030204" pitchFamily="34" charset="0"/>
              </a:rPr>
              <a:t>Sbrinamento richiesto:</a:t>
            </a:r>
          </a:p>
          <a:p>
            <a:pPr marL="285750" indent="-285750">
              <a:lnSpc>
                <a:spcPct val="150000"/>
              </a:lnSpc>
              <a:buFontTx/>
              <a:buChar char="-"/>
            </a:pPr>
            <a:r>
              <a:rPr lang="it-IT" dirty="0">
                <a:cs typeface="Calibri Light" panose="020F0302020204030204" pitchFamily="34" charset="0"/>
              </a:rPr>
              <a:t>4 cicli al giorno</a:t>
            </a:r>
          </a:p>
          <a:p>
            <a:pPr marL="285750" indent="-285750">
              <a:lnSpc>
                <a:spcPct val="150000"/>
              </a:lnSpc>
              <a:buFontTx/>
              <a:buChar char="-"/>
            </a:pPr>
            <a:r>
              <a:rPr lang="it-IT" dirty="0">
                <a:cs typeface="Calibri Light" panose="020F0302020204030204" pitchFamily="34" charset="0"/>
              </a:rPr>
              <a:t>20 min a ciclo</a:t>
            </a:r>
          </a:p>
          <a:p>
            <a:pPr>
              <a:lnSpc>
                <a:spcPct val="150000"/>
              </a:lnSpc>
            </a:pPr>
            <a:endParaRPr lang="it-IT" dirty="0">
              <a:cs typeface="Calibri Light" panose="020F0302020204030204" pitchFamily="34" charset="0"/>
            </a:endParaRPr>
          </a:p>
          <a:p>
            <a:pPr>
              <a:lnSpc>
                <a:spcPct val="150000"/>
              </a:lnSpc>
            </a:pPr>
            <a:r>
              <a:rPr lang="it-IT" b="1" dirty="0">
                <a:cs typeface="Calibri Light" panose="020F0302020204030204" pitchFamily="34" charset="0"/>
              </a:rPr>
              <a:t>Due possibili soluzioni:</a:t>
            </a:r>
          </a:p>
          <a:p>
            <a:pPr marL="285750" indent="-285750">
              <a:lnSpc>
                <a:spcPct val="150000"/>
              </a:lnSpc>
              <a:buFontTx/>
              <a:buChar char="-"/>
            </a:pPr>
            <a:r>
              <a:rPr lang="it-IT" dirty="0">
                <a:cs typeface="Calibri Light" panose="020F0302020204030204" pitchFamily="34" charset="0"/>
              </a:rPr>
              <a:t>Air cooler con EH da 14,9 kW cadauno</a:t>
            </a:r>
          </a:p>
          <a:p>
            <a:pPr marL="285750" indent="-285750">
              <a:lnSpc>
                <a:spcPct val="150000"/>
              </a:lnSpc>
              <a:buFontTx/>
              <a:buChar char="-"/>
            </a:pPr>
            <a:r>
              <a:rPr lang="it-IT" dirty="0">
                <a:cs typeface="Calibri Light" panose="020F0302020204030204" pitchFamily="34" charset="0"/>
              </a:rPr>
              <a:t>Pompa di circolazione da circa 1 kW</a:t>
            </a:r>
          </a:p>
        </p:txBody>
      </p:sp>
    </p:spTree>
    <p:extLst>
      <p:ext uri="{BB962C8B-B14F-4D97-AF65-F5344CB8AC3E}">
        <p14:creationId xmlns:p14="http://schemas.microsoft.com/office/powerpoint/2010/main" val="152559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9EB1EA5-96D0-0865-E627-F6A5EE074A96}"/>
              </a:ext>
            </a:extLst>
          </p:cNvPr>
          <p:cNvPicPr>
            <a:picLocks noChangeAspect="1"/>
          </p:cNvPicPr>
          <p:nvPr/>
        </p:nvPicPr>
        <p:blipFill>
          <a:blip r:embed="rId3"/>
          <a:stretch>
            <a:fillRect/>
          </a:stretch>
        </p:blipFill>
        <p:spPr>
          <a:xfrm>
            <a:off x="4960471" y="1544418"/>
            <a:ext cx="7126941" cy="3577002"/>
          </a:xfrm>
          <a:prstGeom prst="rect">
            <a:avLst/>
          </a:prstGeom>
        </p:spPr>
      </p:pic>
      <p:graphicFrame>
        <p:nvGraphicFramePr>
          <p:cNvPr id="7" name="Diagramma 6">
            <a:extLst>
              <a:ext uri="{FF2B5EF4-FFF2-40B4-BE49-F238E27FC236}">
                <a16:creationId xmlns:a16="http://schemas.microsoft.com/office/drawing/2014/main" id="{DDCA41E2-D91F-91D5-C7AA-7A3E7D25D2DE}"/>
              </a:ext>
            </a:extLst>
          </p:cNvPr>
          <p:cNvGraphicFramePr/>
          <p:nvPr>
            <p:extLst>
              <p:ext uri="{D42A27DB-BD31-4B8C-83A1-F6EECF244321}">
                <p14:modId xmlns:p14="http://schemas.microsoft.com/office/powerpoint/2010/main" val="3133577672"/>
              </p:ext>
            </p:extLst>
          </p:nvPr>
        </p:nvGraphicFramePr>
        <p:xfrm>
          <a:off x="0" y="1816597"/>
          <a:ext cx="4960471" cy="3224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495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48887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ttangolo 12">
            <a:extLst>
              <a:ext uri="{FF2B5EF4-FFF2-40B4-BE49-F238E27FC236}">
                <a16:creationId xmlns:a16="http://schemas.microsoft.com/office/drawing/2014/main" id="{86B69E7D-86A2-4284-BE93-ECF4B5F50F1B}"/>
              </a:ext>
            </a:extLst>
          </p:cNvPr>
          <p:cNvSpPr/>
          <p:nvPr/>
        </p:nvSpPr>
        <p:spPr>
          <a:xfrm>
            <a:off x="119915" y="1667663"/>
            <a:ext cx="5773319" cy="1039002"/>
          </a:xfrm>
          <a:prstGeom prst="rect">
            <a:avLst/>
          </a:prstGeom>
        </p:spPr>
        <p:txBody>
          <a:bodyPr wrap="square">
            <a:spAutoFit/>
          </a:bodyPr>
          <a:lstStyle/>
          <a:p>
            <a:pPr defTabSz="914377"/>
            <a:r>
              <a:rPr lang="it-IT" sz="1600" b="1" dirty="0">
                <a:solidFill>
                  <a:prstClr val="black"/>
                </a:solidFill>
                <a:latin typeface="Calibri"/>
                <a:sym typeface="Wingdings" panose="05000000000000000000" pitchFamily="2" charset="2"/>
              </a:rPr>
              <a:t>Esempio: Impianto industriale (Roma)</a:t>
            </a:r>
          </a:p>
          <a:p>
            <a:pPr defTabSz="914377">
              <a:lnSpc>
                <a:spcPct val="150000"/>
              </a:lnSpc>
            </a:pPr>
            <a:r>
              <a:rPr lang="it-IT" sz="1600" dirty="0">
                <a:solidFill>
                  <a:prstClr val="black"/>
                </a:solidFill>
                <a:latin typeface="Calibri"/>
                <a:sym typeface="Wingdings" panose="05000000000000000000" pitchFamily="2" charset="2"/>
              </a:rPr>
              <a:t>Carico di punta: 500 kW</a:t>
            </a:r>
          </a:p>
          <a:p>
            <a:pPr defTabSz="914377">
              <a:lnSpc>
                <a:spcPct val="150000"/>
              </a:lnSpc>
            </a:pPr>
            <a:r>
              <a:rPr lang="it-IT" sz="1600" dirty="0">
                <a:solidFill>
                  <a:prstClr val="black"/>
                </a:solidFill>
                <a:latin typeface="Calibri"/>
                <a:sym typeface="Wingdings" panose="05000000000000000000" pitchFamily="2" charset="2"/>
              </a:rPr>
              <a:t>Carico minimo: 350 kW</a:t>
            </a:r>
          </a:p>
        </p:txBody>
      </p:sp>
      <p:sp>
        <p:nvSpPr>
          <p:cNvPr id="20" name="Rettangolo 19">
            <a:extLst>
              <a:ext uri="{FF2B5EF4-FFF2-40B4-BE49-F238E27FC236}">
                <a16:creationId xmlns:a16="http://schemas.microsoft.com/office/drawing/2014/main" id="{5BBA36C3-60FE-4DFB-ABD2-68048153F95B}"/>
              </a:ext>
            </a:extLst>
          </p:cNvPr>
          <p:cNvSpPr/>
          <p:nvPr/>
        </p:nvSpPr>
        <p:spPr>
          <a:xfrm>
            <a:off x="6298766" y="943422"/>
            <a:ext cx="5773319" cy="1900777"/>
          </a:xfrm>
          <a:prstGeom prst="rect">
            <a:avLst/>
          </a:prstGeom>
        </p:spPr>
        <p:txBody>
          <a:bodyPr wrap="square">
            <a:spAutoFit/>
          </a:bodyPr>
          <a:lstStyle/>
          <a:p>
            <a:pPr algn="ctr" defTabSz="914377">
              <a:lnSpc>
                <a:spcPct val="150000"/>
              </a:lnSpc>
            </a:pPr>
            <a:r>
              <a:rPr lang="it-IT" sz="1600" dirty="0">
                <a:solidFill>
                  <a:prstClr val="black"/>
                </a:solidFill>
                <a:latin typeface="Calibri"/>
                <a:sym typeface="Wingdings" panose="05000000000000000000" pitchFamily="2" charset="2"/>
              </a:rPr>
              <a:t>Ore di lavoro: 16h/24 – 6g/7</a:t>
            </a:r>
          </a:p>
          <a:p>
            <a:pPr algn="ctr" defTabSz="914377">
              <a:lnSpc>
                <a:spcPct val="150000"/>
              </a:lnSpc>
            </a:pPr>
            <a:r>
              <a:rPr lang="it-IT" sz="1600" dirty="0">
                <a:solidFill>
                  <a:prstClr val="black"/>
                </a:solidFill>
                <a:latin typeface="Calibri"/>
                <a:sym typeface="Wingdings" panose="05000000000000000000" pitchFamily="2" charset="2"/>
              </a:rPr>
              <a:t>Chiusura estiva : 7 gg</a:t>
            </a:r>
          </a:p>
          <a:p>
            <a:pPr algn="ctr" defTabSz="914377">
              <a:lnSpc>
                <a:spcPct val="150000"/>
              </a:lnSpc>
            </a:pPr>
            <a:r>
              <a:rPr lang="it-IT" sz="1600" dirty="0">
                <a:solidFill>
                  <a:prstClr val="black"/>
                </a:solidFill>
                <a:latin typeface="Calibri"/>
                <a:sym typeface="Wingdings" panose="05000000000000000000" pitchFamily="2" charset="2"/>
              </a:rPr>
              <a:t>Chiusura natalizia : 10 gg</a:t>
            </a:r>
          </a:p>
          <a:p>
            <a:pPr algn="ctr" defTabSz="914377">
              <a:lnSpc>
                <a:spcPct val="150000"/>
              </a:lnSpc>
            </a:pPr>
            <a:r>
              <a:rPr lang="it-IT" sz="1600" dirty="0">
                <a:solidFill>
                  <a:prstClr val="black"/>
                </a:solidFill>
                <a:latin typeface="Calibri"/>
                <a:sym typeface="Wingdings" panose="05000000000000000000" pitchFamily="2" charset="2"/>
              </a:rPr>
              <a:t>Costo energia ipotizzato: 0.20 €/kWh</a:t>
            </a:r>
          </a:p>
          <a:p>
            <a:pPr algn="ctr" defTabSz="914377">
              <a:lnSpc>
                <a:spcPct val="150000"/>
              </a:lnSpc>
            </a:pPr>
            <a:r>
              <a:rPr lang="it-IT" sz="1600" dirty="0">
                <a:solidFill>
                  <a:prstClr val="black"/>
                </a:solidFill>
                <a:latin typeface="Calibri"/>
                <a:sym typeface="Wingdings" panose="05000000000000000000" pitchFamily="2" charset="2"/>
              </a:rPr>
              <a:t>Set point acqua: 13°C </a:t>
            </a:r>
          </a:p>
        </p:txBody>
      </p:sp>
      <p:pic>
        <p:nvPicPr>
          <p:cNvPr id="4" name="Immagine 3">
            <a:extLst>
              <a:ext uri="{FF2B5EF4-FFF2-40B4-BE49-F238E27FC236}">
                <a16:creationId xmlns:a16="http://schemas.microsoft.com/office/drawing/2014/main" id="{332DB3FA-4644-C078-1700-C44B78B42E28}"/>
              </a:ext>
            </a:extLst>
          </p:cNvPr>
          <p:cNvPicPr>
            <a:picLocks noChangeAspect="1"/>
          </p:cNvPicPr>
          <p:nvPr/>
        </p:nvPicPr>
        <p:blipFill>
          <a:blip r:embed="rId3"/>
          <a:stretch>
            <a:fillRect/>
          </a:stretch>
        </p:blipFill>
        <p:spPr>
          <a:xfrm>
            <a:off x="6250930" y="3016090"/>
            <a:ext cx="5737235" cy="2690916"/>
          </a:xfrm>
          <a:prstGeom prst="rect">
            <a:avLst/>
          </a:prstGeom>
        </p:spPr>
      </p:pic>
      <p:pic>
        <p:nvPicPr>
          <p:cNvPr id="6" name="Immagine 5">
            <a:extLst>
              <a:ext uri="{FF2B5EF4-FFF2-40B4-BE49-F238E27FC236}">
                <a16:creationId xmlns:a16="http://schemas.microsoft.com/office/drawing/2014/main" id="{DEC28524-F9CD-6E39-929D-D8F761104B06}"/>
              </a:ext>
            </a:extLst>
          </p:cNvPr>
          <p:cNvPicPr>
            <a:picLocks noChangeAspect="1"/>
          </p:cNvPicPr>
          <p:nvPr/>
        </p:nvPicPr>
        <p:blipFill>
          <a:blip r:embed="rId4"/>
          <a:stretch>
            <a:fillRect/>
          </a:stretch>
        </p:blipFill>
        <p:spPr>
          <a:xfrm>
            <a:off x="119915" y="2846867"/>
            <a:ext cx="5737235" cy="2860139"/>
          </a:xfrm>
          <a:prstGeom prst="rect">
            <a:avLst/>
          </a:prstGeom>
        </p:spPr>
      </p:pic>
      <p:sp>
        <p:nvSpPr>
          <p:cNvPr id="2" name="CasellaDiTesto 1">
            <a:extLst>
              <a:ext uri="{FF2B5EF4-FFF2-40B4-BE49-F238E27FC236}">
                <a16:creationId xmlns:a16="http://schemas.microsoft.com/office/drawing/2014/main" id="{59F13368-0780-796B-833C-CF7708F0D879}"/>
              </a:ext>
            </a:extLst>
          </p:cNvPr>
          <p:cNvSpPr txBox="1"/>
          <p:nvPr/>
        </p:nvSpPr>
        <p:spPr>
          <a:xfrm>
            <a:off x="210792" y="1079393"/>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800" dirty="0"/>
              <a:t>Struttura produttiva – free </a:t>
            </a:r>
            <a:r>
              <a:rPr lang="it-IT" sz="2800" dirty="0" err="1"/>
              <a:t>cooling</a:t>
            </a:r>
            <a:endParaRPr lang="it-IT" sz="2800" dirty="0"/>
          </a:p>
        </p:txBody>
      </p:sp>
    </p:spTree>
    <p:extLst>
      <p:ext uri="{BB962C8B-B14F-4D97-AF65-F5344CB8AC3E}">
        <p14:creationId xmlns:p14="http://schemas.microsoft.com/office/powerpoint/2010/main" val="341083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488873"/>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Immagine 1">
            <a:extLst>
              <a:ext uri="{FF2B5EF4-FFF2-40B4-BE49-F238E27FC236}">
                <a16:creationId xmlns:a16="http://schemas.microsoft.com/office/drawing/2014/main" id="{2CD603B7-2401-4874-802B-8A8E06249AF9}"/>
              </a:ext>
            </a:extLst>
          </p:cNvPr>
          <p:cNvPicPr>
            <a:picLocks noChangeAspect="1"/>
          </p:cNvPicPr>
          <p:nvPr/>
        </p:nvPicPr>
        <p:blipFill>
          <a:blip r:embed="rId3"/>
          <a:stretch>
            <a:fillRect/>
          </a:stretch>
        </p:blipFill>
        <p:spPr>
          <a:xfrm>
            <a:off x="6266651" y="855424"/>
            <a:ext cx="5360574" cy="2408867"/>
          </a:xfrm>
          <a:prstGeom prst="rect">
            <a:avLst/>
          </a:prstGeom>
        </p:spPr>
      </p:pic>
      <p:pic>
        <p:nvPicPr>
          <p:cNvPr id="3" name="Immagine 2">
            <a:extLst>
              <a:ext uri="{FF2B5EF4-FFF2-40B4-BE49-F238E27FC236}">
                <a16:creationId xmlns:a16="http://schemas.microsoft.com/office/drawing/2014/main" id="{FDEAB221-52F5-4D31-AC77-F6932323FDFE}"/>
              </a:ext>
            </a:extLst>
          </p:cNvPr>
          <p:cNvPicPr>
            <a:picLocks noChangeAspect="1"/>
          </p:cNvPicPr>
          <p:nvPr/>
        </p:nvPicPr>
        <p:blipFill>
          <a:blip r:embed="rId4"/>
          <a:stretch>
            <a:fillRect/>
          </a:stretch>
        </p:blipFill>
        <p:spPr>
          <a:xfrm>
            <a:off x="6266650" y="3551120"/>
            <a:ext cx="5360576" cy="2408867"/>
          </a:xfrm>
          <a:prstGeom prst="rect">
            <a:avLst/>
          </a:prstGeom>
        </p:spPr>
      </p:pic>
      <p:sp>
        <p:nvSpPr>
          <p:cNvPr id="4" name="Ovale 3">
            <a:extLst>
              <a:ext uri="{FF2B5EF4-FFF2-40B4-BE49-F238E27FC236}">
                <a16:creationId xmlns:a16="http://schemas.microsoft.com/office/drawing/2014/main" id="{AC52250E-8044-48DE-BBF7-A096FBF4E959}"/>
              </a:ext>
            </a:extLst>
          </p:cNvPr>
          <p:cNvSpPr/>
          <p:nvPr/>
        </p:nvSpPr>
        <p:spPr>
          <a:xfrm>
            <a:off x="6037164" y="820247"/>
            <a:ext cx="2124291" cy="535343"/>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it-IT">
              <a:solidFill>
                <a:prstClr val="white"/>
              </a:solidFill>
              <a:latin typeface="Calibri"/>
            </a:endParaRPr>
          </a:p>
        </p:txBody>
      </p:sp>
      <p:sp>
        <p:nvSpPr>
          <p:cNvPr id="15" name="Ovale 14">
            <a:extLst>
              <a:ext uri="{FF2B5EF4-FFF2-40B4-BE49-F238E27FC236}">
                <a16:creationId xmlns:a16="http://schemas.microsoft.com/office/drawing/2014/main" id="{736239A7-E25B-4254-BC5C-1AC286FA6CE0}"/>
              </a:ext>
            </a:extLst>
          </p:cNvPr>
          <p:cNvSpPr/>
          <p:nvPr/>
        </p:nvSpPr>
        <p:spPr>
          <a:xfrm>
            <a:off x="5990985" y="3399377"/>
            <a:ext cx="2124291" cy="535343"/>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it-IT">
              <a:solidFill>
                <a:prstClr val="white"/>
              </a:solidFill>
              <a:latin typeface="Calibri"/>
            </a:endParaRPr>
          </a:p>
        </p:txBody>
      </p:sp>
      <p:pic>
        <p:nvPicPr>
          <p:cNvPr id="10" name="Immagine 9">
            <a:extLst>
              <a:ext uri="{FF2B5EF4-FFF2-40B4-BE49-F238E27FC236}">
                <a16:creationId xmlns:a16="http://schemas.microsoft.com/office/drawing/2014/main" id="{7899F4DD-2780-BFB2-D00F-11B5F18EB18F}"/>
              </a:ext>
            </a:extLst>
          </p:cNvPr>
          <p:cNvPicPr>
            <a:picLocks noChangeAspect="1"/>
          </p:cNvPicPr>
          <p:nvPr/>
        </p:nvPicPr>
        <p:blipFill>
          <a:blip r:embed="rId5"/>
          <a:stretch>
            <a:fillRect/>
          </a:stretch>
        </p:blipFill>
        <p:spPr>
          <a:xfrm>
            <a:off x="244790" y="1355590"/>
            <a:ext cx="5631451" cy="3224224"/>
          </a:xfrm>
          <a:prstGeom prst="rect">
            <a:avLst/>
          </a:prstGeom>
        </p:spPr>
      </p:pic>
      <p:pic>
        <p:nvPicPr>
          <p:cNvPr id="11" name="Immagine 10">
            <a:extLst>
              <a:ext uri="{FF2B5EF4-FFF2-40B4-BE49-F238E27FC236}">
                <a16:creationId xmlns:a16="http://schemas.microsoft.com/office/drawing/2014/main" id="{9ACEE768-72E3-28C4-5BA6-265178104A52}"/>
              </a:ext>
            </a:extLst>
          </p:cNvPr>
          <p:cNvPicPr>
            <a:picLocks noChangeAspect="1"/>
          </p:cNvPicPr>
          <p:nvPr/>
        </p:nvPicPr>
        <p:blipFill>
          <a:blip r:embed="rId6"/>
          <a:stretch>
            <a:fillRect/>
          </a:stretch>
        </p:blipFill>
        <p:spPr>
          <a:xfrm>
            <a:off x="2990439" y="3711008"/>
            <a:ext cx="2805341" cy="1737611"/>
          </a:xfrm>
          <a:prstGeom prst="rect">
            <a:avLst/>
          </a:prstGeom>
        </p:spPr>
      </p:pic>
    </p:spTree>
    <p:extLst>
      <p:ext uri="{BB962C8B-B14F-4D97-AF65-F5344CB8AC3E}">
        <p14:creationId xmlns:p14="http://schemas.microsoft.com/office/powerpoint/2010/main" val="3919088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488873"/>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679F99E7-E540-57EA-F246-12E4170D06F5}"/>
              </a:ext>
            </a:extLst>
          </p:cNvPr>
          <p:cNvPicPr>
            <a:picLocks noChangeAspect="1"/>
          </p:cNvPicPr>
          <p:nvPr/>
        </p:nvPicPr>
        <p:blipFill>
          <a:blip r:embed="rId3"/>
          <a:stretch>
            <a:fillRect/>
          </a:stretch>
        </p:blipFill>
        <p:spPr>
          <a:xfrm>
            <a:off x="44291" y="1845050"/>
            <a:ext cx="5648914" cy="3019130"/>
          </a:xfrm>
          <a:prstGeom prst="rect">
            <a:avLst/>
          </a:prstGeom>
        </p:spPr>
      </p:pic>
      <p:pic>
        <p:nvPicPr>
          <p:cNvPr id="8" name="Immagine 7">
            <a:extLst>
              <a:ext uri="{FF2B5EF4-FFF2-40B4-BE49-F238E27FC236}">
                <a16:creationId xmlns:a16="http://schemas.microsoft.com/office/drawing/2014/main" id="{1182024E-048D-42C6-1D3E-714D1E7AFB38}"/>
              </a:ext>
            </a:extLst>
          </p:cNvPr>
          <p:cNvPicPr>
            <a:picLocks noChangeAspect="1"/>
          </p:cNvPicPr>
          <p:nvPr/>
        </p:nvPicPr>
        <p:blipFill rotWithShape="1">
          <a:blip r:embed="rId4"/>
          <a:srcRect l="1660"/>
          <a:stretch/>
        </p:blipFill>
        <p:spPr>
          <a:xfrm>
            <a:off x="6064312" y="2319132"/>
            <a:ext cx="6039148" cy="2070966"/>
          </a:xfrm>
          <a:prstGeom prst="rect">
            <a:avLst/>
          </a:prstGeom>
        </p:spPr>
      </p:pic>
    </p:spTree>
    <p:extLst>
      <p:ext uri="{BB962C8B-B14F-4D97-AF65-F5344CB8AC3E}">
        <p14:creationId xmlns:p14="http://schemas.microsoft.com/office/powerpoint/2010/main" val="1247255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717964" y="448887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8CAC0228-476D-475F-8449-22F0DA5018DC}"/>
              </a:ext>
            </a:extLst>
          </p:cNvPr>
          <p:cNvSpPr txBox="1"/>
          <p:nvPr/>
        </p:nvSpPr>
        <p:spPr>
          <a:xfrm>
            <a:off x="9043273" y="1879598"/>
            <a:ext cx="973343" cy="553998"/>
          </a:xfrm>
          <a:prstGeom prst="rect">
            <a:avLst/>
          </a:prstGeom>
          <a:noFill/>
        </p:spPr>
        <p:txBody>
          <a:bodyPr wrap="none" rtlCol="0">
            <a:spAutoFit/>
          </a:bodyPr>
          <a:lstStyle/>
          <a:p>
            <a:pPr defTabSz="914377"/>
            <a:r>
              <a:rPr lang="it-IT" sz="3000" b="1" dirty="0">
                <a:solidFill>
                  <a:prstClr val="black"/>
                </a:solidFill>
                <a:latin typeface="Calibri"/>
              </a:rPr>
              <a:t>-16%</a:t>
            </a:r>
          </a:p>
        </p:txBody>
      </p:sp>
      <p:sp>
        <p:nvSpPr>
          <p:cNvPr id="6" name="Ovale 5">
            <a:extLst>
              <a:ext uri="{FF2B5EF4-FFF2-40B4-BE49-F238E27FC236}">
                <a16:creationId xmlns:a16="http://schemas.microsoft.com/office/drawing/2014/main" id="{06742808-C305-4EE6-9C02-954A7790406D}"/>
              </a:ext>
            </a:extLst>
          </p:cNvPr>
          <p:cNvSpPr/>
          <p:nvPr/>
        </p:nvSpPr>
        <p:spPr>
          <a:xfrm>
            <a:off x="8430818" y="1519288"/>
            <a:ext cx="2198255" cy="1274619"/>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it-IT">
              <a:solidFill>
                <a:prstClr val="white"/>
              </a:solidFill>
              <a:latin typeface="Calibri"/>
            </a:endParaRPr>
          </a:p>
        </p:txBody>
      </p:sp>
      <p:pic>
        <p:nvPicPr>
          <p:cNvPr id="9" name="Immagine 8">
            <a:extLst>
              <a:ext uri="{FF2B5EF4-FFF2-40B4-BE49-F238E27FC236}">
                <a16:creationId xmlns:a16="http://schemas.microsoft.com/office/drawing/2014/main" id="{33314941-AB74-0EEB-AE2E-16D4F37E5D65}"/>
              </a:ext>
            </a:extLst>
          </p:cNvPr>
          <p:cNvPicPr>
            <a:picLocks noChangeAspect="1"/>
          </p:cNvPicPr>
          <p:nvPr/>
        </p:nvPicPr>
        <p:blipFill>
          <a:blip r:embed="rId3"/>
          <a:stretch>
            <a:fillRect/>
          </a:stretch>
        </p:blipFill>
        <p:spPr>
          <a:xfrm>
            <a:off x="132624" y="1590382"/>
            <a:ext cx="6678704" cy="3744243"/>
          </a:xfrm>
          <a:prstGeom prst="rect">
            <a:avLst/>
          </a:prstGeom>
        </p:spPr>
      </p:pic>
      <p:sp>
        <p:nvSpPr>
          <p:cNvPr id="10" name="Rettangolo 9">
            <a:extLst>
              <a:ext uri="{FF2B5EF4-FFF2-40B4-BE49-F238E27FC236}">
                <a16:creationId xmlns:a16="http://schemas.microsoft.com/office/drawing/2014/main" id="{DB73A0B8-1035-E679-51B4-516A95B39FC0}"/>
              </a:ext>
            </a:extLst>
          </p:cNvPr>
          <p:cNvSpPr/>
          <p:nvPr/>
        </p:nvSpPr>
        <p:spPr>
          <a:xfrm>
            <a:off x="7024284" y="4116370"/>
            <a:ext cx="5011319" cy="792781"/>
          </a:xfrm>
          <a:prstGeom prst="rect">
            <a:avLst/>
          </a:prstGeom>
          <a:ln>
            <a:solidFill>
              <a:srgbClr val="92D050"/>
            </a:solidFill>
          </a:ln>
        </p:spPr>
        <p:txBody>
          <a:bodyPr wrap="square">
            <a:spAutoFit/>
          </a:bodyPr>
          <a:lstStyle/>
          <a:p>
            <a:pPr defTabSz="914377">
              <a:lnSpc>
                <a:spcPct val="150000"/>
              </a:lnSpc>
            </a:pPr>
            <a:r>
              <a:rPr lang="it-IT" sz="1600" dirty="0">
                <a:solidFill>
                  <a:prstClr val="black"/>
                </a:solidFill>
                <a:latin typeface="Calibri"/>
                <a:sym typeface="Wingdings" panose="05000000000000000000" pitchFamily="2" charset="2"/>
              </a:rPr>
              <a:t>Investimento iniziale unità free </a:t>
            </a:r>
            <a:r>
              <a:rPr lang="it-IT" sz="1600" dirty="0" err="1">
                <a:solidFill>
                  <a:prstClr val="black"/>
                </a:solidFill>
                <a:latin typeface="Calibri"/>
                <a:sym typeface="Wingdings" panose="05000000000000000000" pitchFamily="2" charset="2"/>
              </a:rPr>
              <a:t>cooling</a:t>
            </a:r>
            <a:r>
              <a:rPr lang="it-IT" sz="1600" dirty="0">
                <a:solidFill>
                  <a:prstClr val="black"/>
                </a:solidFill>
                <a:latin typeface="Calibri"/>
                <a:sym typeface="Wingdings" panose="05000000000000000000" pitchFamily="2" charset="2"/>
              </a:rPr>
              <a:t> &gt; 30% circa rispetto a macchina standard.</a:t>
            </a:r>
          </a:p>
        </p:txBody>
      </p:sp>
      <p:pic>
        <p:nvPicPr>
          <p:cNvPr id="3" name="Immagine 2" descr="Immagine che contiene verde, Elementi grafici, Policromia&#10;&#10;Descrizione generata automaticamente">
            <a:extLst>
              <a:ext uri="{FF2B5EF4-FFF2-40B4-BE49-F238E27FC236}">
                <a16:creationId xmlns:a16="http://schemas.microsoft.com/office/drawing/2014/main" id="{A11A417E-6A43-EF71-2E1F-CEAFB4591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9593">
            <a:off x="6817538" y="1705076"/>
            <a:ext cx="1307569" cy="1467237"/>
          </a:xfrm>
          <a:prstGeom prst="rect">
            <a:avLst/>
          </a:prstGeom>
        </p:spPr>
      </p:pic>
    </p:spTree>
    <p:extLst>
      <p:ext uri="{BB962C8B-B14F-4D97-AF65-F5344CB8AC3E}">
        <p14:creationId xmlns:p14="http://schemas.microsoft.com/office/powerpoint/2010/main" val="3792295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09242-0462-BD22-5D8D-71F0A7026A5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80501CF-2808-B2D0-B37D-39B4B54320FC}"/>
              </a:ext>
            </a:extLst>
          </p:cNvPr>
          <p:cNvSpPr>
            <a:spLocks noGrp="1"/>
          </p:cNvSpPr>
          <p:nvPr>
            <p:ph type="title"/>
          </p:nvPr>
        </p:nvSpPr>
        <p:spPr>
          <a:xfrm>
            <a:off x="529167" y="932723"/>
            <a:ext cx="11133666" cy="564291"/>
          </a:xfrm>
        </p:spPr>
        <p:txBody>
          <a:bodyPr/>
          <a:lstStyle/>
          <a:p>
            <a:r>
              <a:rPr lang="it-IT" sz="3000" dirty="0"/>
              <a:t>AGENDA</a:t>
            </a:r>
          </a:p>
        </p:txBody>
      </p:sp>
      <p:pic>
        <p:nvPicPr>
          <p:cNvPr id="5" name="Immagine 4">
            <a:extLst>
              <a:ext uri="{FF2B5EF4-FFF2-40B4-BE49-F238E27FC236}">
                <a16:creationId xmlns:a16="http://schemas.microsoft.com/office/drawing/2014/main" id="{6BAE9653-8EDA-7E0E-BF37-75B46C34973B}"/>
              </a:ext>
            </a:extLst>
          </p:cNvPr>
          <p:cNvPicPr>
            <a:picLocks noChangeAspect="1"/>
          </p:cNvPicPr>
          <p:nvPr/>
        </p:nvPicPr>
        <p:blipFill>
          <a:blip r:embed="rId3">
            <a:grayscl/>
            <a:alphaModFix amt="20000"/>
          </a:blip>
          <a:stretch>
            <a:fillRect/>
          </a:stretch>
        </p:blipFill>
        <p:spPr>
          <a:xfrm>
            <a:off x="7162822" y="1249683"/>
            <a:ext cx="4088519" cy="4756659"/>
          </a:xfrm>
          <a:prstGeom prst="rect">
            <a:avLst/>
          </a:prstGeom>
          <a:ln>
            <a:noFill/>
          </a:ln>
          <a:effectLst>
            <a:softEdge rad="112500"/>
          </a:effectLst>
        </p:spPr>
      </p:pic>
      <p:sp>
        <p:nvSpPr>
          <p:cNvPr id="3" name="Segnaposto contenuto 2">
            <a:extLst>
              <a:ext uri="{FF2B5EF4-FFF2-40B4-BE49-F238E27FC236}">
                <a16:creationId xmlns:a16="http://schemas.microsoft.com/office/drawing/2014/main" id="{997E52DE-9A31-8C5C-D09B-257F7ABC8029}"/>
              </a:ext>
            </a:extLst>
          </p:cNvPr>
          <p:cNvSpPr>
            <a:spLocks noGrp="1"/>
          </p:cNvSpPr>
          <p:nvPr>
            <p:ph idx="1"/>
          </p:nvPr>
        </p:nvSpPr>
        <p:spPr>
          <a:xfrm>
            <a:off x="465667" y="1715316"/>
            <a:ext cx="7498462" cy="3893001"/>
          </a:xfrm>
        </p:spPr>
        <p:txBody>
          <a:bodyPr>
            <a:normAutofit fontScale="92500" lnSpcReduction="10000"/>
          </a:bodyPr>
          <a:lstStyle/>
          <a:p>
            <a:r>
              <a:rPr lang="it-IT" sz="2000" b="1" dirty="0">
                <a:solidFill>
                  <a:schemeClr val="bg1">
                    <a:lumMod val="85000"/>
                  </a:schemeClr>
                </a:solidFill>
              </a:rPr>
              <a:t>1. Transizione 5.0</a:t>
            </a:r>
          </a:p>
          <a:p>
            <a:pPr marL="342900" indent="-342900">
              <a:buFont typeface="Arial" panose="020B0604020202020204" pitchFamily="34" charset="0"/>
              <a:buChar char="•"/>
            </a:pPr>
            <a:r>
              <a:rPr lang="it-IT" sz="2000" dirty="0">
                <a:solidFill>
                  <a:schemeClr val="bg1">
                    <a:lumMod val="85000"/>
                  </a:schemeClr>
                </a:solidFill>
              </a:rPr>
              <a:t>Il ruolo delle pompe di calore</a:t>
            </a:r>
          </a:p>
          <a:p>
            <a:pPr marL="1028700" lvl="1" indent="-342900">
              <a:buFont typeface="Arial" panose="020B0604020202020204" pitchFamily="34" charset="0"/>
              <a:buChar char="•"/>
            </a:pPr>
            <a:r>
              <a:rPr lang="it-IT" sz="1600" dirty="0">
                <a:solidFill>
                  <a:schemeClr val="bg1">
                    <a:lumMod val="85000"/>
                  </a:schemeClr>
                </a:solidFill>
              </a:rPr>
              <a:t>I refrigeranti a basso GWP</a:t>
            </a:r>
          </a:p>
          <a:p>
            <a:endParaRPr lang="it-IT" sz="2000" dirty="0">
              <a:solidFill>
                <a:schemeClr val="bg1">
                  <a:lumMod val="85000"/>
                </a:schemeClr>
              </a:solidFill>
            </a:endParaRPr>
          </a:p>
          <a:p>
            <a:r>
              <a:rPr lang="it-IT" sz="2000" dirty="0">
                <a:solidFill>
                  <a:schemeClr val="bg1">
                    <a:lumMod val="85000"/>
                  </a:schemeClr>
                </a:solidFill>
              </a:rPr>
              <a:t>2. </a:t>
            </a:r>
            <a:r>
              <a:rPr lang="it-IT" sz="2000" b="1" dirty="0">
                <a:solidFill>
                  <a:schemeClr val="bg1">
                    <a:lumMod val="85000"/>
                  </a:schemeClr>
                </a:solidFill>
              </a:rPr>
              <a:t>Esempi pratici</a:t>
            </a:r>
          </a:p>
          <a:p>
            <a:pPr marL="342900" indent="-342900">
              <a:buFont typeface="Arial" panose="020B0604020202020204" pitchFamily="34" charset="0"/>
              <a:buChar char="•"/>
            </a:pPr>
            <a:r>
              <a:rPr lang="it-IT" sz="2000" dirty="0">
                <a:solidFill>
                  <a:schemeClr val="bg1">
                    <a:lumMod val="85000"/>
                  </a:schemeClr>
                </a:solidFill>
              </a:rPr>
              <a:t>Albergo</a:t>
            </a:r>
          </a:p>
          <a:p>
            <a:pPr marL="342900" indent="-342900">
              <a:buFont typeface="Arial" panose="020B0604020202020204" pitchFamily="34" charset="0"/>
              <a:buChar char="•"/>
            </a:pPr>
            <a:r>
              <a:rPr lang="it-IT" sz="2000" dirty="0">
                <a:solidFill>
                  <a:schemeClr val="bg1">
                    <a:lumMod val="85000"/>
                  </a:schemeClr>
                </a:solidFill>
              </a:rPr>
              <a:t>Complesso alimentare – recupero parziale del calore</a:t>
            </a:r>
          </a:p>
          <a:p>
            <a:pPr marL="342900" indent="-342900">
              <a:buFont typeface="Arial" panose="020B0604020202020204" pitchFamily="34" charset="0"/>
              <a:buChar char="•"/>
            </a:pPr>
            <a:r>
              <a:rPr lang="it-IT" sz="2000" dirty="0">
                <a:solidFill>
                  <a:schemeClr val="bg1">
                    <a:lumMod val="85000"/>
                  </a:schemeClr>
                </a:solidFill>
              </a:rPr>
              <a:t>Struttura produttiva – free </a:t>
            </a:r>
            <a:r>
              <a:rPr lang="it-IT" sz="2000" dirty="0" err="1">
                <a:solidFill>
                  <a:schemeClr val="bg1">
                    <a:lumMod val="85000"/>
                  </a:schemeClr>
                </a:solidFill>
              </a:rPr>
              <a:t>cooling</a:t>
            </a:r>
            <a:endParaRPr lang="it-IT" sz="2000" dirty="0">
              <a:solidFill>
                <a:schemeClr val="bg1">
                  <a:lumMod val="85000"/>
                </a:schemeClr>
              </a:solidFill>
            </a:endParaRPr>
          </a:p>
          <a:p>
            <a:endParaRPr lang="it-IT" sz="2000" dirty="0"/>
          </a:p>
          <a:p>
            <a:r>
              <a:rPr lang="it-IT" sz="2000" b="1" dirty="0"/>
              <a:t>3. Compressori ed efficienza energetica</a:t>
            </a:r>
          </a:p>
          <a:p>
            <a:pPr marL="457200" indent="-457200">
              <a:buFont typeface="Arial" panose="020B0604020202020204" pitchFamily="34" charset="0"/>
              <a:buChar char="•"/>
            </a:pPr>
            <a:r>
              <a:rPr lang="it-IT" sz="2000" dirty="0"/>
              <a:t>La scelta giusta per ogni condizione di lavoro</a:t>
            </a:r>
            <a:endParaRPr lang="it-IT" sz="1800" dirty="0"/>
          </a:p>
        </p:txBody>
      </p:sp>
    </p:spTree>
    <p:extLst>
      <p:ext uri="{BB962C8B-B14F-4D97-AF65-F5344CB8AC3E}">
        <p14:creationId xmlns:p14="http://schemas.microsoft.com/office/powerpoint/2010/main" val="2889003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50B0DD29-B6C5-46DB-8219-13BFE1468E0B}"/>
              </a:ext>
            </a:extLst>
          </p:cNvPr>
          <p:cNvCxnSpPr/>
          <p:nvPr/>
        </p:nvCxnSpPr>
        <p:spPr>
          <a:xfrm>
            <a:off x="1689971" y="6000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Segnaposto numero diapositiva 2">
            <a:extLst>
              <a:ext uri="{FF2B5EF4-FFF2-40B4-BE49-F238E27FC236}">
                <a16:creationId xmlns:a16="http://schemas.microsoft.com/office/drawing/2014/main" id="{20205354-5DEF-4923-AD4D-8AF25BB81362}"/>
              </a:ext>
            </a:extLst>
          </p:cNvPr>
          <p:cNvSpPr>
            <a:spLocks noGrp="1"/>
          </p:cNvSpPr>
          <p:nvPr>
            <p:ph type="sldNum" sz="quarter" idx="12"/>
          </p:nvPr>
        </p:nvSpPr>
        <p:spPr>
          <a:xfrm>
            <a:off x="8379619" y="4874841"/>
            <a:ext cx="542925" cy="273844"/>
          </a:xfrm>
          <a:prstGeom prst="rect">
            <a:avLst/>
          </a:prstGeom>
        </p:spPr>
        <p:txBody>
          <a:bodyPr/>
          <a:lstStyle>
            <a:defPPr>
              <a:defRPr lang="en-US"/>
            </a:defPPr>
            <a:lvl1pPr marL="0" algn="l" defTabSz="286984" rtl="0" eaLnBrk="1" latinLnBrk="0" hangingPunct="1">
              <a:defRPr sz="1100" kern="1200">
                <a:solidFill>
                  <a:schemeClr val="bg1"/>
                </a:solidFill>
                <a:latin typeface="+mn-lt"/>
                <a:ea typeface="+mn-ea"/>
                <a:cs typeface="+mn-cs"/>
              </a:defRPr>
            </a:lvl1pPr>
            <a:lvl2pPr marL="286984" algn="l" defTabSz="286984" rtl="0" eaLnBrk="1" latinLnBrk="0" hangingPunct="1">
              <a:defRPr sz="1100" kern="1200">
                <a:solidFill>
                  <a:schemeClr val="tx1"/>
                </a:solidFill>
                <a:latin typeface="+mn-lt"/>
                <a:ea typeface="+mn-ea"/>
                <a:cs typeface="+mn-cs"/>
              </a:defRPr>
            </a:lvl2pPr>
            <a:lvl3pPr marL="573969" algn="l" defTabSz="286984" rtl="0" eaLnBrk="1" latinLnBrk="0" hangingPunct="1">
              <a:defRPr sz="1100" kern="1200">
                <a:solidFill>
                  <a:schemeClr val="tx1"/>
                </a:solidFill>
                <a:latin typeface="+mn-lt"/>
                <a:ea typeface="+mn-ea"/>
                <a:cs typeface="+mn-cs"/>
              </a:defRPr>
            </a:lvl3pPr>
            <a:lvl4pPr marL="860953" algn="l" defTabSz="286984" rtl="0" eaLnBrk="1" latinLnBrk="0" hangingPunct="1">
              <a:defRPr sz="1100" kern="1200">
                <a:solidFill>
                  <a:schemeClr val="tx1"/>
                </a:solidFill>
                <a:latin typeface="+mn-lt"/>
                <a:ea typeface="+mn-ea"/>
                <a:cs typeface="+mn-cs"/>
              </a:defRPr>
            </a:lvl4pPr>
            <a:lvl5pPr marL="1147938" algn="l" defTabSz="286984" rtl="0" eaLnBrk="1" latinLnBrk="0" hangingPunct="1">
              <a:defRPr sz="1100" kern="1200">
                <a:solidFill>
                  <a:schemeClr val="tx1"/>
                </a:solidFill>
                <a:latin typeface="+mn-lt"/>
                <a:ea typeface="+mn-ea"/>
                <a:cs typeface="+mn-cs"/>
              </a:defRPr>
            </a:lvl5pPr>
            <a:lvl6pPr marL="1434922" algn="l" defTabSz="286984" rtl="0" eaLnBrk="1" latinLnBrk="0" hangingPunct="1">
              <a:defRPr sz="1100" kern="1200">
                <a:solidFill>
                  <a:schemeClr val="tx1"/>
                </a:solidFill>
                <a:latin typeface="+mn-lt"/>
                <a:ea typeface="+mn-ea"/>
                <a:cs typeface="+mn-cs"/>
              </a:defRPr>
            </a:lvl6pPr>
            <a:lvl7pPr marL="1721907" algn="l" defTabSz="286984" rtl="0" eaLnBrk="1" latinLnBrk="0" hangingPunct="1">
              <a:defRPr sz="1100" kern="1200">
                <a:solidFill>
                  <a:schemeClr val="tx1"/>
                </a:solidFill>
                <a:latin typeface="+mn-lt"/>
                <a:ea typeface="+mn-ea"/>
                <a:cs typeface="+mn-cs"/>
              </a:defRPr>
            </a:lvl7pPr>
            <a:lvl8pPr marL="2008891" algn="l" defTabSz="286984" rtl="0" eaLnBrk="1" latinLnBrk="0" hangingPunct="1">
              <a:defRPr sz="1100" kern="1200">
                <a:solidFill>
                  <a:schemeClr val="tx1"/>
                </a:solidFill>
                <a:latin typeface="+mn-lt"/>
                <a:ea typeface="+mn-ea"/>
                <a:cs typeface="+mn-cs"/>
              </a:defRPr>
            </a:lvl8pPr>
            <a:lvl9pPr marL="2295876" algn="l" defTabSz="286984" rtl="0" eaLnBrk="1" latinLnBrk="0" hangingPunct="1">
              <a:defRPr sz="1100" kern="1200">
                <a:solidFill>
                  <a:schemeClr val="tx1"/>
                </a:solidFill>
                <a:latin typeface="+mn-lt"/>
                <a:ea typeface="+mn-ea"/>
                <a:cs typeface="+mn-cs"/>
              </a:defRPr>
            </a:lvl9pPr>
          </a:lstStyle>
          <a:p>
            <a:pPr defTabSz="914377"/>
            <a:fld id="{C3BA86EB-CA26-48AC-A492-44AE31EA033A}" type="slidenum">
              <a:rPr lang="it-IT" smtClean="0"/>
              <a:pPr defTabSz="914377"/>
              <a:t>31</a:t>
            </a:fld>
            <a:endParaRPr lang="it-IT">
              <a:solidFill>
                <a:prstClr val="white"/>
              </a:solidFill>
              <a:latin typeface="Calibri"/>
            </a:endParaRPr>
          </a:p>
        </p:txBody>
      </p:sp>
      <p:pic>
        <p:nvPicPr>
          <p:cNvPr id="6" name="Immagine 5">
            <a:extLst>
              <a:ext uri="{FF2B5EF4-FFF2-40B4-BE49-F238E27FC236}">
                <a16:creationId xmlns:a16="http://schemas.microsoft.com/office/drawing/2014/main" id="{5921072A-3185-298E-99EC-33106D760799}"/>
              </a:ext>
            </a:extLst>
          </p:cNvPr>
          <p:cNvPicPr>
            <a:picLocks noChangeAspect="1"/>
          </p:cNvPicPr>
          <p:nvPr/>
        </p:nvPicPr>
        <p:blipFill>
          <a:blip r:embed="rId3"/>
          <a:stretch>
            <a:fillRect/>
          </a:stretch>
        </p:blipFill>
        <p:spPr>
          <a:xfrm>
            <a:off x="1530640" y="1572734"/>
            <a:ext cx="9130715" cy="4396608"/>
          </a:xfrm>
          <a:prstGeom prst="rect">
            <a:avLst/>
          </a:prstGeom>
        </p:spPr>
      </p:pic>
      <p:sp>
        <p:nvSpPr>
          <p:cNvPr id="2" name="Rettangolo 1">
            <a:extLst>
              <a:ext uri="{FF2B5EF4-FFF2-40B4-BE49-F238E27FC236}">
                <a16:creationId xmlns:a16="http://schemas.microsoft.com/office/drawing/2014/main" id="{D89D44F7-4879-8E1F-71F9-36E9BEB105A0}"/>
              </a:ext>
            </a:extLst>
          </p:cNvPr>
          <p:cNvSpPr/>
          <p:nvPr/>
        </p:nvSpPr>
        <p:spPr>
          <a:xfrm>
            <a:off x="3720352" y="3536578"/>
            <a:ext cx="1156447" cy="1612107"/>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9996C045-262C-0E55-55DA-06F4ABB92E50}"/>
              </a:ext>
            </a:extLst>
          </p:cNvPr>
          <p:cNvSpPr/>
          <p:nvPr/>
        </p:nvSpPr>
        <p:spPr>
          <a:xfrm>
            <a:off x="4903701" y="3545538"/>
            <a:ext cx="950252" cy="1612107"/>
          </a:xfrm>
          <a:prstGeom prst="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0C393B3C-A5FC-E091-1088-2E22C5BD3D44}"/>
              </a:ext>
            </a:extLst>
          </p:cNvPr>
          <p:cNvSpPr/>
          <p:nvPr/>
        </p:nvSpPr>
        <p:spPr>
          <a:xfrm>
            <a:off x="5782245" y="3545535"/>
            <a:ext cx="950252" cy="161210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97814478-E620-00CC-A220-5C9C203AE3E8}"/>
              </a:ext>
            </a:extLst>
          </p:cNvPr>
          <p:cNvSpPr txBox="1"/>
          <p:nvPr/>
        </p:nvSpPr>
        <p:spPr>
          <a:xfrm>
            <a:off x="210792" y="1079393"/>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600" dirty="0"/>
              <a:t>Compressori ed efficienza energetica</a:t>
            </a:r>
          </a:p>
        </p:txBody>
      </p:sp>
    </p:spTree>
    <p:extLst>
      <p:ext uri="{BB962C8B-B14F-4D97-AF65-F5344CB8AC3E}">
        <p14:creationId xmlns:p14="http://schemas.microsoft.com/office/powerpoint/2010/main" val="1957557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B61DD-37C8-1C41-92EE-022B12AF7762}"/>
            </a:ext>
          </a:extLst>
        </p:cNvPr>
        <p:cNvGrpSpPr/>
        <p:nvPr/>
      </p:nvGrpSpPr>
      <p:grpSpPr>
        <a:xfrm>
          <a:off x="0" y="0"/>
          <a:ext cx="0" cy="0"/>
          <a:chOff x="0" y="0"/>
          <a:chExt cx="0" cy="0"/>
        </a:xfrm>
      </p:grpSpPr>
      <p:cxnSp>
        <p:nvCxnSpPr>
          <p:cNvPr id="36" name="Connettore diritto 35">
            <a:extLst>
              <a:ext uri="{FF2B5EF4-FFF2-40B4-BE49-F238E27FC236}">
                <a16:creationId xmlns:a16="http://schemas.microsoft.com/office/drawing/2014/main" id="{10706054-FFC2-97AE-9834-DED7B74110F0}"/>
              </a:ext>
            </a:extLst>
          </p:cNvPr>
          <p:cNvCxnSpPr/>
          <p:nvPr/>
        </p:nvCxnSpPr>
        <p:spPr>
          <a:xfrm>
            <a:off x="1689971" y="600043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CasellaDiTesto 1">
            <a:extLst>
              <a:ext uri="{FF2B5EF4-FFF2-40B4-BE49-F238E27FC236}">
                <a16:creationId xmlns:a16="http://schemas.microsoft.com/office/drawing/2014/main" id="{34CB1522-B031-2833-FEA4-CE7CE9905F0F}"/>
              </a:ext>
            </a:extLst>
          </p:cNvPr>
          <p:cNvSpPr txBox="1"/>
          <p:nvPr/>
        </p:nvSpPr>
        <p:spPr>
          <a:xfrm>
            <a:off x="210792" y="1079393"/>
            <a:ext cx="11125200" cy="507831"/>
          </a:xfrm>
          <a:prstGeom prst="rect">
            <a:avLst/>
          </a:prstGeom>
        </p:spPr>
        <p:txBody>
          <a:bodyPr vert="horz" lIns="91440" tIns="45720" rIns="91440" bIns="45720" rtlCol="0" anchor="ctr">
            <a:noAutofit/>
          </a:bodyPr>
          <a:lstStyle>
            <a:defPPr>
              <a:defRPr lang="it-IT"/>
            </a:defPPr>
            <a:lvl1pPr>
              <a:lnSpc>
                <a:spcPct val="90000"/>
              </a:lnSpc>
              <a:spcBef>
                <a:spcPct val="0"/>
              </a:spcBef>
              <a:buNone/>
              <a:defRPr sz="3000" b="0" i="0">
                <a:solidFill>
                  <a:schemeClr val="accent1">
                    <a:lumMod val="50000"/>
                  </a:schemeClr>
                </a:solidFill>
                <a:latin typeface="HelveticaNeueLT Std" panose="020B0604020202020204" pitchFamily="34" charset="0"/>
                <a:ea typeface="+mj-ea"/>
                <a:cs typeface="+mj-cs"/>
              </a:defRPr>
            </a:lvl1pPr>
          </a:lstStyle>
          <a:p>
            <a:r>
              <a:rPr lang="it-IT" sz="2600" dirty="0"/>
              <a:t>Compressori ed efficienza energetica</a:t>
            </a:r>
          </a:p>
        </p:txBody>
      </p:sp>
      <p:pic>
        <p:nvPicPr>
          <p:cNvPr id="3" name="Immagine 2" descr="Immagine che contiene testo, schermata, diagramma, Diagramma&#10;&#10;Descrizione generata automaticamente">
            <a:extLst>
              <a:ext uri="{FF2B5EF4-FFF2-40B4-BE49-F238E27FC236}">
                <a16:creationId xmlns:a16="http://schemas.microsoft.com/office/drawing/2014/main" id="{062A4760-C5F3-B1C0-4700-8EDC9BC1661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384243" y="2103661"/>
            <a:ext cx="3581796" cy="2754021"/>
          </a:xfrm>
          <a:prstGeom prst="rect">
            <a:avLst/>
          </a:prstGeom>
        </p:spPr>
      </p:pic>
      <p:pic>
        <p:nvPicPr>
          <p:cNvPr id="4" name="Immagine 3" descr="Immagine che contiene testo, schermata, diagramma, Parallelo&#10;&#10;Descrizione generata automaticamente">
            <a:extLst>
              <a:ext uri="{FF2B5EF4-FFF2-40B4-BE49-F238E27FC236}">
                <a16:creationId xmlns:a16="http://schemas.microsoft.com/office/drawing/2014/main" id="{90E1C136-B803-2DF6-C050-5881F3B9DBA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388470" y="2103661"/>
            <a:ext cx="3592711" cy="2754021"/>
          </a:xfrm>
          <a:prstGeom prst="rect">
            <a:avLst/>
          </a:prstGeom>
        </p:spPr>
      </p:pic>
      <p:pic>
        <p:nvPicPr>
          <p:cNvPr id="5" name="Immagine 4" descr="Immagine che contiene testo, schermata, diagramma, Parallelo&#10;&#10;Descrizione generata automaticamente">
            <a:extLst>
              <a:ext uri="{FF2B5EF4-FFF2-40B4-BE49-F238E27FC236}">
                <a16:creationId xmlns:a16="http://schemas.microsoft.com/office/drawing/2014/main" id="{E4C1BD3E-03FE-8226-E4DB-F3C8A6FED7E4}"/>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81941" y="2113821"/>
            <a:ext cx="3679873" cy="2754021"/>
          </a:xfrm>
          <a:prstGeom prst="rect">
            <a:avLst/>
          </a:prstGeom>
        </p:spPr>
      </p:pic>
      <p:sp>
        <p:nvSpPr>
          <p:cNvPr id="7" name="CasellaDiTesto 6">
            <a:extLst>
              <a:ext uri="{FF2B5EF4-FFF2-40B4-BE49-F238E27FC236}">
                <a16:creationId xmlns:a16="http://schemas.microsoft.com/office/drawing/2014/main" id="{6C721A3D-40B0-5C3C-B8C1-1443C1C03C46}"/>
              </a:ext>
            </a:extLst>
          </p:cNvPr>
          <p:cNvSpPr txBox="1"/>
          <p:nvPr/>
        </p:nvSpPr>
        <p:spPr>
          <a:xfrm>
            <a:off x="1192537" y="1697653"/>
            <a:ext cx="2543361" cy="318100"/>
          </a:xfrm>
          <a:prstGeom prst="rect">
            <a:avLst/>
          </a:prstGeom>
          <a:noFill/>
        </p:spPr>
        <p:txBody>
          <a:bodyPr wrap="square">
            <a:spAutoFit/>
          </a:bodyPr>
          <a:lstStyle/>
          <a:p>
            <a:pPr defTabSz="382636">
              <a:defRPr/>
            </a:pPr>
            <a:r>
              <a:rPr lang="it-IT" sz="1467" b="1" dirty="0">
                <a:solidFill>
                  <a:srgbClr val="595957"/>
                </a:solidFill>
                <a:latin typeface="Myriad Pro" panose="020B0503030403020204" pitchFamily="34" charset="0"/>
              </a:rPr>
              <a:t>6 compressori scroll</a:t>
            </a:r>
          </a:p>
        </p:txBody>
      </p:sp>
      <p:sp>
        <p:nvSpPr>
          <p:cNvPr id="8" name="CasellaDiTesto 7">
            <a:extLst>
              <a:ext uri="{FF2B5EF4-FFF2-40B4-BE49-F238E27FC236}">
                <a16:creationId xmlns:a16="http://schemas.microsoft.com/office/drawing/2014/main" id="{69769B1C-F638-3FFC-BD99-1F8578369704}"/>
              </a:ext>
            </a:extLst>
          </p:cNvPr>
          <p:cNvSpPr txBox="1"/>
          <p:nvPr/>
        </p:nvSpPr>
        <p:spPr>
          <a:xfrm>
            <a:off x="5659347" y="1697653"/>
            <a:ext cx="1031587" cy="318100"/>
          </a:xfrm>
          <a:prstGeom prst="rect">
            <a:avLst/>
          </a:prstGeom>
          <a:noFill/>
        </p:spPr>
        <p:txBody>
          <a:bodyPr wrap="square">
            <a:spAutoFit/>
          </a:bodyPr>
          <a:lstStyle/>
          <a:p>
            <a:pPr defTabSz="382636">
              <a:defRPr/>
            </a:pPr>
            <a:r>
              <a:rPr lang="it-IT" sz="1467" b="1" dirty="0">
                <a:solidFill>
                  <a:srgbClr val="595957"/>
                </a:solidFill>
                <a:latin typeface="Myriad Pro" panose="020B0503030403020204" pitchFamily="34" charset="0"/>
              </a:rPr>
              <a:t>2 vite</a:t>
            </a:r>
          </a:p>
        </p:txBody>
      </p:sp>
      <p:sp>
        <p:nvSpPr>
          <p:cNvPr id="12" name="CasellaDiTesto 11">
            <a:extLst>
              <a:ext uri="{FF2B5EF4-FFF2-40B4-BE49-F238E27FC236}">
                <a16:creationId xmlns:a16="http://schemas.microsoft.com/office/drawing/2014/main" id="{5F8B426C-CE96-A45A-43C1-2DBAB90CBB6B}"/>
              </a:ext>
            </a:extLst>
          </p:cNvPr>
          <p:cNvSpPr txBox="1"/>
          <p:nvPr/>
        </p:nvSpPr>
        <p:spPr>
          <a:xfrm>
            <a:off x="9430871" y="1697653"/>
            <a:ext cx="1784849" cy="318100"/>
          </a:xfrm>
          <a:prstGeom prst="rect">
            <a:avLst/>
          </a:prstGeom>
          <a:noFill/>
        </p:spPr>
        <p:txBody>
          <a:bodyPr wrap="square">
            <a:spAutoFit/>
          </a:bodyPr>
          <a:lstStyle/>
          <a:p>
            <a:pPr defTabSz="382636">
              <a:defRPr/>
            </a:pPr>
            <a:r>
              <a:rPr lang="it-IT" sz="1467" b="1" dirty="0">
                <a:solidFill>
                  <a:srgbClr val="595957"/>
                </a:solidFill>
                <a:latin typeface="Myriad Pro" panose="020B0503030403020204" pitchFamily="34" charset="0"/>
              </a:rPr>
              <a:t>2 vite inverter</a:t>
            </a:r>
          </a:p>
        </p:txBody>
      </p:sp>
      <p:sp>
        <p:nvSpPr>
          <p:cNvPr id="14" name="CasellaDiTesto 13">
            <a:extLst>
              <a:ext uri="{FF2B5EF4-FFF2-40B4-BE49-F238E27FC236}">
                <a16:creationId xmlns:a16="http://schemas.microsoft.com/office/drawing/2014/main" id="{27ED9A23-A682-68FA-494D-776BC15CF2F4}"/>
              </a:ext>
            </a:extLst>
          </p:cNvPr>
          <p:cNvSpPr txBox="1"/>
          <p:nvPr/>
        </p:nvSpPr>
        <p:spPr>
          <a:xfrm>
            <a:off x="375920" y="5391176"/>
            <a:ext cx="3585893" cy="543867"/>
          </a:xfrm>
          <a:prstGeom prst="rect">
            <a:avLst/>
          </a:prstGeom>
          <a:noFill/>
        </p:spPr>
        <p:txBody>
          <a:bodyPr wrap="square">
            <a:spAutoFit/>
          </a:bodyPr>
          <a:lstStyle/>
          <a:p>
            <a:pPr algn="ctr" defTabSz="382636">
              <a:defRPr/>
            </a:pPr>
            <a:r>
              <a:rPr lang="it-IT" sz="1467" dirty="0">
                <a:solidFill>
                  <a:srgbClr val="595957"/>
                </a:solidFill>
                <a:latin typeface="Myriad Pro" panose="020B0503030403020204" pitchFamily="34" charset="0"/>
              </a:rPr>
              <a:t>E</a:t>
            </a:r>
            <a:r>
              <a:rPr lang="it-IT" sz="1467" dirty="0" err="1">
                <a:solidFill>
                  <a:srgbClr val="595957"/>
                </a:solidFill>
                <a:latin typeface="Myriad Pro" panose="020B0503030403020204" pitchFamily="34" charset="0"/>
              </a:rPr>
              <a:t>fficienza</a:t>
            </a:r>
            <a:r>
              <a:rPr lang="it-IT" sz="1467" dirty="0">
                <a:solidFill>
                  <a:srgbClr val="595957"/>
                </a:solidFill>
                <a:latin typeface="Myriad Pro" panose="020B0503030403020204" pitchFamily="34" charset="0"/>
              </a:rPr>
              <a:t> maggiore nelle condizioni medie di funzionamento</a:t>
            </a:r>
          </a:p>
        </p:txBody>
      </p:sp>
      <p:sp>
        <p:nvSpPr>
          <p:cNvPr id="15" name="CasellaDiTesto 14">
            <a:extLst>
              <a:ext uri="{FF2B5EF4-FFF2-40B4-BE49-F238E27FC236}">
                <a16:creationId xmlns:a16="http://schemas.microsoft.com/office/drawing/2014/main" id="{1DEBF227-BAD7-8962-1C92-868B94CAD22F}"/>
              </a:ext>
            </a:extLst>
          </p:cNvPr>
          <p:cNvSpPr txBox="1"/>
          <p:nvPr/>
        </p:nvSpPr>
        <p:spPr>
          <a:xfrm>
            <a:off x="4765041" y="5516367"/>
            <a:ext cx="2991824" cy="318100"/>
          </a:xfrm>
          <a:prstGeom prst="rect">
            <a:avLst/>
          </a:prstGeom>
          <a:noFill/>
        </p:spPr>
        <p:txBody>
          <a:bodyPr wrap="square">
            <a:spAutoFit/>
          </a:bodyPr>
          <a:lstStyle/>
          <a:p>
            <a:pPr algn="ctr" defTabSz="382636">
              <a:defRPr/>
            </a:pPr>
            <a:r>
              <a:rPr lang="it-IT" sz="1467" dirty="0">
                <a:solidFill>
                  <a:srgbClr val="595957"/>
                </a:solidFill>
                <a:latin typeface="Myriad Pro" panose="020B0503030403020204" pitchFamily="34" charset="0"/>
              </a:rPr>
              <a:t>E</a:t>
            </a:r>
            <a:r>
              <a:rPr lang="it-IT" sz="1467" dirty="0" err="1">
                <a:solidFill>
                  <a:srgbClr val="595957"/>
                </a:solidFill>
                <a:latin typeface="Myriad Pro" panose="020B0503030403020204" pitchFamily="34" charset="0"/>
              </a:rPr>
              <a:t>fficienza</a:t>
            </a:r>
            <a:r>
              <a:rPr lang="it-IT" sz="1467" dirty="0">
                <a:solidFill>
                  <a:srgbClr val="595957"/>
                </a:solidFill>
                <a:latin typeface="Myriad Pro" panose="020B0503030403020204" pitchFamily="34" charset="0"/>
              </a:rPr>
              <a:t> maggiore a pieno carico</a:t>
            </a:r>
          </a:p>
        </p:txBody>
      </p:sp>
      <p:sp>
        <p:nvSpPr>
          <p:cNvPr id="16" name="CasellaDiTesto 15">
            <a:extLst>
              <a:ext uri="{FF2B5EF4-FFF2-40B4-BE49-F238E27FC236}">
                <a16:creationId xmlns:a16="http://schemas.microsoft.com/office/drawing/2014/main" id="{5CDB4D85-8E54-FD70-ACE9-2E0FE6801C8C}"/>
              </a:ext>
            </a:extLst>
          </p:cNvPr>
          <p:cNvSpPr txBox="1"/>
          <p:nvPr/>
        </p:nvSpPr>
        <p:spPr>
          <a:xfrm>
            <a:off x="8391878" y="5395529"/>
            <a:ext cx="3585893" cy="543867"/>
          </a:xfrm>
          <a:prstGeom prst="rect">
            <a:avLst/>
          </a:prstGeom>
          <a:noFill/>
        </p:spPr>
        <p:txBody>
          <a:bodyPr wrap="square">
            <a:spAutoFit/>
          </a:bodyPr>
          <a:lstStyle/>
          <a:p>
            <a:pPr algn="ctr" defTabSz="382636">
              <a:defRPr/>
            </a:pPr>
            <a:r>
              <a:rPr lang="it-IT" sz="1467" dirty="0">
                <a:solidFill>
                  <a:srgbClr val="595957"/>
                </a:solidFill>
                <a:latin typeface="Myriad Pro" panose="020B0503030403020204" pitchFamily="34" charset="0"/>
              </a:rPr>
              <a:t>E</a:t>
            </a:r>
            <a:r>
              <a:rPr lang="it-IT" sz="1467" dirty="0" err="1">
                <a:solidFill>
                  <a:srgbClr val="595957"/>
                </a:solidFill>
                <a:latin typeface="Myriad Pro" panose="020B0503030403020204" pitchFamily="34" charset="0"/>
              </a:rPr>
              <a:t>fficienza</a:t>
            </a:r>
            <a:r>
              <a:rPr lang="it-IT" sz="1467" dirty="0">
                <a:solidFill>
                  <a:srgbClr val="595957"/>
                </a:solidFill>
                <a:latin typeface="Myriad Pro" panose="020B0503030403020204" pitchFamily="34" charset="0"/>
              </a:rPr>
              <a:t> maggiore a carico ridotto e con basse temperature di condensazione</a:t>
            </a:r>
          </a:p>
        </p:txBody>
      </p:sp>
      <p:cxnSp>
        <p:nvCxnSpPr>
          <p:cNvPr id="17" name="Connettore diritto 16">
            <a:extLst>
              <a:ext uri="{FF2B5EF4-FFF2-40B4-BE49-F238E27FC236}">
                <a16:creationId xmlns:a16="http://schemas.microsoft.com/office/drawing/2014/main" id="{C0C692F9-1805-02CA-DC55-CE906FDE3D73}"/>
              </a:ext>
            </a:extLst>
          </p:cNvPr>
          <p:cNvCxnSpPr>
            <a:cxnSpLocks/>
          </p:cNvCxnSpPr>
          <p:nvPr/>
        </p:nvCxnSpPr>
        <p:spPr>
          <a:xfrm flipH="1">
            <a:off x="2373254" y="3091393"/>
            <a:ext cx="381581" cy="577027"/>
          </a:xfrm>
          <a:prstGeom prst="line">
            <a:avLst/>
          </a:prstGeom>
          <a:ln w="25400" cap="rnd">
            <a:solidFill>
              <a:srgbClr val="FF0000"/>
            </a:solidFill>
            <a:roun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 name="Connettore diritto 17">
            <a:extLst>
              <a:ext uri="{FF2B5EF4-FFF2-40B4-BE49-F238E27FC236}">
                <a16:creationId xmlns:a16="http://schemas.microsoft.com/office/drawing/2014/main" id="{9426EB35-CE59-8FAB-4482-245A665196AC}"/>
              </a:ext>
            </a:extLst>
          </p:cNvPr>
          <p:cNvCxnSpPr>
            <a:cxnSpLocks/>
          </p:cNvCxnSpPr>
          <p:nvPr/>
        </p:nvCxnSpPr>
        <p:spPr>
          <a:xfrm flipH="1">
            <a:off x="3239476" y="3018833"/>
            <a:ext cx="381581" cy="577027"/>
          </a:xfrm>
          <a:prstGeom prst="line">
            <a:avLst/>
          </a:prstGeom>
          <a:ln w="25400" cap="rnd">
            <a:solidFill>
              <a:srgbClr val="FF0000"/>
            </a:solidFill>
            <a:roun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 name="Connettore diritto 18">
            <a:extLst>
              <a:ext uri="{FF2B5EF4-FFF2-40B4-BE49-F238E27FC236}">
                <a16:creationId xmlns:a16="http://schemas.microsoft.com/office/drawing/2014/main" id="{E09D2051-AC8C-DD6C-2CDC-B2779CED8027}"/>
              </a:ext>
            </a:extLst>
          </p:cNvPr>
          <p:cNvCxnSpPr>
            <a:cxnSpLocks/>
          </p:cNvCxnSpPr>
          <p:nvPr/>
        </p:nvCxnSpPr>
        <p:spPr>
          <a:xfrm flipH="1">
            <a:off x="4846149" y="2755558"/>
            <a:ext cx="756588" cy="1203269"/>
          </a:xfrm>
          <a:prstGeom prst="line">
            <a:avLst/>
          </a:prstGeom>
          <a:ln w="25400" cap="rnd">
            <a:solidFill>
              <a:srgbClr val="FF0000"/>
            </a:solidFill>
            <a:roun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 name="Connettore diritto 19">
            <a:extLst>
              <a:ext uri="{FF2B5EF4-FFF2-40B4-BE49-F238E27FC236}">
                <a16:creationId xmlns:a16="http://schemas.microsoft.com/office/drawing/2014/main" id="{F90C3406-BF2E-9B59-C902-3AAA3EE9B277}"/>
              </a:ext>
            </a:extLst>
          </p:cNvPr>
          <p:cNvCxnSpPr>
            <a:cxnSpLocks/>
          </p:cNvCxnSpPr>
          <p:nvPr/>
        </p:nvCxnSpPr>
        <p:spPr>
          <a:xfrm flipH="1" flipV="1">
            <a:off x="9762565" y="2674873"/>
            <a:ext cx="2017059" cy="96182"/>
          </a:xfrm>
          <a:prstGeom prst="line">
            <a:avLst/>
          </a:prstGeom>
          <a:ln w="25400" cap="rnd">
            <a:solidFill>
              <a:srgbClr val="FF0000"/>
            </a:solidFill>
            <a:roun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6239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972D-F81E-B263-9D97-D6E97CF06FA6}"/>
            </a:ext>
          </a:extLst>
        </p:cNvPr>
        <p:cNvGrpSpPr/>
        <p:nvPr/>
      </p:nvGrpSpPr>
      <p:grpSpPr>
        <a:xfrm>
          <a:off x="0" y="0"/>
          <a:ext cx="0" cy="0"/>
          <a:chOff x="0" y="0"/>
          <a:chExt cx="0" cy="0"/>
        </a:xfrm>
      </p:grpSpPr>
      <p:grpSp>
        <p:nvGrpSpPr>
          <p:cNvPr id="8" name="Gruppo 7">
            <a:extLst>
              <a:ext uri="{FF2B5EF4-FFF2-40B4-BE49-F238E27FC236}">
                <a16:creationId xmlns:a16="http://schemas.microsoft.com/office/drawing/2014/main" id="{22CAF627-2662-734F-A92B-24CBE99CBAFD}"/>
              </a:ext>
            </a:extLst>
          </p:cNvPr>
          <p:cNvGrpSpPr/>
          <p:nvPr/>
        </p:nvGrpSpPr>
        <p:grpSpPr>
          <a:xfrm>
            <a:off x="695806" y="1634472"/>
            <a:ext cx="2437316" cy="4238357"/>
            <a:chOff x="521854" y="1079124"/>
            <a:chExt cx="1827987" cy="3178768"/>
          </a:xfrm>
        </p:grpSpPr>
        <p:grpSp>
          <p:nvGrpSpPr>
            <p:cNvPr id="9" name="Gruppo 8">
              <a:extLst>
                <a:ext uri="{FF2B5EF4-FFF2-40B4-BE49-F238E27FC236}">
                  <a16:creationId xmlns:a16="http://schemas.microsoft.com/office/drawing/2014/main" id="{480671CE-80AA-AF28-B50A-23C2FFB61E6A}"/>
                </a:ext>
              </a:extLst>
            </p:cNvPr>
            <p:cNvGrpSpPr/>
            <p:nvPr/>
          </p:nvGrpSpPr>
          <p:grpSpPr>
            <a:xfrm>
              <a:off x="523521" y="1079124"/>
              <a:ext cx="1826320" cy="3178768"/>
              <a:chOff x="523521" y="1079124"/>
              <a:chExt cx="1826320" cy="3178768"/>
            </a:xfrm>
          </p:grpSpPr>
          <p:sp>
            <p:nvSpPr>
              <p:cNvPr id="11" name="Rettangolo con angoli arrotondati 10">
                <a:extLst>
                  <a:ext uri="{FF2B5EF4-FFF2-40B4-BE49-F238E27FC236}">
                    <a16:creationId xmlns:a16="http://schemas.microsoft.com/office/drawing/2014/main" id="{F8CC1964-5FD6-9FFD-A9F7-A7401D446BD6}"/>
                  </a:ext>
                </a:extLst>
              </p:cNvPr>
              <p:cNvSpPr/>
              <p:nvPr/>
            </p:nvSpPr>
            <p:spPr>
              <a:xfrm>
                <a:off x="523521" y="1405923"/>
                <a:ext cx="1826320" cy="2851969"/>
              </a:xfrm>
              <a:prstGeom prst="roundRect">
                <a:avLst/>
              </a:prstGeom>
              <a:noFill/>
              <a:ln>
                <a:solidFill>
                  <a:srgbClr val="5959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p>
            </p:txBody>
          </p:sp>
          <p:grpSp>
            <p:nvGrpSpPr>
              <p:cNvPr id="12" name="Gruppo 11">
                <a:extLst>
                  <a:ext uri="{FF2B5EF4-FFF2-40B4-BE49-F238E27FC236}">
                    <a16:creationId xmlns:a16="http://schemas.microsoft.com/office/drawing/2014/main" id="{5AD8565F-13FB-6215-C77D-ADD0C9A95A31}"/>
                  </a:ext>
                </a:extLst>
              </p:cNvPr>
              <p:cNvGrpSpPr/>
              <p:nvPr/>
            </p:nvGrpSpPr>
            <p:grpSpPr>
              <a:xfrm>
                <a:off x="1196293" y="1079124"/>
                <a:ext cx="480777" cy="480777"/>
                <a:chOff x="517526" y="1405923"/>
                <a:chExt cx="480777" cy="480777"/>
              </a:xfrm>
            </p:grpSpPr>
            <p:sp>
              <p:nvSpPr>
                <p:cNvPr id="13" name="Ovale 12">
                  <a:extLst>
                    <a:ext uri="{FF2B5EF4-FFF2-40B4-BE49-F238E27FC236}">
                      <a16:creationId xmlns:a16="http://schemas.microsoft.com/office/drawing/2014/main" id="{096B8C79-93E5-2303-A6F1-1C1130408440}"/>
                    </a:ext>
                  </a:extLst>
                </p:cNvPr>
                <p:cNvSpPr/>
                <p:nvPr/>
              </p:nvSpPr>
              <p:spPr>
                <a:xfrm>
                  <a:off x="517526" y="1405923"/>
                  <a:ext cx="480777" cy="480777"/>
                </a:xfrm>
                <a:prstGeom prst="ellipse">
                  <a:avLst/>
                </a:prstGeom>
                <a:solidFill>
                  <a:srgbClr val="5959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solidFill>
                      <a:srgbClr val="595957"/>
                    </a:solidFill>
                  </a:endParaRPr>
                </a:p>
              </p:txBody>
            </p:sp>
            <p:pic>
              <p:nvPicPr>
                <p:cNvPr id="14" name="Immagine 13" descr="Immagine che contiene triangolo, creatività&#10;&#10;Descrizione generata automaticamente">
                  <a:extLst>
                    <a:ext uri="{FF2B5EF4-FFF2-40B4-BE49-F238E27FC236}">
                      <a16:creationId xmlns:a16="http://schemas.microsoft.com/office/drawing/2014/main" id="{B0BA097E-7830-3387-1836-6500F4D190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706" y="1541216"/>
                  <a:ext cx="264417" cy="210190"/>
                </a:xfrm>
                <a:prstGeom prst="rect">
                  <a:avLst/>
                </a:prstGeom>
              </p:spPr>
            </p:pic>
          </p:grpSp>
        </p:grpSp>
        <p:sp>
          <p:nvSpPr>
            <p:cNvPr id="10" name="CasellaDiTesto 9">
              <a:extLst>
                <a:ext uri="{FF2B5EF4-FFF2-40B4-BE49-F238E27FC236}">
                  <a16:creationId xmlns:a16="http://schemas.microsoft.com/office/drawing/2014/main" id="{4D1F15E4-F76E-7E59-C5A5-AB3F4D926F77}"/>
                </a:ext>
              </a:extLst>
            </p:cNvPr>
            <p:cNvSpPr txBox="1"/>
            <p:nvPr/>
          </p:nvSpPr>
          <p:spPr>
            <a:xfrm>
              <a:off x="521854" y="2227940"/>
              <a:ext cx="1826320" cy="1361912"/>
            </a:xfrm>
            <a:prstGeom prst="rect">
              <a:avLst/>
            </a:prstGeom>
            <a:noFill/>
          </p:spPr>
          <p:txBody>
            <a:bodyPr wrap="square">
              <a:spAutoFit/>
            </a:bodyPr>
            <a:lstStyle/>
            <a:p>
              <a:pPr algn="ctr"/>
              <a:r>
                <a:rPr lang="it-IT" sz="1600" b="1" dirty="0">
                  <a:solidFill>
                    <a:srgbClr val="595957"/>
                  </a:solidFill>
                  <a:latin typeface="Myriad Pro" panose="020B0503030403020204" pitchFamily="34" charset="0"/>
                </a:rPr>
                <a:t>Transizione 5.0 </a:t>
              </a:r>
              <a:r>
                <a:rPr lang="it-IT" sz="1600" dirty="0">
                  <a:solidFill>
                    <a:srgbClr val="595957"/>
                  </a:solidFill>
                  <a:latin typeface="Myriad Pro" panose="020B0503030403020204" pitchFamily="34" charset="0"/>
                </a:rPr>
                <a:t>modifica il paradigma rispetto ad Industria 4.0: </a:t>
              </a:r>
              <a:r>
                <a:rPr lang="it-IT" sz="1600" b="1" dirty="0">
                  <a:solidFill>
                    <a:srgbClr val="595957"/>
                  </a:solidFill>
                  <a:latin typeface="Myriad Pro" panose="020B0503030403020204" pitchFamily="34" charset="0"/>
                </a:rPr>
                <a:t>non parliamo solamente di beni ma di sistemi efficienti.</a:t>
              </a:r>
            </a:p>
            <a:p>
              <a:endParaRPr lang="it-IT" sz="1600" dirty="0">
                <a:solidFill>
                  <a:srgbClr val="595957"/>
                </a:solidFill>
                <a:latin typeface="Myriad Pro" panose="020B0503030403020204" pitchFamily="34" charset="0"/>
              </a:endParaRPr>
            </a:p>
          </p:txBody>
        </p:sp>
      </p:grpSp>
      <p:grpSp>
        <p:nvGrpSpPr>
          <p:cNvPr id="15" name="Gruppo 14">
            <a:extLst>
              <a:ext uri="{FF2B5EF4-FFF2-40B4-BE49-F238E27FC236}">
                <a16:creationId xmlns:a16="http://schemas.microsoft.com/office/drawing/2014/main" id="{79C1DD97-6914-E81C-1FBE-EE35BF74A2FD}"/>
              </a:ext>
            </a:extLst>
          </p:cNvPr>
          <p:cNvGrpSpPr/>
          <p:nvPr/>
        </p:nvGrpSpPr>
        <p:grpSpPr>
          <a:xfrm>
            <a:off x="3501969" y="1634473"/>
            <a:ext cx="2437313" cy="4238358"/>
            <a:chOff x="2565877" y="1069498"/>
            <a:chExt cx="1827985" cy="3178768"/>
          </a:xfrm>
        </p:grpSpPr>
        <p:grpSp>
          <p:nvGrpSpPr>
            <p:cNvPr id="16" name="Gruppo 15">
              <a:extLst>
                <a:ext uri="{FF2B5EF4-FFF2-40B4-BE49-F238E27FC236}">
                  <a16:creationId xmlns:a16="http://schemas.microsoft.com/office/drawing/2014/main" id="{EE847395-6EA8-47DB-94F1-E5A08B0CAA4E}"/>
                </a:ext>
              </a:extLst>
            </p:cNvPr>
            <p:cNvGrpSpPr/>
            <p:nvPr/>
          </p:nvGrpSpPr>
          <p:grpSpPr>
            <a:xfrm>
              <a:off x="2567542" y="1069498"/>
              <a:ext cx="1826320" cy="3178768"/>
              <a:chOff x="523521" y="1079124"/>
              <a:chExt cx="1826320" cy="3178768"/>
            </a:xfrm>
          </p:grpSpPr>
          <p:sp>
            <p:nvSpPr>
              <p:cNvPr id="18" name="Rettangolo con angoli arrotondati 17">
                <a:extLst>
                  <a:ext uri="{FF2B5EF4-FFF2-40B4-BE49-F238E27FC236}">
                    <a16:creationId xmlns:a16="http://schemas.microsoft.com/office/drawing/2014/main" id="{3C2A5DA3-E24D-180B-4FC4-BE4A6F94D8F0}"/>
                  </a:ext>
                </a:extLst>
              </p:cNvPr>
              <p:cNvSpPr/>
              <p:nvPr/>
            </p:nvSpPr>
            <p:spPr>
              <a:xfrm>
                <a:off x="523521" y="1405923"/>
                <a:ext cx="1826320" cy="2851969"/>
              </a:xfrm>
              <a:prstGeom prst="roundRect">
                <a:avLst/>
              </a:prstGeom>
              <a:noFill/>
              <a:ln>
                <a:solidFill>
                  <a:srgbClr val="5959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p>
            </p:txBody>
          </p:sp>
          <p:grpSp>
            <p:nvGrpSpPr>
              <p:cNvPr id="19" name="Gruppo 18">
                <a:extLst>
                  <a:ext uri="{FF2B5EF4-FFF2-40B4-BE49-F238E27FC236}">
                    <a16:creationId xmlns:a16="http://schemas.microsoft.com/office/drawing/2014/main" id="{8BD6048B-092A-6710-B2E1-181001149004}"/>
                  </a:ext>
                </a:extLst>
              </p:cNvPr>
              <p:cNvGrpSpPr/>
              <p:nvPr/>
            </p:nvGrpSpPr>
            <p:grpSpPr>
              <a:xfrm>
                <a:off x="1196293" y="1079124"/>
                <a:ext cx="480777" cy="480777"/>
                <a:chOff x="517526" y="1405923"/>
                <a:chExt cx="480777" cy="480777"/>
              </a:xfrm>
            </p:grpSpPr>
            <p:sp>
              <p:nvSpPr>
                <p:cNvPr id="20" name="Ovale 19">
                  <a:extLst>
                    <a:ext uri="{FF2B5EF4-FFF2-40B4-BE49-F238E27FC236}">
                      <a16:creationId xmlns:a16="http://schemas.microsoft.com/office/drawing/2014/main" id="{F69F15E3-C026-E786-CE20-E045DC0B4224}"/>
                    </a:ext>
                  </a:extLst>
                </p:cNvPr>
                <p:cNvSpPr/>
                <p:nvPr/>
              </p:nvSpPr>
              <p:spPr>
                <a:xfrm>
                  <a:off x="517526" y="1405923"/>
                  <a:ext cx="480777" cy="480777"/>
                </a:xfrm>
                <a:prstGeom prst="ellipse">
                  <a:avLst/>
                </a:prstGeom>
                <a:solidFill>
                  <a:srgbClr val="5959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solidFill>
                      <a:srgbClr val="595957"/>
                    </a:solidFill>
                  </a:endParaRPr>
                </a:p>
              </p:txBody>
            </p:sp>
            <p:pic>
              <p:nvPicPr>
                <p:cNvPr id="21" name="Immagine 20" descr="Immagine che contiene triangolo, creatività&#10;&#10;Descrizione generata automaticamente">
                  <a:extLst>
                    <a:ext uri="{FF2B5EF4-FFF2-40B4-BE49-F238E27FC236}">
                      <a16:creationId xmlns:a16="http://schemas.microsoft.com/office/drawing/2014/main" id="{E537C9C6-5F27-294A-9700-CCFA1F62FD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706" y="1541216"/>
                  <a:ext cx="264417" cy="210190"/>
                </a:xfrm>
                <a:prstGeom prst="rect">
                  <a:avLst/>
                </a:prstGeom>
              </p:spPr>
            </p:pic>
          </p:grpSp>
        </p:grpSp>
        <p:sp>
          <p:nvSpPr>
            <p:cNvPr id="17" name="CasellaDiTesto 16">
              <a:extLst>
                <a:ext uri="{FF2B5EF4-FFF2-40B4-BE49-F238E27FC236}">
                  <a16:creationId xmlns:a16="http://schemas.microsoft.com/office/drawing/2014/main" id="{C2F2397E-00E3-F7B7-0334-30F8DB5066AA}"/>
                </a:ext>
              </a:extLst>
            </p:cNvPr>
            <p:cNvSpPr txBox="1"/>
            <p:nvPr/>
          </p:nvSpPr>
          <p:spPr>
            <a:xfrm>
              <a:off x="2565877" y="1741226"/>
              <a:ext cx="1826320" cy="2285241"/>
            </a:xfrm>
            <a:prstGeom prst="rect">
              <a:avLst/>
            </a:prstGeom>
            <a:noFill/>
          </p:spPr>
          <p:txBody>
            <a:bodyPr wrap="square">
              <a:spAutoFit/>
            </a:bodyPr>
            <a:lstStyle/>
            <a:p>
              <a:pPr algn="ctr"/>
              <a:r>
                <a:rPr lang="it-IT" sz="1600" b="1" dirty="0">
                  <a:solidFill>
                    <a:srgbClr val="595957"/>
                  </a:solidFill>
                  <a:latin typeface="Myriad Pro" panose="020B0503030403020204" pitchFamily="34" charset="0"/>
                </a:rPr>
                <a:t>Fondamentale il ruolo del BMS.</a:t>
              </a:r>
            </a:p>
            <a:p>
              <a:pPr algn="ctr"/>
              <a:r>
                <a:rPr lang="it-IT" sz="1600" dirty="0">
                  <a:solidFill>
                    <a:srgbClr val="595957"/>
                  </a:solidFill>
                  <a:latin typeface="Myriad Pro" panose="020B0503030403020204" pitchFamily="34" charset="0"/>
                </a:rPr>
                <a:t>E’ essenziale che tutti i componenti di un impianto (es. UTA per alberghi, ospedali, …) comunichino per poter essere considerati trainanti e partecipare al calcolo del risparmio.</a:t>
              </a:r>
            </a:p>
            <a:p>
              <a:pPr algn="ctr"/>
              <a:r>
                <a:rPr lang="it-IT" sz="1600" b="1" dirty="0">
                  <a:solidFill>
                    <a:srgbClr val="595957"/>
                  </a:solidFill>
                  <a:latin typeface="Myriad Pro" panose="020B0503030403020204" pitchFamily="34" charset="0"/>
                </a:rPr>
                <a:t>PDC e fotovoltaico trainati. </a:t>
              </a:r>
            </a:p>
          </p:txBody>
        </p:sp>
      </p:grpSp>
      <p:grpSp>
        <p:nvGrpSpPr>
          <p:cNvPr id="22" name="Gruppo 21">
            <a:extLst>
              <a:ext uri="{FF2B5EF4-FFF2-40B4-BE49-F238E27FC236}">
                <a16:creationId xmlns:a16="http://schemas.microsoft.com/office/drawing/2014/main" id="{F33D1ABD-0452-DC85-5247-761705F4B2A5}"/>
              </a:ext>
            </a:extLst>
          </p:cNvPr>
          <p:cNvGrpSpPr/>
          <p:nvPr/>
        </p:nvGrpSpPr>
        <p:grpSpPr>
          <a:xfrm>
            <a:off x="6310351" y="1634473"/>
            <a:ext cx="5288982" cy="4238357"/>
            <a:chOff x="4609896" y="1077134"/>
            <a:chExt cx="3966737" cy="3178768"/>
          </a:xfrm>
        </p:grpSpPr>
        <p:grpSp>
          <p:nvGrpSpPr>
            <p:cNvPr id="23" name="Gruppo 22">
              <a:extLst>
                <a:ext uri="{FF2B5EF4-FFF2-40B4-BE49-F238E27FC236}">
                  <a16:creationId xmlns:a16="http://schemas.microsoft.com/office/drawing/2014/main" id="{B6AC2CEA-74FA-7719-E6ED-22BE48253937}"/>
                </a:ext>
              </a:extLst>
            </p:cNvPr>
            <p:cNvGrpSpPr/>
            <p:nvPr/>
          </p:nvGrpSpPr>
          <p:grpSpPr>
            <a:xfrm>
              <a:off x="4609896" y="1077134"/>
              <a:ext cx="1826320" cy="3178768"/>
              <a:chOff x="523521" y="1079124"/>
              <a:chExt cx="1826320" cy="3178768"/>
            </a:xfrm>
          </p:grpSpPr>
          <p:sp>
            <p:nvSpPr>
              <p:cNvPr id="25" name="Rettangolo con angoli arrotondati 24">
                <a:extLst>
                  <a:ext uri="{FF2B5EF4-FFF2-40B4-BE49-F238E27FC236}">
                    <a16:creationId xmlns:a16="http://schemas.microsoft.com/office/drawing/2014/main" id="{44CFCA52-3221-7BBD-A3D9-2870A94E8C75}"/>
                  </a:ext>
                </a:extLst>
              </p:cNvPr>
              <p:cNvSpPr/>
              <p:nvPr/>
            </p:nvSpPr>
            <p:spPr>
              <a:xfrm>
                <a:off x="523521" y="1405923"/>
                <a:ext cx="1826320" cy="2851969"/>
              </a:xfrm>
              <a:prstGeom prst="roundRect">
                <a:avLst/>
              </a:prstGeom>
              <a:noFill/>
              <a:ln>
                <a:solidFill>
                  <a:srgbClr val="5959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p>
            </p:txBody>
          </p:sp>
          <p:grpSp>
            <p:nvGrpSpPr>
              <p:cNvPr id="26" name="Gruppo 25">
                <a:extLst>
                  <a:ext uri="{FF2B5EF4-FFF2-40B4-BE49-F238E27FC236}">
                    <a16:creationId xmlns:a16="http://schemas.microsoft.com/office/drawing/2014/main" id="{DAE020C9-FDD3-C68F-CCB7-09AC66815783}"/>
                  </a:ext>
                </a:extLst>
              </p:cNvPr>
              <p:cNvGrpSpPr/>
              <p:nvPr/>
            </p:nvGrpSpPr>
            <p:grpSpPr>
              <a:xfrm>
                <a:off x="1196293" y="1079124"/>
                <a:ext cx="480777" cy="480777"/>
                <a:chOff x="517526" y="1405923"/>
                <a:chExt cx="480777" cy="480777"/>
              </a:xfrm>
            </p:grpSpPr>
            <p:sp>
              <p:nvSpPr>
                <p:cNvPr id="27" name="Ovale 26">
                  <a:extLst>
                    <a:ext uri="{FF2B5EF4-FFF2-40B4-BE49-F238E27FC236}">
                      <a16:creationId xmlns:a16="http://schemas.microsoft.com/office/drawing/2014/main" id="{6F621534-E36A-C807-8A8E-4347A670CECF}"/>
                    </a:ext>
                  </a:extLst>
                </p:cNvPr>
                <p:cNvSpPr/>
                <p:nvPr/>
              </p:nvSpPr>
              <p:spPr>
                <a:xfrm>
                  <a:off x="517526" y="1405923"/>
                  <a:ext cx="480777" cy="480777"/>
                </a:xfrm>
                <a:prstGeom prst="ellipse">
                  <a:avLst/>
                </a:prstGeom>
                <a:solidFill>
                  <a:srgbClr val="5959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solidFill>
                      <a:srgbClr val="595957"/>
                    </a:solidFill>
                  </a:endParaRPr>
                </a:p>
              </p:txBody>
            </p:sp>
            <p:pic>
              <p:nvPicPr>
                <p:cNvPr id="28" name="Immagine 27" descr="Immagine che contiene triangolo, creatività&#10;&#10;Descrizione generata automaticamente">
                  <a:extLst>
                    <a:ext uri="{FF2B5EF4-FFF2-40B4-BE49-F238E27FC236}">
                      <a16:creationId xmlns:a16="http://schemas.microsoft.com/office/drawing/2014/main" id="{57DB36E0-B42B-9B17-E866-0DD7D1CA5C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706" y="1541216"/>
                  <a:ext cx="264417" cy="210190"/>
                </a:xfrm>
                <a:prstGeom prst="rect">
                  <a:avLst/>
                </a:prstGeom>
              </p:spPr>
            </p:pic>
          </p:grpSp>
        </p:grpSp>
        <p:sp>
          <p:nvSpPr>
            <p:cNvPr id="24" name="CasellaDiTesto 23">
              <a:extLst>
                <a:ext uri="{FF2B5EF4-FFF2-40B4-BE49-F238E27FC236}">
                  <a16:creationId xmlns:a16="http://schemas.microsoft.com/office/drawing/2014/main" id="{BC573CB3-726C-D59A-9C30-45B47D037628}"/>
                </a:ext>
              </a:extLst>
            </p:cNvPr>
            <p:cNvSpPr txBox="1"/>
            <p:nvPr/>
          </p:nvSpPr>
          <p:spPr>
            <a:xfrm>
              <a:off x="6750313" y="1856618"/>
              <a:ext cx="1826320" cy="2100575"/>
            </a:xfrm>
            <a:prstGeom prst="rect">
              <a:avLst/>
            </a:prstGeom>
            <a:noFill/>
          </p:spPr>
          <p:txBody>
            <a:bodyPr wrap="square">
              <a:spAutoFit/>
            </a:bodyPr>
            <a:lstStyle/>
            <a:p>
              <a:pPr algn="ctr"/>
              <a:r>
                <a:rPr lang="it-IT" sz="1600" dirty="0">
                  <a:solidFill>
                    <a:srgbClr val="595957"/>
                  </a:solidFill>
                  <a:latin typeface="Myriad Pro" panose="020B0503030403020204" pitchFamily="34" charset="0"/>
                </a:rPr>
                <a:t>In base al profilo di carico dell’utenza deve essere scelta la giusta PDC.</a:t>
              </a:r>
            </a:p>
            <a:p>
              <a:pPr algn="ctr"/>
              <a:r>
                <a:rPr lang="it-IT" sz="1600" dirty="0">
                  <a:solidFill>
                    <a:srgbClr val="595957"/>
                  </a:solidFill>
                  <a:latin typeface="Myriad Pro" panose="020B0503030403020204" pitchFamily="34" charset="0"/>
                </a:rPr>
                <a:t>Ogni tecnologia (</a:t>
              </a:r>
              <a:r>
                <a:rPr lang="it-IT" sz="1600" b="1" dirty="0">
                  <a:solidFill>
                    <a:srgbClr val="595957"/>
                  </a:solidFill>
                  <a:latin typeface="Myriad Pro" panose="020B0503030403020204" pitchFamily="34" charset="0"/>
                </a:rPr>
                <a:t>scroll, vite o </a:t>
              </a:r>
              <a:r>
                <a:rPr lang="it-IT" sz="1600" b="1" dirty="0" err="1">
                  <a:solidFill>
                    <a:srgbClr val="595957"/>
                  </a:solidFill>
                  <a:latin typeface="Myriad Pro" panose="020B0503030403020204" pitchFamily="34" charset="0"/>
                </a:rPr>
                <a:t>turbocor</a:t>
              </a:r>
              <a:r>
                <a:rPr lang="it-IT" sz="1600" dirty="0">
                  <a:solidFill>
                    <a:srgbClr val="595957"/>
                  </a:solidFill>
                  <a:latin typeface="Myriad Pro" panose="020B0503030403020204" pitchFamily="34" charset="0"/>
                </a:rPr>
                <a:t>) ed ogni </a:t>
              </a:r>
              <a:r>
                <a:rPr lang="it-IT" sz="1600" b="1" dirty="0">
                  <a:solidFill>
                    <a:srgbClr val="595957"/>
                  </a:solidFill>
                  <a:latin typeface="Myriad Pro" panose="020B0503030403020204" pitchFamily="34" charset="0"/>
                </a:rPr>
                <a:t>gas refrigerante </a:t>
              </a:r>
              <a:r>
                <a:rPr lang="it-IT" sz="1600" dirty="0">
                  <a:solidFill>
                    <a:srgbClr val="595957"/>
                  </a:solidFill>
                  <a:latin typeface="Myriad Pro" panose="020B0503030403020204" pitchFamily="34" charset="0"/>
                </a:rPr>
                <a:t>hanno delle caratteristiche che devono essere sfruttate per massimizzare i risparmi.</a:t>
              </a:r>
            </a:p>
          </p:txBody>
        </p:sp>
      </p:grpSp>
      <p:grpSp>
        <p:nvGrpSpPr>
          <p:cNvPr id="29" name="Gruppo 28">
            <a:extLst>
              <a:ext uri="{FF2B5EF4-FFF2-40B4-BE49-F238E27FC236}">
                <a16:creationId xmlns:a16="http://schemas.microsoft.com/office/drawing/2014/main" id="{D2C3EB75-F786-E51A-D2EE-DA23344B60C1}"/>
              </a:ext>
            </a:extLst>
          </p:cNvPr>
          <p:cNvGrpSpPr/>
          <p:nvPr/>
        </p:nvGrpSpPr>
        <p:grpSpPr>
          <a:xfrm>
            <a:off x="6310351" y="1634472"/>
            <a:ext cx="5241253" cy="4238357"/>
            <a:chOff x="4732763" y="1069498"/>
            <a:chExt cx="3930940" cy="3178768"/>
          </a:xfrm>
        </p:grpSpPr>
        <p:grpSp>
          <p:nvGrpSpPr>
            <p:cNvPr id="30" name="Gruppo 29">
              <a:extLst>
                <a:ext uri="{FF2B5EF4-FFF2-40B4-BE49-F238E27FC236}">
                  <a16:creationId xmlns:a16="http://schemas.microsoft.com/office/drawing/2014/main" id="{3D17B389-5872-49C2-39BB-8CF3084C9345}"/>
                </a:ext>
              </a:extLst>
            </p:cNvPr>
            <p:cNvGrpSpPr/>
            <p:nvPr/>
          </p:nvGrpSpPr>
          <p:grpSpPr>
            <a:xfrm>
              <a:off x="6837383" y="1069498"/>
              <a:ext cx="1826320" cy="3178768"/>
              <a:chOff x="523521" y="1079124"/>
              <a:chExt cx="1826320" cy="3178768"/>
            </a:xfrm>
          </p:grpSpPr>
          <p:sp>
            <p:nvSpPr>
              <p:cNvPr id="32" name="Rettangolo con angoli arrotondati 31">
                <a:extLst>
                  <a:ext uri="{FF2B5EF4-FFF2-40B4-BE49-F238E27FC236}">
                    <a16:creationId xmlns:a16="http://schemas.microsoft.com/office/drawing/2014/main" id="{74E22EB1-F194-EB59-0E8F-164396CC520C}"/>
                  </a:ext>
                </a:extLst>
              </p:cNvPr>
              <p:cNvSpPr/>
              <p:nvPr/>
            </p:nvSpPr>
            <p:spPr>
              <a:xfrm>
                <a:off x="523521" y="1405923"/>
                <a:ext cx="1826320" cy="2851969"/>
              </a:xfrm>
              <a:prstGeom prst="roundRect">
                <a:avLst/>
              </a:prstGeom>
              <a:noFill/>
              <a:ln>
                <a:solidFill>
                  <a:srgbClr val="5959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p>
            </p:txBody>
          </p:sp>
          <p:grpSp>
            <p:nvGrpSpPr>
              <p:cNvPr id="33" name="Gruppo 32">
                <a:extLst>
                  <a:ext uri="{FF2B5EF4-FFF2-40B4-BE49-F238E27FC236}">
                    <a16:creationId xmlns:a16="http://schemas.microsoft.com/office/drawing/2014/main" id="{0F276D4F-0875-76DF-EDBC-5187E65485D8}"/>
                  </a:ext>
                </a:extLst>
              </p:cNvPr>
              <p:cNvGrpSpPr/>
              <p:nvPr/>
            </p:nvGrpSpPr>
            <p:grpSpPr>
              <a:xfrm>
                <a:off x="1196293" y="1079124"/>
                <a:ext cx="480777" cy="480777"/>
                <a:chOff x="517526" y="1405923"/>
                <a:chExt cx="480777" cy="480777"/>
              </a:xfrm>
            </p:grpSpPr>
            <p:sp>
              <p:nvSpPr>
                <p:cNvPr id="34" name="Ovale 33">
                  <a:extLst>
                    <a:ext uri="{FF2B5EF4-FFF2-40B4-BE49-F238E27FC236}">
                      <a16:creationId xmlns:a16="http://schemas.microsoft.com/office/drawing/2014/main" id="{2EF6B01F-B46D-B633-E49A-C82E998C3A06}"/>
                    </a:ext>
                  </a:extLst>
                </p:cNvPr>
                <p:cNvSpPr/>
                <p:nvPr/>
              </p:nvSpPr>
              <p:spPr>
                <a:xfrm>
                  <a:off x="517526" y="1405923"/>
                  <a:ext cx="480777" cy="480777"/>
                </a:xfrm>
                <a:prstGeom prst="ellipse">
                  <a:avLst/>
                </a:prstGeom>
                <a:solidFill>
                  <a:srgbClr val="5959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400" dirty="0">
                    <a:solidFill>
                      <a:srgbClr val="595957"/>
                    </a:solidFill>
                  </a:endParaRPr>
                </a:p>
              </p:txBody>
            </p:sp>
            <p:pic>
              <p:nvPicPr>
                <p:cNvPr id="35" name="Immagine 34" descr="Immagine che contiene triangolo, creatività&#10;&#10;Descrizione generata automaticamente">
                  <a:extLst>
                    <a:ext uri="{FF2B5EF4-FFF2-40B4-BE49-F238E27FC236}">
                      <a16:creationId xmlns:a16="http://schemas.microsoft.com/office/drawing/2014/main" id="{4D1EDCBA-8EA4-8435-4445-A76A7A85BB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706" y="1541216"/>
                  <a:ext cx="264417" cy="210190"/>
                </a:xfrm>
                <a:prstGeom prst="rect">
                  <a:avLst/>
                </a:prstGeom>
              </p:spPr>
            </p:pic>
          </p:grpSp>
        </p:grpSp>
        <p:sp>
          <p:nvSpPr>
            <p:cNvPr id="31" name="CasellaDiTesto 30">
              <a:extLst>
                <a:ext uri="{FF2B5EF4-FFF2-40B4-BE49-F238E27FC236}">
                  <a16:creationId xmlns:a16="http://schemas.microsoft.com/office/drawing/2014/main" id="{1DC87073-5401-68DB-228B-F07AAB28F3A2}"/>
                </a:ext>
              </a:extLst>
            </p:cNvPr>
            <p:cNvSpPr txBox="1"/>
            <p:nvPr/>
          </p:nvSpPr>
          <p:spPr>
            <a:xfrm>
              <a:off x="4732763" y="1956660"/>
              <a:ext cx="1826320" cy="1915909"/>
            </a:xfrm>
            <a:prstGeom prst="rect">
              <a:avLst/>
            </a:prstGeom>
            <a:noFill/>
          </p:spPr>
          <p:txBody>
            <a:bodyPr wrap="square">
              <a:spAutoFit/>
            </a:bodyPr>
            <a:lstStyle/>
            <a:p>
              <a:pPr algn="ctr" defTabSz="382636">
                <a:defRPr/>
              </a:pPr>
              <a:r>
                <a:rPr lang="it-IT" sz="1600" dirty="0">
                  <a:solidFill>
                    <a:srgbClr val="595957"/>
                  </a:solidFill>
                  <a:latin typeface="Myriad Pro" panose="020B0503030403020204" pitchFamily="34" charset="0"/>
                </a:rPr>
                <a:t>Il </a:t>
              </a:r>
              <a:r>
                <a:rPr lang="it-IT" sz="1600" b="1" dirty="0">
                  <a:solidFill>
                    <a:srgbClr val="595957"/>
                  </a:solidFill>
                  <a:latin typeface="Myriad Pro" panose="020B0503030403020204" pitchFamily="34" charset="0"/>
                </a:rPr>
                <a:t>principio DNSH </a:t>
              </a:r>
              <a:r>
                <a:rPr lang="it-IT" sz="1600" dirty="0">
                  <a:solidFill>
                    <a:srgbClr val="595957"/>
                  </a:solidFill>
                  <a:latin typeface="Myriad Pro" panose="020B0503030403020204" pitchFamily="34" charset="0"/>
                </a:rPr>
                <a:t>impone l’utilizzo di gas refrigeranti a basso GWP. Questo principio, ma soprattutto il </a:t>
              </a:r>
              <a:r>
                <a:rPr lang="it-IT" sz="1600" b="1" dirty="0">
                  <a:solidFill>
                    <a:srgbClr val="595957"/>
                  </a:solidFill>
                  <a:latin typeface="Myriad Pro" panose="020B0503030403020204" pitchFamily="34" charset="0"/>
                </a:rPr>
                <a:t>Regolamento 2024/573</a:t>
              </a:r>
              <a:r>
                <a:rPr lang="it-IT" sz="1600" dirty="0">
                  <a:solidFill>
                    <a:srgbClr val="595957"/>
                  </a:solidFill>
                  <a:latin typeface="Myriad Pro" panose="020B0503030403020204" pitchFamily="34" charset="0"/>
                </a:rPr>
                <a:t>, sposta la scelta verso </a:t>
              </a:r>
              <a:r>
                <a:rPr lang="it-IT" sz="1600" b="1" dirty="0">
                  <a:solidFill>
                    <a:srgbClr val="595957"/>
                  </a:solidFill>
                  <a:latin typeface="Myriad Pro" panose="020B0503030403020204" pitchFamily="34" charset="0"/>
                </a:rPr>
                <a:t>refrigeranti in classe A3 (infiammabili)</a:t>
              </a:r>
              <a:endParaRPr lang="it-IT" sz="1467" b="1" dirty="0">
                <a:solidFill>
                  <a:srgbClr val="595957"/>
                </a:solidFill>
                <a:latin typeface="Myriad Pro" panose="020B0503030403020204" pitchFamily="34" charset="0"/>
              </a:endParaRPr>
            </a:p>
          </p:txBody>
        </p:sp>
      </p:grpSp>
      <p:sp>
        <p:nvSpPr>
          <p:cNvPr id="37" name="Titolo 1">
            <a:extLst>
              <a:ext uri="{FF2B5EF4-FFF2-40B4-BE49-F238E27FC236}">
                <a16:creationId xmlns:a16="http://schemas.microsoft.com/office/drawing/2014/main" id="{94D4FD52-D617-E0FA-31B4-5BAFC2F2F20E}"/>
              </a:ext>
            </a:extLst>
          </p:cNvPr>
          <p:cNvSpPr txBox="1">
            <a:spLocks/>
          </p:cNvSpPr>
          <p:nvPr/>
        </p:nvSpPr>
        <p:spPr>
          <a:xfrm>
            <a:off x="465667" y="1070920"/>
            <a:ext cx="11133666" cy="564291"/>
          </a:xfrm>
          <a:prstGeom prst="rect">
            <a:avLst/>
          </a:prstGeom>
        </p:spPr>
        <p:txBody>
          <a:bodyPr/>
          <a:lstStyle>
            <a:lvl1pPr algn="ctr" defTabSz="914400" rtl="0" eaLnBrk="1" latinLnBrk="0" hangingPunct="1">
              <a:lnSpc>
                <a:spcPct val="90000"/>
              </a:lnSpc>
              <a:spcBef>
                <a:spcPct val="0"/>
              </a:spcBef>
              <a:buNone/>
              <a:defRPr lang="it-IT" sz="4000" b="0" i="0" kern="1200" dirty="0">
                <a:solidFill>
                  <a:schemeClr val="accent1">
                    <a:lumMod val="50000"/>
                  </a:schemeClr>
                </a:solidFill>
                <a:latin typeface="HelveticaNeueLT Std" panose="020B0604020202020204" pitchFamily="34" charset="0"/>
                <a:ea typeface="+mj-ea"/>
                <a:cs typeface="+mj-cs"/>
              </a:defRPr>
            </a:lvl1pPr>
          </a:lstStyle>
          <a:p>
            <a:pPr algn="l"/>
            <a:r>
              <a:rPr lang="it-IT" sz="3000" dirty="0"/>
              <a:t>Conclusioni</a:t>
            </a:r>
          </a:p>
        </p:txBody>
      </p:sp>
    </p:spTree>
    <p:extLst>
      <p:ext uri="{BB962C8B-B14F-4D97-AF65-F5344CB8AC3E}">
        <p14:creationId xmlns:p14="http://schemas.microsoft.com/office/powerpoint/2010/main" val="2126231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2" name="Titolo 1">
            <a:extLst>
              <a:ext uri="{FF2B5EF4-FFF2-40B4-BE49-F238E27FC236}">
                <a16:creationId xmlns:a16="http://schemas.microsoft.com/office/drawing/2014/main" id="{C5AEBBDA-1E76-0F2C-A503-6613B7AC284A}"/>
              </a:ext>
            </a:extLst>
          </p:cNvPr>
          <p:cNvSpPr>
            <a:spLocks noGrp="1"/>
          </p:cNvSpPr>
          <p:nvPr>
            <p:ph type="title"/>
          </p:nvPr>
        </p:nvSpPr>
        <p:spPr>
          <a:xfrm>
            <a:off x="529167" y="1612851"/>
            <a:ext cx="11133666" cy="855045"/>
          </a:xfrm>
        </p:spPr>
        <p:txBody>
          <a:bodyPr vert="horz" lIns="91440" tIns="45720" rIns="91440" bIns="45720" rtlCol="0" anchor="ctr">
            <a:noAutofit/>
          </a:bodyPr>
          <a:lstStyle/>
          <a:p>
            <a:pPr algn="ctr">
              <a:lnSpc>
                <a:spcPct val="90000"/>
              </a:lnSpc>
              <a:spcBef>
                <a:spcPct val="0"/>
              </a:spcBef>
            </a:pPr>
            <a:r>
              <a:rPr lang="it-IT" sz="3400" kern="1200" dirty="0">
                <a:solidFill>
                  <a:schemeClr val="accent1">
                    <a:lumMod val="50000"/>
                  </a:schemeClr>
                </a:solidFill>
                <a:latin typeface="HelveticaNeueLT Std" panose="020B0604020202020204" pitchFamily="34" charset="0"/>
                <a:ea typeface="+mj-ea"/>
                <a:cs typeface="+mj-cs"/>
              </a:rPr>
              <a:t>Efficienza energetica, innovazione e risparmio: il ruolo delle pompe di calore nella Transizione 5.0</a:t>
            </a:r>
          </a:p>
        </p:txBody>
      </p:sp>
      <p:sp>
        <p:nvSpPr>
          <p:cNvPr id="3" name="Segnaposto contenuto 2">
            <a:extLst>
              <a:ext uri="{FF2B5EF4-FFF2-40B4-BE49-F238E27FC236}">
                <a16:creationId xmlns:a16="http://schemas.microsoft.com/office/drawing/2014/main" id="{E55FF93A-9347-A21B-CFCA-42B345B189D7}"/>
              </a:ext>
            </a:extLst>
          </p:cNvPr>
          <p:cNvSpPr txBox="1">
            <a:spLocks/>
          </p:cNvSpPr>
          <p:nvPr/>
        </p:nvSpPr>
        <p:spPr>
          <a:xfrm>
            <a:off x="465667" y="4259514"/>
            <a:ext cx="11133666" cy="1592941"/>
          </a:xfrm>
          <a:prstGeom prst="rect">
            <a:avLst/>
          </a:prstGeom>
        </p:spPr>
        <p:txBody>
          <a:bodyPr vert="horz" lIns="91440" tIns="45720" rIns="91440" bIns="45720" rtlCol="0">
            <a:normAutofit fontScale="92500" lnSpcReduction="20000"/>
          </a:bodyPr>
          <a:lstStyle>
            <a:defPPr marR="0" lvl="0" algn="l" rtl="0">
              <a:lnSpc>
                <a:spcPct val="100000"/>
              </a:lnSpc>
              <a:spcBef>
                <a:spcPts val="0"/>
              </a:spcBef>
              <a:spcAft>
                <a:spcPts val="0"/>
              </a:spcAft>
            </a:defPPr>
            <a:lvl1pPr indent="0" algn="ctr">
              <a:lnSpc>
                <a:spcPct val="90000"/>
              </a:lnSpc>
              <a:spcBef>
                <a:spcPts val="1000"/>
              </a:spcBef>
              <a:buFont typeface="Calibri" panose="020F0502020204030204" pitchFamily="34" charset="0"/>
              <a:buNone/>
              <a:defRPr sz="2800" b="0">
                <a:latin typeface="HelveticaNeueLT Std" panose="020B0604020202020204" pitchFamily="34" charset="0"/>
              </a:defRPr>
            </a:lvl1pPr>
            <a:lvl2pPr marL="685800" indent="-228600">
              <a:lnSpc>
                <a:spcPct val="90000"/>
              </a:lnSpc>
              <a:spcBef>
                <a:spcPts val="500"/>
              </a:spcBef>
              <a:buFont typeface="Calibri" panose="020F0502020204030204" pitchFamily="34" charset="0"/>
              <a:buChar char="-"/>
              <a:defRPr sz="2400" b="0">
                <a:solidFill>
                  <a:schemeClr val="bg2">
                    <a:lumMod val="50000"/>
                  </a:schemeClr>
                </a:solidFill>
                <a:latin typeface="HelveticaNeueLT Std" panose="020B0604020202020204" pitchFamily="34" charset="0"/>
              </a:defRPr>
            </a:lvl2pPr>
            <a:lvl3pPr marL="1143000" indent="-228600">
              <a:lnSpc>
                <a:spcPct val="90000"/>
              </a:lnSpc>
              <a:spcBef>
                <a:spcPts val="500"/>
              </a:spcBef>
              <a:buFont typeface="Calibri" panose="020F0502020204030204" pitchFamily="34" charset="0"/>
              <a:buChar char="-"/>
              <a:defRPr sz="2000" b="0">
                <a:solidFill>
                  <a:schemeClr val="bg2">
                    <a:lumMod val="50000"/>
                  </a:schemeClr>
                </a:solidFill>
                <a:latin typeface="HelveticaNeueLT Std" panose="020B0604020202020204" pitchFamily="34" charset="0"/>
              </a:defRPr>
            </a:lvl3pPr>
            <a:lvl4pPr marL="16002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4pPr>
            <a:lvl5pPr marL="2057400" indent="-228600">
              <a:lnSpc>
                <a:spcPct val="90000"/>
              </a:lnSpc>
              <a:spcBef>
                <a:spcPts val="500"/>
              </a:spcBef>
              <a:buFont typeface="Calibri" panose="020F0502020204030204" pitchFamily="34" charset="0"/>
              <a:buChar char="-"/>
              <a:defRPr b="0">
                <a:solidFill>
                  <a:schemeClr val="bg2">
                    <a:lumMod val="50000"/>
                  </a:schemeClr>
                </a:solidFill>
                <a:latin typeface="HelveticaNeueLT Std"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it-IT" dirty="0"/>
              <a:t>Ing. Eugenio Baldino</a:t>
            </a:r>
          </a:p>
          <a:p>
            <a:r>
              <a:rPr lang="it-IT" dirty="0"/>
              <a:t>Key Account Manager – AERMEC S.p.A</a:t>
            </a:r>
          </a:p>
          <a:p>
            <a:r>
              <a:rPr lang="it-IT" dirty="0">
                <a:hlinkClick r:id="rId4"/>
              </a:rPr>
              <a:t>eugenio.baldino@aermec.com</a:t>
            </a:r>
            <a:endParaRPr lang="it-IT" dirty="0"/>
          </a:p>
          <a:p>
            <a:r>
              <a:rPr lang="it-IT" dirty="0"/>
              <a:t>(+39) 328 808 9401</a:t>
            </a:r>
          </a:p>
        </p:txBody>
      </p:sp>
      <p:sp>
        <p:nvSpPr>
          <p:cNvPr id="4" name="Titolo 1">
            <a:extLst>
              <a:ext uri="{FF2B5EF4-FFF2-40B4-BE49-F238E27FC236}">
                <a16:creationId xmlns:a16="http://schemas.microsoft.com/office/drawing/2014/main" id="{617E8DCC-4E9D-D5F9-9983-4B586940598D}"/>
              </a:ext>
            </a:extLst>
          </p:cNvPr>
          <p:cNvSpPr txBox="1">
            <a:spLocks/>
          </p:cNvSpPr>
          <p:nvPr/>
        </p:nvSpPr>
        <p:spPr>
          <a:xfrm>
            <a:off x="529167" y="2725883"/>
            <a:ext cx="11133666" cy="14384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lang="it-IT" sz="4000" b="0" i="0" kern="1200" dirty="0">
                <a:solidFill>
                  <a:schemeClr val="accent1">
                    <a:lumMod val="50000"/>
                  </a:schemeClr>
                </a:solidFill>
                <a:latin typeface="HelveticaNeueLT Std" panose="020B0604020202020204" pitchFamily="34" charset="0"/>
                <a:ea typeface="+mj-ea"/>
                <a:cs typeface="+mj-cs"/>
              </a:defRPr>
            </a:lvl1pPr>
          </a:lstStyle>
          <a:p>
            <a:r>
              <a:rPr lang="en-US" b="1" dirty="0"/>
              <a:t>GRAZIE PER L’ATTENZIONE</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ermec 202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rmec Format_presentazioni 2020.potx" id="{E1490A82-431E-4CDF-B6DF-7998ACFDB39A}" vid="{94804D21-7FC5-4FC0-B9BF-46DFA4C0FD27}"/>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4715</TotalTime>
  <Words>2394</Words>
  <Application>Microsoft Office PowerPoint</Application>
  <PresentationFormat>Widescreen</PresentationFormat>
  <Paragraphs>255</Paragraphs>
  <Slides>34</Slides>
  <Notes>33</Notes>
  <HiddenSlides>1</HiddenSlides>
  <MMClips>0</MMClips>
  <ScaleCrop>false</ScaleCrop>
  <HeadingPairs>
    <vt:vector size="6" baseType="variant">
      <vt:variant>
        <vt:lpstr>Caratteri utilizzati</vt:lpstr>
      </vt:variant>
      <vt:variant>
        <vt:i4>12</vt:i4>
      </vt:variant>
      <vt:variant>
        <vt:lpstr>Tema</vt:lpstr>
      </vt:variant>
      <vt:variant>
        <vt:i4>3</vt:i4>
      </vt:variant>
      <vt:variant>
        <vt:lpstr>Titoli diapositive</vt:lpstr>
      </vt:variant>
      <vt:variant>
        <vt:i4>34</vt:i4>
      </vt:variant>
    </vt:vector>
  </HeadingPairs>
  <TitlesOfParts>
    <vt:vector size="49" baseType="lpstr">
      <vt:lpstr>Aptos</vt:lpstr>
      <vt:lpstr>Arial</vt:lpstr>
      <vt:lpstr>Calibri</vt:lpstr>
      <vt:lpstr>Calibri Light</vt:lpstr>
      <vt:lpstr>Google Sans Text</vt:lpstr>
      <vt:lpstr>HelveticaNeueLT Std</vt:lpstr>
      <vt:lpstr>inherit</vt:lpstr>
      <vt:lpstr>Myriad Pro</vt:lpstr>
      <vt:lpstr>Space Grotesk SemiBold</vt:lpstr>
      <vt:lpstr>Tahoma</vt:lpstr>
      <vt:lpstr>Verdana</vt:lpstr>
      <vt:lpstr>Wingdings</vt:lpstr>
      <vt:lpstr>Tema di Office</vt:lpstr>
      <vt:lpstr>Aermec 2020</vt:lpstr>
      <vt:lpstr>Simple Light</vt:lpstr>
      <vt:lpstr>Presentazione standard di PowerPoint</vt:lpstr>
      <vt:lpstr>Presentazione standard di PowerPoint</vt:lpstr>
      <vt:lpstr>AGENDA</vt:lpstr>
      <vt:lpstr>Il ruolo delle pompe di calore</vt:lpstr>
      <vt:lpstr>Il ruolo delle pompe di calore</vt:lpstr>
      <vt:lpstr>Il ruolo delle pompe di calore</vt:lpstr>
      <vt:lpstr>Il ruolo delle pompe di calore</vt:lpstr>
      <vt:lpstr>Presentazione standard di PowerPoint</vt:lpstr>
      <vt:lpstr>Presentazione standard di PowerPoint</vt:lpstr>
      <vt:lpstr>Presentazione standard di PowerPoint</vt:lpstr>
      <vt:lpstr>Presentazione standard di PowerPoint</vt:lpstr>
      <vt:lpstr>Presentazione standard di PowerPoint</vt:lpstr>
      <vt:lpstr>AGENDA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AGENDA</vt:lpstr>
      <vt:lpstr>Presentazione standard di PowerPoint</vt:lpstr>
      <vt:lpstr>Presentazione standard di PowerPoint</vt:lpstr>
      <vt:lpstr>Presentazione standard di PowerPoint</vt:lpstr>
      <vt:lpstr>Efficienza energetica, innovazione e risparmio: il ruolo delle pompe di calore nella Transizione 5.0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AiCARR</dc:title>
  <dc:creator>Luca Alberto Piterà</dc:creator>
  <cp:keywords>Modello PPT AiCARR 16.9</cp:keywords>
  <cp:lastModifiedBy>Eugenio Baldino</cp:lastModifiedBy>
  <cp:revision>71</cp:revision>
  <cp:lastPrinted>2025-03-24T14:23:46Z</cp:lastPrinted>
  <dcterms:created xsi:type="dcterms:W3CDTF">2018-11-19T10:56:06Z</dcterms:created>
  <dcterms:modified xsi:type="dcterms:W3CDTF">2025-04-09T04:20:27Z</dcterms:modified>
</cp:coreProperties>
</file>