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7.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8.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9.xml" ContentType="application/vnd.openxmlformats-officedocument.theme+xml"/>
  <Override PartName="/ppt/slideLayouts/slideLayout68.xml" ContentType="application/vnd.openxmlformats-officedocument.presentationml.slideLayout+xml"/>
  <Override PartName="/ppt/theme/theme10.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1.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2.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5.xml" ContentType="application/vnd.openxmlformats-officedocument.presentationml.tags+xml"/>
  <Override PartName="/ppt/notesSlides/notesSlide17.xml" ContentType="application/vnd.openxmlformats-officedocument.presentationml.notesSlide+xml"/>
  <Override PartName="/ppt/tags/tag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7.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3"/>
    <p:sldMasterId id="2147483711" r:id="rId4"/>
    <p:sldMasterId id="2147483885" r:id="rId5"/>
    <p:sldMasterId id="2147483905" r:id="rId6"/>
    <p:sldMasterId id="2147483916" r:id="rId7"/>
    <p:sldMasterId id="2147483971" r:id="rId8"/>
    <p:sldMasterId id="2147483762" r:id="rId9"/>
    <p:sldMasterId id="2147483822" r:id="rId10"/>
    <p:sldMasterId id="2147483828" r:id="rId11"/>
    <p:sldMasterId id="2147483798" r:id="rId12"/>
    <p:sldMasterId id="2147483986" r:id="rId13"/>
    <p:sldMasterId id="2147483991" r:id="rId14"/>
    <p:sldMasterId id="2147484001" r:id="rId15"/>
  </p:sldMasterIdLst>
  <p:notesMasterIdLst>
    <p:notesMasterId r:id="rId42"/>
  </p:notesMasterIdLst>
  <p:sldIdLst>
    <p:sldId id="3780" r:id="rId16"/>
    <p:sldId id="2147377223" r:id="rId17"/>
    <p:sldId id="3781" r:id="rId18"/>
    <p:sldId id="303" r:id="rId19"/>
    <p:sldId id="3776" r:id="rId20"/>
    <p:sldId id="9317" r:id="rId21"/>
    <p:sldId id="9344" r:id="rId22"/>
    <p:sldId id="9319" r:id="rId23"/>
    <p:sldId id="9320" r:id="rId24"/>
    <p:sldId id="9321" r:id="rId25"/>
    <p:sldId id="9322" r:id="rId26"/>
    <p:sldId id="9323" r:id="rId27"/>
    <p:sldId id="9324" r:id="rId28"/>
    <p:sldId id="276" r:id="rId29"/>
    <p:sldId id="318" r:id="rId30"/>
    <p:sldId id="404" r:id="rId31"/>
    <p:sldId id="311" r:id="rId32"/>
    <p:sldId id="9327" r:id="rId33"/>
    <p:sldId id="313" r:id="rId34"/>
    <p:sldId id="281" r:id="rId35"/>
    <p:sldId id="9339" r:id="rId36"/>
    <p:sldId id="283" r:id="rId37"/>
    <p:sldId id="9326" r:id="rId38"/>
    <p:sldId id="262" r:id="rId39"/>
    <p:sldId id="288" r:id="rId40"/>
    <p:sldId id="933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D595"/>
    <a:srgbClr val="6600FF"/>
    <a:srgbClr val="5AE0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34" autoAdjust="0"/>
    <p:restoredTop sz="60594" autoAdjust="0"/>
  </p:normalViewPr>
  <p:slideViewPr>
    <p:cSldViewPr snapToGrid="0">
      <p:cViewPr varScale="1">
        <p:scale>
          <a:sx n="39" d="100"/>
          <a:sy n="39" d="100"/>
        </p:scale>
        <p:origin x="1584" y="2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6.xml"/><Relationship Id="rId13" Type="http://schemas.openxmlformats.org/officeDocument/2006/relationships/slideMaster" Target="slideMasters/slideMaster11.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3" Type="http://schemas.openxmlformats.org/officeDocument/2006/relationships/slideMaster" Target="slideMasters/slideMaster1.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notesMaster" Target="notesMasters/notesMaster1.xml"/><Relationship Id="rId7" Type="http://schemas.openxmlformats.org/officeDocument/2006/relationships/slideMaster" Target="slideMasters/slideMaster5.xml"/><Relationship Id="rId12" Type="http://schemas.openxmlformats.org/officeDocument/2006/relationships/slideMaster" Target="slideMasters/slideMaster10.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Master" Target="slideMasters/slideMaster9.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theme" Target="theme/theme1.xml"/><Relationship Id="rId5" Type="http://schemas.openxmlformats.org/officeDocument/2006/relationships/slideMaster" Target="slideMasters/slideMaster3.xml"/><Relationship Id="rId15" Type="http://schemas.openxmlformats.org/officeDocument/2006/relationships/slideMaster" Target="slideMasters/slideMaster13.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10" Type="http://schemas.openxmlformats.org/officeDocument/2006/relationships/slideMaster" Target="slideMasters/slideMaster8.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viewProps" Target="viewProps.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Master" Target="slideMasters/slideMaster12.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566C4E-B562-447A-AF03-73E0FC5FA71A}" type="datetimeFigureOut">
              <a:rPr lang="en-GB" smtClean="0"/>
              <a:t>27/05/2025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13378-0405-4F1B-8D44-DA69BC1A345E}" type="slidenum">
              <a:rPr lang="en-GB" smtClean="0"/>
              <a:t>‹#›</a:t>
            </a:fld>
            <a:endParaRPr lang="en-GB"/>
          </a:p>
        </p:txBody>
      </p:sp>
    </p:spTree>
    <p:extLst>
      <p:ext uri="{BB962C8B-B14F-4D97-AF65-F5344CB8AC3E}">
        <p14:creationId xmlns:p14="http://schemas.microsoft.com/office/powerpoint/2010/main" val="595151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A035AB-5711-4EA2-994D-B252AD47BE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0040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952B2-DC62-B2B5-6FFB-5078492323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7CADA-580C-BF38-FBDD-72A5629526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365601-9A21-B818-A23C-D703949CEF3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A74D046-1B2A-DE6F-166F-3A9E79F0EC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A035AB-5711-4EA2-994D-B252AD47BE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1646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global adoption of RICS standards creates a consistent basis for measurement, valuation and commonly agreed facts about the built and natural environment. This enables confident investment, trade and economies.</a:t>
            </a:r>
            <a:br>
              <a:rPr lang="en-GB" dirty="0"/>
            </a:br>
            <a:endParaRPr lang="en-GB" b="1" dirty="0"/>
          </a:p>
          <a:p>
            <a:r>
              <a:rPr lang="en-GB" b="1" dirty="0"/>
              <a:t>Examples of how our work is driving confident markets</a:t>
            </a:r>
          </a:p>
          <a:p>
            <a:endParaRPr lang="en-GB" b="1" dirty="0"/>
          </a:p>
          <a:p>
            <a:r>
              <a:rPr lang="en-GB" b="1" dirty="0"/>
              <a:t>IPMS</a:t>
            </a:r>
            <a:r>
              <a:rPr lang="en-GB" dirty="0"/>
              <a:t> </a:t>
            </a:r>
            <a:br>
              <a:rPr lang="en-GB" dirty="0"/>
            </a:br>
            <a:r>
              <a:rPr lang="en-GB" dirty="0"/>
              <a:t>Adoption of International Property Measurement Standards (IPMS) by the Administration Committee of Beijing, which opened the way for RICS to participate in a Chinese government-backed coalition of leading real estate decision makers.</a:t>
            </a:r>
          </a:p>
          <a:p>
            <a:endParaRPr lang="en-GB" dirty="0"/>
          </a:p>
          <a:p>
            <a:endParaRPr lang="en-GB" dirty="0"/>
          </a:p>
          <a:p>
            <a:r>
              <a:rPr lang="en-GB" b="1" dirty="0"/>
              <a:t>ICMS2</a:t>
            </a:r>
            <a:br>
              <a:rPr lang="en-GB" b="1" dirty="0"/>
            </a:br>
            <a:r>
              <a:rPr lang="en-GB" dirty="0"/>
              <a:t>The International Air Transport Association adopted International Construction Measurement Standards (ICMS2), which will require all parties involved in airport development, airport planning, capacity planning and terminal planning to deliver aviation infrastructure to a common standard.</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1194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135.000 </a:t>
            </a:r>
            <a:r>
              <a:rPr lang="en-GB" sz="1200" kern="1200" dirty="0" err="1">
                <a:solidFill>
                  <a:schemeClr val="tx1"/>
                </a:solidFill>
                <a:effectLst/>
                <a:latin typeface="+mn-lt"/>
                <a:ea typeface="+mn-ea"/>
                <a:cs typeface="+mn-cs"/>
              </a:rPr>
              <a:t>Membri</a:t>
            </a:r>
            <a:r>
              <a:rPr lang="en-GB" sz="1200" kern="1200" dirty="0">
                <a:solidFill>
                  <a:schemeClr val="tx1"/>
                </a:solidFill>
                <a:effectLst/>
                <a:latin typeface="+mn-lt"/>
                <a:ea typeface="+mn-ea"/>
                <a:cs typeface="+mn-cs"/>
              </a:rPr>
              <a:t> in 148 </a:t>
            </a:r>
            <a:r>
              <a:rPr lang="en-GB" sz="1200" kern="1200" dirty="0" err="1">
                <a:solidFill>
                  <a:schemeClr val="tx1"/>
                </a:solidFill>
                <a:effectLst/>
                <a:latin typeface="+mn-lt"/>
                <a:ea typeface="+mn-ea"/>
                <a:cs typeface="+mn-cs"/>
              </a:rPr>
              <a:t>Paesi</a:t>
            </a:r>
            <a:r>
              <a:rPr lang="en-GB" sz="1200" kern="1200" dirty="0">
                <a:solidFill>
                  <a:schemeClr val="tx1"/>
                </a:solidFill>
                <a:effectLst/>
                <a:latin typeface="+mn-lt"/>
                <a:ea typeface="+mn-ea"/>
                <a:cs typeface="+mn-cs"/>
              </a:rPr>
              <a:t> – Nella </a:t>
            </a:r>
            <a:r>
              <a:rPr lang="en-GB" sz="1200" kern="1200" dirty="0" err="1">
                <a:solidFill>
                  <a:schemeClr val="tx1"/>
                </a:solidFill>
                <a:effectLst/>
                <a:latin typeface="+mn-lt"/>
                <a:ea typeface="+mn-ea"/>
                <a:cs typeface="+mn-cs"/>
              </a:rPr>
              <a:t>nuova</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strategia</a:t>
            </a:r>
            <a:r>
              <a:rPr lang="en-GB" sz="1200" kern="1200" dirty="0">
                <a:solidFill>
                  <a:schemeClr val="tx1"/>
                </a:solidFill>
                <a:effectLst/>
                <a:latin typeface="+mn-lt"/>
                <a:ea typeface="+mn-ea"/>
                <a:cs typeface="+mn-cs"/>
              </a:rPr>
              <a:t>: RICS a WORLD CLASS ORGANIZATION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2704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73480">
              <a:defRPr/>
            </a:pPr>
            <a:r>
              <a:rPr lang="en-GB" sz="1400" dirty="0"/>
              <a:t>Sempre </a:t>
            </a:r>
            <a:r>
              <a:rPr lang="en-GB" sz="1400" dirty="0" err="1"/>
              <a:t>più</a:t>
            </a:r>
            <a:r>
              <a:rPr lang="en-GB" sz="1400" dirty="0"/>
              <a:t> focus </a:t>
            </a:r>
            <a:r>
              <a:rPr lang="en-GB" sz="1400" dirty="0" err="1"/>
              <a:t>su</a:t>
            </a:r>
            <a:r>
              <a:rPr lang="en-GB" sz="1400" dirty="0"/>
              <a:t> Europa per RICS - Italia </a:t>
            </a:r>
            <a:r>
              <a:rPr lang="en-GB" sz="1400" dirty="0" err="1"/>
              <a:t>Paese</a:t>
            </a:r>
            <a:r>
              <a:rPr lang="en-GB" sz="1400" dirty="0"/>
              <a:t> con Maggiore </a:t>
            </a:r>
            <a:r>
              <a:rPr lang="en-GB" sz="1400" dirty="0" err="1"/>
              <a:t>sviluppo</a:t>
            </a:r>
            <a:r>
              <a:rPr lang="en-GB" sz="1400" dirty="0"/>
              <a:t> per RICS in EU</a:t>
            </a: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107348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107348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0862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ITALIA PAESE STRATEGICO PER RICS</a:t>
            </a:r>
          </a:p>
          <a:p>
            <a:r>
              <a:rPr lang="it-IT" dirty="0"/>
              <a:t>NOI COME CHAPTER ITALIA VOGLIAMO CONTRIBUIRE A GLOBAL STANDARD / WORKING GROUP ETC</a:t>
            </a:r>
          </a:p>
          <a:p>
            <a:r>
              <a:rPr lang="it-IT" dirty="0"/>
              <a:t>Es. Giacomo Morri nel Leaders Forum ESG &amp; Valuation EU, Antonio del Buono coordina il LFEV in Italia</a:t>
            </a:r>
          </a:p>
          <a:p>
            <a:r>
              <a:rPr lang="it-IT" dirty="0"/>
              <a:t>Collegio Ingegneri e Architetti è nella coalizione IFSS International Fire Safety Standard</a:t>
            </a:r>
          </a:p>
          <a:p>
            <a:r>
              <a:rPr lang="it-IT" dirty="0"/>
              <a:t>Porteremo gli standard globali in Italia (Whole Life Carbon Assessment, IPMS International Property Measurement Standard)</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1046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73480">
              <a:defRPr/>
            </a:pPr>
            <a:r>
              <a:rPr lang="en-GB" sz="1400" dirty="0"/>
              <a:t>20 pathways - reflecting the diverse professions represented </a:t>
            </a:r>
            <a:r>
              <a:rPr lang="en-GB" sz="1400" dirty="0" err="1"/>
              <a:t>byRICS</a:t>
            </a:r>
            <a:endParaRPr lang="en-GB" dirty="0"/>
          </a:p>
        </p:txBody>
      </p:sp>
      <p:sp>
        <p:nvSpPr>
          <p:cNvPr id="4" name="Slide Number Placeholder 3"/>
          <p:cNvSpPr>
            <a:spLocks noGrp="1"/>
          </p:cNvSpPr>
          <p:nvPr>
            <p:ph type="sldNum" sz="quarter" idx="5"/>
          </p:nvPr>
        </p:nvSpPr>
        <p:spPr/>
        <p:txBody>
          <a:bodyPr/>
          <a:lstStyle/>
          <a:p>
            <a:pPr marL="0" marR="0" lvl="0" indent="0" algn="r" defTabSz="107348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107348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3151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Surveyors work closely with a wide range of people: architects and engineers, bankers and ecologists, town planners and property developers. And they use the latest technologies: flying drones to map land and measure buildings, creating virtual reality models of buildings, and using Big Data to tackle global issues like climate change, migration and urbanisation.</a:t>
            </a:r>
          </a:p>
          <a:p>
            <a:r>
              <a:rPr lang="en-GB" sz="1200" kern="1200">
                <a:solidFill>
                  <a:schemeClr val="tx1"/>
                </a:solidFill>
                <a:effectLst/>
                <a:latin typeface="+mn-lt"/>
                <a:ea typeface="+mn-ea"/>
                <a:cs typeface="+mn-cs"/>
              </a:rPr>
              <a:t>There are more than 100 varied career roles across the surveying profession in three main sectors: construction and infrastructure; property; and land. </a:t>
            </a:r>
          </a:p>
          <a:p>
            <a:r>
              <a:rPr lang="en-GB" sz="1200" kern="1200">
                <a:solidFill>
                  <a:schemeClr val="tx1"/>
                </a:solidFill>
                <a:effectLst/>
                <a:latin typeface="+mn-lt"/>
                <a:ea typeface="+mn-ea"/>
                <a:cs typeface="+mn-cs"/>
              </a:rPr>
              <a:t> </a:t>
            </a:r>
          </a:p>
          <a:p>
            <a:r>
              <a:rPr lang="en-GB" sz="1200" kern="1200">
                <a:solidFill>
                  <a:schemeClr val="tx1"/>
                </a:solidFill>
                <a:effectLst/>
                <a:latin typeface="+mn-lt"/>
                <a:ea typeface="+mn-ea"/>
                <a:cs typeface="+mn-cs"/>
              </a:rPr>
              <a:t>We saved this conversation. You'll see it soon in the Conversations tab in Skype for Business and in the Conversation History folder in Outlook. </a:t>
            </a:r>
          </a:p>
          <a:p>
            <a:r>
              <a:rPr lang="en-GB" sz="1200" kern="1200">
                <a:solidFill>
                  <a:schemeClr val="tx1"/>
                </a:solidFill>
                <a:effectLst/>
                <a:latin typeface="+mn-lt"/>
                <a:ea typeface="+mn-ea"/>
                <a:cs typeface="+mn-cs"/>
              </a:rPr>
              <a:t>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t>RICS professionals working in the land sector are wide and varied from those surveying land for development purposes, looking at neighbourhood matters (rights of light, party walls, etc), valuation of land and feasibility for development for affordable housing. </a:t>
            </a:r>
          </a:p>
          <a:p>
            <a:endParaRPr lang="en-GB"/>
          </a:p>
          <a:p>
            <a:r>
              <a:rPr lang="en-GB" b="1"/>
              <a:t>Construction and infrastructure </a:t>
            </a:r>
            <a:endParaRPr lang="en-GB"/>
          </a:p>
          <a:p>
            <a:r>
              <a:rPr lang="en-GB" b="0"/>
              <a:t>RICS professionals in construction and infrastructure are responsible for project and financial management of all types of construction and infrastructure work from cost advice on building a new block of flats to procurement direction on Crossrail, contract management of the supply chain for major developments in the middle east. Their skill is in delivering these projects to time and budget requirements and ensuring the accurate forecasting and prediction of costs.</a:t>
            </a:r>
          </a:p>
          <a:p>
            <a:endParaRPr lang="en-GB"/>
          </a:p>
          <a:p>
            <a:r>
              <a:rPr lang="en-GB" b="1"/>
              <a:t>Property</a:t>
            </a:r>
          </a:p>
          <a:p>
            <a:r>
              <a:rPr lang="en-GB"/>
              <a:t>RICS professionals </a:t>
            </a:r>
            <a:r>
              <a:rPr lang="en-GB" b="0"/>
              <a:t>working in property tend to be focused on helping clients either find space to have their office/shop or working with landlords to find people to occupy offices/shops. They help with the lease management and negotiate on their behalf to get the best deal. They also value assets and advise clients on getting the most our of their property assets. They also buy and sell real estate and increasing work in financial services on fund management of major property investments.</a:t>
            </a:r>
          </a:p>
          <a:p>
            <a:endParaRPr lang="en-GB"/>
          </a:p>
          <a:p>
            <a:r>
              <a:rPr lang="en-GB"/>
              <a:t>All RICS professionals are increasing looking to do things more sustainably utilising the benefits of new technologies and data and to the highest ethical standards.</a:t>
            </a:r>
          </a:p>
          <a:p>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7061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A035AB-5711-4EA2-994D-B252AD47BE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268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5186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984FDB-5ED4-4221-A671-FA9DB6E2092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4738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The “why” of our standards</a:t>
            </a:r>
          </a:p>
          <a:p>
            <a:r>
              <a:rPr lang="en-GB" b="0" dirty="0"/>
              <a:t>80% of respondent from the Survey of the Profession state that RICS effectively regulates to protect the public and profession</a:t>
            </a:r>
          </a:p>
          <a:p>
            <a:endParaRPr lang="en-GB" b="0" dirty="0"/>
          </a:p>
          <a:p>
            <a:r>
              <a:rPr lang="en-GB" b="1" dirty="0"/>
              <a:t>Examples of different RICS standards:</a:t>
            </a:r>
          </a:p>
          <a:p>
            <a:pPr marL="285750" indent="-285750">
              <a:buFont typeface="Arial" panose="020B0604020202020204" pitchFamily="34" charset="0"/>
              <a:buChar char="•"/>
            </a:pPr>
            <a:r>
              <a:rPr lang="en-GB" b="0" dirty="0"/>
              <a:t>Red book / International Property Measurement Standards (IPMS) / Rules of conduct for members / Anti-money-laundering (AML) / Countering bribery and corruption</a:t>
            </a:r>
            <a:endParaRPr lang="en-GB" dirty="0"/>
          </a:p>
          <a:p>
            <a:pPr marL="285750" indent="-285750">
              <a:buFont typeface="Arial" panose="020B0604020202020204" pitchFamily="34" charset="0"/>
              <a:buChar char="•"/>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t>Examples of different RICS standards in practice: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IPMS</a:t>
            </a:r>
            <a:br>
              <a:rPr lang="en-GB" dirty="0"/>
            </a:br>
            <a:r>
              <a:rPr lang="en-GB" dirty="0"/>
              <a:t>Adoption of International Property Measurement Standards (IPMS) by the Administration Committee of Beijing, which opened the way for RICS to participate in a Chinese government-backed coalition of leading real estate decision makers.</a:t>
            </a:r>
          </a:p>
          <a:p>
            <a:endParaRPr lang="en-GB" b="1" dirty="0"/>
          </a:p>
          <a:p>
            <a:r>
              <a:rPr lang="en-GB" b="1" dirty="0"/>
              <a:t>IPMS</a:t>
            </a:r>
            <a:br>
              <a:rPr lang="en-GB" b="1" dirty="0"/>
            </a:br>
            <a:r>
              <a:rPr lang="en-GB" dirty="0"/>
              <a:t>The International Air Transport Association adopted International Construction Measurement Standards (ICMS2), which will require all parties involved in airport development, airport planning, capacity planning and terminal planning to deliver aviation infrastructure to a common standard.</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1277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4684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own global valuation standards are embedded in this publication, RICS Valuation – Global Standards, the so called red book, which is produced in conjunction with the International Valuation Standards Council. The most recent version originates from earlier this year and its now translated into several different languages. What RICS is ultimately hoping to achieve by producing such valuation standards and other initiatives is severalfold.</a:t>
            </a:r>
          </a:p>
          <a:p>
            <a:r>
              <a:rPr lang="en-GB" dirty="0"/>
              <a:t>1. First off to develop high quality international valuation standards which underpin consistency, transparency and confidence in valuations across the world;</a:t>
            </a:r>
          </a:p>
          <a:p>
            <a:r>
              <a:rPr lang="en-GB" dirty="0"/>
              <a:t>2. Secondly to be seen and referred to as the standard setter for valuation with international valuation standards which are recognised and over time adopted by key stakeholders around the world;</a:t>
            </a:r>
          </a:p>
          <a:p>
            <a:r>
              <a:rPr lang="en-GB" dirty="0"/>
              <a:t>3. Finally in achieving the above, to add status to RICS member and sponsor organisations and the valuation profession.</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A035AB-5711-4EA2-994D-B252AD47BE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6100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6699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1345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AssocRICS</a:t>
            </a:r>
            <a:br>
              <a:rPr lang="en-GB"/>
            </a:br>
            <a:r>
              <a:rPr lang="en-GB"/>
              <a:t>Associate Member is the entry-level option and offers the chance to progress to full chartered status.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MRICS</a:t>
            </a:r>
            <a:br>
              <a:rPr lang="en-GB"/>
            </a:br>
            <a:r>
              <a:rPr lang="en-GB"/>
              <a:t>Chartered Member is the most common way to join - most people who join already have surveying-related qualifications and work experience.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RICS Fellow (FRICS) – </a:t>
            </a:r>
            <a:r>
              <a:rPr lang="en-GB" b="0"/>
              <a:t>Our most premium level of membership. All Chartered Members (MRICS) are eligible to apply for fellowship. </a:t>
            </a:r>
            <a:endParaRPr lang="en-GB"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9230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rPr>
              <a:t>We assess professional ethics as </a:t>
            </a:r>
            <a:br>
              <a:rPr lang="en-US" sz="1200" dirty="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rPr>
            </a:br>
            <a:r>
              <a:rPr lang="en-US" sz="1200" dirty="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rPr>
              <a:t>a competence before the </a:t>
            </a:r>
            <a:br>
              <a:rPr lang="en-US" sz="1200" dirty="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rPr>
            </a:br>
            <a:r>
              <a:rPr lang="en-US" sz="1200" dirty="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rPr>
              <a:t>APC assessment using…</a:t>
            </a:r>
          </a:p>
          <a:p>
            <a:endParaRPr lang="en-GB" dirty="0"/>
          </a:p>
          <a:p>
            <a:endParaRPr lang="en-GB" dirty="0"/>
          </a:p>
          <a:p>
            <a:r>
              <a:rPr lang="en-GB" dirty="0"/>
              <a:t>There are four elements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89221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85309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7109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5276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F64B0A-1F2A-4981-8A7B-75B2BEC1C1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80113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A035AB-5711-4EA2-994D-B252AD47BE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2154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ext - 2 colum + image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0" y="355600"/>
            <a:ext cx="11264900" cy="533400"/>
          </a:xfrm>
          <a:prstGeom prst="rect">
            <a:avLst/>
          </a:prstGeom>
        </p:spPr>
        <p:txBody>
          <a:bodyPr lIns="0" rIns="0"/>
          <a:lstStyle>
            <a:lvl1pPr marL="0" indent="0">
              <a:buNone/>
              <a:defRPr sz="32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4826000"/>
            <a:ext cx="5400000" cy="533400"/>
          </a:xfrm>
          <a:prstGeom prst="rect">
            <a:avLst/>
          </a:prstGeom>
        </p:spPr>
        <p:txBody>
          <a:bodyPr lIns="0" rIns="0"/>
          <a:lstStyle>
            <a:lvl1pPr marL="0" indent="0">
              <a:buNone/>
              <a:defRPr sz="2400"/>
            </a:lvl1pPr>
          </a:lstStyle>
          <a:p>
            <a:pPr lvl="0"/>
            <a:r>
              <a:rPr lang="en-US"/>
              <a:t>Click to edit secondary headline</a:t>
            </a:r>
          </a:p>
        </p:txBody>
      </p:sp>
      <p:sp>
        <p:nvSpPr>
          <p:cNvPr id="7" name="Text Placeholder 7">
            <a:extLst>
              <a:ext uri="{FF2B5EF4-FFF2-40B4-BE49-F238E27FC236}">
                <a16:creationId xmlns:a16="http://schemas.microsoft.com/office/drawing/2014/main" id="{6D853A44-729A-49DE-B89B-EEB316CFD3B1}"/>
              </a:ext>
            </a:extLst>
          </p:cNvPr>
          <p:cNvSpPr>
            <a:spLocks noGrp="1"/>
          </p:cNvSpPr>
          <p:nvPr>
            <p:ph type="body" sz="quarter" idx="13" hasCustomPrompt="1"/>
          </p:nvPr>
        </p:nvSpPr>
        <p:spPr>
          <a:xfrm>
            <a:off x="6449100" y="4826000"/>
            <a:ext cx="5400000" cy="533400"/>
          </a:xfrm>
          <a:prstGeom prst="rect">
            <a:avLst/>
          </a:prstGeom>
        </p:spPr>
        <p:txBody>
          <a:bodyPr lIns="0" rIns="0"/>
          <a:lstStyle>
            <a:lvl1pPr marL="0" indent="0">
              <a:buNone/>
              <a:defRPr sz="2400"/>
            </a:lvl1pPr>
          </a:lstStyle>
          <a:p>
            <a:pPr lvl="0"/>
            <a:r>
              <a:rPr lang="en-US"/>
              <a:t>Click to edit secondary headline</a:t>
            </a:r>
          </a:p>
        </p:txBody>
      </p:sp>
      <p:sp>
        <p:nvSpPr>
          <p:cNvPr id="10" name="Picture Placeholder 2">
            <a:extLst>
              <a:ext uri="{FF2B5EF4-FFF2-40B4-BE49-F238E27FC236}">
                <a16:creationId xmlns:a16="http://schemas.microsoft.com/office/drawing/2014/main" id="{3700DE6F-1B88-4490-BEC9-97235202725A}"/>
              </a:ext>
            </a:extLst>
          </p:cNvPr>
          <p:cNvSpPr>
            <a:spLocks noGrp="1"/>
          </p:cNvSpPr>
          <p:nvPr>
            <p:ph type="pic" sz="quarter" idx="15" hasCustomPrompt="1"/>
          </p:nvPr>
        </p:nvSpPr>
        <p:spPr>
          <a:xfrm>
            <a:off x="596900" y="1276350"/>
            <a:ext cx="5400000" cy="3409950"/>
          </a:xfrm>
          <a:prstGeom prst="rect">
            <a:avLst/>
          </a:prstGeom>
        </p:spPr>
        <p:txBody>
          <a:bodyPr lIns="0" rIns="0"/>
          <a:lstStyle>
            <a:lvl1pPr marL="0" indent="0">
              <a:buNone/>
              <a:defRPr sz="2000">
                <a:solidFill>
                  <a:schemeClr val="accent2"/>
                </a:solidFill>
              </a:defRPr>
            </a:lvl1pPr>
          </a:lstStyle>
          <a:p>
            <a:r>
              <a:rPr lang="en-US"/>
              <a:t>Insert picture here</a:t>
            </a:r>
          </a:p>
        </p:txBody>
      </p:sp>
      <p:sp>
        <p:nvSpPr>
          <p:cNvPr id="12" name="Picture Placeholder 2">
            <a:extLst>
              <a:ext uri="{FF2B5EF4-FFF2-40B4-BE49-F238E27FC236}">
                <a16:creationId xmlns:a16="http://schemas.microsoft.com/office/drawing/2014/main" id="{AE86B62D-35DF-461E-9B4D-E2D56E37D2DB}"/>
              </a:ext>
            </a:extLst>
          </p:cNvPr>
          <p:cNvSpPr>
            <a:spLocks noGrp="1"/>
          </p:cNvSpPr>
          <p:nvPr>
            <p:ph type="pic" sz="quarter" idx="16" hasCustomPrompt="1"/>
          </p:nvPr>
        </p:nvSpPr>
        <p:spPr>
          <a:xfrm>
            <a:off x="6449100" y="1276350"/>
            <a:ext cx="5400000" cy="3409950"/>
          </a:xfrm>
          <a:prstGeom prst="rect">
            <a:avLst/>
          </a:prstGeom>
        </p:spPr>
        <p:txBody>
          <a:bodyPr lIns="0" rIns="0"/>
          <a:lstStyle>
            <a:lvl1pPr marL="0" indent="0">
              <a:buNone/>
              <a:defRPr sz="2000">
                <a:solidFill>
                  <a:schemeClr val="accent2"/>
                </a:solidFill>
              </a:defRPr>
            </a:lvl1pPr>
          </a:lstStyle>
          <a:p>
            <a:r>
              <a:rPr lang="en-US"/>
              <a:t>Insert picture here</a:t>
            </a:r>
          </a:p>
        </p:txBody>
      </p:sp>
      <p:sp>
        <p:nvSpPr>
          <p:cNvPr id="13" name="Text Placeholder 2">
            <a:extLst>
              <a:ext uri="{FF2B5EF4-FFF2-40B4-BE49-F238E27FC236}">
                <a16:creationId xmlns:a16="http://schemas.microsoft.com/office/drawing/2014/main" id="{6F701D54-A234-46D9-A7AC-1C8A748A1A70}"/>
              </a:ext>
            </a:extLst>
          </p:cNvPr>
          <p:cNvSpPr>
            <a:spLocks noGrp="1"/>
          </p:cNvSpPr>
          <p:nvPr>
            <p:ph type="body" sz="quarter" idx="17"/>
          </p:nvPr>
        </p:nvSpPr>
        <p:spPr>
          <a:xfrm>
            <a:off x="596900" y="5359400"/>
            <a:ext cx="5400000" cy="7242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a:t>Edit Master text styles</a:t>
            </a:r>
          </a:p>
          <a:p>
            <a:pPr lvl="1"/>
            <a:r>
              <a:rPr lang="en-US"/>
              <a:t>Second level</a:t>
            </a:r>
          </a:p>
          <a:p>
            <a:pPr lvl="2"/>
            <a:r>
              <a:rPr lang="en-US"/>
              <a:t>Third level</a:t>
            </a:r>
          </a:p>
        </p:txBody>
      </p:sp>
      <p:sp>
        <p:nvSpPr>
          <p:cNvPr id="15" name="Text Placeholder 2">
            <a:extLst>
              <a:ext uri="{FF2B5EF4-FFF2-40B4-BE49-F238E27FC236}">
                <a16:creationId xmlns:a16="http://schemas.microsoft.com/office/drawing/2014/main" id="{533DED5A-A900-49F6-A0C9-E0E594FC733C}"/>
              </a:ext>
            </a:extLst>
          </p:cNvPr>
          <p:cNvSpPr>
            <a:spLocks noGrp="1"/>
          </p:cNvSpPr>
          <p:nvPr>
            <p:ph type="body" sz="quarter" idx="18"/>
          </p:nvPr>
        </p:nvSpPr>
        <p:spPr>
          <a:xfrm>
            <a:off x="6449100" y="5359400"/>
            <a:ext cx="5400000" cy="7242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53013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smtClean="0"/>
              <a:t>5/27/2025</a:t>
            </a:fld>
            <a:endParaRPr lang="en-US"/>
          </a:p>
        </p:txBody>
      </p:sp>
      <p:sp>
        <p:nvSpPr>
          <p:cNvPr id="5" name="Footer Placeholder 4"/>
          <p:cNvSpPr>
            <a:spLocks noGrp="1"/>
          </p:cNvSpPr>
          <p:nvPr>
            <p:ph type="ftr" sz="quarter" idx="11"/>
          </p:nvPr>
        </p:nvSpPr>
        <p:spPr/>
        <p:txBody>
          <a:bodyPr/>
          <a:lstStyle/>
          <a:p>
            <a:r>
              <a:rPr lang="en-GB" dirty="0"/>
              <a:t>© RICS</a:t>
            </a:r>
          </a:p>
        </p:txBody>
      </p:sp>
    </p:spTree>
    <p:extLst>
      <p:ext uri="{BB962C8B-B14F-4D97-AF65-F5344CB8AC3E}">
        <p14:creationId xmlns:p14="http://schemas.microsoft.com/office/powerpoint/2010/main" val="235329497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1561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5247CDE7-5AD2-4B31-B9AE-A6C1BA4690C3}"/>
              </a:ext>
            </a:extLst>
          </p:cNvPr>
          <p:cNvSpPr>
            <a:spLocks noGrp="1"/>
          </p:cNvSpPr>
          <p:nvPr>
            <p:ph type="ftr" sz="quarter" idx="3"/>
          </p:nvPr>
        </p:nvSpPr>
        <p:spPr>
          <a:xfrm>
            <a:off x="715963" y="6356350"/>
            <a:ext cx="4114800" cy="365125"/>
          </a:xfrm>
          <a:prstGeom prst="rect">
            <a:avLst/>
          </a:prstGeom>
        </p:spPr>
        <p:txBody>
          <a:bodyPr vert="horz" lIns="0" tIns="0" rIns="0" bIns="0" rtlCol="0" anchor="ctr"/>
          <a:lstStyle>
            <a:lvl1pPr algn="l">
              <a:defRPr sz="1050">
                <a:solidFill>
                  <a:schemeClr val="tx1">
                    <a:tint val="75000"/>
                  </a:schemeClr>
                </a:solidFill>
              </a:defRPr>
            </a:lvl1pPr>
          </a:lstStyle>
          <a:p>
            <a:r>
              <a:rPr lang="en-GB">
                <a:solidFill>
                  <a:srgbClr val="898989"/>
                </a:solidFill>
              </a:rPr>
              <a:t>© 2020 RICS</a:t>
            </a:r>
          </a:p>
        </p:txBody>
      </p:sp>
    </p:spTree>
    <p:extLst>
      <p:ext uri="{BB962C8B-B14F-4D97-AF65-F5344CB8AC3E}">
        <p14:creationId xmlns:p14="http://schemas.microsoft.com/office/powerpoint/2010/main" val="3471551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RICS Divider 4">
    <p:bg>
      <p:bgPr>
        <a:solidFill>
          <a:schemeClr val="accent2"/>
        </a:solidFill>
        <a:effectLst/>
      </p:bgPr>
    </p:bg>
    <p:spTree>
      <p:nvGrpSpPr>
        <p:cNvPr id="1" name=""/>
        <p:cNvGrpSpPr/>
        <p:nvPr/>
      </p:nvGrpSpPr>
      <p:grpSpPr>
        <a:xfrm>
          <a:off x="0" y="0"/>
          <a:ext cx="0" cy="0"/>
          <a:chOff x="0" y="0"/>
          <a:chExt cx="0" cy="0"/>
        </a:xfrm>
      </p:grpSpPr>
      <p:sp>
        <p:nvSpPr>
          <p:cNvPr id="8" name="Rectangle 7"/>
          <p:cNvSpPr/>
          <p:nvPr userDrawn="1"/>
        </p:nvSpPr>
        <p:spPr>
          <a:xfrm>
            <a:off x="0" y="691662"/>
            <a:ext cx="8132637" cy="520735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hasCustomPrompt="1"/>
          </p:nvPr>
        </p:nvSpPr>
        <p:spPr>
          <a:xfrm>
            <a:off x="445187" y="1597771"/>
            <a:ext cx="4785776" cy="3275676"/>
          </a:xfrm>
        </p:spPr>
        <p:txBody>
          <a:bodyPr lIns="0" tIns="0" rIns="0" bIns="0" anchor="t">
            <a:noAutofit/>
          </a:bodyPr>
          <a:lstStyle>
            <a:lvl1pPr algn="l">
              <a:lnSpc>
                <a:spcPct val="100000"/>
              </a:lnSpc>
              <a:defRPr sz="4400" b="0" i="0" baseline="0">
                <a:latin typeface="Open Sans Light"/>
                <a:cs typeface="Open Sans Light"/>
              </a:defRPr>
            </a:lvl1pPr>
          </a:lstStyle>
          <a:p>
            <a:r>
              <a:rPr lang="en-US"/>
              <a:t>Divider slides can act as breaks between sections</a:t>
            </a:r>
          </a:p>
        </p:txBody>
      </p:sp>
    </p:spTree>
    <p:extLst>
      <p:ext uri="{BB962C8B-B14F-4D97-AF65-F5344CB8AC3E}">
        <p14:creationId xmlns:p14="http://schemas.microsoft.com/office/powerpoint/2010/main" val="2679089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slides -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24E4F57-097D-4407-8DFB-E1CC4D9D1C7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sp>
        <p:nvSpPr>
          <p:cNvPr id="12" name="TextBox 11">
            <a:extLst>
              <a:ext uri="{FF2B5EF4-FFF2-40B4-BE49-F238E27FC236}">
                <a16:creationId xmlns:a16="http://schemas.microsoft.com/office/drawing/2014/main" id="{94FF07EB-4D5B-4407-B89C-6095E871CF66}"/>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5" name="Text Placeholder 14">
            <a:extLst>
              <a:ext uri="{FF2B5EF4-FFF2-40B4-BE49-F238E27FC236}">
                <a16:creationId xmlns:a16="http://schemas.microsoft.com/office/drawing/2014/main" id="{06D67EE9-BD03-4C8F-BD08-4D2F98B46F6F}"/>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7" name="Text Placeholder 16">
            <a:extLst>
              <a:ext uri="{FF2B5EF4-FFF2-40B4-BE49-F238E27FC236}">
                <a16:creationId xmlns:a16="http://schemas.microsoft.com/office/drawing/2014/main" id="{2F0027CF-43FD-44A9-8C3A-1E7A4E5ECCAF}"/>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pic>
        <p:nvPicPr>
          <p:cNvPr id="19" name="Picture 18">
            <a:extLst>
              <a:ext uri="{FF2B5EF4-FFF2-40B4-BE49-F238E27FC236}">
                <a16:creationId xmlns:a16="http://schemas.microsoft.com/office/drawing/2014/main" id="{8C1A0555-3B34-488D-BDB0-EE827ED6F4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4000" y="1368000"/>
            <a:ext cx="2376000" cy="935169"/>
          </a:xfrm>
          <a:prstGeom prst="rect">
            <a:avLst/>
          </a:prstGeom>
        </p:spPr>
      </p:pic>
    </p:spTree>
    <p:extLst>
      <p:ext uri="{BB962C8B-B14F-4D97-AF65-F5344CB8AC3E}">
        <p14:creationId xmlns:p14="http://schemas.microsoft.com/office/powerpoint/2010/main" val="4018208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1" y="355600"/>
            <a:ext cx="11264900" cy="533400"/>
          </a:xfrm>
          <a:prstGeom prst="rect">
            <a:avLst/>
          </a:prstGeom>
        </p:spPr>
        <p:txBody>
          <a:bodyPr lIns="0" rIns="0"/>
          <a:lstStyle>
            <a:lvl1pPr marL="0" indent="0">
              <a:buNone/>
              <a:defRPr sz="32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1" y="1263651"/>
            <a:ext cx="11264900" cy="533400"/>
          </a:xfrm>
          <a:prstGeom prst="rect">
            <a:avLst/>
          </a:prstGeom>
        </p:spPr>
        <p:txBody>
          <a:bodyPr lIns="0" rIns="0"/>
          <a:lstStyle>
            <a:lvl1pPr marL="0" indent="0">
              <a:buNone/>
              <a:defRPr sz="2400"/>
            </a:lvl1pPr>
          </a:lstStyle>
          <a:p>
            <a:pPr lvl="0"/>
            <a:r>
              <a:rPr lang="en-US"/>
              <a:t>Click to edit secondary headline</a:t>
            </a:r>
          </a:p>
        </p:txBody>
      </p:sp>
      <p:sp>
        <p:nvSpPr>
          <p:cNvPr id="3" name="Text Placeholder 2">
            <a:extLst>
              <a:ext uri="{FF2B5EF4-FFF2-40B4-BE49-F238E27FC236}">
                <a16:creationId xmlns:a16="http://schemas.microsoft.com/office/drawing/2014/main" id="{82F14528-1791-4C0D-94AC-0D28AD5D8238}"/>
              </a:ext>
            </a:extLst>
          </p:cNvPr>
          <p:cNvSpPr>
            <a:spLocks noGrp="1"/>
          </p:cNvSpPr>
          <p:nvPr>
            <p:ph type="body" sz="quarter" idx="12"/>
          </p:nvPr>
        </p:nvSpPr>
        <p:spPr>
          <a:xfrm>
            <a:off x="596901" y="1839943"/>
            <a:ext cx="11264900" cy="4267560"/>
          </a:xfrm>
          <a:prstGeom prst="rect">
            <a:avLst/>
          </a:prstGeom>
        </p:spPr>
        <p:txBody>
          <a:bodyPr lIns="0" tIns="46800" rIns="0" bIns="46800"/>
          <a:lstStyle>
            <a:lvl1pPr marL="0" indent="0">
              <a:buNone/>
              <a:defRPr sz="1800">
                <a:solidFill>
                  <a:srgbClr val="000000"/>
                </a:solidFill>
              </a:defRPr>
            </a:lvl1pPr>
            <a:lvl2pPr marL="457189" indent="0">
              <a:buNone/>
              <a:defRPr sz="1600">
                <a:solidFill>
                  <a:srgbClr val="000000"/>
                </a:solidFill>
              </a:defRPr>
            </a:lvl2pPr>
            <a:lvl3pPr marL="914377" indent="0">
              <a:buNone/>
              <a:defRPr sz="1400">
                <a:solidFill>
                  <a:srgbClr val="000000"/>
                </a:solidFill>
              </a:defRPr>
            </a:lvl3pPr>
            <a:lvl4pPr marL="1371566" indent="0">
              <a:buNone/>
              <a:defRPr sz="1200">
                <a:solidFill>
                  <a:srgbClr val="000000"/>
                </a:solidFill>
              </a:defRPr>
            </a:lvl4pPr>
            <a:lvl5pPr marL="1828754"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8843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s - image_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3D7EA71-6F34-4CB9-8686-721BD1CA7DF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p:spPr>
      </p:pic>
      <p:sp>
        <p:nvSpPr>
          <p:cNvPr id="12" name="TextBox 11">
            <a:extLst>
              <a:ext uri="{FF2B5EF4-FFF2-40B4-BE49-F238E27FC236}">
                <a16:creationId xmlns:a16="http://schemas.microsoft.com/office/drawing/2014/main" id="{94FF07EB-4D5B-4407-B89C-6095E871CF66}"/>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1" name="TextBox 10">
            <a:extLst>
              <a:ext uri="{FF2B5EF4-FFF2-40B4-BE49-F238E27FC236}">
                <a16:creationId xmlns:a16="http://schemas.microsoft.com/office/drawing/2014/main" id="{7F8008EB-36F9-4F07-B2E9-D7E81786FF90}"/>
              </a:ext>
            </a:extLst>
          </p:cNvPr>
          <p:cNvSpPr txBox="1"/>
          <p:nvPr userDrawn="1"/>
        </p:nvSpPr>
        <p:spPr>
          <a:xfrm>
            <a:off x="533400" y="6451600"/>
            <a:ext cx="981359" cy="253916"/>
          </a:xfrm>
          <a:prstGeom prst="rect">
            <a:avLst/>
          </a:prstGeom>
          <a:noFill/>
        </p:spPr>
        <p:txBody>
          <a:bodyPr wrap="none" rtlCol="0">
            <a:spAutoFit/>
          </a:bodyPr>
          <a:lstStyle/>
          <a:p>
            <a:r>
              <a:rPr lang="en-US" sz="1050" dirty="0">
                <a:solidFill>
                  <a:schemeClr val="bg1"/>
                </a:solidFill>
              </a:rPr>
              <a:t>© 2020 RICS</a:t>
            </a:r>
          </a:p>
        </p:txBody>
      </p:sp>
      <p:sp>
        <p:nvSpPr>
          <p:cNvPr id="15" name="Text Placeholder 14">
            <a:extLst>
              <a:ext uri="{FF2B5EF4-FFF2-40B4-BE49-F238E27FC236}">
                <a16:creationId xmlns:a16="http://schemas.microsoft.com/office/drawing/2014/main" id="{06D67EE9-BD03-4C8F-BD08-4D2F98B46F6F}"/>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7" name="Text Placeholder 16">
            <a:extLst>
              <a:ext uri="{FF2B5EF4-FFF2-40B4-BE49-F238E27FC236}">
                <a16:creationId xmlns:a16="http://schemas.microsoft.com/office/drawing/2014/main" id="{2F0027CF-43FD-44A9-8C3A-1E7A4E5ECCAF}"/>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pic>
        <p:nvPicPr>
          <p:cNvPr id="19" name="Picture 18">
            <a:extLst>
              <a:ext uri="{FF2B5EF4-FFF2-40B4-BE49-F238E27FC236}">
                <a16:creationId xmlns:a16="http://schemas.microsoft.com/office/drawing/2014/main" id="{8C1A0555-3B34-488D-BDB0-EE827ED6F4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64000" y="1368000"/>
            <a:ext cx="2376000" cy="935169"/>
          </a:xfrm>
          <a:prstGeom prst="rect">
            <a:avLst/>
          </a:prstGeom>
        </p:spPr>
      </p:pic>
    </p:spTree>
    <p:extLst>
      <p:ext uri="{BB962C8B-B14F-4D97-AF65-F5344CB8AC3E}">
        <p14:creationId xmlns:p14="http://schemas.microsoft.com/office/powerpoint/2010/main" val="2000671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1st level internal page">
    <p:spTree>
      <p:nvGrpSpPr>
        <p:cNvPr id="1" name=""/>
        <p:cNvGrpSpPr/>
        <p:nvPr/>
      </p:nvGrpSpPr>
      <p:grpSpPr>
        <a:xfrm>
          <a:off x="0" y="0"/>
          <a:ext cx="0" cy="0"/>
          <a:chOff x="0" y="0"/>
          <a:chExt cx="0" cy="0"/>
        </a:xfrm>
      </p:grpSpPr>
      <p:pic>
        <p:nvPicPr>
          <p:cNvPr id="9" name="Picture 8" descr="RICS-PPT Header-strip.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 y="0"/>
            <a:ext cx="12179808" cy="1078992"/>
          </a:xfrm>
          <a:prstGeom prst="rect">
            <a:avLst/>
          </a:prstGeom>
        </p:spPr>
      </p:pic>
      <p:sp>
        <p:nvSpPr>
          <p:cNvPr id="4" name="Title 1"/>
          <p:cNvSpPr>
            <a:spLocks noGrp="1"/>
          </p:cNvSpPr>
          <p:nvPr>
            <p:ph type="title" hasCustomPrompt="1"/>
          </p:nvPr>
        </p:nvSpPr>
        <p:spPr>
          <a:xfrm>
            <a:off x="958852" y="274639"/>
            <a:ext cx="8833560" cy="586603"/>
          </a:xfrm>
          <a:prstGeom prst="rect">
            <a:avLst/>
          </a:prstGeom>
          <a:ln>
            <a:noFill/>
          </a:ln>
        </p:spPr>
        <p:txBody>
          <a:bodyPr rIns="0" anchor="b" anchorCtr="0">
            <a:normAutofit/>
          </a:bodyPr>
          <a:lstStyle>
            <a:lvl1pPr algn="l">
              <a:defRPr sz="2800" b="1" baseline="0">
                <a:solidFill>
                  <a:srgbClr val="3D0A6D"/>
                </a:solidFill>
                <a:latin typeface="Arial"/>
                <a:cs typeface="Arial"/>
              </a:defRPr>
            </a:lvl1pPr>
          </a:lstStyle>
          <a:p>
            <a:r>
              <a:rPr lang="en-GB" dirty="0"/>
              <a:t>Click to add title</a:t>
            </a:r>
            <a:endParaRPr lang="en-US" dirty="0"/>
          </a:p>
        </p:txBody>
      </p:sp>
      <p:sp>
        <p:nvSpPr>
          <p:cNvPr id="6" name="Text Placeholder 5"/>
          <p:cNvSpPr>
            <a:spLocks noGrp="1"/>
          </p:cNvSpPr>
          <p:nvPr>
            <p:ph type="body" sz="quarter" idx="15"/>
          </p:nvPr>
        </p:nvSpPr>
        <p:spPr>
          <a:xfrm>
            <a:off x="958851" y="1235076"/>
            <a:ext cx="10623549" cy="2448421"/>
          </a:xfrm>
          <a:prstGeom prst="rect">
            <a:avLst/>
          </a:prstGeom>
        </p:spPr>
        <p:txBody>
          <a:bodyPr/>
          <a:lstStyle>
            <a:lvl1pPr marL="271463" indent="-271463">
              <a:buClr>
                <a:srgbClr val="3D0A6D"/>
              </a:buClr>
              <a:buSzPct val="60000"/>
              <a:buFont typeface="Arial" pitchFamily="34" charset="0"/>
              <a:buChar char="►"/>
              <a:defRPr sz="1800">
                <a:solidFill>
                  <a:srgbClr val="36424A"/>
                </a:solidFill>
              </a:defRPr>
            </a:lvl1pPr>
            <a:lvl2pPr marL="627063" indent="-271463">
              <a:buClr>
                <a:srgbClr val="3D0A6D"/>
              </a:buClr>
              <a:buSzPct val="60000"/>
              <a:buFont typeface="Arial" pitchFamily="34" charset="0"/>
              <a:buChar char="►"/>
              <a:defRPr sz="1800">
                <a:solidFill>
                  <a:srgbClr val="36424A"/>
                </a:solidFill>
              </a:defRPr>
            </a:lvl2pPr>
            <a:lvl3pPr marL="982663" indent="-271463">
              <a:buClr>
                <a:srgbClr val="3D0A6D"/>
              </a:buClr>
              <a:buSzPct val="60000"/>
              <a:buFont typeface="Arial" pitchFamily="34" charset="0"/>
              <a:buChar char="►"/>
              <a:defRPr sz="1800">
                <a:solidFill>
                  <a:srgbClr val="36424A"/>
                </a:solidFill>
              </a:defRPr>
            </a:lvl3pPr>
            <a:lvl4pPr marL="1346200" indent="-271463">
              <a:buClr>
                <a:srgbClr val="3D0A6D"/>
              </a:buClr>
              <a:buSzPct val="60000"/>
              <a:buFont typeface="Arial" pitchFamily="34" charset="0"/>
              <a:buChar char="►"/>
              <a:defRPr sz="1800">
                <a:solidFill>
                  <a:srgbClr val="36424A"/>
                </a:solidFill>
              </a:defRPr>
            </a:lvl4pPr>
            <a:lvl5pPr marL="1701800" indent="-271463">
              <a:buClr>
                <a:srgbClr val="3D0A6D"/>
              </a:buClr>
              <a:buSzPct val="60000"/>
              <a:buFont typeface="Arial" pitchFamily="34" charset="0"/>
              <a:buChar char="►"/>
              <a:defRPr sz="1800">
                <a:solidFill>
                  <a:srgbClr val="36424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6332502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0" y="355600"/>
            <a:ext cx="11264900" cy="533400"/>
          </a:xfrm>
          <a:prstGeom prst="rect">
            <a:avLst/>
          </a:prstGeom>
        </p:spPr>
        <p:txBody>
          <a:bodyPr lIns="0" rIns="0"/>
          <a:lstStyle>
            <a:lvl1pPr marL="0" indent="0">
              <a:buNone/>
              <a:defRPr sz="3200"/>
            </a:lvl1pPr>
          </a:lstStyle>
          <a:p>
            <a:pPr lvl="0"/>
            <a:r>
              <a:rPr lang="en-US" dirty="0"/>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1263650"/>
            <a:ext cx="11264900" cy="533400"/>
          </a:xfrm>
          <a:prstGeom prst="rect">
            <a:avLst/>
          </a:prstGeom>
        </p:spPr>
        <p:txBody>
          <a:bodyPr lIns="0" rIns="0"/>
          <a:lstStyle>
            <a:lvl1pPr marL="0" indent="0">
              <a:buNone/>
              <a:defRPr sz="2400"/>
            </a:lvl1pPr>
          </a:lstStyle>
          <a:p>
            <a:pPr lvl="0"/>
            <a:r>
              <a:rPr lang="en-US" dirty="0"/>
              <a:t>Click to edit secondary headline</a:t>
            </a:r>
          </a:p>
        </p:txBody>
      </p:sp>
      <p:sp>
        <p:nvSpPr>
          <p:cNvPr id="3" name="Text Placeholder 2">
            <a:extLst>
              <a:ext uri="{FF2B5EF4-FFF2-40B4-BE49-F238E27FC236}">
                <a16:creationId xmlns:a16="http://schemas.microsoft.com/office/drawing/2014/main" id="{82F14528-1791-4C0D-94AC-0D28AD5D8238}"/>
              </a:ext>
            </a:extLst>
          </p:cNvPr>
          <p:cNvSpPr>
            <a:spLocks noGrp="1"/>
          </p:cNvSpPr>
          <p:nvPr>
            <p:ph type="body" sz="quarter" idx="12"/>
          </p:nvPr>
        </p:nvSpPr>
        <p:spPr>
          <a:xfrm>
            <a:off x="596900" y="1839942"/>
            <a:ext cx="11264900" cy="42675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16735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0C858DA0-293D-4797-B8AF-49DFDE673726}"/>
              </a:ext>
            </a:extLst>
          </p:cNvPr>
          <p:cNvSpPr>
            <a:spLocks noGrp="1"/>
          </p:cNvSpPr>
          <p:nvPr>
            <p:ph type="sldNum" sz="quarter" idx="4"/>
          </p:nvPr>
        </p:nvSpPr>
        <p:spPr>
          <a:xfrm>
            <a:off x="334963" y="6356350"/>
            <a:ext cx="3810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E658511-FF46-4F42-B18E-BECC2682166A}" type="slidenum">
              <a:rPr lang="en-GB" smtClean="0"/>
              <a:pPr/>
              <a:t>‹#›</a:t>
            </a:fld>
            <a:endParaRPr lang="en-GB"/>
          </a:p>
        </p:txBody>
      </p:sp>
      <p:sp>
        <p:nvSpPr>
          <p:cNvPr id="6" name="Footer Placeholder 3">
            <a:extLst>
              <a:ext uri="{FF2B5EF4-FFF2-40B4-BE49-F238E27FC236}">
                <a16:creationId xmlns:a16="http://schemas.microsoft.com/office/drawing/2014/main" id="{31795434-4074-4F40-891F-160A04AA636A}"/>
              </a:ext>
            </a:extLst>
          </p:cNvPr>
          <p:cNvSpPr>
            <a:spLocks noGrp="1"/>
          </p:cNvSpPr>
          <p:nvPr>
            <p:ph type="ftr" sz="quarter" idx="3"/>
          </p:nvPr>
        </p:nvSpPr>
        <p:spPr>
          <a:xfrm>
            <a:off x="715963" y="6356350"/>
            <a:ext cx="4114800" cy="365125"/>
          </a:xfrm>
          <a:prstGeom prst="rect">
            <a:avLst/>
          </a:prstGeom>
        </p:spPr>
        <p:txBody>
          <a:bodyPr vert="horz" lIns="0" tIns="0" rIns="0" bIns="0" rtlCol="0" anchor="ctr"/>
          <a:lstStyle>
            <a:lvl1pPr algn="l">
              <a:defRPr sz="1050">
                <a:solidFill>
                  <a:schemeClr val="tx1">
                    <a:tint val="75000"/>
                  </a:schemeClr>
                </a:solidFill>
              </a:defRPr>
            </a:lvl1pPr>
          </a:lstStyle>
          <a:p>
            <a:r>
              <a:rPr lang="en-GB"/>
              <a:t>© 2020 RICS</a:t>
            </a:r>
          </a:p>
        </p:txBody>
      </p:sp>
    </p:spTree>
    <p:extLst>
      <p:ext uri="{BB962C8B-B14F-4D97-AF65-F5344CB8AC3E}">
        <p14:creationId xmlns:p14="http://schemas.microsoft.com/office/powerpoint/2010/main" val="1377165029"/>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5247CDE7-5AD2-4B31-B9AE-A6C1BA4690C3}"/>
              </a:ext>
            </a:extLst>
          </p:cNvPr>
          <p:cNvSpPr>
            <a:spLocks noGrp="1"/>
          </p:cNvSpPr>
          <p:nvPr>
            <p:ph type="ftr" sz="quarter" idx="3"/>
          </p:nvPr>
        </p:nvSpPr>
        <p:spPr>
          <a:xfrm>
            <a:off x="715963" y="6356351"/>
            <a:ext cx="4114800" cy="365125"/>
          </a:xfrm>
          <a:prstGeom prst="rect">
            <a:avLst/>
          </a:prstGeom>
        </p:spPr>
        <p:txBody>
          <a:bodyPr vert="horz" lIns="0" tIns="0" rIns="0" bIns="0" rtlCol="0" anchor="ctr"/>
          <a:lstStyle>
            <a:lvl1pPr algn="l">
              <a:defRPr sz="1051">
                <a:solidFill>
                  <a:schemeClr val="tx1">
                    <a:tint val="75000"/>
                  </a:schemeClr>
                </a:solidFill>
              </a:defRPr>
            </a:lvl1pPr>
          </a:lstStyle>
          <a:p>
            <a:r>
              <a:rPr lang="en-GB">
                <a:solidFill>
                  <a:srgbClr val="898989"/>
                </a:solidFill>
              </a:rPr>
              <a:t>© 2020 RICS</a:t>
            </a:r>
          </a:p>
        </p:txBody>
      </p:sp>
    </p:spTree>
    <p:extLst>
      <p:ext uri="{BB962C8B-B14F-4D97-AF65-F5344CB8AC3E}">
        <p14:creationId xmlns:p14="http://schemas.microsoft.com/office/powerpoint/2010/main" val="22676912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3452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8853E362-3BE6-414C-9A28-2AFCAFBCD2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48999" y="6214122"/>
            <a:ext cx="787403" cy="271759"/>
          </a:xfrm>
          <a:prstGeom prst="rect">
            <a:avLst/>
          </a:prstGeom>
        </p:spPr>
      </p:pic>
    </p:spTree>
    <p:extLst>
      <p:ext uri="{BB962C8B-B14F-4D97-AF65-F5344CB8AC3E}">
        <p14:creationId xmlns:p14="http://schemas.microsoft.com/office/powerpoint/2010/main" val="2665083206"/>
      </p:ext>
    </p:extLst>
  </p:cSld>
  <p:clrMapOvr>
    <a:masterClrMapping/>
  </p:clrMapOvr>
  <p:extLst>
    <p:ext uri="{DCECCB84-F9BA-43D5-87BE-67443E8EF086}">
      <p15:sldGuideLst xmlns:p15="http://schemas.microsoft.com/office/powerpoint/2012/main">
        <p15:guide id="1" pos="3840">
          <p15:clr>
            <a:srgbClr val="FBAE40"/>
          </p15:clr>
        </p15:guide>
        <p15:guide id="2" pos="5528">
          <p15:clr>
            <a:srgbClr val="FBAE40"/>
          </p15:clr>
        </p15:guide>
        <p15:guide id="3" pos="2162">
          <p15:clr>
            <a:srgbClr val="FBAE40"/>
          </p15:clr>
        </p15:guide>
        <p15:guide id="4" pos="472">
          <p15:clr>
            <a:srgbClr val="FBAE40"/>
          </p15:clr>
        </p15:guide>
        <p15:guide id="5" pos="7208">
          <p15:clr>
            <a:srgbClr val="FBAE40"/>
          </p15:clr>
        </p15:guide>
        <p15:guide id="6" orient="horz" pos="2160">
          <p15:clr>
            <a:srgbClr val="FBAE40"/>
          </p15:clr>
        </p15:guide>
        <p15:guide id="7" orient="horz" pos="312">
          <p15:clr>
            <a:srgbClr val="FBAE40"/>
          </p15:clr>
        </p15:guide>
        <p15:guide id="8" orient="horz" pos="40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8853E362-3BE6-414C-9A28-2AFCAFBCD2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48999" y="6214122"/>
            <a:ext cx="787403" cy="271759"/>
          </a:xfrm>
          <a:prstGeom prst="rect">
            <a:avLst/>
          </a:prstGeom>
        </p:spPr>
      </p:pic>
    </p:spTree>
    <p:extLst>
      <p:ext uri="{BB962C8B-B14F-4D97-AF65-F5344CB8AC3E}">
        <p14:creationId xmlns:p14="http://schemas.microsoft.com/office/powerpoint/2010/main" val="4090445190"/>
      </p:ext>
    </p:extLst>
  </p:cSld>
  <p:clrMapOvr>
    <a:masterClrMapping/>
  </p:clrMapOvr>
  <p:extLst>
    <p:ext uri="{DCECCB84-F9BA-43D5-87BE-67443E8EF086}">
      <p15:sldGuideLst xmlns:p15="http://schemas.microsoft.com/office/powerpoint/2012/main">
        <p15:guide id="1" pos="3840">
          <p15:clr>
            <a:srgbClr val="FBAE40"/>
          </p15:clr>
        </p15:guide>
        <p15:guide id="2" pos="5528">
          <p15:clr>
            <a:srgbClr val="FBAE40"/>
          </p15:clr>
        </p15:guide>
        <p15:guide id="3" pos="2162">
          <p15:clr>
            <a:srgbClr val="FBAE40"/>
          </p15:clr>
        </p15:guide>
        <p15:guide id="4" pos="472">
          <p15:clr>
            <a:srgbClr val="FBAE40"/>
          </p15:clr>
        </p15:guide>
        <p15:guide id="5" pos="7208">
          <p15:clr>
            <a:srgbClr val="FBAE40"/>
          </p15:clr>
        </p15:guide>
        <p15:guide id="6" orient="horz" pos="2160">
          <p15:clr>
            <a:srgbClr val="FBAE40"/>
          </p15:clr>
        </p15:guide>
        <p15:guide id="7" orient="horz" pos="312">
          <p15:clr>
            <a:srgbClr val="FBAE40"/>
          </p15:clr>
        </p15:guide>
        <p15:guide id="8" orient="horz" pos="400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6027291"/>
      </p:ext>
    </p:extLst>
  </p:cSld>
  <p:clrMapOvr>
    <a:masterClrMapping/>
  </p:clrMapOvr>
  <p:extLst>
    <p:ext uri="{DCECCB84-F9BA-43D5-87BE-67443E8EF086}">
      <p15:sldGuideLst xmlns:p15="http://schemas.microsoft.com/office/powerpoint/2012/main">
        <p15:guide id="1" pos="3840">
          <p15:clr>
            <a:srgbClr val="FBAE40"/>
          </p15:clr>
        </p15:guide>
        <p15:guide id="2" pos="5528">
          <p15:clr>
            <a:srgbClr val="FBAE40"/>
          </p15:clr>
        </p15:guide>
        <p15:guide id="3" pos="2162">
          <p15:clr>
            <a:srgbClr val="FBAE40"/>
          </p15:clr>
        </p15:guide>
        <p15:guide id="4" pos="472">
          <p15:clr>
            <a:srgbClr val="FBAE40"/>
          </p15:clr>
        </p15:guide>
        <p15:guide id="5" pos="7208">
          <p15:clr>
            <a:srgbClr val="FBAE40"/>
          </p15:clr>
        </p15:guide>
        <p15:guide id="6" orient="horz" pos="2160">
          <p15:clr>
            <a:srgbClr val="FBAE40"/>
          </p15:clr>
        </p15:guide>
        <p15:guide id="7" orient="horz" pos="312">
          <p15:clr>
            <a:srgbClr val="FBAE40"/>
          </p15:clr>
        </p15:guide>
        <p15:guide id="8" orient="horz" pos="400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ull Bleed Image Templat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1AB6108-C04D-4F3E-9A9B-3738A4F0AF78}"/>
              </a:ext>
            </a:extLst>
          </p:cNvPr>
          <p:cNvSpPr>
            <a:spLocks noGrp="1"/>
          </p:cNvSpPr>
          <p:nvPr>
            <p:ph type="pic" sz="quarter" idx="12"/>
          </p:nvPr>
        </p:nvSpPr>
        <p:spPr>
          <a:xfrm>
            <a:off x="0" y="1"/>
            <a:ext cx="12192000" cy="6857999"/>
          </a:xfrm>
          <a:solidFill>
            <a:schemeClr val="bg1">
              <a:lumMod val="85000"/>
            </a:schemeClr>
          </a:solidFill>
        </p:spPr>
        <p:txBody>
          <a:bodyPr lIns="5940000" anchor="ctr"/>
          <a:lstStyle>
            <a:lvl1pPr marL="0" indent="0" algn="ctr">
              <a:buFontTx/>
              <a:buNone/>
              <a:defRPr/>
            </a:lvl1pPr>
          </a:lstStyle>
          <a:p>
            <a:endParaRPr lang="en-GB" dirty="0"/>
          </a:p>
        </p:txBody>
      </p:sp>
      <p:sp>
        <p:nvSpPr>
          <p:cNvPr id="9" name="Text Placeholder 8">
            <a:extLst>
              <a:ext uri="{FF2B5EF4-FFF2-40B4-BE49-F238E27FC236}">
                <a16:creationId xmlns:a16="http://schemas.microsoft.com/office/drawing/2014/main" id="{E1481F01-CC40-47C0-B18D-339958F17555}"/>
              </a:ext>
            </a:extLst>
          </p:cNvPr>
          <p:cNvSpPr>
            <a:spLocks noGrp="1"/>
          </p:cNvSpPr>
          <p:nvPr>
            <p:ph type="body" sz="quarter" idx="13"/>
          </p:nvPr>
        </p:nvSpPr>
        <p:spPr>
          <a:xfrm>
            <a:off x="334963" y="2622287"/>
            <a:ext cx="5220000" cy="1613428"/>
          </a:xfrm>
          <a:solidFill>
            <a:schemeClr val="tx2">
              <a:alpha val="80000"/>
            </a:schemeClr>
          </a:solidFill>
        </p:spPr>
        <p:txBody>
          <a:bodyPr lIns="360000" tIns="360000" rIns="360000" bIns="360000" anchor="ctr">
            <a:spAutoFit/>
          </a:bodyPr>
          <a:lstStyle>
            <a:lvl1pPr marL="0" indent="0">
              <a:buFontTx/>
              <a:buNone/>
              <a:defRPr sz="3200" b="1">
                <a:solidFill>
                  <a:schemeClr val="bg1"/>
                </a:solidFill>
              </a:defRPr>
            </a:lvl1pPr>
            <a:lvl2pPr marL="457189" indent="0">
              <a:buFontTx/>
              <a:buNone/>
              <a:defRPr>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Click to edit Master text styles</a:t>
            </a:r>
            <a:endParaRPr lang="en-GB"/>
          </a:p>
        </p:txBody>
      </p:sp>
      <p:sp>
        <p:nvSpPr>
          <p:cNvPr id="7" name="Rectangle 6">
            <a:extLst>
              <a:ext uri="{FF2B5EF4-FFF2-40B4-BE49-F238E27FC236}">
                <a16:creationId xmlns:a16="http://schemas.microsoft.com/office/drawing/2014/main" id="{F099B030-6833-4CAB-B480-F9E74192DAC3}"/>
              </a:ext>
            </a:extLst>
          </p:cNvPr>
          <p:cNvSpPr/>
          <p:nvPr userDrawn="1"/>
        </p:nvSpPr>
        <p:spPr>
          <a:xfrm>
            <a:off x="12649200" y="1402706"/>
            <a:ext cx="4620491" cy="2344433"/>
          </a:xfrm>
          <a:prstGeom prst="rect">
            <a:avLst/>
          </a:prstGeom>
          <a:ln>
            <a:solidFill>
              <a:schemeClr val="tx2"/>
            </a:solidFill>
          </a:ln>
        </p:spPr>
        <p:txBody>
          <a:bodyPr wrap="square" lIns="216000" tIns="216000" rIns="216000" bIns="216000">
            <a:spAutoFit/>
          </a:bodyPr>
          <a:lstStyle/>
          <a:p>
            <a:pPr>
              <a:spcAft>
                <a:spcPts val="600"/>
              </a:spcAft>
            </a:pPr>
            <a:r>
              <a:rPr lang="en-US" sz="2400" b="1">
                <a:solidFill>
                  <a:schemeClr val="tx2"/>
                </a:solidFill>
              </a:rPr>
              <a:t>Footer:</a:t>
            </a:r>
          </a:p>
          <a:p>
            <a:pPr>
              <a:spcAft>
                <a:spcPts val="600"/>
              </a:spcAft>
            </a:pPr>
            <a:endParaRPr lang="en-US" sz="1800"/>
          </a:p>
          <a:p>
            <a:pPr marL="228594" indent="-228594">
              <a:spcAft>
                <a:spcPts val="600"/>
              </a:spcAft>
              <a:buAutoNum type="arabicPeriod"/>
            </a:pPr>
            <a:r>
              <a:rPr lang="en-US" sz="1800"/>
              <a:t>If the footer is no longer visible once you have added the new picture, simply select the footer and change the font </a:t>
            </a:r>
            <a:r>
              <a:rPr lang="en-US" sz="1800" err="1"/>
              <a:t>colour</a:t>
            </a:r>
            <a:endParaRPr lang="en-US" sz="1800"/>
          </a:p>
        </p:txBody>
      </p:sp>
    </p:spTree>
    <p:extLst>
      <p:ext uri="{BB962C8B-B14F-4D97-AF65-F5344CB8AC3E}">
        <p14:creationId xmlns:p14="http://schemas.microsoft.com/office/powerpoint/2010/main" val="417648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Full Bleed Image Templat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1AB6108-C04D-4F3E-9A9B-3738A4F0AF78}"/>
              </a:ext>
            </a:extLst>
          </p:cNvPr>
          <p:cNvSpPr>
            <a:spLocks noGrp="1"/>
          </p:cNvSpPr>
          <p:nvPr>
            <p:ph type="pic" sz="quarter" idx="12"/>
          </p:nvPr>
        </p:nvSpPr>
        <p:spPr>
          <a:xfrm>
            <a:off x="0" y="2"/>
            <a:ext cx="12192000" cy="6857999"/>
          </a:xfrm>
          <a:solidFill>
            <a:schemeClr val="bg1">
              <a:lumMod val="85000"/>
            </a:schemeClr>
          </a:solidFill>
        </p:spPr>
        <p:txBody>
          <a:bodyPr lIns="5940000" anchor="ctr"/>
          <a:lstStyle>
            <a:lvl1pPr marL="0" indent="0" algn="ctr">
              <a:buFontTx/>
              <a:buNone/>
              <a:defRPr/>
            </a:lvl1pPr>
          </a:lstStyle>
          <a:p>
            <a:endParaRPr lang="en-GB"/>
          </a:p>
        </p:txBody>
      </p:sp>
      <p:sp>
        <p:nvSpPr>
          <p:cNvPr id="9" name="Text Placeholder 8">
            <a:extLst>
              <a:ext uri="{FF2B5EF4-FFF2-40B4-BE49-F238E27FC236}">
                <a16:creationId xmlns:a16="http://schemas.microsoft.com/office/drawing/2014/main" id="{E1481F01-CC40-47C0-B18D-339958F17555}"/>
              </a:ext>
            </a:extLst>
          </p:cNvPr>
          <p:cNvSpPr>
            <a:spLocks noGrp="1"/>
          </p:cNvSpPr>
          <p:nvPr>
            <p:ph type="body" sz="quarter" idx="13"/>
          </p:nvPr>
        </p:nvSpPr>
        <p:spPr>
          <a:xfrm>
            <a:off x="334963" y="2622287"/>
            <a:ext cx="5220000" cy="1613428"/>
          </a:xfrm>
          <a:solidFill>
            <a:schemeClr val="accent4">
              <a:alpha val="80000"/>
            </a:schemeClr>
          </a:solidFill>
        </p:spPr>
        <p:txBody>
          <a:bodyPr lIns="360000" tIns="360000" rIns="360000" bIns="360000" anchor="ctr">
            <a:spAutoFit/>
          </a:bodyPr>
          <a:lstStyle>
            <a:lvl1pPr marL="0" indent="0">
              <a:buFontTx/>
              <a:buNone/>
              <a:defRPr sz="3200" b="1">
                <a:solidFill>
                  <a:schemeClr val="bg1"/>
                </a:solidFill>
              </a:defRPr>
            </a:lvl1pPr>
            <a:lvl2pPr marL="457189" indent="0">
              <a:buFontTx/>
              <a:buNone/>
              <a:defRPr>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Click to edit Master text styles</a:t>
            </a:r>
            <a:endParaRPr lang="en-GB"/>
          </a:p>
        </p:txBody>
      </p:sp>
      <p:sp>
        <p:nvSpPr>
          <p:cNvPr id="7" name="Rectangle 6">
            <a:extLst>
              <a:ext uri="{FF2B5EF4-FFF2-40B4-BE49-F238E27FC236}">
                <a16:creationId xmlns:a16="http://schemas.microsoft.com/office/drawing/2014/main" id="{69DA7062-2F3E-4E0B-99A1-5E1337E519D0}"/>
              </a:ext>
            </a:extLst>
          </p:cNvPr>
          <p:cNvSpPr/>
          <p:nvPr userDrawn="1"/>
        </p:nvSpPr>
        <p:spPr>
          <a:xfrm>
            <a:off x="12649200" y="1402706"/>
            <a:ext cx="4620491" cy="2344433"/>
          </a:xfrm>
          <a:prstGeom prst="rect">
            <a:avLst/>
          </a:prstGeom>
          <a:ln>
            <a:solidFill>
              <a:schemeClr val="tx2"/>
            </a:solidFill>
          </a:ln>
        </p:spPr>
        <p:txBody>
          <a:bodyPr wrap="square" lIns="216000" tIns="216000" rIns="216000" bIns="216000">
            <a:spAutoFit/>
          </a:bodyPr>
          <a:lstStyle/>
          <a:p>
            <a:pPr>
              <a:spcAft>
                <a:spcPts val="600"/>
              </a:spcAft>
            </a:pPr>
            <a:r>
              <a:rPr lang="en-US" sz="2400" b="1">
                <a:solidFill>
                  <a:schemeClr val="tx2"/>
                </a:solidFill>
              </a:rPr>
              <a:t>Footer:</a:t>
            </a:r>
          </a:p>
          <a:p>
            <a:pPr>
              <a:spcAft>
                <a:spcPts val="600"/>
              </a:spcAft>
            </a:pPr>
            <a:endParaRPr lang="en-US" sz="1800"/>
          </a:p>
          <a:p>
            <a:pPr marL="228594" indent="-228594">
              <a:spcAft>
                <a:spcPts val="600"/>
              </a:spcAft>
              <a:buAutoNum type="arabicPeriod"/>
            </a:pPr>
            <a:r>
              <a:rPr lang="en-US" sz="1800"/>
              <a:t>If the footer is no longer visible once you have added the new picture, simply select the footer and change the font </a:t>
            </a:r>
            <a:r>
              <a:rPr lang="en-US" sz="1800" err="1"/>
              <a:t>colour</a:t>
            </a:r>
            <a:endParaRPr lang="en-US" sz="1800"/>
          </a:p>
        </p:txBody>
      </p:sp>
    </p:spTree>
    <p:extLst>
      <p:ext uri="{BB962C8B-B14F-4D97-AF65-F5344CB8AC3E}">
        <p14:creationId xmlns:p14="http://schemas.microsoft.com/office/powerpoint/2010/main" val="3652445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Templa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3C2CF08-F0DA-4A70-AB64-45A145A203BB}"/>
              </a:ext>
            </a:extLst>
          </p:cNvPr>
          <p:cNvSpPr/>
          <p:nvPr userDrawn="1"/>
        </p:nvSpPr>
        <p:spPr>
          <a:xfrm>
            <a:off x="0" y="0"/>
            <a:ext cx="406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7" name="Rectangle 6">
            <a:extLst>
              <a:ext uri="{FF2B5EF4-FFF2-40B4-BE49-F238E27FC236}">
                <a16:creationId xmlns:a16="http://schemas.microsoft.com/office/drawing/2014/main" id="{86B31454-91FF-483A-B240-5B0AD11D1ECA}"/>
              </a:ext>
            </a:extLst>
          </p:cNvPr>
          <p:cNvSpPr/>
          <p:nvPr userDrawn="1"/>
        </p:nvSpPr>
        <p:spPr>
          <a:xfrm>
            <a:off x="4064000" y="0"/>
            <a:ext cx="406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 name="Rectangle 7">
            <a:extLst>
              <a:ext uri="{FF2B5EF4-FFF2-40B4-BE49-F238E27FC236}">
                <a16:creationId xmlns:a16="http://schemas.microsoft.com/office/drawing/2014/main" id="{CD7B8299-0E8A-4994-8D95-76824BC899CA}"/>
              </a:ext>
            </a:extLst>
          </p:cNvPr>
          <p:cNvSpPr/>
          <p:nvPr userDrawn="1"/>
        </p:nvSpPr>
        <p:spPr>
          <a:xfrm>
            <a:off x="8128000" y="0"/>
            <a:ext cx="406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3" name="Text Placeholder 12">
            <a:extLst>
              <a:ext uri="{FF2B5EF4-FFF2-40B4-BE49-F238E27FC236}">
                <a16:creationId xmlns:a16="http://schemas.microsoft.com/office/drawing/2014/main" id="{5BE9ED34-FE1E-48BA-8BF8-35EA9046AD14}"/>
              </a:ext>
            </a:extLst>
          </p:cNvPr>
          <p:cNvSpPr>
            <a:spLocks noGrp="1"/>
          </p:cNvSpPr>
          <p:nvPr>
            <p:ph type="body" sz="quarter" idx="12"/>
          </p:nvPr>
        </p:nvSpPr>
        <p:spPr>
          <a:xfrm>
            <a:off x="3014135" y="1616870"/>
            <a:ext cx="6163732" cy="3624263"/>
          </a:xfrm>
        </p:spPr>
        <p:txBody>
          <a:bodyPr anchor="ctr">
            <a:noAutofit/>
          </a:bodyPr>
          <a:lstStyle>
            <a:lvl1pPr marL="0" indent="0" algn="ctr">
              <a:buNone/>
              <a:defRPr>
                <a:solidFill>
                  <a:schemeClr val="bg1"/>
                </a:solidFill>
              </a:defRPr>
            </a:lvl1pPr>
            <a:lvl2pPr marL="457189" indent="0" algn="ctr">
              <a:buNone/>
              <a:defRPr>
                <a:solidFill>
                  <a:schemeClr val="bg1"/>
                </a:solidFill>
              </a:defRPr>
            </a:lvl2pPr>
            <a:lvl3pPr marL="914377" indent="0" algn="ctr">
              <a:buNone/>
              <a:defRPr>
                <a:solidFill>
                  <a:schemeClr val="bg1"/>
                </a:solidFill>
              </a:defRPr>
            </a:lvl3pPr>
            <a:lvl4pPr marL="1371566" indent="0" algn="ctr">
              <a:buNone/>
              <a:defRPr>
                <a:solidFill>
                  <a:schemeClr val="bg1"/>
                </a:solidFill>
              </a:defRPr>
            </a:lvl4pPr>
            <a:lvl5pPr marL="1828754" indent="0" algn="ctr">
              <a:buNone/>
              <a:defRPr>
                <a:solidFill>
                  <a:schemeClr val="bg1"/>
                </a:solidFill>
              </a:defRPr>
            </a:lvl5pPr>
          </a:lstStyle>
          <a:p>
            <a:pPr lvl="0"/>
            <a:r>
              <a:rPr lang="en-US"/>
              <a:t>Click to edit Master text styles</a:t>
            </a:r>
          </a:p>
        </p:txBody>
      </p:sp>
      <p:sp>
        <p:nvSpPr>
          <p:cNvPr id="9" name="Rectangle 8">
            <a:extLst>
              <a:ext uri="{FF2B5EF4-FFF2-40B4-BE49-F238E27FC236}">
                <a16:creationId xmlns:a16="http://schemas.microsoft.com/office/drawing/2014/main" id="{FF4C7545-95E4-4276-A5AE-56EE82CFB044}"/>
              </a:ext>
            </a:extLst>
          </p:cNvPr>
          <p:cNvSpPr/>
          <p:nvPr userDrawn="1"/>
        </p:nvSpPr>
        <p:spPr>
          <a:xfrm>
            <a:off x="12649200" y="1402705"/>
            <a:ext cx="4620491" cy="1790436"/>
          </a:xfrm>
          <a:prstGeom prst="rect">
            <a:avLst/>
          </a:prstGeom>
          <a:ln>
            <a:solidFill>
              <a:schemeClr val="tx2"/>
            </a:solidFill>
          </a:ln>
        </p:spPr>
        <p:txBody>
          <a:bodyPr wrap="square" lIns="216000" tIns="216000" rIns="216000" bIns="216000">
            <a:spAutoFit/>
          </a:bodyPr>
          <a:lstStyle/>
          <a:p>
            <a:pPr>
              <a:spcAft>
                <a:spcPts val="600"/>
              </a:spcAft>
            </a:pPr>
            <a:r>
              <a:rPr lang="en-US" sz="2400" b="1">
                <a:solidFill>
                  <a:schemeClr val="tx2"/>
                </a:solidFill>
              </a:rPr>
              <a:t>Quote marks:</a:t>
            </a:r>
          </a:p>
          <a:p>
            <a:pPr>
              <a:spcAft>
                <a:spcPts val="600"/>
              </a:spcAft>
            </a:pPr>
            <a:endParaRPr lang="en-US" sz="1800"/>
          </a:p>
          <a:p>
            <a:pPr marL="228594" indent="-228594">
              <a:spcAft>
                <a:spcPts val="600"/>
              </a:spcAft>
              <a:buAutoNum type="arabicPeriod"/>
            </a:pPr>
            <a:r>
              <a:rPr lang="en-US" sz="1800"/>
              <a:t>Move the quotes marks to fit the quote added</a:t>
            </a:r>
          </a:p>
        </p:txBody>
      </p:sp>
    </p:spTree>
    <p:extLst>
      <p:ext uri="{BB962C8B-B14F-4D97-AF65-F5344CB8AC3E}">
        <p14:creationId xmlns:p14="http://schemas.microsoft.com/office/powerpoint/2010/main" val="4153707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667"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0-#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decel="50667" fill="hold" grpId="0"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0-#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decel="50667" fill="hold" grpId="0" nodeType="withEffect">
                                  <p:stCondLst>
                                    <p:cond delay="2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0-#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85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fade">
                                      <p:cBhvr>
                                        <p:cTn id="19"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13" grpId="0" build="p">
        <p:tmplLst>
          <p:tmpl lvl="1">
            <p:tnLst>
              <p:par>
                <p:cTn presetID="10" presetClass="entr" presetSubtype="0" fill="hold" nodeType="withEffect">
                  <p:stCondLst>
                    <p:cond delay="85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Lst>
  </p:timing>
  <p:extLst>
    <p:ext uri="{DCECCB84-F9BA-43D5-87BE-67443E8EF086}">
      <p15:sldGuideLst xmlns:p15="http://schemas.microsoft.com/office/powerpoint/2012/main">
        <p15:guide id="1" orient="horz" pos="21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1" y="355600"/>
            <a:ext cx="11264900" cy="533400"/>
          </a:xfrm>
          <a:prstGeom prst="rect">
            <a:avLst/>
          </a:prstGeom>
        </p:spPr>
        <p:txBody>
          <a:bodyPr lIns="0" rIns="0"/>
          <a:lstStyle>
            <a:lvl1pPr marL="0" indent="0">
              <a:buNone/>
              <a:defRPr sz="32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1" y="1263651"/>
            <a:ext cx="11264900" cy="533400"/>
          </a:xfrm>
          <a:prstGeom prst="rect">
            <a:avLst/>
          </a:prstGeom>
        </p:spPr>
        <p:txBody>
          <a:bodyPr lIns="0" rIns="0"/>
          <a:lstStyle>
            <a:lvl1pPr marL="0" indent="0">
              <a:buNone/>
              <a:defRPr sz="2400"/>
            </a:lvl1pPr>
          </a:lstStyle>
          <a:p>
            <a:pPr lvl="0"/>
            <a:r>
              <a:rPr lang="en-US"/>
              <a:t>Click to edit secondary headline</a:t>
            </a:r>
          </a:p>
        </p:txBody>
      </p:sp>
      <p:sp>
        <p:nvSpPr>
          <p:cNvPr id="3" name="Text Placeholder 2">
            <a:extLst>
              <a:ext uri="{FF2B5EF4-FFF2-40B4-BE49-F238E27FC236}">
                <a16:creationId xmlns:a16="http://schemas.microsoft.com/office/drawing/2014/main" id="{82F14528-1791-4C0D-94AC-0D28AD5D8238}"/>
              </a:ext>
            </a:extLst>
          </p:cNvPr>
          <p:cNvSpPr>
            <a:spLocks noGrp="1"/>
          </p:cNvSpPr>
          <p:nvPr>
            <p:ph type="body" sz="quarter" idx="12"/>
          </p:nvPr>
        </p:nvSpPr>
        <p:spPr>
          <a:xfrm>
            <a:off x="596901" y="1839943"/>
            <a:ext cx="11264900" cy="4267560"/>
          </a:xfrm>
          <a:prstGeom prst="rect">
            <a:avLst/>
          </a:prstGeom>
        </p:spPr>
        <p:txBody>
          <a:bodyPr lIns="0" tIns="46800" rIns="0" bIns="46800"/>
          <a:lstStyle>
            <a:lvl1pPr marL="0" indent="0">
              <a:buNone/>
              <a:defRPr sz="1800">
                <a:solidFill>
                  <a:srgbClr val="000000"/>
                </a:solidFill>
              </a:defRPr>
            </a:lvl1pPr>
            <a:lvl2pPr marL="457189" indent="0">
              <a:buNone/>
              <a:defRPr sz="1600">
                <a:solidFill>
                  <a:srgbClr val="000000"/>
                </a:solidFill>
              </a:defRPr>
            </a:lvl2pPr>
            <a:lvl3pPr marL="914377" indent="0">
              <a:buNone/>
              <a:defRPr sz="1400">
                <a:solidFill>
                  <a:srgbClr val="000000"/>
                </a:solidFill>
              </a:defRPr>
            </a:lvl3pPr>
            <a:lvl4pPr marL="1371566" indent="0">
              <a:buNone/>
              <a:defRPr sz="1200">
                <a:solidFill>
                  <a:srgbClr val="000000"/>
                </a:solidFill>
              </a:defRPr>
            </a:lvl4pPr>
            <a:lvl5pPr marL="1828754"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53350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s -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24E4F57-097D-4407-8DFB-E1CC4D9D1C7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94FF07EB-4D5B-4407-B89C-6095E871CF66}"/>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5" name="Text Placeholder 14">
            <a:extLst>
              <a:ext uri="{FF2B5EF4-FFF2-40B4-BE49-F238E27FC236}">
                <a16:creationId xmlns:a16="http://schemas.microsoft.com/office/drawing/2014/main" id="{06D67EE9-BD03-4C8F-BD08-4D2F98B46F6F}"/>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7" name="Text Placeholder 16">
            <a:extLst>
              <a:ext uri="{FF2B5EF4-FFF2-40B4-BE49-F238E27FC236}">
                <a16:creationId xmlns:a16="http://schemas.microsoft.com/office/drawing/2014/main" id="{2F0027CF-43FD-44A9-8C3A-1E7A4E5ECCAF}"/>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pic>
        <p:nvPicPr>
          <p:cNvPr id="19" name="Picture 18">
            <a:extLst>
              <a:ext uri="{FF2B5EF4-FFF2-40B4-BE49-F238E27FC236}">
                <a16:creationId xmlns:a16="http://schemas.microsoft.com/office/drawing/2014/main" id="{8C1A0555-3B34-488D-BDB0-EE827ED6F4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64000" y="1368000"/>
            <a:ext cx="2376000" cy="935169"/>
          </a:xfrm>
          <a:prstGeom prst="rect">
            <a:avLst/>
          </a:prstGeom>
        </p:spPr>
      </p:pic>
      <p:sp>
        <p:nvSpPr>
          <p:cNvPr id="9" name="TextBox 8">
            <a:extLst>
              <a:ext uri="{FF2B5EF4-FFF2-40B4-BE49-F238E27FC236}">
                <a16:creationId xmlns:a16="http://schemas.microsoft.com/office/drawing/2014/main" id="{5A59AF46-88B4-474E-B2B5-150DABE6E23A}"/>
              </a:ext>
            </a:extLst>
          </p:cNvPr>
          <p:cNvSpPr txBox="1"/>
          <p:nvPr userDrawn="1"/>
        </p:nvSpPr>
        <p:spPr>
          <a:xfrm>
            <a:off x="533400" y="6451600"/>
            <a:ext cx="981359" cy="253916"/>
          </a:xfrm>
          <a:prstGeom prst="rect">
            <a:avLst/>
          </a:prstGeom>
          <a:noFill/>
        </p:spPr>
        <p:txBody>
          <a:bodyPr wrap="none" rtlCol="0">
            <a:spAutoFit/>
          </a:bodyPr>
          <a:lstStyle/>
          <a:p>
            <a:r>
              <a:rPr lang="en-US" sz="1050" dirty="0">
                <a:solidFill>
                  <a:schemeClr val="bg1"/>
                </a:solidFill>
              </a:rPr>
              <a:t>© 2020 RICS</a:t>
            </a:r>
          </a:p>
        </p:txBody>
      </p:sp>
    </p:spTree>
    <p:extLst>
      <p:ext uri="{BB962C8B-B14F-4D97-AF65-F5344CB8AC3E}">
        <p14:creationId xmlns:p14="http://schemas.microsoft.com/office/powerpoint/2010/main" val="12373530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s - image_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3D7EA71-6F34-4CB9-8686-721BD1CA7DF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p:spPr>
      </p:pic>
      <p:sp>
        <p:nvSpPr>
          <p:cNvPr id="12" name="TextBox 11">
            <a:extLst>
              <a:ext uri="{FF2B5EF4-FFF2-40B4-BE49-F238E27FC236}">
                <a16:creationId xmlns:a16="http://schemas.microsoft.com/office/drawing/2014/main" id="{94FF07EB-4D5B-4407-B89C-6095E871CF66}"/>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1" name="TextBox 10">
            <a:extLst>
              <a:ext uri="{FF2B5EF4-FFF2-40B4-BE49-F238E27FC236}">
                <a16:creationId xmlns:a16="http://schemas.microsoft.com/office/drawing/2014/main" id="{7F8008EB-36F9-4F07-B2E9-D7E81786FF90}"/>
              </a:ext>
            </a:extLst>
          </p:cNvPr>
          <p:cNvSpPr txBox="1"/>
          <p:nvPr userDrawn="1"/>
        </p:nvSpPr>
        <p:spPr>
          <a:xfrm>
            <a:off x="533400" y="6451600"/>
            <a:ext cx="981359" cy="253916"/>
          </a:xfrm>
          <a:prstGeom prst="rect">
            <a:avLst/>
          </a:prstGeom>
          <a:noFill/>
        </p:spPr>
        <p:txBody>
          <a:bodyPr wrap="none" rtlCol="0">
            <a:spAutoFit/>
          </a:bodyPr>
          <a:lstStyle/>
          <a:p>
            <a:r>
              <a:rPr lang="en-US" sz="1050" dirty="0">
                <a:solidFill>
                  <a:schemeClr val="bg1"/>
                </a:solidFill>
              </a:rPr>
              <a:t>© 2020 RICS</a:t>
            </a:r>
          </a:p>
        </p:txBody>
      </p:sp>
      <p:sp>
        <p:nvSpPr>
          <p:cNvPr id="15" name="Text Placeholder 14">
            <a:extLst>
              <a:ext uri="{FF2B5EF4-FFF2-40B4-BE49-F238E27FC236}">
                <a16:creationId xmlns:a16="http://schemas.microsoft.com/office/drawing/2014/main" id="{06D67EE9-BD03-4C8F-BD08-4D2F98B46F6F}"/>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7" name="Text Placeholder 16">
            <a:extLst>
              <a:ext uri="{FF2B5EF4-FFF2-40B4-BE49-F238E27FC236}">
                <a16:creationId xmlns:a16="http://schemas.microsoft.com/office/drawing/2014/main" id="{2F0027CF-43FD-44A9-8C3A-1E7A4E5ECCAF}"/>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pic>
        <p:nvPicPr>
          <p:cNvPr id="19" name="Picture 18">
            <a:extLst>
              <a:ext uri="{FF2B5EF4-FFF2-40B4-BE49-F238E27FC236}">
                <a16:creationId xmlns:a16="http://schemas.microsoft.com/office/drawing/2014/main" id="{8C1A0555-3B34-488D-BDB0-EE827ED6F4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64000" y="1368000"/>
            <a:ext cx="2376000" cy="935169"/>
          </a:xfrm>
          <a:prstGeom prst="rect">
            <a:avLst/>
          </a:prstGeom>
        </p:spPr>
      </p:pic>
    </p:spTree>
    <p:extLst>
      <p:ext uri="{BB962C8B-B14F-4D97-AF65-F5344CB8AC3E}">
        <p14:creationId xmlns:p14="http://schemas.microsoft.com/office/powerpoint/2010/main" val="5435204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 peop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4C4C56-A3C3-4F7A-9848-F5AA1AD262F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ABFD0ABA-CEF0-46E8-A1CE-0C7DADE440E4}"/>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1" name="TextBox 10">
            <a:extLst>
              <a:ext uri="{FF2B5EF4-FFF2-40B4-BE49-F238E27FC236}">
                <a16:creationId xmlns:a16="http://schemas.microsoft.com/office/drawing/2014/main" id="{7F8008EB-36F9-4F07-B2E9-D7E81786FF90}"/>
              </a:ext>
            </a:extLst>
          </p:cNvPr>
          <p:cNvSpPr txBox="1"/>
          <p:nvPr userDrawn="1"/>
        </p:nvSpPr>
        <p:spPr>
          <a:xfrm>
            <a:off x="533400" y="6451600"/>
            <a:ext cx="981359" cy="253916"/>
          </a:xfrm>
          <a:prstGeom prst="rect">
            <a:avLst/>
          </a:prstGeom>
          <a:noFill/>
        </p:spPr>
        <p:txBody>
          <a:bodyPr wrap="none" rtlCol="0">
            <a:spAutoFit/>
          </a:bodyPr>
          <a:lstStyle/>
          <a:p>
            <a:r>
              <a:rPr lang="en-US" sz="1050" dirty="0">
                <a:solidFill>
                  <a:schemeClr val="bg1"/>
                </a:solidFill>
              </a:rPr>
              <a:t>© 2020 RICS</a:t>
            </a:r>
          </a:p>
        </p:txBody>
      </p:sp>
      <p:pic>
        <p:nvPicPr>
          <p:cNvPr id="20" name="Picture 19">
            <a:extLst>
              <a:ext uri="{FF2B5EF4-FFF2-40B4-BE49-F238E27FC236}">
                <a16:creationId xmlns:a16="http://schemas.microsoft.com/office/drawing/2014/main" id="{D80FA52C-1605-4F07-9A66-62AE687E1D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64000" y="1368000"/>
            <a:ext cx="2376000" cy="935169"/>
          </a:xfrm>
          <a:prstGeom prst="rect">
            <a:avLst/>
          </a:prstGeom>
        </p:spPr>
      </p:pic>
      <p:sp>
        <p:nvSpPr>
          <p:cNvPr id="23" name="Text Placeholder 14">
            <a:extLst>
              <a:ext uri="{FF2B5EF4-FFF2-40B4-BE49-F238E27FC236}">
                <a16:creationId xmlns:a16="http://schemas.microsoft.com/office/drawing/2014/main" id="{3F5E5A33-7D9A-43E0-8052-F7B15A83323A}"/>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24" name="Text Placeholder 16">
            <a:extLst>
              <a:ext uri="{FF2B5EF4-FFF2-40B4-BE49-F238E27FC236}">
                <a16:creationId xmlns:a16="http://schemas.microsoft.com/office/drawing/2014/main" id="{85996342-EE64-4B6F-B4BF-5CF24792CF17}"/>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spTree>
    <p:extLst>
      <p:ext uri="{BB962C8B-B14F-4D97-AF65-F5344CB8AC3E}">
        <p14:creationId xmlns:p14="http://schemas.microsoft.com/office/powerpoint/2010/main" val="32374519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 plain">
    <p:bg>
      <p:bgPr>
        <a:solidFill>
          <a:schemeClr val="tx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BFD0ABA-CEF0-46E8-A1CE-0C7DADE440E4}"/>
              </a:ext>
            </a:extLst>
          </p:cNvPr>
          <p:cNvSpPr txBox="1"/>
          <p:nvPr userDrawn="1"/>
        </p:nvSpPr>
        <p:spPr>
          <a:xfrm>
            <a:off x="5994400" y="0"/>
            <a:ext cx="5664200" cy="6858000"/>
          </a:xfrm>
          <a:prstGeom prst="rect">
            <a:avLst/>
          </a:prstGeom>
          <a:solidFill>
            <a:schemeClr val="bg1"/>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1" name="TextBox 10">
            <a:extLst>
              <a:ext uri="{FF2B5EF4-FFF2-40B4-BE49-F238E27FC236}">
                <a16:creationId xmlns:a16="http://schemas.microsoft.com/office/drawing/2014/main" id="{7F8008EB-36F9-4F07-B2E9-D7E81786FF90}"/>
              </a:ext>
            </a:extLst>
          </p:cNvPr>
          <p:cNvSpPr txBox="1"/>
          <p:nvPr userDrawn="1"/>
        </p:nvSpPr>
        <p:spPr>
          <a:xfrm>
            <a:off x="533400" y="6451600"/>
            <a:ext cx="981359" cy="253916"/>
          </a:xfrm>
          <a:prstGeom prst="rect">
            <a:avLst/>
          </a:prstGeom>
          <a:noFill/>
        </p:spPr>
        <p:txBody>
          <a:bodyPr wrap="none" rtlCol="0">
            <a:spAutoFit/>
          </a:bodyPr>
          <a:lstStyle/>
          <a:p>
            <a:r>
              <a:rPr lang="en-US" sz="1050" dirty="0">
                <a:solidFill>
                  <a:schemeClr val="bg1"/>
                </a:solidFill>
              </a:rPr>
              <a:t>© 2020 RICS</a:t>
            </a:r>
          </a:p>
        </p:txBody>
      </p:sp>
      <p:pic>
        <p:nvPicPr>
          <p:cNvPr id="3" name="Picture 2">
            <a:extLst>
              <a:ext uri="{FF2B5EF4-FFF2-40B4-BE49-F238E27FC236}">
                <a16:creationId xmlns:a16="http://schemas.microsoft.com/office/drawing/2014/main" id="{5448DB24-4703-46D1-A3C2-80BBF14FB1A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64000" y="1368000"/>
            <a:ext cx="2376000" cy="935169"/>
          </a:xfrm>
          <a:prstGeom prst="rect">
            <a:avLst/>
          </a:prstGeom>
        </p:spPr>
      </p:pic>
      <p:sp>
        <p:nvSpPr>
          <p:cNvPr id="17" name="Text Placeholder 14">
            <a:extLst>
              <a:ext uri="{FF2B5EF4-FFF2-40B4-BE49-F238E27FC236}">
                <a16:creationId xmlns:a16="http://schemas.microsoft.com/office/drawing/2014/main" id="{CC11EB13-437A-4D9E-8079-48AE9D3A7A43}"/>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tx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8" name="Text Placeholder 16">
            <a:extLst>
              <a:ext uri="{FF2B5EF4-FFF2-40B4-BE49-F238E27FC236}">
                <a16:creationId xmlns:a16="http://schemas.microsoft.com/office/drawing/2014/main" id="{A4C9203A-7898-4D30-890E-83C0D4016548}"/>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rgbClr val="000000"/>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spTree>
    <p:extLst>
      <p:ext uri="{BB962C8B-B14F-4D97-AF65-F5344CB8AC3E}">
        <p14:creationId xmlns:p14="http://schemas.microsoft.com/office/powerpoint/2010/main" val="39973675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 own ima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BFD0ABA-CEF0-46E8-A1CE-0C7DADE440E4}"/>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1" name="TextBox 10">
            <a:extLst>
              <a:ext uri="{FF2B5EF4-FFF2-40B4-BE49-F238E27FC236}">
                <a16:creationId xmlns:a16="http://schemas.microsoft.com/office/drawing/2014/main" id="{7F8008EB-36F9-4F07-B2E9-D7E81786FF90}"/>
              </a:ext>
            </a:extLst>
          </p:cNvPr>
          <p:cNvSpPr txBox="1"/>
          <p:nvPr userDrawn="1"/>
        </p:nvSpPr>
        <p:spPr>
          <a:xfrm>
            <a:off x="533400" y="6451600"/>
            <a:ext cx="1018227" cy="261610"/>
          </a:xfrm>
          <a:prstGeom prst="rect">
            <a:avLst/>
          </a:prstGeom>
          <a:noFill/>
        </p:spPr>
        <p:txBody>
          <a:bodyPr wrap="none" rtlCol="0">
            <a:spAutoFit/>
          </a:bodyPr>
          <a:lstStyle/>
          <a:p>
            <a:r>
              <a:rPr lang="en-US" sz="1050" dirty="0">
                <a:solidFill>
                  <a:schemeClr val="bg1"/>
                </a:solidFill>
              </a:rPr>
              <a:t>© 2018 RICS</a:t>
            </a:r>
          </a:p>
        </p:txBody>
      </p:sp>
      <p:pic>
        <p:nvPicPr>
          <p:cNvPr id="20" name="Picture 19">
            <a:extLst>
              <a:ext uri="{FF2B5EF4-FFF2-40B4-BE49-F238E27FC236}">
                <a16:creationId xmlns:a16="http://schemas.microsoft.com/office/drawing/2014/main" id="{D80FA52C-1605-4F07-9A66-62AE687E1D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64000" y="1368000"/>
            <a:ext cx="2376000" cy="935169"/>
          </a:xfrm>
          <a:prstGeom prst="rect">
            <a:avLst/>
          </a:prstGeom>
        </p:spPr>
      </p:pic>
      <p:sp>
        <p:nvSpPr>
          <p:cNvPr id="10" name="TextBox 9">
            <a:extLst>
              <a:ext uri="{FF2B5EF4-FFF2-40B4-BE49-F238E27FC236}">
                <a16:creationId xmlns:a16="http://schemas.microsoft.com/office/drawing/2014/main" id="{A0087A2D-1ABD-4E81-956B-8371AF6A93AE}"/>
              </a:ext>
            </a:extLst>
          </p:cNvPr>
          <p:cNvSpPr txBox="1"/>
          <p:nvPr userDrawn="1"/>
        </p:nvSpPr>
        <p:spPr>
          <a:xfrm>
            <a:off x="533399" y="6444343"/>
            <a:ext cx="981359" cy="253916"/>
          </a:xfrm>
          <a:prstGeom prst="rect">
            <a:avLst/>
          </a:prstGeom>
          <a:noFill/>
        </p:spPr>
        <p:txBody>
          <a:bodyPr wrap="none" rtlCol="0">
            <a:spAutoFit/>
          </a:bodyPr>
          <a:lstStyle/>
          <a:p>
            <a:r>
              <a:rPr lang="en-US" sz="1050" dirty="0">
                <a:solidFill>
                  <a:schemeClr val="tx1"/>
                </a:solidFill>
              </a:rPr>
              <a:t>© 2020 RICS</a:t>
            </a:r>
          </a:p>
        </p:txBody>
      </p:sp>
      <p:sp>
        <p:nvSpPr>
          <p:cNvPr id="14" name="Text Placeholder 14">
            <a:extLst>
              <a:ext uri="{FF2B5EF4-FFF2-40B4-BE49-F238E27FC236}">
                <a16:creationId xmlns:a16="http://schemas.microsoft.com/office/drawing/2014/main" id="{EFC4A96D-E922-48D7-90B6-2AC58834DE9E}"/>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5" name="Text Placeholder 16">
            <a:extLst>
              <a:ext uri="{FF2B5EF4-FFF2-40B4-BE49-F238E27FC236}">
                <a16:creationId xmlns:a16="http://schemas.microsoft.com/office/drawing/2014/main" id="{494118C1-CC08-4B45-81C6-610C26532E03}"/>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spTree>
    <p:extLst>
      <p:ext uri="{BB962C8B-B14F-4D97-AF65-F5344CB8AC3E}">
        <p14:creationId xmlns:p14="http://schemas.microsoft.com/office/powerpoint/2010/main" val="17848610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0" y="355600"/>
            <a:ext cx="11264900" cy="533400"/>
          </a:xfrm>
          <a:prstGeom prst="rect">
            <a:avLst/>
          </a:prstGeom>
        </p:spPr>
        <p:txBody>
          <a:bodyPr lIns="0" rIns="0"/>
          <a:lstStyle>
            <a:lvl1pPr marL="0" indent="0">
              <a:buNone/>
              <a:defRPr sz="3200"/>
            </a:lvl1pPr>
          </a:lstStyle>
          <a:p>
            <a:pPr lvl="0"/>
            <a:r>
              <a:rPr lang="en-US" dirty="0"/>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1263650"/>
            <a:ext cx="11264900" cy="533400"/>
          </a:xfrm>
          <a:prstGeom prst="rect">
            <a:avLst/>
          </a:prstGeom>
        </p:spPr>
        <p:txBody>
          <a:bodyPr lIns="0" rIns="0"/>
          <a:lstStyle>
            <a:lvl1pPr marL="0" indent="0">
              <a:buNone/>
              <a:defRPr sz="2400"/>
            </a:lvl1pPr>
          </a:lstStyle>
          <a:p>
            <a:pPr lvl="0"/>
            <a:r>
              <a:rPr lang="en-US" dirty="0"/>
              <a:t>Click to edit secondary headline</a:t>
            </a:r>
          </a:p>
        </p:txBody>
      </p:sp>
      <p:sp>
        <p:nvSpPr>
          <p:cNvPr id="3" name="Text Placeholder 2">
            <a:extLst>
              <a:ext uri="{FF2B5EF4-FFF2-40B4-BE49-F238E27FC236}">
                <a16:creationId xmlns:a16="http://schemas.microsoft.com/office/drawing/2014/main" id="{82F14528-1791-4C0D-94AC-0D28AD5D8238}"/>
              </a:ext>
            </a:extLst>
          </p:cNvPr>
          <p:cNvSpPr>
            <a:spLocks noGrp="1"/>
          </p:cNvSpPr>
          <p:nvPr>
            <p:ph type="body" sz="quarter" idx="12"/>
          </p:nvPr>
        </p:nvSpPr>
        <p:spPr>
          <a:xfrm>
            <a:off x="596900" y="1839942"/>
            <a:ext cx="11264900" cy="42675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76207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s -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24E4F57-097D-4407-8DFB-E1CC4D9D1C7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sp>
        <p:nvSpPr>
          <p:cNvPr id="12" name="TextBox 11">
            <a:extLst>
              <a:ext uri="{FF2B5EF4-FFF2-40B4-BE49-F238E27FC236}">
                <a16:creationId xmlns:a16="http://schemas.microsoft.com/office/drawing/2014/main" id="{94FF07EB-4D5B-4407-B89C-6095E871CF66}"/>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5" name="Text Placeholder 14">
            <a:extLst>
              <a:ext uri="{FF2B5EF4-FFF2-40B4-BE49-F238E27FC236}">
                <a16:creationId xmlns:a16="http://schemas.microsoft.com/office/drawing/2014/main" id="{06D67EE9-BD03-4C8F-BD08-4D2F98B46F6F}"/>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7" name="Text Placeholder 16">
            <a:extLst>
              <a:ext uri="{FF2B5EF4-FFF2-40B4-BE49-F238E27FC236}">
                <a16:creationId xmlns:a16="http://schemas.microsoft.com/office/drawing/2014/main" id="{2F0027CF-43FD-44A9-8C3A-1E7A4E5ECCAF}"/>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pic>
        <p:nvPicPr>
          <p:cNvPr id="19" name="Picture 18">
            <a:extLst>
              <a:ext uri="{FF2B5EF4-FFF2-40B4-BE49-F238E27FC236}">
                <a16:creationId xmlns:a16="http://schemas.microsoft.com/office/drawing/2014/main" id="{8C1A0555-3B34-488D-BDB0-EE827ED6F4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4000" y="1368000"/>
            <a:ext cx="2376000" cy="935169"/>
          </a:xfrm>
          <a:prstGeom prst="rect">
            <a:avLst/>
          </a:prstGeom>
        </p:spPr>
      </p:pic>
    </p:spTree>
    <p:extLst>
      <p:ext uri="{BB962C8B-B14F-4D97-AF65-F5344CB8AC3E}">
        <p14:creationId xmlns:p14="http://schemas.microsoft.com/office/powerpoint/2010/main" val="26660976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11710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ext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0" y="355600"/>
            <a:ext cx="11264900" cy="533400"/>
          </a:xfrm>
          <a:prstGeom prst="rect">
            <a:avLst/>
          </a:prstGeom>
        </p:spPr>
        <p:txBody>
          <a:bodyPr lIns="0" rIns="0"/>
          <a:lstStyle>
            <a:lvl1pPr marL="0" indent="0">
              <a:buNone/>
              <a:defRPr sz="3200"/>
            </a:lvl1pPr>
          </a:lstStyle>
          <a:p>
            <a:pPr lvl="0"/>
            <a:r>
              <a:rPr lang="en-US" dirty="0"/>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1263650"/>
            <a:ext cx="11264900" cy="533400"/>
          </a:xfrm>
          <a:prstGeom prst="rect">
            <a:avLst/>
          </a:prstGeom>
        </p:spPr>
        <p:txBody>
          <a:bodyPr lIns="0" rIns="0"/>
          <a:lstStyle>
            <a:lvl1pPr marL="0" indent="0">
              <a:buNone/>
              <a:defRPr sz="2400"/>
            </a:lvl1pPr>
          </a:lstStyle>
          <a:p>
            <a:pPr lvl="0"/>
            <a:r>
              <a:rPr lang="en-US" dirty="0"/>
              <a:t>Click to edit secondary headline</a:t>
            </a:r>
          </a:p>
        </p:txBody>
      </p:sp>
      <p:sp>
        <p:nvSpPr>
          <p:cNvPr id="3" name="Text Placeholder 2">
            <a:extLst>
              <a:ext uri="{FF2B5EF4-FFF2-40B4-BE49-F238E27FC236}">
                <a16:creationId xmlns:a16="http://schemas.microsoft.com/office/drawing/2014/main" id="{82F14528-1791-4C0D-94AC-0D28AD5D8238}"/>
              </a:ext>
            </a:extLst>
          </p:cNvPr>
          <p:cNvSpPr>
            <a:spLocks noGrp="1"/>
          </p:cNvSpPr>
          <p:nvPr>
            <p:ph type="body" sz="quarter" idx="12"/>
          </p:nvPr>
        </p:nvSpPr>
        <p:spPr>
          <a:xfrm>
            <a:off x="596900" y="1839942"/>
            <a:ext cx="11264900" cy="42675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513976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slides - image_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3D7EA71-6F34-4CB9-8686-721BD1CA7DF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p:spPr>
      </p:pic>
      <p:sp>
        <p:nvSpPr>
          <p:cNvPr id="12" name="TextBox 11">
            <a:extLst>
              <a:ext uri="{FF2B5EF4-FFF2-40B4-BE49-F238E27FC236}">
                <a16:creationId xmlns:a16="http://schemas.microsoft.com/office/drawing/2014/main" id="{94FF07EB-4D5B-4407-B89C-6095E871CF66}"/>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1" name="TextBox 10">
            <a:extLst>
              <a:ext uri="{FF2B5EF4-FFF2-40B4-BE49-F238E27FC236}">
                <a16:creationId xmlns:a16="http://schemas.microsoft.com/office/drawing/2014/main" id="{7F8008EB-36F9-4F07-B2E9-D7E81786FF90}"/>
              </a:ext>
            </a:extLst>
          </p:cNvPr>
          <p:cNvSpPr txBox="1"/>
          <p:nvPr userDrawn="1"/>
        </p:nvSpPr>
        <p:spPr>
          <a:xfrm>
            <a:off x="533400" y="6451600"/>
            <a:ext cx="981359" cy="253916"/>
          </a:xfrm>
          <a:prstGeom prst="rect">
            <a:avLst/>
          </a:prstGeom>
          <a:noFill/>
        </p:spPr>
        <p:txBody>
          <a:bodyPr wrap="none" rtlCol="0">
            <a:spAutoFit/>
          </a:bodyPr>
          <a:lstStyle/>
          <a:p>
            <a:r>
              <a:rPr lang="en-US" sz="1050" dirty="0">
                <a:solidFill>
                  <a:schemeClr val="bg1"/>
                </a:solidFill>
              </a:rPr>
              <a:t>© 2020 RICS</a:t>
            </a:r>
          </a:p>
        </p:txBody>
      </p:sp>
      <p:sp>
        <p:nvSpPr>
          <p:cNvPr id="15" name="Text Placeholder 14">
            <a:extLst>
              <a:ext uri="{FF2B5EF4-FFF2-40B4-BE49-F238E27FC236}">
                <a16:creationId xmlns:a16="http://schemas.microsoft.com/office/drawing/2014/main" id="{06D67EE9-BD03-4C8F-BD08-4D2F98B46F6F}"/>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7" name="Text Placeholder 16">
            <a:extLst>
              <a:ext uri="{FF2B5EF4-FFF2-40B4-BE49-F238E27FC236}">
                <a16:creationId xmlns:a16="http://schemas.microsoft.com/office/drawing/2014/main" id="{2F0027CF-43FD-44A9-8C3A-1E7A4E5ECCAF}"/>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pic>
        <p:nvPicPr>
          <p:cNvPr id="19" name="Picture 18">
            <a:extLst>
              <a:ext uri="{FF2B5EF4-FFF2-40B4-BE49-F238E27FC236}">
                <a16:creationId xmlns:a16="http://schemas.microsoft.com/office/drawing/2014/main" id="{8C1A0555-3B34-488D-BDB0-EE827ED6F4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64000" y="1368000"/>
            <a:ext cx="2376000" cy="935169"/>
          </a:xfrm>
          <a:prstGeom prst="rect">
            <a:avLst/>
          </a:prstGeom>
        </p:spPr>
      </p:pic>
    </p:spTree>
    <p:extLst>
      <p:ext uri="{BB962C8B-B14F-4D97-AF65-F5344CB8AC3E}">
        <p14:creationId xmlns:p14="http://schemas.microsoft.com/office/powerpoint/2010/main" val="5930405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slides -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24E4F57-097D-4407-8DFB-E1CC4D9D1C7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sp>
        <p:nvSpPr>
          <p:cNvPr id="12" name="TextBox 11">
            <a:extLst>
              <a:ext uri="{FF2B5EF4-FFF2-40B4-BE49-F238E27FC236}">
                <a16:creationId xmlns:a16="http://schemas.microsoft.com/office/drawing/2014/main" id="{94FF07EB-4D5B-4407-B89C-6095E871CF66}"/>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5" name="Text Placeholder 14">
            <a:extLst>
              <a:ext uri="{FF2B5EF4-FFF2-40B4-BE49-F238E27FC236}">
                <a16:creationId xmlns:a16="http://schemas.microsoft.com/office/drawing/2014/main" id="{06D67EE9-BD03-4C8F-BD08-4D2F98B46F6F}"/>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7" name="Text Placeholder 16">
            <a:extLst>
              <a:ext uri="{FF2B5EF4-FFF2-40B4-BE49-F238E27FC236}">
                <a16:creationId xmlns:a16="http://schemas.microsoft.com/office/drawing/2014/main" id="{2F0027CF-43FD-44A9-8C3A-1E7A4E5ECCAF}"/>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pic>
        <p:nvPicPr>
          <p:cNvPr id="19" name="Picture 18">
            <a:extLst>
              <a:ext uri="{FF2B5EF4-FFF2-40B4-BE49-F238E27FC236}">
                <a16:creationId xmlns:a16="http://schemas.microsoft.com/office/drawing/2014/main" id="{8C1A0555-3B34-488D-BDB0-EE827ED6F4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4000" y="1368000"/>
            <a:ext cx="2376000" cy="935169"/>
          </a:xfrm>
          <a:prstGeom prst="rect">
            <a:avLst/>
          </a:prstGeom>
        </p:spPr>
      </p:pic>
      <p:sp>
        <p:nvSpPr>
          <p:cNvPr id="9" name="TextBox 8">
            <a:extLst>
              <a:ext uri="{FF2B5EF4-FFF2-40B4-BE49-F238E27FC236}">
                <a16:creationId xmlns:a16="http://schemas.microsoft.com/office/drawing/2014/main" id="{5A59AF46-88B4-474E-B2B5-150DABE6E23A}"/>
              </a:ext>
            </a:extLst>
          </p:cNvPr>
          <p:cNvSpPr txBox="1"/>
          <p:nvPr userDrawn="1"/>
        </p:nvSpPr>
        <p:spPr>
          <a:xfrm>
            <a:off x="533400" y="6451600"/>
            <a:ext cx="981359" cy="253916"/>
          </a:xfrm>
          <a:prstGeom prst="rect">
            <a:avLst/>
          </a:prstGeom>
          <a:noFill/>
        </p:spPr>
        <p:txBody>
          <a:bodyPr wrap="none" rtlCol="0">
            <a:spAutoFit/>
          </a:bodyPr>
          <a:lstStyle/>
          <a:p>
            <a:r>
              <a:rPr lang="en-US" sz="1050" dirty="0">
                <a:solidFill>
                  <a:schemeClr val="bg1"/>
                </a:solidFill>
              </a:rPr>
              <a:t>© 2020 RICS</a:t>
            </a:r>
          </a:p>
        </p:txBody>
      </p:sp>
    </p:spTree>
    <p:extLst>
      <p:ext uri="{BB962C8B-B14F-4D97-AF65-F5344CB8AC3E}">
        <p14:creationId xmlns:p14="http://schemas.microsoft.com/office/powerpoint/2010/main" val="11301382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slides - image_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3D7EA71-6F34-4CB9-8686-721BD1CA7D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626"/>
          <a:stretch/>
        </p:blipFill>
        <p:spPr>
          <a:xfrm flipH="1">
            <a:off x="0" y="0"/>
            <a:ext cx="12192000" cy="6858000"/>
          </a:xfrm>
          <a:prstGeom prst="rect">
            <a:avLst/>
          </a:prstGeom>
        </p:spPr>
      </p:pic>
      <p:sp>
        <p:nvSpPr>
          <p:cNvPr id="12" name="TextBox 11">
            <a:extLst>
              <a:ext uri="{FF2B5EF4-FFF2-40B4-BE49-F238E27FC236}">
                <a16:creationId xmlns:a16="http://schemas.microsoft.com/office/drawing/2014/main" id="{94FF07EB-4D5B-4407-B89C-6095E871CF66}"/>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1" name="TextBox 10">
            <a:extLst>
              <a:ext uri="{FF2B5EF4-FFF2-40B4-BE49-F238E27FC236}">
                <a16:creationId xmlns:a16="http://schemas.microsoft.com/office/drawing/2014/main" id="{7F8008EB-36F9-4F07-B2E9-D7E81786FF90}"/>
              </a:ext>
            </a:extLst>
          </p:cNvPr>
          <p:cNvSpPr txBox="1"/>
          <p:nvPr userDrawn="1"/>
        </p:nvSpPr>
        <p:spPr>
          <a:xfrm>
            <a:off x="533400" y="6451600"/>
            <a:ext cx="981359" cy="253916"/>
          </a:xfrm>
          <a:prstGeom prst="rect">
            <a:avLst/>
          </a:prstGeom>
          <a:noFill/>
        </p:spPr>
        <p:txBody>
          <a:bodyPr wrap="none" rtlCol="0">
            <a:spAutoFit/>
          </a:bodyPr>
          <a:lstStyle/>
          <a:p>
            <a:r>
              <a:rPr lang="en-US" sz="1050" dirty="0">
                <a:solidFill>
                  <a:schemeClr val="bg1"/>
                </a:solidFill>
              </a:rPr>
              <a:t>© 2020 RICS</a:t>
            </a:r>
          </a:p>
        </p:txBody>
      </p:sp>
      <p:sp>
        <p:nvSpPr>
          <p:cNvPr id="15" name="Text Placeholder 14">
            <a:extLst>
              <a:ext uri="{FF2B5EF4-FFF2-40B4-BE49-F238E27FC236}">
                <a16:creationId xmlns:a16="http://schemas.microsoft.com/office/drawing/2014/main" id="{06D67EE9-BD03-4C8F-BD08-4D2F98B46F6F}"/>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7" name="Text Placeholder 16">
            <a:extLst>
              <a:ext uri="{FF2B5EF4-FFF2-40B4-BE49-F238E27FC236}">
                <a16:creationId xmlns:a16="http://schemas.microsoft.com/office/drawing/2014/main" id="{2F0027CF-43FD-44A9-8C3A-1E7A4E5ECCAF}"/>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pic>
        <p:nvPicPr>
          <p:cNvPr id="19" name="Picture 18">
            <a:extLst>
              <a:ext uri="{FF2B5EF4-FFF2-40B4-BE49-F238E27FC236}">
                <a16:creationId xmlns:a16="http://schemas.microsoft.com/office/drawing/2014/main" id="{8C1A0555-3B34-488D-BDB0-EE827ED6F4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4000" y="1368000"/>
            <a:ext cx="2376000" cy="935169"/>
          </a:xfrm>
          <a:prstGeom prst="rect">
            <a:avLst/>
          </a:prstGeom>
        </p:spPr>
      </p:pic>
    </p:spTree>
    <p:extLst>
      <p:ext uri="{BB962C8B-B14F-4D97-AF65-F5344CB8AC3E}">
        <p14:creationId xmlns:p14="http://schemas.microsoft.com/office/powerpoint/2010/main" val="18556908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 peop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4C4C56-A3C3-4F7A-9848-F5AA1AD262F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8" name="TextBox 7">
            <a:extLst>
              <a:ext uri="{FF2B5EF4-FFF2-40B4-BE49-F238E27FC236}">
                <a16:creationId xmlns:a16="http://schemas.microsoft.com/office/drawing/2014/main" id="{ABFD0ABA-CEF0-46E8-A1CE-0C7DADE440E4}"/>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1" name="TextBox 10">
            <a:extLst>
              <a:ext uri="{FF2B5EF4-FFF2-40B4-BE49-F238E27FC236}">
                <a16:creationId xmlns:a16="http://schemas.microsoft.com/office/drawing/2014/main" id="{7F8008EB-36F9-4F07-B2E9-D7E81786FF90}"/>
              </a:ext>
            </a:extLst>
          </p:cNvPr>
          <p:cNvSpPr txBox="1"/>
          <p:nvPr userDrawn="1"/>
        </p:nvSpPr>
        <p:spPr>
          <a:xfrm>
            <a:off x="533400" y="6451600"/>
            <a:ext cx="981359" cy="253916"/>
          </a:xfrm>
          <a:prstGeom prst="rect">
            <a:avLst/>
          </a:prstGeom>
          <a:noFill/>
        </p:spPr>
        <p:txBody>
          <a:bodyPr wrap="none" rtlCol="0">
            <a:spAutoFit/>
          </a:bodyPr>
          <a:lstStyle/>
          <a:p>
            <a:r>
              <a:rPr lang="en-US" sz="1050" dirty="0">
                <a:solidFill>
                  <a:schemeClr val="bg1"/>
                </a:solidFill>
              </a:rPr>
              <a:t>© 2020 RICS</a:t>
            </a:r>
          </a:p>
        </p:txBody>
      </p:sp>
      <p:pic>
        <p:nvPicPr>
          <p:cNvPr id="20" name="Picture 19">
            <a:extLst>
              <a:ext uri="{FF2B5EF4-FFF2-40B4-BE49-F238E27FC236}">
                <a16:creationId xmlns:a16="http://schemas.microsoft.com/office/drawing/2014/main" id="{D80FA52C-1605-4F07-9A66-62AE687E1DA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4000" y="1368000"/>
            <a:ext cx="2376000" cy="935169"/>
          </a:xfrm>
          <a:prstGeom prst="rect">
            <a:avLst/>
          </a:prstGeom>
        </p:spPr>
      </p:pic>
      <p:sp>
        <p:nvSpPr>
          <p:cNvPr id="23" name="Text Placeholder 14">
            <a:extLst>
              <a:ext uri="{FF2B5EF4-FFF2-40B4-BE49-F238E27FC236}">
                <a16:creationId xmlns:a16="http://schemas.microsoft.com/office/drawing/2014/main" id="{3F5E5A33-7D9A-43E0-8052-F7B15A83323A}"/>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24" name="Text Placeholder 16">
            <a:extLst>
              <a:ext uri="{FF2B5EF4-FFF2-40B4-BE49-F238E27FC236}">
                <a16:creationId xmlns:a16="http://schemas.microsoft.com/office/drawing/2014/main" id="{85996342-EE64-4B6F-B4BF-5CF24792CF17}"/>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spTree>
    <p:extLst>
      <p:ext uri="{BB962C8B-B14F-4D97-AF65-F5344CB8AC3E}">
        <p14:creationId xmlns:p14="http://schemas.microsoft.com/office/powerpoint/2010/main" val="9974043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 plain">
    <p:bg>
      <p:bgPr>
        <a:solidFill>
          <a:schemeClr val="tx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BFD0ABA-CEF0-46E8-A1CE-0C7DADE440E4}"/>
              </a:ext>
            </a:extLst>
          </p:cNvPr>
          <p:cNvSpPr txBox="1"/>
          <p:nvPr userDrawn="1"/>
        </p:nvSpPr>
        <p:spPr>
          <a:xfrm>
            <a:off x="5994400" y="0"/>
            <a:ext cx="5664200" cy="6858000"/>
          </a:xfrm>
          <a:prstGeom prst="rect">
            <a:avLst/>
          </a:prstGeom>
          <a:solidFill>
            <a:schemeClr val="bg1"/>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1" name="TextBox 10">
            <a:extLst>
              <a:ext uri="{FF2B5EF4-FFF2-40B4-BE49-F238E27FC236}">
                <a16:creationId xmlns:a16="http://schemas.microsoft.com/office/drawing/2014/main" id="{7F8008EB-36F9-4F07-B2E9-D7E81786FF90}"/>
              </a:ext>
            </a:extLst>
          </p:cNvPr>
          <p:cNvSpPr txBox="1"/>
          <p:nvPr userDrawn="1"/>
        </p:nvSpPr>
        <p:spPr>
          <a:xfrm>
            <a:off x="533400" y="6451600"/>
            <a:ext cx="981359" cy="253916"/>
          </a:xfrm>
          <a:prstGeom prst="rect">
            <a:avLst/>
          </a:prstGeom>
          <a:noFill/>
        </p:spPr>
        <p:txBody>
          <a:bodyPr wrap="none" rtlCol="0">
            <a:spAutoFit/>
          </a:bodyPr>
          <a:lstStyle/>
          <a:p>
            <a:r>
              <a:rPr lang="en-US" sz="1050" dirty="0">
                <a:solidFill>
                  <a:schemeClr val="bg1"/>
                </a:solidFill>
              </a:rPr>
              <a:t>© 2020 RICS</a:t>
            </a:r>
          </a:p>
        </p:txBody>
      </p:sp>
      <p:pic>
        <p:nvPicPr>
          <p:cNvPr id="3" name="Picture 2">
            <a:extLst>
              <a:ext uri="{FF2B5EF4-FFF2-40B4-BE49-F238E27FC236}">
                <a16:creationId xmlns:a16="http://schemas.microsoft.com/office/drawing/2014/main" id="{5448DB24-4703-46D1-A3C2-80BBF14FB1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64000" y="1368000"/>
            <a:ext cx="2376000" cy="935169"/>
          </a:xfrm>
          <a:prstGeom prst="rect">
            <a:avLst/>
          </a:prstGeom>
        </p:spPr>
      </p:pic>
      <p:sp>
        <p:nvSpPr>
          <p:cNvPr id="17" name="Text Placeholder 14">
            <a:extLst>
              <a:ext uri="{FF2B5EF4-FFF2-40B4-BE49-F238E27FC236}">
                <a16:creationId xmlns:a16="http://schemas.microsoft.com/office/drawing/2014/main" id="{CC11EB13-437A-4D9E-8079-48AE9D3A7A43}"/>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tx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8" name="Text Placeholder 16">
            <a:extLst>
              <a:ext uri="{FF2B5EF4-FFF2-40B4-BE49-F238E27FC236}">
                <a16:creationId xmlns:a16="http://schemas.microsoft.com/office/drawing/2014/main" id="{A4C9203A-7898-4D30-890E-83C0D4016548}"/>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rgbClr val="000000"/>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spTree>
    <p:extLst>
      <p:ext uri="{BB962C8B-B14F-4D97-AF65-F5344CB8AC3E}">
        <p14:creationId xmlns:p14="http://schemas.microsoft.com/office/powerpoint/2010/main" val="15934079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slide - own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BFD0ABA-CEF0-46E8-A1CE-0C7DADE440E4}"/>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1" name="TextBox 10">
            <a:extLst>
              <a:ext uri="{FF2B5EF4-FFF2-40B4-BE49-F238E27FC236}">
                <a16:creationId xmlns:a16="http://schemas.microsoft.com/office/drawing/2014/main" id="{7F8008EB-36F9-4F07-B2E9-D7E81786FF90}"/>
              </a:ext>
            </a:extLst>
          </p:cNvPr>
          <p:cNvSpPr txBox="1"/>
          <p:nvPr userDrawn="1"/>
        </p:nvSpPr>
        <p:spPr>
          <a:xfrm>
            <a:off x="533400" y="6451600"/>
            <a:ext cx="1018227" cy="261610"/>
          </a:xfrm>
          <a:prstGeom prst="rect">
            <a:avLst/>
          </a:prstGeom>
          <a:noFill/>
        </p:spPr>
        <p:txBody>
          <a:bodyPr wrap="none" rtlCol="0">
            <a:spAutoFit/>
          </a:bodyPr>
          <a:lstStyle/>
          <a:p>
            <a:r>
              <a:rPr lang="en-US" sz="1050" dirty="0">
                <a:solidFill>
                  <a:schemeClr val="bg1"/>
                </a:solidFill>
              </a:rPr>
              <a:t>© 2018 RICS</a:t>
            </a:r>
          </a:p>
        </p:txBody>
      </p:sp>
      <p:pic>
        <p:nvPicPr>
          <p:cNvPr id="20" name="Picture 19">
            <a:extLst>
              <a:ext uri="{FF2B5EF4-FFF2-40B4-BE49-F238E27FC236}">
                <a16:creationId xmlns:a16="http://schemas.microsoft.com/office/drawing/2014/main" id="{D80FA52C-1605-4F07-9A66-62AE687E1DA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4000" y="1368000"/>
            <a:ext cx="2376000" cy="935169"/>
          </a:xfrm>
          <a:prstGeom prst="rect">
            <a:avLst/>
          </a:prstGeom>
        </p:spPr>
      </p:pic>
      <p:sp>
        <p:nvSpPr>
          <p:cNvPr id="10" name="TextBox 9">
            <a:extLst>
              <a:ext uri="{FF2B5EF4-FFF2-40B4-BE49-F238E27FC236}">
                <a16:creationId xmlns:a16="http://schemas.microsoft.com/office/drawing/2014/main" id="{A0087A2D-1ABD-4E81-956B-8371AF6A93AE}"/>
              </a:ext>
            </a:extLst>
          </p:cNvPr>
          <p:cNvSpPr txBox="1"/>
          <p:nvPr userDrawn="1"/>
        </p:nvSpPr>
        <p:spPr>
          <a:xfrm>
            <a:off x="533399" y="6444343"/>
            <a:ext cx="981359" cy="253916"/>
          </a:xfrm>
          <a:prstGeom prst="rect">
            <a:avLst/>
          </a:prstGeom>
          <a:noFill/>
        </p:spPr>
        <p:txBody>
          <a:bodyPr wrap="none" rtlCol="0">
            <a:spAutoFit/>
          </a:bodyPr>
          <a:lstStyle/>
          <a:p>
            <a:r>
              <a:rPr lang="en-US" sz="1050" dirty="0">
                <a:solidFill>
                  <a:schemeClr val="tx1"/>
                </a:solidFill>
              </a:rPr>
              <a:t>© 2020 RICS</a:t>
            </a:r>
          </a:p>
        </p:txBody>
      </p:sp>
      <p:sp>
        <p:nvSpPr>
          <p:cNvPr id="14" name="Text Placeholder 14">
            <a:extLst>
              <a:ext uri="{FF2B5EF4-FFF2-40B4-BE49-F238E27FC236}">
                <a16:creationId xmlns:a16="http://schemas.microsoft.com/office/drawing/2014/main" id="{EFC4A96D-E922-48D7-90B6-2AC58834DE9E}"/>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5" name="Text Placeholder 16">
            <a:extLst>
              <a:ext uri="{FF2B5EF4-FFF2-40B4-BE49-F238E27FC236}">
                <a16:creationId xmlns:a16="http://schemas.microsoft.com/office/drawing/2014/main" id="{494118C1-CC08-4B45-81C6-610C26532E03}"/>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spTree>
    <p:extLst>
      <p:ext uri="{BB962C8B-B14F-4D97-AF65-F5344CB8AC3E}">
        <p14:creationId xmlns:p14="http://schemas.microsoft.com/office/powerpoint/2010/main" val="15726235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0" y="355600"/>
            <a:ext cx="11264900" cy="533400"/>
          </a:xfrm>
          <a:prstGeom prst="rect">
            <a:avLst/>
          </a:prstGeom>
        </p:spPr>
        <p:txBody>
          <a:bodyPr lIns="0" rIns="0"/>
          <a:lstStyle>
            <a:lvl1pPr marL="0" indent="0">
              <a:buNone/>
              <a:defRPr sz="3200"/>
            </a:lvl1pPr>
          </a:lstStyle>
          <a:p>
            <a:pPr lvl="0"/>
            <a:r>
              <a:rPr lang="en-US" dirty="0"/>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1263650"/>
            <a:ext cx="11264900" cy="533400"/>
          </a:xfrm>
          <a:prstGeom prst="rect">
            <a:avLst/>
          </a:prstGeom>
        </p:spPr>
        <p:txBody>
          <a:bodyPr lIns="0" rIns="0"/>
          <a:lstStyle>
            <a:lvl1pPr marL="0" indent="0">
              <a:buNone/>
              <a:defRPr sz="2400"/>
            </a:lvl1pPr>
          </a:lstStyle>
          <a:p>
            <a:pPr lvl="0"/>
            <a:r>
              <a:rPr lang="en-US" dirty="0"/>
              <a:t>Click to edit secondary headline</a:t>
            </a:r>
          </a:p>
        </p:txBody>
      </p:sp>
      <p:sp>
        <p:nvSpPr>
          <p:cNvPr id="3" name="Text Placeholder 2">
            <a:extLst>
              <a:ext uri="{FF2B5EF4-FFF2-40B4-BE49-F238E27FC236}">
                <a16:creationId xmlns:a16="http://schemas.microsoft.com/office/drawing/2014/main" id="{82F14528-1791-4C0D-94AC-0D28AD5D8238}"/>
              </a:ext>
            </a:extLst>
          </p:cNvPr>
          <p:cNvSpPr>
            <a:spLocks noGrp="1"/>
          </p:cNvSpPr>
          <p:nvPr>
            <p:ph type="body" sz="quarter" idx="12"/>
          </p:nvPr>
        </p:nvSpPr>
        <p:spPr>
          <a:xfrm>
            <a:off x="596900" y="1839942"/>
            <a:ext cx="11264900" cy="42675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346566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slide - no secondary headlin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A498270-5428-4711-9ACD-E8922C8C6FFD}"/>
              </a:ext>
            </a:extLst>
          </p:cNvPr>
          <p:cNvSpPr>
            <a:spLocks noGrp="1"/>
          </p:cNvSpPr>
          <p:nvPr>
            <p:ph type="body" sz="quarter" idx="13"/>
          </p:nvPr>
        </p:nvSpPr>
        <p:spPr>
          <a:xfrm>
            <a:off x="596900" y="1263650"/>
            <a:ext cx="11264900" cy="4843852"/>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0" y="355600"/>
            <a:ext cx="11264900" cy="533400"/>
          </a:xfrm>
          <a:prstGeom prst="rect">
            <a:avLst/>
          </a:prstGeom>
        </p:spPr>
        <p:txBody>
          <a:bodyPr lIns="0" rIns="0"/>
          <a:lstStyle>
            <a:lvl1pPr marL="0" indent="0">
              <a:buNone/>
              <a:defRPr sz="3200"/>
            </a:lvl1pPr>
          </a:lstStyle>
          <a:p>
            <a:pPr lvl="0"/>
            <a:r>
              <a:rPr lang="en-US" dirty="0"/>
              <a:t>Click to edit headline</a:t>
            </a:r>
          </a:p>
        </p:txBody>
      </p:sp>
    </p:spTree>
    <p:extLst>
      <p:ext uri="{BB962C8B-B14F-4D97-AF65-F5344CB8AC3E}">
        <p14:creationId xmlns:p14="http://schemas.microsoft.com/office/powerpoint/2010/main" val="23750971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0" y="355600"/>
            <a:ext cx="6464300" cy="1041400"/>
          </a:xfrm>
          <a:prstGeom prst="rect">
            <a:avLst/>
          </a:prstGeom>
        </p:spPr>
        <p:txBody>
          <a:bodyPr lIns="0" rIns="0"/>
          <a:lstStyle>
            <a:lvl1pPr marL="0" indent="0">
              <a:buNone/>
              <a:defRPr sz="3200"/>
            </a:lvl1pPr>
          </a:lstStyle>
          <a:p>
            <a:pPr lvl="0"/>
            <a:r>
              <a:rPr lang="en-US" dirty="0"/>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1638300"/>
            <a:ext cx="6464300" cy="533400"/>
          </a:xfrm>
          <a:prstGeom prst="rect">
            <a:avLst/>
          </a:prstGeom>
        </p:spPr>
        <p:txBody>
          <a:bodyPr lIns="0" rIns="0"/>
          <a:lstStyle>
            <a:lvl1pPr marL="0" indent="0">
              <a:buNone/>
              <a:defRPr sz="2400"/>
            </a:lvl1pPr>
          </a:lstStyle>
          <a:p>
            <a:pPr lvl="0"/>
            <a:r>
              <a:rPr lang="en-US" dirty="0"/>
              <a:t>Click to edit secondary headline</a:t>
            </a:r>
          </a:p>
        </p:txBody>
      </p:sp>
      <p:sp>
        <p:nvSpPr>
          <p:cNvPr id="3" name="Picture Placeholder 2">
            <a:extLst>
              <a:ext uri="{FF2B5EF4-FFF2-40B4-BE49-F238E27FC236}">
                <a16:creationId xmlns:a16="http://schemas.microsoft.com/office/drawing/2014/main" id="{0BEC18A0-05D5-4073-B940-CEF60DA65016}"/>
              </a:ext>
            </a:extLst>
          </p:cNvPr>
          <p:cNvSpPr>
            <a:spLocks noGrp="1"/>
          </p:cNvSpPr>
          <p:nvPr>
            <p:ph type="pic" sz="quarter" idx="13" hasCustomPrompt="1"/>
          </p:nvPr>
        </p:nvSpPr>
        <p:spPr>
          <a:xfrm>
            <a:off x="7315200" y="355600"/>
            <a:ext cx="4876800" cy="5715000"/>
          </a:xfrm>
          <a:prstGeom prst="rect">
            <a:avLst/>
          </a:prstGeom>
        </p:spPr>
        <p:txBody>
          <a:bodyPr/>
          <a:lstStyle>
            <a:lvl1pPr marL="0" indent="0">
              <a:buNone/>
              <a:defRPr sz="2000">
                <a:solidFill>
                  <a:schemeClr val="accent2"/>
                </a:solidFill>
              </a:defRPr>
            </a:lvl1pPr>
          </a:lstStyle>
          <a:p>
            <a:r>
              <a:rPr lang="en-US" dirty="0"/>
              <a:t>Insert picture here</a:t>
            </a:r>
          </a:p>
        </p:txBody>
      </p:sp>
      <p:sp>
        <p:nvSpPr>
          <p:cNvPr id="6" name="Text Placeholder 2">
            <a:extLst>
              <a:ext uri="{FF2B5EF4-FFF2-40B4-BE49-F238E27FC236}">
                <a16:creationId xmlns:a16="http://schemas.microsoft.com/office/drawing/2014/main" id="{960F9144-E99A-4DFD-A837-3DD6748510AB}"/>
              </a:ext>
            </a:extLst>
          </p:cNvPr>
          <p:cNvSpPr>
            <a:spLocks noGrp="1"/>
          </p:cNvSpPr>
          <p:nvPr>
            <p:ph type="body" sz="quarter" idx="12"/>
          </p:nvPr>
        </p:nvSpPr>
        <p:spPr>
          <a:xfrm>
            <a:off x="596900" y="2234840"/>
            <a:ext cx="6464300" cy="38357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99624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 two column">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414B9C63-9E83-4770-9746-C207360F44AD}"/>
              </a:ext>
            </a:extLst>
          </p:cNvPr>
          <p:cNvSpPr>
            <a:spLocks noGrp="1"/>
          </p:cNvSpPr>
          <p:nvPr>
            <p:ph type="body" sz="quarter" idx="15"/>
          </p:nvPr>
        </p:nvSpPr>
        <p:spPr>
          <a:xfrm>
            <a:off x="596900" y="1816100"/>
            <a:ext cx="5400000" cy="42675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1276350"/>
            <a:ext cx="5400000" cy="533400"/>
          </a:xfrm>
          <a:prstGeom prst="rect">
            <a:avLst/>
          </a:prstGeom>
        </p:spPr>
        <p:txBody>
          <a:bodyPr lIns="0" rIns="0"/>
          <a:lstStyle>
            <a:lvl1pPr marL="0" indent="0">
              <a:buNone/>
              <a:defRPr sz="2400"/>
            </a:lvl1pPr>
          </a:lstStyle>
          <a:p>
            <a:pPr lvl="0"/>
            <a:r>
              <a:rPr lang="en-US" dirty="0"/>
              <a:t>Click to edit secondary headline</a:t>
            </a:r>
          </a:p>
        </p:txBody>
      </p:sp>
      <p:sp>
        <p:nvSpPr>
          <p:cNvPr id="7" name="Text Placeholder 7">
            <a:extLst>
              <a:ext uri="{FF2B5EF4-FFF2-40B4-BE49-F238E27FC236}">
                <a16:creationId xmlns:a16="http://schemas.microsoft.com/office/drawing/2014/main" id="{6D853A44-729A-49DE-B89B-EEB316CFD3B1}"/>
              </a:ext>
            </a:extLst>
          </p:cNvPr>
          <p:cNvSpPr>
            <a:spLocks noGrp="1"/>
          </p:cNvSpPr>
          <p:nvPr>
            <p:ph type="body" sz="quarter" idx="13" hasCustomPrompt="1"/>
          </p:nvPr>
        </p:nvSpPr>
        <p:spPr>
          <a:xfrm>
            <a:off x="6449100" y="1276350"/>
            <a:ext cx="5400000" cy="533400"/>
          </a:xfrm>
          <a:prstGeom prst="rect">
            <a:avLst/>
          </a:prstGeom>
        </p:spPr>
        <p:txBody>
          <a:bodyPr lIns="0" rIns="0"/>
          <a:lstStyle>
            <a:lvl1pPr marL="0" indent="0">
              <a:buNone/>
              <a:defRPr sz="2400"/>
            </a:lvl1pPr>
          </a:lstStyle>
          <a:p>
            <a:pPr lvl="0"/>
            <a:r>
              <a:rPr lang="en-US" dirty="0"/>
              <a:t>Click to edit secondary headline</a:t>
            </a:r>
          </a:p>
        </p:txBody>
      </p:sp>
      <p:sp>
        <p:nvSpPr>
          <p:cNvPr id="10" name="Text Placeholder 7">
            <a:extLst>
              <a:ext uri="{FF2B5EF4-FFF2-40B4-BE49-F238E27FC236}">
                <a16:creationId xmlns:a16="http://schemas.microsoft.com/office/drawing/2014/main" id="{7C0858F7-E85A-4AB5-98FC-9087046FFB1B}"/>
              </a:ext>
            </a:extLst>
          </p:cNvPr>
          <p:cNvSpPr>
            <a:spLocks noGrp="1"/>
          </p:cNvSpPr>
          <p:nvPr>
            <p:ph type="body" sz="quarter" idx="10" hasCustomPrompt="1"/>
          </p:nvPr>
        </p:nvSpPr>
        <p:spPr>
          <a:xfrm>
            <a:off x="596900" y="355600"/>
            <a:ext cx="11264900" cy="533400"/>
          </a:xfrm>
          <a:prstGeom prst="rect">
            <a:avLst/>
          </a:prstGeom>
        </p:spPr>
        <p:txBody>
          <a:bodyPr lIns="0" rIns="0"/>
          <a:lstStyle>
            <a:lvl1pPr marL="0" indent="0">
              <a:buNone/>
              <a:defRPr sz="3200"/>
            </a:lvl1pPr>
          </a:lstStyle>
          <a:p>
            <a:pPr lvl="0"/>
            <a:r>
              <a:rPr lang="en-US" dirty="0"/>
              <a:t>Click to edit headline</a:t>
            </a:r>
          </a:p>
        </p:txBody>
      </p:sp>
      <p:sp>
        <p:nvSpPr>
          <p:cNvPr id="12" name="Text Placeholder 2">
            <a:extLst>
              <a:ext uri="{FF2B5EF4-FFF2-40B4-BE49-F238E27FC236}">
                <a16:creationId xmlns:a16="http://schemas.microsoft.com/office/drawing/2014/main" id="{8B5E8138-F597-4135-8B04-F8C1EC2DC40D}"/>
              </a:ext>
            </a:extLst>
          </p:cNvPr>
          <p:cNvSpPr>
            <a:spLocks noGrp="1"/>
          </p:cNvSpPr>
          <p:nvPr>
            <p:ph type="body" sz="quarter" idx="16"/>
          </p:nvPr>
        </p:nvSpPr>
        <p:spPr>
          <a:xfrm>
            <a:off x="6449100" y="1816100"/>
            <a:ext cx="5400000" cy="42675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021876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 2 colum + image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0" y="355600"/>
            <a:ext cx="11264900" cy="533400"/>
          </a:xfrm>
          <a:prstGeom prst="rect">
            <a:avLst/>
          </a:prstGeom>
        </p:spPr>
        <p:txBody>
          <a:bodyPr lIns="0" rIns="0"/>
          <a:lstStyle>
            <a:lvl1pPr marL="0" indent="0">
              <a:buNone/>
              <a:defRPr sz="3200"/>
            </a:lvl1pPr>
          </a:lstStyle>
          <a:p>
            <a:pPr lvl="0"/>
            <a:r>
              <a:rPr lang="en-US" dirty="0"/>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4826000"/>
            <a:ext cx="5400000" cy="533400"/>
          </a:xfrm>
          <a:prstGeom prst="rect">
            <a:avLst/>
          </a:prstGeom>
        </p:spPr>
        <p:txBody>
          <a:bodyPr lIns="0" rIns="0"/>
          <a:lstStyle>
            <a:lvl1pPr marL="0" indent="0">
              <a:buNone/>
              <a:defRPr sz="2400"/>
            </a:lvl1pPr>
          </a:lstStyle>
          <a:p>
            <a:pPr lvl="0"/>
            <a:r>
              <a:rPr lang="en-US" dirty="0"/>
              <a:t>Click to edit secondary headline</a:t>
            </a:r>
          </a:p>
        </p:txBody>
      </p:sp>
      <p:sp>
        <p:nvSpPr>
          <p:cNvPr id="7" name="Text Placeholder 7">
            <a:extLst>
              <a:ext uri="{FF2B5EF4-FFF2-40B4-BE49-F238E27FC236}">
                <a16:creationId xmlns:a16="http://schemas.microsoft.com/office/drawing/2014/main" id="{6D853A44-729A-49DE-B89B-EEB316CFD3B1}"/>
              </a:ext>
            </a:extLst>
          </p:cNvPr>
          <p:cNvSpPr>
            <a:spLocks noGrp="1"/>
          </p:cNvSpPr>
          <p:nvPr>
            <p:ph type="body" sz="quarter" idx="13" hasCustomPrompt="1"/>
          </p:nvPr>
        </p:nvSpPr>
        <p:spPr>
          <a:xfrm>
            <a:off x="6449100" y="4826000"/>
            <a:ext cx="5400000" cy="533400"/>
          </a:xfrm>
          <a:prstGeom prst="rect">
            <a:avLst/>
          </a:prstGeom>
        </p:spPr>
        <p:txBody>
          <a:bodyPr lIns="0" rIns="0"/>
          <a:lstStyle>
            <a:lvl1pPr marL="0" indent="0">
              <a:buNone/>
              <a:defRPr sz="2400"/>
            </a:lvl1pPr>
          </a:lstStyle>
          <a:p>
            <a:pPr lvl="0"/>
            <a:r>
              <a:rPr lang="en-US" dirty="0"/>
              <a:t>Click to edit secondary headline</a:t>
            </a:r>
          </a:p>
        </p:txBody>
      </p:sp>
      <p:sp>
        <p:nvSpPr>
          <p:cNvPr id="10" name="Picture Placeholder 2">
            <a:extLst>
              <a:ext uri="{FF2B5EF4-FFF2-40B4-BE49-F238E27FC236}">
                <a16:creationId xmlns:a16="http://schemas.microsoft.com/office/drawing/2014/main" id="{3700DE6F-1B88-4490-BEC9-97235202725A}"/>
              </a:ext>
            </a:extLst>
          </p:cNvPr>
          <p:cNvSpPr>
            <a:spLocks noGrp="1"/>
          </p:cNvSpPr>
          <p:nvPr>
            <p:ph type="pic" sz="quarter" idx="15" hasCustomPrompt="1"/>
          </p:nvPr>
        </p:nvSpPr>
        <p:spPr>
          <a:xfrm>
            <a:off x="596900" y="1276350"/>
            <a:ext cx="5400000" cy="3409950"/>
          </a:xfrm>
          <a:prstGeom prst="rect">
            <a:avLst/>
          </a:prstGeom>
        </p:spPr>
        <p:txBody>
          <a:bodyPr lIns="0" rIns="0"/>
          <a:lstStyle>
            <a:lvl1pPr marL="0" indent="0">
              <a:buNone/>
              <a:defRPr sz="2000">
                <a:solidFill>
                  <a:schemeClr val="accent2"/>
                </a:solidFill>
              </a:defRPr>
            </a:lvl1pPr>
          </a:lstStyle>
          <a:p>
            <a:r>
              <a:rPr lang="en-US" dirty="0"/>
              <a:t>Insert picture here</a:t>
            </a:r>
          </a:p>
        </p:txBody>
      </p:sp>
      <p:sp>
        <p:nvSpPr>
          <p:cNvPr id="12" name="Picture Placeholder 2">
            <a:extLst>
              <a:ext uri="{FF2B5EF4-FFF2-40B4-BE49-F238E27FC236}">
                <a16:creationId xmlns:a16="http://schemas.microsoft.com/office/drawing/2014/main" id="{AE86B62D-35DF-461E-9B4D-E2D56E37D2DB}"/>
              </a:ext>
            </a:extLst>
          </p:cNvPr>
          <p:cNvSpPr>
            <a:spLocks noGrp="1"/>
          </p:cNvSpPr>
          <p:nvPr>
            <p:ph type="pic" sz="quarter" idx="16" hasCustomPrompt="1"/>
          </p:nvPr>
        </p:nvSpPr>
        <p:spPr>
          <a:xfrm>
            <a:off x="6449100" y="1276350"/>
            <a:ext cx="5400000" cy="3409950"/>
          </a:xfrm>
          <a:prstGeom prst="rect">
            <a:avLst/>
          </a:prstGeom>
        </p:spPr>
        <p:txBody>
          <a:bodyPr lIns="0" rIns="0"/>
          <a:lstStyle>
            <a:lvl1pPr marL="0" indent="0">
              <a:buNone/>
              <a:defRPr sz="2000">
                <a:solidFill>
                  <a:schemeClr val="accent2"/>
                </a:solidFill>
              </a:defRPr>
            </a:lvl1pPr>
          </a:lstStyle>
          <a:p>
            <a:r>
              <a:rPr lang="en-US" dirty="0"/>
              <a:t>Insert picture here</a:t>
            </a:r>
          </a:p>
        </p:txBody>
      </p:sp>
      <p:sp>
        <p:nvSpPr>
          <p:cNvPr id="13" name="Text Placeholder 2">
            <a:extLst>
              <a:ext uri="{FF2B5EF4-FFF2-40B4-BE49-F238E27FC236}">
                <a16:creationId xmlns:a16="http://schemas.microsoft.com/office/drawing/2014/main" id="{6F701D54-A234-46D9-A7AC-1C8A748A1A70}"/>
              </a:ext>
            </a:extLst>
          </p:cNvPr>
          <p:cNvSpPr>
            <a:spLocks noGrp="1"/>
          </p:cNvSpPr>
          <p:nvPr>
            <p:ph type="body" sz="quarter" idx="17"/>
          </p:nvPr>
        </p:nvSpPr>
        <p:spPr>
          <a:xfrm>
            <a:off x="596900" y="5359400"/>
            <a:ext cx="5400000" cy="7242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p:txBody>
      </p:sp>
      <p:sp>
        <p:nvSpPr>
          <p:cNvPr id="15" name="Text Placeholder 2">
            <a:extLst>
              <a:ext uri="{FF2B5EF4-FFF2-40B4-BE49-F238E27FC236}">
                <a16:creationId xmlns:a16="http://schemas.microsoft.com/office/drawing/2014/main" id="{533DED5A-A900-49F6-A0C9-E0E594FC733C}"/>
              </a:ext>
            </a:extLst>
          </p:cNvPr>
          <p:cNvSpPr>
            <a:spLocks noGrp="1"/>
          </p:cNvSpPr>
          <p:nvPr>
            <p:ph type="body" sz="quarter" idx="18"/>
          </p:nvPr>
        </p:nvSpPr>
        <p:spPr>
          <a:xfrm>
            <a:off x="6449100" y="5359400"/>
            <a:ext cx="5400000" cy="7242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8000908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mage + head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B3A791D-C402-46E8-B91D-0EF148C80BCB}"/>
              </a:ext>
            </a:extLst>
          </p:cNvPr>
          <p:cNvSpPr>
            <a:spLocks noGrp="1"/>
          </p:cNvSpPr>
          <p:nvPr>
            <p:ph type="pic" sz="quarter" idx="11" hasCustomPrompt="1"/>
          </p:nvPr>
        </p:nvSpPr>
        <p:spPr>
          <a:xfrm>
            <a:off x="0" y="1276350"/>
            <a:ext cx="12192000" cy="4768850"/>
          </a:xfrm>
          <a:prstGeom prst="rect">
            <a:avLst/>
          </a:prstGeom>
        </p:spPr>
        <p:txBody>
          <a:bodyPr/>
          <a:lstStyle>
            <a:lvl1pPr marL="0" indent="0">
              <a:buNone/>
              <a:defRPr sz="2000">
                <a:solidFill>
                  <a:schemeClr val="accent2"/>
                </a:solidFill>
              </a:defRPr>
            </a:lvl1pPr>
          </a:lstStyle>
          <a:p>
            <a:r>
              <a:rPr lang="en-US" dirty="0"/>
              <a:t>Click to insert image</a:t>
            </a:r>
          </a:p>
        </p:txBody>
      </p:sp>
      <p:sp>
        <p:nvSpPr>
          <p:cNvPr id="12" name="Text Placeholder 7">
            <a:extLst>
              <a:ext uri="{FF2B5EF4-FFF2-40B4-BE49-F238E27FC236}">
                <a16:creationId xmlns:a16="http://schemas.microsoft.com/office/drawing/2014/main" id="{7AC28DBE-45F3-4B39-8C8D-11081B971CAA}"/>
              </a:ext>
            </a:extLst>
          </p:cNvPr>
          <p:cNvSpPr>
            <a:spLocks noGrp="1"/>
          </p:cNvSpPr>
          <p:nvPr>
            <p:ph type="body" sz="quarter" idx="10" hasCustomPrompt="1"/>
          </p:nvPr>
        </p:nvSpPr>
        <p:spPr>
          <a:xfrm>
            <a:off x="596900" y="355600"/>
            <a:ext cx="11264900" cy="533400"/>
          </a:xfrm>
          <a:prstGeom prst="rect">
            <a:avLst/>
          </a:prstGeom>
        </p:spPr>
        <p:txBody>
          <a:bodyPr lIns="0"/>
          <a:lstStyle>
            <a:lvl1pPr marL="0" indent="0">
              <a:buNone/>
              <a:defRPr sz="3200"/>
            </a:lvl1pPr>
          </a:lstStyle>
          <a:p>
            <a:pPr lvl="0"/>
            <a:r>
              <a:rPr lang="en-US" dirty="0"/>
              <a:t>Click to edit headline</a:t>
            </a:r>
          </a:p>
        </p:txBody>
      </p:sp>
    </p:spTree>
    <p:extLst>
      <p:ext uri="{BB962C8B-B14F-4D97-AF65-F5344CB8AC3E}">
        <p14:creationId xmlns:p14="http://schemas.microsoft.com/office/powerpoint/2010/main" val="17106263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s -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24E4F57-097D-4407-8DFB-E1CC4D9D1C7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sp>
        <p:nvSpPr>
          <p:cNvPr id="12" name="TextBox 11">
            <a:extLst>
              <a:ext uri="{FF2B5EF4-FFF2-40B4-BE49-F238E27FC236}">
                <a16:creationId xmlns:a16="http://schemas.microsoft.com/office/drawing/2014/main" id="{94FF07EB-4D5B-4407-B89C-6095E871CF66}"/>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5" name="Text Placeholder 14">
            <a:extLst>
              <a:ext uri="{FF2B5EF4-FFF2-40B4-BE49-F238E27FC236}">
                <a16:creationId xmlns:a16="http://schemas.microsoft.com/office/drawing/2014/main" id="{06D67EE9-BD03-4C8F-BD08-4D2F98B46F6F}"/>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7" name="Text Placeholder 16">
            <a:extLst>
              <a:ext uri="{FF2B5EF4-FFF2-40B4-BE49-F238E27FC236}">
                <a16:creationId xmlns:a16="http://schemas.microsoft.com/office/drawing/2014/main" id="{2F0027CF-43FD-44A9-8C3A-1E7A4E5ECCAF}"/>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pic>
        <p:nvPicPr>
          <p:cNvPr id="19" name="Picture 18">
            <a:extLst>
              <a:ext uri="{FF2B5EF4-FFF2-40B4-BE49-F238E27FC236}">
                <a16:creationId xmlns:a16="http://schemas.microsoft.com/office/drawing/2014/main" id="{8C1A0555-3B34-488D-BDB0-EE827ED6F4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4000" y="1368000"/>
            <a:ext cx="2376000" cy="935169"/>
          </a:xfrm>
          <a:prstGeom prst="rect">
            <a:avLst/>
          </a:prstGeom>
        </p:spPr>
      </p:pic>
      <p:sp>
        <p:nvSpPr>
          <p:cNvPr id="9" name="TextBox 8">
            <a:extLst>
              <a:ext uri="{FF2B5EF4-FFF2-40B4-BE49-F238E27FC236}">
                <a16:creationId xmlns:a16="http://schemas.microsoft.com/office/drawing/2014/main" id="{5A59AF46-88B4-474E-B2B5-150DABE6E23A}"/>
              </a:ext>
            </a:extLst>
          </p:cNvPr>
          <p:cNvSpPr txBox="1"/>
          <p:nvPr userDrawn="1"/>
        </p:nvSpPr>
        <p:spPr>
          <a:xfrm>
            <a:off x="533400" y="6451600"/>
            <a:ext cx="981359" cy="253916"/>
          </a:xfrm>
          <a:prstGeom prst="rect">
            <a:avLst/>
          </a:prstGeom>
          <a:noFill/>
        </p:spPr>
        <p:txBody>
          <a:bodyPr wrap="none" rtlCol="0">
            <a:spAutoFit/>
          </a:bodyPr>
          <a:lstStyle/>
          <a:p>
            <a:r>
              <a:rPr lang="en-US" sz="1050" dirty="0">
                <a:solidFill>
                  <a:schemeClr val="bg1"/>
                </a:solidFill>
              </a:rPr>
              <a:t>© 2020 RICS</a:t>
            </a:r>
          </a:p>
        </p:txBody>
      </p:sp>
    </p:spTree>
    <p:extLst>
      <p:ext uri="{BB962C8B-B14F-4D97-AF65-F5344CB8AC3E}">
        <p14:creationId xmlns:p14="http://schemas.microsoft.com/office/powerpoint/2010/main" val="14896709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s - image_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3D7EA71-6F34-4CB9-8686-721BD1CA7D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626"/>
          <a:stretch/>
        </p:blipFill>
        <p:spPr>
          <a:xfrm flipH="1">
            <a:off x="0" y="0"/>
            <a:ext cx="12192000" cy="6858000"/>
          </a:xfrm>
          <a:prstGeom prst="rect">
            <a:avLst/>
          </a:prstGeom>
        </p:spPr>
      </p:pic>
      <p:sp>
        <p:nvSpPr>
          <p:cNvPr id="12" name="TextBox 11">
            <a:extLst>
              <a:ext uri="{FF2B5EF4-FFF2-40B4-BE49-F238E27FC236}">
                <a16:creationId xmlns:a16="http://schemas.microsoft.com/office/drawing/2014/main" id="{94FF07EB-4D5B-4407-B89C-6095E871CF66}"/>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1" name="TextBox 10">
            <a:extLst>
              <a:ext uri="{FF2B5EF4-FFF2-40B4-BE49-F238E27FC236}">
                <a16:creationId xmlns:a16="http://schemas.microsoft.com/office/drawing/2014/main" id="{7F8008EB-36F9-4F07-B2E9-D7E81786FF90}"/>
              </a:ext>
            </a:extLst>
          </p:cNvPr>
          <p:cNvSpPr txBox="1"/>
          <p:nvPr userDrawn="1"/>
        </p:nvSpPr>
        <p:spPr>
          <a:xfrm>
            <a:off x="533400" y="6451600"/>
            <a:ext cx="981359" cy="253916"/>
          </a:xfrm>
          <a:prstGeom prst="rect">
            <a:avLst/>
          </a:prstGeom>
          <a:noFill/>
        </p:spPr>
        <p:txBody>
          <a:bodyPr wrap="none" rtlCol="0">
            <a:spAutoFit/>
          </a:bodyPr>
          <a:lstStyle/>
          <a:p>
            <a:r>
              <a:rPr lang="en-US" sz="1050" dirty="0">
                <a:solidFill>
                  <a:schemeClr val="bg1"/>
                </a:solidFill>
              </a:rPr>
              <a:t>© 2020 RICS</a:t>
            </a:r>
          </a:p>
        </p:txBody>
      </p:sp>
      <p:sp>
        <p:nvSpPr>
          <p:cNvPr id="15" name="Text Placeholder 14">
            <a:extLst>
              <a:ext uri="{FF2B5EF4-FFF2-40B4-BE49-F238E27FC236}">
                <a16:creationId xmlns:a16="http://schemas.microsoft.com/office/drawing/2014/main" id="{06D67EE9-BD03-4C8F-BD08-4D2F98B46F6F}"/>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7" name="Text Placeholder 16">
            <a:extLst>
              <a:ext uri="{FF2B5EF4-FFF2-40B4-BE49-F238E27FC236}">
                <a16:creationId xmlns:a16="http://schemas.microsoft.com/office/drawing/2014/main" id="{2F0027CF-43FD-44A9-8C3A-1E7A4E5ECCAF}"/>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pic>
        <p:nvPicPr>
          <p:cNvPr id="19" name="Picture 18">
            <a:extLst>
              <a:ext uri="{FF2B5EF4-FFF2-40B4-BE49-F238E27FC236}">
                <a16:creationId xmlns:a16="http://schemas.microsoft.com/office/drawing/2014/main" id="{8C1A0555-3B34-488D-BDB0-EE827ED6F4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4000" y="1368000"/>
            <a:ext cx="2376000" cy="935169"/>
          </a:xfrm>
          <a:prstGeom prst="rect">
            <a:avLst/>
          </a:prstGeom>
        </p:spPr>
      </p:pic>
    </p:spTree>
    <p:extLst>
      <p:ext uri="{BB962C8B-B14F-4D97-AF65-F5344CB8AC3E}">
        <p14:creationId xmlns:p14="http://schemas.microsoft.com/office/powerpoint/2010/main" val="6729124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lide - peop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4C4C56-A3C3-4F7A-9848-F5AA1AD262F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8" name="TextBox 7">
            <a:extLst>
              <a:ext uri="{FF2B5EF4-FFF2-40B4-BE49-F238E27FC236}">
                <a16:creationId xmlns:a16="http://schemas.microsoft.com/office/drawing/2014/main" id="{ABFD0ABA-CEF0-46E8-A1CE-0C7DADE440E4}"/>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1" name="TextBox 10">
            <a:extLst>
              <a:ext uri="{FF2B5EF4-FFF2-40B4-BE49-F238E27FC236}">
                <a16:creationId xmlns:a16="http://schemas.microsoft.com/office/drawing/2014/main" id="{7F8008EB-36F9-4F07-B2E9-D7E81786FF90}"/>
              </a:ext>
            </a:extLst>
          </p:cNvPr>
          <p:cNvSpPr txBox="1"/>
          <p:nvPr userDrawn="1"/>
        </p:nvSpPr>
        <p:spPr>
          <a:xfrm>
            <a:off x="533400" y="6451600"/>
            <a:ext cx="981359" cy="253916"/>
          </a:xfrm>
          <a:prstGeom prst="rect">
            <a:avLst/>
          </a:prstGeom>
          <a:noFill/>
        </p:spPr>
        <p:txBody>
          <a:bodyPr wrap="none" rtlCol="0">
            <a:spAutoFit/>
          </a:bodyPr>
          <a:lstStyle/>
          <a:p>
            <a:r>
              <a:rPr lang="en-US" sz="1050" dirty="0">
                <a:solidFill>
                  <a:schemeClr val="bg1"/>
                </a:solidFill>
              </a:rPr>
              <a:t>© 2020 RICS</a:t>
            </a:r>
          </a:p>
        </p:txBody>
      </p:sp>
      <p:pic>
        <p:nvPicPr>
          <p:cNvPr id="20" name="Picture 19">
            <a:extLst>
              <a:ext uri="{FF2B5EF4-FFF2-40B4-BE49-F238E27FC236}">
                <a16:creationId xmlns:a16="http://schemas.microsoft.com/office/drawing/2014/main" id="{D80FA52C-1605-4F07-9A66-62AE687E1DA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4000" y="1368000"/>
            <a:ext cx="2376000" cy="935169"/>
          </a:xfrm>
          <a:prstGeom prst="rect">
            <a:avLst/>
          </a:prstGeom>
        </p:spPr>
      </p:pic>
      <p:sp>
        <p:nvSpPr>
          <p:cNvPr id="23" name="Text Placeholder 14">
            <a:extLst>
              <a:ext uri="{FF2B5EF4-FFF2-40B4-BE49-F238E27FC236}">
                <a16:creationId xmlns:a16="http://schemas.microsoft.com/office/drawing/2014/main" id="{3F5E5A33-7D9A-43E0-8052-F7B15A83323A}"/>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24" name="Text Placeholder 16">
            <a:extLst>
              <a:ext uri="{FF2B5EF4-FFF2-40B4-BE49-F238E27FC236}">
                <a16:creationId xmlns:a16="http://schemas.microsoft.com/office/drawing/2014/main" id="{85996342-EE64-4B6F-B4BF-5CF24792CF17}"/>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spTree>
    <p:extLst>
      <p:ext uri="{BB962C8B-B14F-4D97-AF65-F5344CB8AC3E}">
        <p14:creationId xmlns:p14="http://schemas.microsoft.com/office/powerpoint/2010/main" val="36995792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 plain">
    <p:bg>
      <p:bgPr>
        <a:solidFill>
          <a:schemeClr val="tx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BFD0ABA-CEF0-46E8-A1CE-0C7DADE440E4}"/>
              </a:ext>
            </a:extLst>
          </p:cNvPr>
          <p:cNvSpPr txBox="1"/>
          <p:nvPr userDrawn="1"/>
        </p:nvSpPr>
        <p:spPr>
          <a:xfrm>
            <a:off x="5994400" y="0"/>
            <a:ext cx="5664200" cy="6858000"/>
          </a:xfrm>
          <a:prstGeom prst="rect">
            <a:avLst/>
          </a:prstGeom>
          <a:solidFill>
            <a:schemeClr val="bg1"/>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1" name="TextBox 10">
            <a:extLst>
              <a:ext uri="{FF2B5EF4-FFF2-40B4-BE49-F238E27FC236}">
                <a16:creationId xmlns:a16="http://schemas.microsoft.com/office/drawing/2014/main" id="{7F8008EB-36F9-4F07-B2E9-D7E81786FF90}"/>
              </a:ext>
            </a:extLst>
          </p:cNvPr>
          <p:cNvSpPr txBox="1"/>
          <p:nvPr userDrawn="1"/>
        </p:nvSpPr>
        <p:spPr>
          <a:xfrm>
            <a:off x="533400" y="6451600"/>
            <a:ext cx="981359" cy="253916"/>
          </a:xfrm>
          <a:prstGeom prst="rect">
            <a:avLst/>
          </a:prstGeom>
          <a:noFill/>
        </p:spPr>
        <p:txBody>
          <a:bodyPr wrap="none" rtlCol="0">
            <a:spAutoFit/>
          </a:bodyPr>
          <a:lstStyle/>
          <a:p>
            <a:r>
              <a:rPr lang="en-US" sz="1050" dirty="0">
                <a:solidFill>
                  <a:schemeClr val="bg1"/>
                </a:solidFill>
              </a:rPr>
              <a:t>© 2020 RICS</a:t>
            </a:r>
          </a:p>
        </p:txBody>
      </p:sp>
      <p:pic>
        <p:nvPicPr>
          <p:cNvPr id="3" name="Picture 2">
            <a:extLst>
              <a:ext uri="{FF2B5EF4-FFF2-40B4-BE49-F238E27FC236}">
                <a16:creationId xmlns:a16="http://schemas.microsoft.com/office/drawing/2014/main" id="{5448DB24-4703-46D1-A3C2-80BBF14FB1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64000" y="1368000"/>
            <a:ext cx="2376000" cy="935169"/>
          </a:xfrm>
          <a:prstGeom prst="rect">
            <a:avLst/>
          </a:prstGeom>
        </p:spPr>
      </p:pic>
      <p:sp>
        <p:nvSpPr>
          <p:cNvPr id="17" name="Text Placeholder 14">
            <a:extLst>
              <a:ext uri="{FF2B5EF4-FFF2-40B4-BE49-F238E27FC236}">
                <a16:creationId xmlns:a16="http://schemas.microsoft.com/office/drawing/2014/main" id="{CC11EB13-437A-4D9E-8079-48AE9D3A7A43}"/>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tx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8" name="Text Placeholder 16">
            <a:extLst>
              <a:ext uri="{FF2B5EF4-FFF2-40B4-BE49-F238E27FC236}">
                <a16:creationId xmlns:a16="http://schemas.microsoft.com/office/drawing/2014/main" id="{A4C9203A-7898-4D30-890E-83C0D4016548}"/>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rgbClr val="000000"/>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spTree>
    <p:extLst>
      <p:ext uri="{BB962C8B-B14F-4D97-AF65-F5344CB8AC3E}">
        <p14:creationId xmlns:p14="http://schemas.microsoft.com/office/powerpoint/2010/main" val="17386941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 own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BFD0ABA-CEF0-46E8-A1CE-0C7DADE440E4}"/>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1" name="TextBox 10">
            <a:extLst>
              <a:ext uri="{FF2B5EF4-FFF2-40B4-BE49-F238E27FC236}">
                <a16:creationId xmlns:a16="http://schemas.microsoft.com/office/drawing/2014/main" id="{7F8008EB-36F9-4F07-B2E9-D7E81786FF90}"/>
              </a:ext>
            </a:extLst>
          </p:cNvPr>
          <p:cNvSpPr txBox="1"/>
          <p:nvPr userDrawn="1"/>
        </p:nvSpPr>
        <p:spPr>
          <a:xfrm>
            <a:off x="533400" y="6451600"/>
            <a:ext cx="1018227" cy="261610"/>
          </a:xfrm>
          <a:prstGeom prst="rect">
            <a:avLst/>
          </a:prstGeom>
          <a:noFill/>
        </p:spPr>
        <p:txBody>
          <a:bodyPr wrap="none" rtlCol="0">
            <a:spAutoFit/>
          </a:bodyPr>
          <a:lstStyle/>
          <a:p>
            <a:r>
              <a:rPr lang="en-US" sz="1050" dirty="0">
                <a:solidFill>
                  <a:schemeClr val="bg1"/>
                </a:solidFill>
              </a:rPr>
              <a:t>© 2018 RICS</a:t>
            </a:r>
          </a:p>
        </p:txBody>
      </p:sp>
      <p:pic>
        <p:nvPicPr>
          <p:cNvPr id="20" name="Picture 19">
            <a:extLst>
              <a:ext uri="{FF2B5EF4-FFF2-40B4-BE49-F238E27FC236}">
                <a16:creationId xmlns:a16="http://schemas.microsoft.com/office/drawing/2014/main" id="{D80FA52C-1605-4F07-9A66-62AE687E1DA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4000" y="1368000"/>
            <a:ext cx="2376000" cy="935169"/>
          </a:xfrm>
          <a:prstGeom prst="rect">
            <a:avLst/>
          </a:prstGeom>
        </p:spPr>
      </p:pic>
      <p:sp>
        <p:nvSpPr>
          <p:cNvPr id="10" name="TextBox 9">
            <a:extLst>
              <a:ext uri="{FF2B5EF4-FFF2-40B4-BE49-F238E27FC236}">
                <a16:creationId xmlns:a16="http://schemas.microsoft.com/office/drawing/2014/main" id="{A0087A2D-1ABD-4E81-956B-8371AF6A93AE}"/>
              </a:ext>
            </a:extLst>
          </p:cNvPr>
          <p:cNvSpPr txBox="1"/>
          <p:nvPr userDrawn="1"/>
        </p:nvSpPr>
        <p:spPr>
          <a:xfrm>
            <a:off x="533399" y="6444343"/>
            <a:ext cx="981359" cy="253916"/>
          </a:xfrm>
          <a:prstGeom prst="rect">
            <a:avLst/>
          </a:prstGeom>
          <a:noFill/>
        </p:spPr>
        <p:txBody>
          <a:bodyPr wrap="none" rtlCol="0">
            <a:spAutoFit/>
          </a:bodyPr>
          <a:lstStyle/>
          <a:p>
            <a:r>
              <a:rPr lang="en-US" sz="1050" dirty="0">
                <a:solidFill>
                  <a:schemeClr val="tx1"/>
                </a:solidFill>
              </a:rPr>
              <a:t>© 2020 RICS</a:t>
            </a:r>
          </a:p>
        </p:txBody>
      </p:sp>
      <p:sp>
        <p:nvSpPr>
          <p:cNvPr id="14" name="Text Placeholder 14">
            <a:extLst>
              <a:ext uri="{FF2B5EF4-FFF2-40B4-BE49-F238E27FC236}">
                <a16:creationId xmlns:a16="http://schemas.microsoft.com/office/drawing/2014/main" id="{EFC4A96D-E922-48D7-90B6-2AC58834DE9E}"/>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5" name="Text Placeholder 16">
            <a:extLst>
              <a:ext uri="{FF2B5EF4-FFF2-40B4-BE49-F238E27FC236}">
                <a16:creationId xmlns:a16="http://schemas.microsoft.com/office/drawing/2014/main" id="{494118C1-CC08-4B45-81C6-610C26532E03}"/>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spTree>
    <p:extLst>
      <p:ext uri="{BB962C8B-B14F-4D97-AF65-F5344CB8AC3E}">
        <p14:creationId xmlns:p14="http://schemas.microsoft.com/office/powerpoint/2010/main" val="6569703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RICS Divider 1">
    <p:bg>
      <p:bgPr>
        <a:solidFill>
          <a:schemeClr val="accent6"/>
        </a:solidFill>
        <a:effectLst/>
      </p:bgPr>
    </p:bg>
    <p:spTree>
      <p:nvGrpSpPr>
        <p:cNvPr id="1" name=""/>
        <p:cNvGrpSpPr/>
        <p:nvPr/>
      </p:nvGrpSpPr>
      <p:grpSpPr>
        <a:xfrm>
          <a:off x="0" y="0"/>
          <a:ext cx="0" cy="0"/>
          <a:chOff x="0" y="0"/>
          <a:chExt cx="0" cy="0"/>
        </a:xfrm>
      </p:grpSpPr>
      <p:sp>
        <p:nvSpPr>
          <p:cNvPr id="8" name="Rectangle 7"/>
          <p:cNvSpPr/>
          <p:nvPr userDrawn="1"/>
        </p:nvSpPr>
        <p:spPr>
          <a:xfrm>
            <a:off x="0" y="691662"/>
            <a:ext cx="8132637" cy="520735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hasCustomPrompt="1"/>
          </p:nvPr>
        </p:nvSpPr>
        <p:spPr>
          <a:xfrm>
            <a:off x="445187" y="1597771"/>
            <a:ext cx="4785776" cy="3275676"/>
          </a:xfrm>
        </p:spPr>
        <p:txBody>
          <a:bodyPr lIns="0" tIns="0" rIns="0" bIns="0" anchor="t">
            <a:noAutofit/>
          </a:bodyPr>
          <a:lstStyle>
            <a:lvl1pPr algn="l">
              <a:lnSpc>
                <a:spcPct val="100000"/>
              </a:lnSpc>
              <a:defRPr sz="4400" b="0" i="0" baseline="0">
                <a:latin typeface="Open Sans Light"/>
                <a:cs typeface="Open Sans Light"/>
              </a:defRPr>
            </a:lvl1pPr>
          </a:lstStyle>
          <a:p>
            <a:r>
              <a:rPr lang="en-US" dirty="0"/>
              <a:t>Divider slides can act as breaks between sections</a:t>
            </a:r>
          </a:p>
        </p:txBody>
      </p:sp>
    </p:spTree>
    <p:extLst>
      <p:ext uri="{BB962C8B-B14F-4D97-AF65-F5344CB8AC3E}">
        <p14:creationId xmlns:p14="http://schemas.microsoft.com/office/powerpoint/2010/main" val="15294698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1" y="355600"/>
            <a:ext cx="11264900" cy="533400"/>
          </a:xfrm>
          <a:prstGeom prst="rect">
            <a:avLst/>
          </a:prstGeom>
        </p:spPr>
        <p:txBody>
          <a:bodyPr lIns="0" rIns="0"/>
          <a:lstStyle>
            <a:lvl1pPr marL="0" indent="0">
              <a:buNone/>
              <a:defRPr sz="32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1" y="1263651"/>
            <a:ext cx="11264900" cy="533400"/>
          </a:xfrm>
          <a:prstGeom prst="rect">
            <a:avLst/>
          </a:prstGeom>
        </p:spPr>
        <p:txBody>
          <a:bodyPr lIns="0" rIns="0"/>
          <a:lstStyle>
            <a:lvl1pPr marL="0" indent="0">
              <a:buNone/>
              <a:defRPr sz="2400"/>
            </a:lvl1pPr>
          </a:lstStyle>
          <a:p>
            <a:pPr lvl="0"/>
            <a:r>
              <a:rPr lang="en-US"/>
              <a:t>Click to edit secondary headline</a:t>
            </a:r>
          </a:p>
        </p:txBody>
      </p:sp>
      <p:sp>
        <p:nvSpPr>
          <p:cNvPr id="3" name="Text Placeholder 2">
            <a:extLst>
              <a:ext uri="{FF2B5EF4-FFF2-40B4-BE49-F238E27FC236}">
                <a16:creationId xmlns:a16="http://schemas.microsoft.com/office/drawing/2014/main" id="{82F14528-1791-4C0D-94AC-0D28AD5D8238}"/>
              </a:ext>
            </a:extLst>
          </p:cNvPr>
          <p:cNvSpPr>
            <a:spLocks noGrp="1"/>
          </p:cNvSpPr>
          <p:nvPr>
            <p:ph type="body" sz="quarter" idx="12"/>
          </p:nvPr>
        </p:nvSpPr>
        <p:spPr>
          <a:xfrm>
            <a:off x="596901" y="1839943"/>
            <a:ext cx="11264900" cy="4267560"/>
          </a:xfrm>
          <a:prstGeom prst="rect">
            <a:avLst/>
          </a:prstGeom>
        </p:spPr>
        <p:txBody>
          <a:bodyPr lIns="0" tIns="46800" rIns="0" bIns="46800"/>
          <a:lstStyle>
            <a:lvl1pPr marL="0" indent="0">
              <a:buNone/>
              <a:defRPr sz="1800">
                <a:solidFill>
                  <a:srgbClr val="000000"/>
                </a:solidFill>
              </a:defRPr>
            </a:lvl1pPr>
            <a:lvl2pPr marL="457189" indent="0">
              <a:buNone/>
              <a:defRPr sz="1600">
                <a:solidFill>
                  <a:srgbClr val="000000"/>
                </a:solidFill>
              </a:defRPr>
            </a:lvl2pPr>
            <a:lvl3pPr marL="914377" indent="0">
              <a:buNone/>
              <a:defRPr sz="1400">
                <a:solidFill>
                  <a:srgbClr val="000000"/>
                </a:solidFill>
              </a:defRPr>
            </a:lvl3pPr>
            <a:lvl4pPr marL="1371566" indent="0">
              <a:buNone/>
              <a:defRPr sz="1200">
                <a:solidFill>
                  <a:srgbClr val="000000"/>
                </a:solidFill>
              </a:defRPr>
            </a:lvl4pPr>
            <a:lvl5pPr marL="1828754"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32468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2" y="355600"/>
            <a:ext cx="11264900" cy="533400"/>
          </a:xfrm>
          <a:prstGeom prst="rect">
            <a:avLst/>
          </a:prstGeom>
        </p:spPr>
        <p:txBody>
          <a:bodyPr lIns="0" rIns="0"/>
          <a:lstStyle>
            <a:lvl1pPr marL="0" indent="0">
              <a:buNone/>
              <a:defRPr sz="32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2" y="1263651"/>
            <a:ext cx="11264900" cy="533400"/>
          </a:xfrm>
          <a:prstGeom prst="rect">
            <a:avLst/>
          </a:prstGeom>
        </p:spPr>
        <p:txBody>
          <a:bodyPr lIns="0" rIns="0"/>
          <a:lstStyle>
            <a:lvl1pPr marL="0" indent="0">
              <a:buNone/>
              <a:defRPr sz="2400"/>
            </a:lvl1pPr>
          </a:lstStyle>
          <a:p>
            <a:pPr lvl="0"/>
            <a:r>
              <a:rPr lang="en-US"/>
              <a:t>Click to edit secondary headline</a:t>
            </a:r>
          </a:p>
        </p:txBody>
      </p:sp>
      <p:sp>
        <p:nvSpPr>
          <p:cNvPr id="3" name="Text Placeholder 2">
            <a:extLst>
              <a:ext uri="{FF2B5EF4-FFF2-40B4-BE49-F238E27FC236}">
                <a16:creationId xmlns:a16="http://schemas.microsoft.com/office/drawing/2014/main" id="{82F14528-1791-4C0D-94AC-0D28AD5D8238}"/>
              </a:ext>
            </a:extLst>
          </p:cNvPr>
          <p:cNvSpPr>
            <a:spLocks noGrp="1"/>
          </p:cNvSpPr>
          <p:nvPr>
            <p:ph type="body" sz="quarter" idx="12"/>
          </p:nvPr>
        </p:nvSpPr>
        <p:spPr>
          <a:xfrm>
            <a:off x="596902" y="1839943"/>
            <a:ext cx="11264900" cy="4267560"/>
          </a:xfrm>
          <a:prstGeom prst="rect">
            <a:avLst/>
          </a:prstGeom>
        </p:spPr>
        <p:txBody>
          <a:bodyPr lIns="0" tIns="46800" rIns="0" bIns="46800"/>
          <a:lstStyle>
            <a:lvl1pPr marL="0" indent="0">
              <a:buNone/>
              <a:defRPr sz="1800">
                <a:solidFill>
                  <a:srgbClr val="000000"/>
                </a:solidFill>
              </a:defRPr>
            </a:lvl1pPr>
            <a:lvl2pPr marL="457178" indent="0">
              <a:buNone/>
              <a:defRPr sz="1600">
                <a:solidFill>
                  <a:srgbClr val="000000"/>
                </a:solidFill>
              </a:defRPr>
            </a:lvl2pPr>
            <a:lvl3pPr marL="914354" indent="0">
              <a:buNone/>
              <a:defRPr sz="1400">
                <a:solidFill>
                  <a:srgbClr val="000000"/>
                </a:solidFill>
              </a:defRPr>
            </a:lvl3pPr>
            <a:lvl4pPr marL="1371532" indent="0">
              <a:buNone/>
              <a:defRPr sz="1200">
                <a:solidFill>
                  <a:srgbClr val="000000"/>
                </a:solidFill>
              </a:defRPr>
            </a:lvl4pPr>
            <a:lvl5pPr marL="1828709"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8850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slide - no secondary headlin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A498270-5428-4711-9ACD-E8922C8C6FFD}"/>
              </a:ext>
            </a:extLst>
          </p:cNvPr>
          <p:cNvSpPr>
            <a:spLocks noGrp="1"/>
          </p:cNvSpPr>
          <p:nvPr>
            <p:ph type="body" sz="quarter" idx="13"/>
          </p:nvPr>
        </p:nvSpPr>
        <p:spPr>
          <a:xfrm>
            <a:off x="596902" y="1263651"/>
            <a:ext cx="11264900" cy="4843852"/>
          </a:xfrm>
          <a:prstGeom prst="rect">
            <a:avLst/>
          </a:prstGeom>
        </p:spPr>
        <p:txBody>
          <a:bodyPr lIns="0" tIns="46800" rIns="0" bIns="46800"/>
          <a:lstStyle>
            <a:lvl1pPr marL="0" indent="0">
              <a:buNone/>
              <a:defRPr sz="1800">
                <a:solidFill>
                  <a:srgbClr val="000000"/>
                </a:solidFill>
              </a:defRPr>
            </a:lvl1pPr>
            <a:lvl2pPr marL="457178" indent="0">
              <a:buNone/>
              <a:defRPr sz="1600">
                <a:solidFill>
                  <a:srgbClr val="000000"/>
                </a:solidFill>
              </a:defRPr>
            </a:lvl2pPr>
            <a:lvl3pPr marL="914354" indent="0">
              <a:buNone/>
              <a:defRPr sz="1400">
                <a:solidFill>
                  <a:srgbClr val="000000"/>
                </a:solidFill>
              </a:defRPr>
            </a:lvl3pPr>
            <a:lvl4pPr marL="1371532" indent="0">
              <a:buNone/>
              <a:defRPr sz="1200">
                <a:solidFill>
                  <a:srgbClr val="000000"/>
                </a:solidFill>
              </a:defRPr>
            </a:lvl4pPr>
            <a:lvl5pPr marL="1828709"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2" y="355600"/>
            <a:ext cx="11264900" cy="533400"/>
          </a:xfrm>
          <a:prstGeom prst="rect">
            <a:avLst/>
          </a:prstGeom>
        </p:spPr>
        <p:txBody>
          <a:bodyPr lIns="0" rIns="0"/>
          <a:lstStyle>
            <a:lvl1pPr marL="0" indent="0">
              <a:buNone/>
              <a:defRPr sz="3200"/>
            </a:lvl1pPr>
          </a:lstStyle>
          <a:p>
            <a:pPr lvl="0"/>
            <a:r>
              <a:rPr lang="en-US"/>
              <a:t>Click to edit headline</a:t>
            </a:r>
          </a:p>
        </p:txBody>
      </p:sp>
    </p:spTree>
    <p:extLst>
      <p:ext uri="{BB962C8B-B14F-4D97-AF65-F5344CB8AC3E}">
        <p14:creationId xmlns:p14="http://schemas.microsoft.com/office/powerpoint/2010/main" val="280498196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2" y="355600"/>
            <a:ext cx="6464300" cy="1041400"/>
          </a:xfrm>
          <a:prstGeom prst="rect">
            <a:avLst/>
          </a:prstGeom>
        </p:spPr>
        <p:txBody>
          <a:bodyPr lIns="0" rIns="0"/>
          <a:lstStyle>
            <a:lvl1pPr marL="0" indent="0">
              <a:buNone/>
              <a:defRPr sz="32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2" y="1638300"/>
            <a:ext cx="6464300" cy="533400"/>
          </a:xfrm>
          <a:prstGeom prst="rect">
            <a:avLst/>
          </a:prstGeom>
        </p:spPr>
        <p:txBody>
          <a:bodyPr lIns="0" rIns="0"/>
          <a:lstStyle>
            <a:lvl1pPr marL="0" indent="0">
              <a:buNone/>
              <a:defRPr sz="2400"/>
            </a:lvl1pPr>
          </a:lstStyle>
          <a:p>
            <a:pPr lvl="0"/>
            <a:r>
              <a:rPr lang="en-US"/>
              <a:t>Click to edit secondary headline</a:t>
            </a:r>
          </a:p>
        </p:txBody>
      </p:sp>
      <p:sp>
        <p:nvSpPr>
          <p:cNvPr id="3" name="Picture Placeholder 2">
            <a:extLst>
              <a:ext uri="{FF2B5EF4-FFF2-40B4-BE49-F238E27FC236}">
                <a16:creationId xmlns:a16="http://schemas.microsoft.com/office/drawing/2014/main" id="{0BEC18A0-05D5-4073-B940-CEF60DA65016}"/>
              </a:ext>
            </a:extLst>
          </p:cNvPr>
          <p:cNvSpPr>
            <a:spLocks noGrp="1"/>
          </p:cNvSpPr>
          <p:nvPr>
            <p:ph type="pic" sz="quarter" idx="13" hasCustomPrompt="1"/>
          </p:nvPr>
        </p:nvSpPr>
        <p:spPr>
          <a:xfrm>
            <a:off x="7315200" y="355600"/>
            <a:ext cx="4876800" cy="5715000"/>
          </a:xfrm>
          <a:prstGeom prst="rect">
            <a:avLst/>
          </a:prstGeom>
        </p:spPr>
        <p:txBody>
          <a:bodyPr/>
          <a:lstStyle>
            <a:lvl1pPr marL="0" indent="0">
              <a:buNone/>
              <a:defRPr sz="2000">
                <a:solidFill>
                  <a:schemeClr val="accent2"/>
                </a:solidFill>
              </a:defRPr>
            </a:lvl1pPr>
          </a:lstStyle>
          <a:p>
            <a:r>
              <a:rPr lang="en-US"/>
              <a:t>Insert picture here</a:t>
            </a:r>
          </a:p>
        </p:txBody>
      </p:sp>
      <p:sp>
        <p:nvSpPr>
          <p:cNvPr id="6" name="Text Placeholder 2">
            <a:extLst>
              <a:ext uri="{FF2B5EF4-FFF2-40B4-BE49-F238E27FC236}">
                <a16:creationId xmlns:a16="http://schemas.microsoft.com/office/drawing/2014/main" id="{960F9144-E99A-4DFD-A837-3DD6748510AB}"/>
              </a:ext>
            </a:extLst>
          </p:cNvPr>
          <p:cNvSpPr>
            <a:spLocks noGrp="1"/>
          </p:cNvSpPr>
          <p:nvPr>
            <p:ph type="body" sz="quarter" idx="12"/>
          </p:nvPr>
        </p:nvSpPr>
        <p:spPr>
          <a:xfrm>
            <a:off x="596902" y="2234840"/>
            <a:ext cx="6464300" cy="3835760"/>
          </a:xfrm>
          <a:prstGeom prst="rect">
            <a:avLst/>
          </a:prstGeom>
        </p:spPr>
        <p:txBody>
          <a:bodyPr lIns="0" tIns="46800" rIns="0" bIns="46800"/>
          <a:lstStyle>
            <a:lvl1pPr marL="0" indent="0">
              <a:buNone/>
              <a:defRPr sz="1800">
                <a:solidFill>
                  <a:srgbClr val="000000"/>
                </a:solidFill>
              </a:defRPr>
            </a:lvl1pPr>
            <a:lvl2pPr marL="457178" indent="0">
              <a:buNone/>
              <a:defRPr sz="1600">
                <a:solidFill>
                  <a:srgbClr val="000000"/>
                </a:solidFill>
              </a:defRPr>
            </a:lvl2pPr>
            <a:lvl3pPr marL="914354" indent="0">
              <a:buNone/>
              <a:defRPr sz="1400">
                <a:solidFill>
                  <a:srgbClr val="000000"/>
                </a:solidFill>
              </a:defRPr>
            </a:lvl3pPr>
            <a:lvl4pPr marL="1371532" indent="0">
              <a:buNone/>
              <a:defRPr sz="1200">
                <a:solidFill>
                  <a:srgbClr val="000000"/>
                </a:solidFill>
              </a:defRPr>
            </a:lvl4pPr>
            <a:lvl5pPr marL="1828709"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15161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 two column">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414B9C63-9E83-4770-9746-C207360F44AD}"/>
              </a:ext>
            </a:extLst>
          </p:cNvPr>
          <p:cNvSpPr>
            <a:spLocks noGrp="1"/>
          </p:cNvSpPr>
          <p:nvPr>
            <p:ph type="body" sz="quarter" idx="15"/>
          </p:nvPr>
        </p:nvSpPr>
        <p:spPr>
          <a:xfrm>
            <a:off x="596900" y="1816100"/>
            <a:ext cx="5400000" cy="4267560"/>
          </a:xfrm>
          <a:prstGeom prst="rect">
            <a:avLst/>
          </a:prstGeom>
        </p:spPr>
        <p:txBody>
          <a:bodyPr lIns="0" tIns="46800" rIns="0" bIns="46800"/>
          <a:lstStyle>
            <a:lvl1pPr marL="0" indent="0">
              <a:buNone/>
              <a:defRPr sz="1800">
                <a:solidFill>
                  <a:srgbClr val="000000"/>
                </a:solidFill>
              </a:defRPr>
            </a:lvl1pPr>
            <a:lvl2pPr marL="457178" indent="0">
              <a:buNone/>
              <a:defRPr sz="1600">
                <a:solidFill>
                  <a:srgbClr val="000000"/>
                </a:solidFill>
              </a:defRPr>
            </a:lvl2pPr>
            <a:lvl3pPr marL="914354" indent="0">
              <a:buNone/>
              <a:defRPr sz="1400">
                <a:solidFill>
                  <a:srgbClr val="000000"/>
                </a:solidFill>
              </a:defRPr>
            </a:lvl3pPr>
            <a:lvl4pPr marL="1371532" indent="0">
              <a:buNone/>
              <a:defRPr sz="1200">
                <a:solidFill>
                  <a:srgbClr val="000000"/>
                </a:solidFill>
              </a:defRPr>
            </a:lvl4pPr>
            <a:lvl5pPr marL="1828709"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1276351"/>
            <a:ext cx="5400000" cy="533400"/>
          </a:xfrm>
          <a:prstGeom prst="rect">
            <a:avLst/>
          </a:prstGeom>
        </p:spPr>
        <p:txBody>
          <a:bodyPr lIns="0" rIns="0"/>
          <a:lstStyle>
            <a:lvl1pPr marL="0" indent="0">
              <a:buNone/>
              <a:defRPr sz="2400"/>
            </a:lvl1pPr>
          </a:lstStyle>
          <a:p>
            <a:pPr lvl="0"/>
            <a:r>
              <a:rPr lang="en-US"/>
              <a:t>Click to edit secondary headline</a:t>
            </a:r>
          </a:p>
        </p:txBody>
      </p:sp>
      <p:sp>
        <p:nvSpPr>
          <p:cNvPr id="7" name="Text Placeholder 7">
            <a:extLst>
              <a:ext uri="{FF2B5EF4-FFF2-40B4-BE49-F238E27FC236}">
                <a16:creationId xmlns:a16="http://schemas.microsoft.com/office/drawing/2014/main" id="{6D853A44-729A-49DE-B89B-EEB316CFD3B1}"/>
              </a:ext>
            </a:extLst>
          </p:cNvPr>
          <p:cNvSpPr>
            <a:spLocks noGrp="1"/>
          </p:cNvSpPr>
          <p:nvPr>
            <p:ph type="body" sz="quarter" idx="13" hasCustomPrompt="1"/>
          </p:nvPr>
        </p:nvSpPr>
        <p:spPr>
          <a:xfrm>
            <a:off x="6449100" y="1276351"/>
            <a:ext cx="5400000" cy="533400"/>
          </a:xfrm>
          <a:prstGeom prst="rect">
            <a:avLst/>
          </a:prstGeom>
        </p:spPr>
        <p:txBody>
          <a:bodyPr lIns="0" rIns="0"/>
          <a:lstStyle>
            <a:lvl1pPr marL="0" indent="0">
              <a:buNone/>
              <a:defRPr sz="2400"/>
            </a:lvl1pPr>
          </a:lstStyle>
          <a:p>
            <a:pPr lvl="0"/>
            <a:r>
              <a:rPr lang="en-US"/>
              <a:t>Click to edit secondary headline</a:t>
            </a:r>
          </a:p>
        </p:txBody>
      </p:sp>
      <p:sp>
        <p:nvSpPr>
          <p:cNvPr id="10" name="Text Placeholder 7">
            <a:extLst>
              <a:ext uri="{FF2B5EF4-FFF2-40B4-BE49-F238E27FC236}">
                <a16:creationId xmlns:a16="http://schemas.microsoft.com/office/drawing/2014/main" id="{7C0858F7-E85A-4AB5-98FC-9087046FFB1B}"/>
              </a:ext>
            </a:extLst>
          </p:cNvPr>
          <p:cNvSpPr>
            <a:spLocks noGrp="1"/>
          </p:cNvSpPr>
          <p:nvPr>
            <p:ph type="body" sz="quarter" idx="10" hasCustomPrompt="1"/>
          </p:nvPr>
        </p:nvSpPr>
        <p:spPr>
          <a:xfrm>
            <a:off x="596902" y="355600"/>
            <a:ext cx="11264900" cy="533400"/>
          </a:xfrm>
          <a:prstGeom prst="rect">
            <a:avLst/>
          </a:prstGeom>
        </p:spPr>
        <p:txBody>
          <a:bodyPr lIns="0" rIns="0"/>
          <a:lstStyle>
            <a:lvl1pPr marL="0" indent="0">
              <a:buNone/>
              <a:defRPr sz="3200"/>
            </a:lvl1pPr>
          </a:lstStyle>
          <a:p>
            <a:pPr lvl="0"/>
            <a:r>
              <a:rPr lang="en-US"/>
              <a:t>Click to edit headline</a:t>
            </a:r>
          </a:p>
        </p:txBody>
      </p:sp>
      <p:sp>
        <p:nvSpPr>
          <p:cNvPr id="12" name="Text Placeholder 2">
            <a:extLst>
              <a:ext uri="{FF2B5EF4-FFF2-40B4-BE49-F238E27FC236}">
                <a16:creationId xmlns:a16="http://schemas.microsoft.com/office/drawing/2014/main" id="{8B5E8138-F597-4135-8B04-F8C1EC2DC40D}"/>
              </a:ext>
            </a:extLst>
          </p:cNvPr>
          <p:cNvSpPr>
            <a:spLocks noGrp="1"/>
          </p:cNvSpPr>
          <p:nvPr>
            <p:ph type="body" sz="quarter" idx="16"/>
          </p:nvPr>
        </p:nvSpPr>
        <p:spPr>
          <a:xfrm>
            <a:off x="6449100" y="1816100"/>
            <a:ext cx="5400000" cy="4267560"/>
          </a:xfrm>
          <a:prstGeom prst="rect">
            <a:avLst/>
          </a:prstGeom>
        </p:spPr>
        <p:txBody>
          <a:bodyPr lIns="0" tIns="46800" rIns="0" bIns="46800"/>
          <a:lstStyle>
            <a:lvl1pPr marL="0" indent="0">
              <a:buNone/>
              <a:defRPr sz="1800">
                <a:solidFill>
                  <a:srgbClr val="000000"/>
                </a:solidFill>
              </a:defRPr>
            </a:lvl1pPr>
            <a:lvl2pPr marL="457178" indent="0">
              <a:buNone/>
              <a:defRPr sz="1600">
                <a:solidFill>
                  <a:srgbClr val="000000"/>
                </a:solidFill>
              </a:defRPr>
            </a:lvl2pPr>
            <a:lvl3pPr marL="914354" indent="0">
              <a:buNone/>
              <a:defRPr sz="1400">
                <a:solidFill>
                  <a:srgbClr val="000000"/>
                </a:solidFill>
              </a:defRPr>
            </a:lvl3pPr>
            <a:lvl4pPr marL="1371532" indent="0">
              <a:buNone/>
              <a:defRPr sz="1200">
                <a:solidFill>
                  <a:srgbClr val="000000"/>
                </a:solidFill>
              </a:defRPr>
            </a:lvl4pPr>
            <a:lvl5pPr marL="1828709"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62486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 2 colum + image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2" y="355600"/>
            <a:ext cx="11264900" cy="533400"/>
          </a:xfrm>
          <a:prstGeom prst="rect">
            <a:avLst/>
          </a:prstGeom>
        </p:spPr>
        <p:txBody>
          <a:bodyPr lIns="0" rIns="0"/>
          <a:lstStyle>
            <a:lvl1pPr marL="0" indent="0">
              <a:buNone/>
              <a:defRPr sz="32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4826000"/>
            <a:ext cx="5400000" cy="533400"/>
          </a:xfrm>
          <a:prstGeom prst="rect">
            <a:avLst/>
          </a:prstGeom>
        </p:spPr>
        <p:txBody>
          <a:bodyPr lIns="0" rIns="0"/>
          <a:lstStyle>
            <a:lvl1pPr marL="0" indent="0">
              <a:buNone/>
              <a:defRPr sz="2400"/>
            </a:lvl1pPr>
          </a:lstStyle>
          <a:p>
            <a:pPr lvl="0"/>
            <a:r>
              <a:rPr lang="en-US"/>
              <a:t>Click to edit secondary headline</a:t>
            </a:r>
          </a:p>
        </p:txBody>
      </p:sp>
      <p:sp>
        <p:nvSpPr>
          <p:cNvPr id="7" name="Text Placeholder 7">
            <a:extLst>
              <a:ext uri="{FF2B5EF4-FFF2-40B4-BE49-F238E27FC236}">
                <a16:creationId xmlns:a16="http://schemas.microsoft.com/office/drawing/2014/main" id="{6D853A44-729A-49DE-B89B-EEB316CFD3B1}"/>
              </a:ext>
            </a:extLst>
          </p:cNvPr>
          <p:cNvSpPr>
            <a:spLocks noGrp="1"/>
          </p:cNvSpPr>
          <p:nvPr>
            <p:ph type="body" sz="quarter" idx="13" hasCustomPrompt="1"/>
          </p:nvPr>
        </p:nvSpPr>
        <p:spPr>
          <a:xfrm>
            <a:off x="6449100" y="4826000"/>
            <a:ext cx="5400000" cy="533400"/>
          </a:xfrm>
          <a:prstGeom prst="rect">
            <a:avLst/>
          </a:prstGeom>
        </p:spPr>
        <p:txBody>
          <a:bodyPr lIns="0" rIns="0"/>
          <a:lstStyle>
            <a:lvl1pPr marL="0" indent="0">
              <a:buNone/>
              <a:defRPr sz="2400"/>
            </a:lvl1pPr>
          </a:lstStyle>
          <a:p>
            <a:pPr lvl="0"/>
            <a:r>
              <a:rPr lang="en-US"/>
              <a:t>Click to edit secondary headline</a:t>
            </a:r>
          </a:p>
        </p:txBody>
      </p:sp>
      <p:sp>
        <p:nvSpPr>
          <p:cNvPr id="10" name="Picture Placeholder 2">
            <a:extLst>
              <a:ext uri="{FF2B5EF4-FFF2-40B4-BE49-F238E27FC236}">
                <a16:creationId xmlns:a16="http://schemas.microsoft.com/office/drawing/2014/main" id="{3700DE6F-1B88-4490-BEC9-97235202725A}"/>
              </a:ext>
            </a:extLst>
          </p:cNvPr>
          <p:cNvSpPr>
            <a:spLocks noGrp="1"/>
          </p:cNvSpPr>
          <p:nvPr>
            <p:ph type="pic" sz="quarter" idx="15" hasCustomPrompt="1"/>
          </p:nvPr>
        </p:nvSpPr>
        <p:spPr>
          <a:xfrm>
            <a:off x="596900" y="1276351"/>
            <a:ext cx="5400000" cy="3409951"/>
          </a:xfrm>
          <a:prstGeom prst="rect">
            <a:avLst/>
          </a:prstGeom>
        </p:spPr>
        <p:txBody>
          <a:bodyPr lIns="0" rIns="0"/>
          <a:lstStyle>
            <a:lvl1pPr marL="0" indent="0">
              <a:buNone/>
              <a:defRPr sz="2000">
                <a:solidFill>
                  <a:schemeClr val="accent2"/>
                </a:solidFill>
              </a:defRPr>
            </a:lvl1pPr>
          </a:lstStyle>
          <a:p>
            <a:r>
              <a:rPr lang="en-US"/>
              <a:t>Insert picture here</a:t>
            </a:r>
          </a:p>
        </p:txBody>
      </p:sp>
      <p:sp>
        <p:nvSpPr>
          <p:cNvPr id="12" name="Picture Placeholder 2">
            <a:extLst>
              <a:ext uri="{FF2B5EF4-FFF2-40B4-BE49-F238E27FC236}">
                <a16:creationId xmlns:a16="http://schemas.microsoft.com/office/drawing/2014/main" id="{AE86B62D-35DF-461E-9B4D-E2D56E37D2DB}"/>
              </a:ext>
            </a:extLst>
          </p:cNvPr>
          <p:cNvSpPr>
            <a:spLocks noGrp="1"/>
          </p:cNvSpPr>
          <p:nvPr>
            <p:ph type="pic" sz="quarter" idx="16" hasCustomPrompt="1"/>
          </p:nvPr>
        </p:nvSpPr>
        <p:spPr>
          <a:xfrm>
            <a:off x="6449100" y="1276351"/>
            <a:ext cx="5400000" cy="3409951"/>
          </a:xfrm>
          <a:prstGeom prst="rect">
            <a:avLst/>
          </a:prstGeom>
        </p:spPr>
        <p:txBody>
          <a:bodyPr lIns="0" rIns="0"/>
          <a:lstStyle>
            <a:lvl1pPr marL="0" indent="0">
              <a:buNone/>
              <a:defRPr sz="2000">
                <a:solidFill>
                  <a:schemeClr val="accent2"/>
                </a:solidFill>
              </a:defRPr>
            </a:lvl1pPr>
          </a:lstStyle>
          <a:p>
            <a:r>
              <a:rPr lang="en-US"/>
              <a:t>Insert picture here</a:t>
            </a:r>
          </a:p>
        </p:txBody>
      </p:sp>
      <p:sp>
        <p:nvSpPr>
          <p:cNvPr id="13" name="Text Placeholder 2">
            <a:extLst>
              <a:ext uri="{FF2B5EF4-FFF2-40B4-BE49-F238E27FC236}">
                <a16:creationId xmlns:a16="http://schemas.microsoft.com/office/drawing/2014/main" id="{6F701D54-A234-46D9-A7AC-1C8A748A1A70}"/>
              </a:ext>
            </a:extLst>
          </p:cNvPr>
          <p:cNvSpPr>
            <a:spLocks noGrp="1"/>
          </p:cNvSpPr>
          <p:nvPr>
            <p:ph type="body" sz="quarter" idx="17"/>
          </p:nvPr>
        </p:nvSpPr>
        <p:spPr>
          <a:xfrm>
            <a:off x="596900" y="5359402"/>
            <a:ext cx="5400000" cy="724260"/>
          </a:xfrm>
          <a:prstGeom prst="rect">
            <a:avLst/>
          </a:prstGeom>
        </p:spPr>
        <p:txBody>
          <a:bodyPr lIns="0" tIns="46800" rIns="0" bIns="46800"/>
          <a:lstStyle>
            <a:lvl1pPr marL="0" indent="0">
              <a:buNone/>
              <a:defRPr sz="1800">
                <a:solidFill>
                  <a:srgbClr val="000000"/>
                </a:solidFill>
              </a:defRPr>
            </a:lvl1pPr>
            <a:lvl2pPr marL="457178" indent="0">
              <a:buNone/>
              <a:defRPr sz="1600">
                <a:solidFill>
                  <a:srgbClr val="000000"/>
                </a:solidFill>
              </a:defRPr>
            </a:lvl2pPr>
            <a:lvl3pPr marL="914354" indent="0">
              <a:buNone/>
              <a:defRPr sz="1400">
                <a:solidFill>
                  <a:srgbClr val="000000"/>
                </a:solidFill>
              </a:defRPr>
            </a:lvl3pPr>
            <a:lvl4pPr marL="1371532" indent="0">
              <a:buNone/>
              <a:defRPr sz="1200">
                <a:solidFill>
                  <a:srgbClr val="000000"/>
                </a:solidFill>
              </a:defRPr>
            </a:lvl4pPr>
            <a:lvl5pPr marL="1828709" indent="0">
              <a:buNone/>
              <a:defRPr sz="1200">
                <a:solidFill>
                  <a:srgbClr val="000000"/>
                </a:solidFill>
              </a:defRPr>
            </a:lvl5pPr>
          </a:lstStyle>
          <a:p>
            <a:pPr lvl="0"/>
            <a:r>
              <a:rPr lang="en-US"/>
              <a:t>Edit Master text styles</a:t>
            </a:r>
          </a:p>
          <a:p>
            <a:pPr lvl="1"/>
            <a:r>
              <a:rPr lang="en-US"/>
              <a:t>Second level</a:t>
            </a:r>
          </a:p>
          <a:p>
            <a:pPr lvl="2"/>
            <a:r>
              <a:rPr lang="en-US"/>
              <a:t>Third level</a:t>
            </a:r>
          </a:p>
        </p:txBody>
      </p:sp>
      <p:sp>
        <p:nvSpPr>
          <p:cNvPr id="15" name="Text Placeholder 2">
            <a:extLst>
              <a:ext uri="{FF2B5EF4-FFF2-40B4-BE49-F238E27FC236}">
                <a16:creationId xmlns:a16="http://schemas.microsoft.com/office/drawing/2014/main" id="{533DED5A-A900-49F6-A0C9-E0E594FC733C}"/>
              </a:ext>
            </a:extLst>
          </p:cNvPr>
          <p:cNvSpPr>
            <a:spLocks noGrp="1"/>
          </p:cNvSpPr>
          <p:nvPr>
            <p:ph type="body" sz="quarter" idx="18"/>
          </p:nvPr>
        </p:nvSpPr>
        <p:spPr>
          <a:xfrm>
            <a:off x="6449100" y="5359402"/>
            <a:ext cx="5400000" cy="724260"/>
          </a:xfrm>
          <a:prstGeom prst="rect">
            <a:avLst/>
          </a:prstGeom>
        </p:spPr>
        <p:txBody>
          <a:bodyPr lIns="0" tIns="46800" rIns="0" bIns="46800"/>
          <a:lstStyle>
            <a:lvl1pPr marL="0" indent="0">
              <a:buNone/>
              <a:defRPr sz="1800">
                <a:solidFill>
                  <a:srgbClr val="000000"/>
                </a:solidFill>
              </a:defRPr>
            </a:lvl1pPr>
            <a:lvl2pPr marL="457178" indent="0">
              <a:buNone/>
              <a:defRPr sz="1600">
                <a:solidFill>
                  <a:srgbClr val="000000"/>
                </a:solidFill>
              </a:defRPr>
            </a:lvl2pPr>
            <a:lvl3pPr marL="914354" indent="0">
              <a:buNone/>
              <a:defRPr sz="1400">
                <a:solidFill>
                  <a:srgbClr val="000000"/>
                </a:solidFill>
              </a:defRPr>
            </a:lvl3pPr>
            <a:lvl4pPr marL="1371532" indent="0">
              <a:buNone/>
              <a:defRPr sz="1200">
                <a:solidFill>
                  <a:srgbClr val="000000"/>
                </a:solidFill>
              </a:defRPr>
            </a:lvl4pPr>
            <a:lvl5pPr marL="1828709" indent="0">
              <a:buNone/>
              <a:defRPr sz="1200">
                <a:solidFill>
                  <a:srgbClr val="000000"/>
                </a:solidFill>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612003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mage + head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B3A791D-C402-46E8-B91D-0EF148C80BCB}"/>
              </a:ext>
            </a:extLst>
          </p:cNvPr>
          <p:cNvSpPr>
            <a:spLocks noGrp="1"/>
          </p:cNvSpPr>
          <p:nvPr>
            <p:ph type="pic" sz="quarter" idx="11" hasCustomPrompt="1"/>
          </p:nvPr>
        </p:nvSpPr>
        <p:spPr>
          <a:xfrm>
            <a:off x="0" y="1276349"/>
            <a:ext cx="12192000" cy="4768851"/>
          </a:xfrm>
          <a:prstGeom prst="rect">
            <a:avLst/>
          </a:prstGeom>
        </p:spPr>
        <p:txBody>
          <a:bodyPr/>
          <a:lstStyle>
            <a:lvl1pPr marL="0" indent="0">
              <a:buNone/>
              <a:defRPr sz="2000">
                <a:solidFill>
                  <a:schemeClr val="accent2"/>
                </a:solidFill>
              </a:defRPr>
            </a:lvl1pPr>
          </a:lstStyle>
          <a:p>
            <a:r>
              <a:rPr lang="en-US"/>
              <a:t>Click to insert image</a:t>
            </a:r>
          </a:p>
        </p:txBody>
      </p:sp>
      <p:sp>
        <p:nvSpPr>
          <p:cNvPr id="12" name="Text Placeholder 7">
            <a:extLst>
              <a:ext uri="{FF2B5EF4-FFF2-40B4-BE49-F238E27FC236}">
                <a16:creationId xmlns:a16="http://schemas.microsoft.com/office/drawing/2014/main" id="{7AC28DBE-45F3-4B39-8C8D-11081B971CAA}"/>
              </a:ext>
            </a:extLst>
          </p:cNvPr>
          <p:cNvSpPr>
            <a:spLocks noGrp="1"/>
          </p:cNvSpPr>
          <p:nvPr>
            <p:ph type="body" sz="quarter" idx="10" hasCustomPrompt="1"/>
          </p:nvPr>
        </p:nvSpPr>
        <p:spPr>
          <a:xfrm>
            <a:off x="596902" y="355600"/>
            <a:ext cx="11264900" cy="533400"/>
          </a:xfrm>
          <a:prstGeom prst="rect">
            <a:avLst/>
          </a:prstGeom>
        </p:spPr>
        <p:txBody>
          <a:bodyPr lIns="0"/>
          <a:lstStyle>
            <a:lvl1pPr marL="0" indent="0">
              <a:buNone/>
              <a:defRPr sz="3200"/>
            </a:lvl1pPr>
          </a:lstStyle>
          <a:p>
            <a:pPr lvl="0"/>
            <a:r>
              <a:rPr lang="en-US"/>
              <a:t>Click to edit headline</a:t>
            </a:r>
          </a:p>
        </p:txBody>
      </p:sp>
    </p:spTree>
    <p:extLst>
      <p:ext uri="{BB962C8B-B14F-4D97-AF65-F5344CB8AC3E}">
        <p14:creationId xmlns:p14="http://schemas.microsoft.com/office/powerpoint/2010/main" val="18497589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1st level internal pag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7"/>
            <a:ext cx="12192000" cy="1080072"/>
          </a:xfrm>
          <a:prstGeom prst="rect">
            <a:avLst/>
          </a:prstGeom>
        </p:spPr>
      </p:pic>
      <p:sp>
        <p:nvSpPr>
          <p:cNvPr id="4" name="Title 1"/>
          <p:cNvSpPr>
            <a:spLocks noGrp="1"/>
          </p:cNvSpPr>
          <p:nvPr>
            <p:ph type="title" hasCustomPrompt="1"/>
          </p:nvPr>
        </p:nvSpPr>
        <p:spPr>
          <a:xfrm>
            <a:off x="958852" y="274641"/>
            <a:ext cx="8833560" cy="586603"/>
          </a:xfrm>
          <a:prstGeom prst="rect">
            <a:avLst/>
          </a:prstGeom>
          <a:ln>
            <a:noFill/>
          </a:ln>
        </p:spPr>
        <p:txBody>
          <a:bodyPr rIns="0" anchor="b" anchorCtr="0">
            <a:normAutofit/>
          </a:bodyPr>
          <a:lstStyle>
            <a:lvl1pPr algn="l">
              <a:defRPr sz="2100" b="1" baseline="0">
                <a:solidFill>
                  <a:srgbClr val="4D3069"/>
                </a:solidFill>
                <a:latin typeface="Arial"/>
                <a:cs typeface="Arial"/>
              </a:defRPr>
            </a:lvl1pPr>
          </a:lstStyle>
          <a:p>
            <a:r>
              <a:rPr lang="en-GB"/>
              <a:t>Click to add title</a:t>
            </a:r>
            <a:endParaRPr lang="en-US"/>
          </a:p>
        </p:txBody>
      </p:sp>
      <p:sp>
        <p:nvSpPr>
          <p:cNvPr id="6" name="Text Placeholder 5"/>
          <p:cNvSpPr>
            <a:spLocks noGrp="1"/>
          </p:cNvSpPr>
          <p:nvPr>
            <p:ph type="body" sz="quarter" idx="15"/>
          </p:nvPr>
        </p:nvSpPr>
        <p:spPr>
          <a:xfrm>
            <a:off x="958852" y="1235080"/>
            <a:ext cx="10623549" cy="2448421"/>
          </a:xfrm>
          <a:prstGeom prst="rect">
            <a:avLst/>
          </a:prstGeom>
        </p:spPr>
        <p:txBody>
          <a:bodyPr/>
          <a:lstStyle>
            <a:lvl1pPr marL="203587" indent="-203587">
              <a:buClr>
                <a:srgbClr val="4D3069"/>
              </a:buClr>
              <a:buSzPct val="60000"/>
              <a:buFont typeface="Arial" pitchFamily="34" charset="0"/>
              <a:buChar char="►"/>
              <a:defRPr sz="1351">
                <a:solidFill>
                  <a:srgbClr val="36424A"/>
                </a:solidFill>
              </a:defRPr>
            </a:lvl1pPr>
            <a:lvl2pPr marL="470275" indent="-203587">
              <a:buClr>
                <a:srgbClr val="4D3069"/>
              </a:buClr>
              <a:buSzPct val="60000"/>
              <a:buFont typeface="Arial" pitchFamily="34" charset="0"/>
              <a:buChar char="►"/>
              <a:defRPr sz="1351">
                <a:solidFill>
                  <a:srgbClr val="36424A"/>
                </a:solidFill>
              </a:defRPr>
            </a:lvl2pPr>
            <a:lvl3pPr marL="736960" indent="-203587">
              <a:buClr>
                <a:srgbClr val="4D3069"/>
              </a:buClr>
              <a:buSzPct val="60000"/>
              <a:buFont typeface="Arial" pitchFamily="34" charset="0"/>
              <a:buChar char="►"/>
              <a:defRPr sz="1351">
                <a:solidFill>
                  <a:srgbClr val="36424A"/>
                </a:solidFill>
              </a:defRPr>
            </a:lvl3pPr>
            <a:lvl4pPr marL="1009600" indent="-203587">
              <a:buClr>
                <a:srgbClr val="4D3069"/>
              </a:buClr>
              <a:buSzPct val="60000"/>
              <a:buFont typeface="Arial" pitchFamily="34" charset="0"/>
              <a:buChar char="►"/>
              <a:defRPr sz="1351">
                <a:solidFill>
                  <a:srgbClr val="36424A"/>
                </a:solidFill>
              </a:defRPr>
            </a:lvl4pPr>
            <a:lvl5pPr marL="1276287" indent="-203587">
              <a:buClr>
                <a:srgbClr val="4D3069"/>
              </a:buClr>
              <a:buSzPct val="60000"/>
              <a:buFont typeface="Arial" pitchFamily="34" charset="0"/>
              <a:buChar char="►"/>
              <a:defRPr sz="1351">
                <a:solidFill>
                  <a:srgbClr val="3642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601779"/>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D043C-EEE7-A32B-6E1D-8EE2B98DFF0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1185117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ext - 2 colum + image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0" y="355600"/>
            <a:ext cx="11264900" cy="533400"/>
          </a:xfrm>
          <a:prstGeom prst="rect">
            <a:avLst/>
          </a:prstGeom>
        </p:spPr>
        <p:txBody>
          <a:bodyPr lIns="0" rIns="0"/>
          <a:lstStyle>
            <a:lvl1pPr marL="0" indent="0">
              <a:buNone/>
              <a:defRPr sz="32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4826000"/>
            <a:ext cx="5400000" cy="533400"/>
          </a:xfrm>
          <a:prstGeom prst="rect">
            <a:avLst/>
          </a:prstGeom>
        </p:spPr>
        <p:txBody>
          <a:bodyPr lIns="0" rIns="0"/>
          <a:lstStyle>
            <a:lvl1pPr marL="0" indent="0">
              <a:buNone/>
              <a:defRPr sz="2400"/>
            </a:lvl1pPr>
          </a:lstStyle>
          <a:p>
            <a:pPr lvl="0"/>
            <a:r>
              <a:rPr lang="en-US"/>
              <a:t>Click to edit secondary headline</a:t>
            </a:r>
          </a:p>
        </p:txBody>
      </p:sp>
      <p:sp>
        <p:nvSpPr>
          <p:cNvPr id="7" name="Text Placeholder 7">
            <a:extLst>
              <a:ext uri="{FF2B5EF4-FFF2-40B4-BE49-F238E27FC236}">
                <a16:creationId xmlns:a16="http://schemas.microsoft.com/office/drawing/2014/main" id="{6D853A44-729A-49DE-B89B-EEB316CFD3B1}"/>
              </a:ext>
            </a:extLst>
          </p:cNvPr>
          <p:cNvSpPr>
            <a:spLocks noGrp="1"/>
          </p:cNvSpPr>
          <p:nvPr>
            <p:ph type="body" sz="quarter" idx="13" hasCustomPrompt="1"/>
          </p:nvPr>
        </p:nvSpPr>
        <p:spPr>
          <a:xfrm>
            <a:off x="6449100" y="4826000"/>
            <a:ext cx="5400000" cy="533400"/>
          </a:xfrm>
          <a:prstGeom prst="rect">
            <a:avLst/>
          </a:prstGeom>
        </p:spPr>
        <p:txBody>
          <a:bodyPr lIns="0" rIns="0"/>
          <a:lstStyle>
            <a:lvl1pPr marL="0" indent="0">
              <a:buNone/>
              <a:defRPr sz="2400"/>
            </a:lvl1pPr>
          </a:lstStyle>
          <a:p>
            <a:pPr lvl="0"/>
            <a:r>
              <a:rPr lang="en-US"/>
              <a:t>Click to edit secondary headline</a:t>
            </a:r>
          </a:p>
        </p:txBody>
      </p:sp>
      <p:sp>
        <p:nvSpPr>
          <p:cNvPr id="10" name="Picture Placeholder 2">
            <a:extLst>
              <a:ext uri="{FF2B5EF4-FFF2-40B4-BE49-F238E27FC236}">
                <a16:creationId xmlns:a16="http://schemas.microsoft.com/office/drawing/2014/main" id="{3700DE6F-1B88-4490-BEC9-97235202725A}"/>
              </a:ext>
            </a:extLst>
          </p:cNvPr>
          <p:cNvSpPr>
            <a:spLocks noGrp="1"/>
          </p:cNvSpPr>
          <p:nvPr>
            <p:ph type="pic" sz="quarter" idx="15" hasCustomPrompt="1"/>
          </p:nvPr>
        </p:nvSpPr>
        <p:spPr>
          <a:xfrm>
            <a:off x="596900" y="1276350"/>
            <a:ext cx="5400000" cy="3409950"/>
          </a:xfrm>
          <a:prstGeom prst="rect">
            <a:avLst/>
          </a:prstGeom>
        </p:spPr>
        <p:txBody>
          <a:bodyPr lIns="0" rIns="0"/>
          <a:lstStyle>
            <a:lvl1pPr marL="0" indent="0">
              <a:buNone/>
              <a:defRPr sz="2000">
                <a:solidFill>
                  <a:schemeClr val="accent2"/>
                </a:solidFill>
              </a:defRPr>
            </a:lvl1pPr>
          </a:lstStyle>
          <a:p>
            <a:r>
              <a:rPr lang="en-US"/>
              <a:t>Insert picture here</a:t>
            </a:r>
          </a:p>
        </p:txBody>
      </p:sp>
      <p:sp>
        <p:nvSpPr>
          <p:cNvPr id="12" name="Picture Placeholder 2">
            <a:extLst>
              <a:ext uri="{FF2B5EF4-FFF2-40B4-BE49-F238E27FC236}">
                <a16:creationId xmlns:a16="http://schemas.microsoft.com/office/drawing/2014/main" id="{AE86B62D-35DF-461E-9B4D-E2D56E37D2DB}"/>
              </a:ext>
            </a:extLst>
          </p:cNvPr>
          <p:cNvSpPr>
            <a:spLocks noGrp="1"/>
          </p:cNvSpPr>
          <p:nvPr>
            <p:ph type="pic" sz="quarter" idx="16" hasCustomPrompt="1"/>
          </p:nvPr>
        </p:nvSpPr>
        <p:spPr>
          <a:xfrm>
            <a:off x="6449100" y="1276350"/>
            <a:ext cx="5400000" cy="3409950"/>
          </a:xfrm>
          <a:prstGeom prst="rect">
            <a:avLst/>
          </a:prstGeom>
        </p:spPr>
        <p:txBody>
          <a:bodyPr lIns="0" rIns="0"/>
          <a:lstStyle>
            <a:lvl1pPr marL="0" indent="0">
              <a:buNone/>
              <a:defRPr sz="2000">
                <a:solidFill>
                  <a:schemeClr val="accent2"/>
                </a:solidFill>
              </a:defRPr>
            </a:lvl1pPr>
          </a:lstStyle>
          <a:p>
            <a:r>
              <a:rPr lang="en-US"/>
              <a:t>Insert picture here</a:t>
            </a:r>
          </a:p>
        </p:txBody>
      </p:sp>
      <p:sp>
        <p:nvSpPr>
          <p:cNvPr id="13" name="Text Placeholder 2">
            <a:extLst>
              <a:ext uri="{FF2B5EF4-FFF2-40B4-BE49-F238E27FC236}">
                <a16:creationId xmlns:a16="http://schemas.microsoft.com/office/drawing/2014/main" id="{6F701D54-A234-46D9-A7AC-1C8A748A1A70}"/>
              </a:ext>
            </a:extLst>
          </p:cNvPr>
          <p:cNvSpPr>
            <a:spLocks noGrp="1"/>
          </p:cNvSpPr>
          <p:nvPr>
            <p:ph type="body" sz="quarter" idx="17"/>
          </p:nvPr>
        </p:nvSpPr>
        <p:spPr>
          <a:xfrm>
            <a:off x="596900" y="5359400"/>
            <a:ext cx="5400000" cy="7242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a:t>Edit Master text styles</a:t>
            </a:r>
          </a:p>
          <a:p>
            <a:pPr lvl="1"/>
            <a:r>
              <a:rPr lang="en-US"/>
              <a:t>Second level</a:t>
            </a:r>
          </a:p>
          <a:p>
            <a:pPr lvl="2"/>
            <a:r>
              <a:rPr lang="en-US"/>
              <a:t>Third level</a:t>
            </a:r>
          </a:p>
        </p:txBody>
      </p:sp>
      <p:sp>
        <p:nvSpPr>
          <p:cNvPr id="15" name="Text Placeholder 2">
            <a:extLst>
              <a:ext uri="{FF2B5EF4-FFF2-40B4-BE49-F238E27FC236}">
                <a16:creationId xmlns:a16="http://schemas.microsoft.com/office/drawing/2014/main" id="{533DED5A-A900-49F6-A0C9-E0E594FC733C}"/>
              </a:ext>
            </a:extLst>
          </p:cNvPr>
          <p:cNvSpPr>
            <a:spLocks noGrp="1"/>
          </p:cNvSpPr>
          <p:nvPr>
            <p:ph type="body" sz="quarter" idx="18"/>
          </p:nvPr>
        </p:nvSpPr>
        <p:spPr>
          <a:xfrm>
            <a:off x="6449100" y="5359400"/>
            <a:ext cx="5400000" cy="7242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492741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1" y="355600"/>
            <a:ext cx="11264900" cy="533400"/>
          </a:xfrm>
          <a:prstGeom prst="rect">
            <a:avLst/>
          </a:prstGeom>
        </p:spPr>
        <p:txBody>
          <a:bodyPr lIns="0" rIns="0"/>
          <a:lstStyle>
            <a:lvl1pPr marL="0" indent="0">
              <a:buNone/>
              <a:defRPr sz="32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1" y="1263651"/>
            <a:ext cx="11264900" cy="533400"/>
          </a:xfrm>
          <a:prstGeom prst="rect">
            <a:avLst/>
          </a:prstGeom>
        </p:spPr>
        <p:txBody>
          <a:bodyPr lIns="0" rIns="0"/>
          <a:lstStyle>
            <a:lvl1pPr marL="0" indent="0">
              <a:buNone/>
              <a:defRPr sz="2400"/>
            </a:lvl1pPr>
          </a:lstStyle>
          <a:p>
            <a:pPr lvl="0"/>
            <a:r>
              <a:rPr lang="en-US"/>
              <a:t>Click to edit secondary headline</a:t>
            </a:r>
          </a:p>
        </p:txBody>
      </p:sp>
      <p:sp>
        <p:nvSpPr>
          <p:cNvPr id="3" name="Text Placeholder 2">
            <a:extLst>
              <a:ext uri="{FF2B5EF4-FFF2-40B4-BE49-F238E27FC236}">
                <a16:creationId xmlns:a16="http://schemas.microsoft.com/office/drawing/2014/main" id="{82F14528-1791-4C0D-94AC-0D28AD5D8238}"/>
              </a:ext>
            </a:extLst>
          </p:cNvPr>
          <p:cNvSpPr>
            <a:spLocks noGrp="1"/>
          </p:cNvSpPr>
          <p:nvPr>
            <p:ph type="body" sz="quarter" idx="12"/>
          </p:nvPr>
        </p:nvSpPr>
        <p:spPr>
          <a:xfrm>
            <a:off x="596901" y="1839943"/>
            <a:ext cx="11264900" cy="4267560"/>
          </a:xfrm>
          <a:prstGeom prst="rect">
            <a:avLst/>
          </a:prstGeom>
        </p:spPr>
        <p:txBody>
          <a:bodyPr lIns="0" tIns="46800" rIns="0" bIns="46800"/>
          <a:lstStyle>
            <a:lvl1pPr marL="0" indent="0">
              <a:buNone/>
              <a:defRPr sz="1800">
                <a:solidFill>
                  <a:srgbClr val="000000"/>
                </a:solidFill>
              </a:defRPr>
            </a:lvl1pPr>
            <a:lvl2pPr marL="457189" indent="0">
              <a:buNone/>
              <a:defRPr sz="1600">
                <a:solidFill>
                  <a:srgbClr val="000000"/>
                </a:solidFill>
              </a:defRPr>
            </a:lvl2pPr>
            <a:lvl3pPr marL="914377" indent="0">
              <a:buNone/>
              <a:defRPr sz="1400">
                <a:solidFill>
                  <a:srgbClr val="000000"/>
                </a:solidFill>
              </a:defRPr>
            </a:lvl3pPr>
            <a:lvl4pPr marL="1371566" indent="0">
              <a:buNone/>
              <a:defRPr sz="1200">
                <a:solidFill>
                  <a:srgbClr val="000000"/>
                </a:solidFill>
              </a:defRPr>
            </a:lvl4pPr>
            <a:lvl5pPr marL="1828754"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43836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smtClean="0"/>
              <a:t>5/27/2025</a:t>
            </a:fld>
            <a:endParaRPr lang="en-US"/>
          </a:p>
        </p:txBody>
      </p:sp>
      <p:sp>
        <p:nvSpPr>
          <p:cNvPr id="5" name="Footer Placeholder 4"/>
          <p:cNvSpPr>
            <a:spLocks noGrp="1"/>
          </p:cNvSpPr>
          <p:nvPr>
            <p:ph type="ftr" sz="quarter" idx="11"/>
          </p:nvPr>
        </p:nvSpPr>
        <p:spPr/>
        <p:txBody>
          <a:bodyPr/>
          <a:lstStyle/>
          <a:p>
            <a:r>
              <a:rPr lang="en-GB"/>
              <a:t>© 2020 RICS</a:t>
            </a:r>
          </a:p>
        </p:txBody>
      </p:sp>
      <p:sp>
        <p:nvSpPr>
          <p:cNvPr id="6" name="Slide Number Placeholder 5"/>
          <p:cNvSpPr>
            <a:spLocks noGrp="1"/>
          </p:cNvSpPr>
          <p:nvPr>
            <p:ph type="sldNum" sz="quarter" idx="12"/>
          </p:nvPr>
        </p:nvSpPr>
        <p:spPr/>
        <p:txBody>
          <a:bodyPr/>
          <a:lstStyle/>
          <a:p>
            <a:fld id="{6E658511-FF46-4F42-B18E-BECC2682166A}" type="slidenum">
              <a:rPr lang="en-GB" smtClean="0"/>
              <a:pPr/>
              <a:t>‹#›</a:t>
            </a:fld>
            <a:endParaRPr lang="en-GB"/>
          </a:p>
        </p:txBody>
      </p:sp>
    </p:spTree>
    <p:extLst>
      <p:ext uri="{BB962C8B-B14F-4D97-AF65-F5344CB8AC3E}">
        <p14:creationId xmlns:p14="http://schemas.microsoft.com/office/powerpoint/2010/main" val="3165734141"/>
      </p:ext>
    </p:extLst>
  </p:cSld>
  <p:clrMapOvr>
    <a:masterClrMapping/>
  </p:clrMapOvr>
  <p:hf hdr="0" dt="0"/>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3368F276-940A-4791-8D14-44AA43E1B5FC}"/>
              </a:ext>
            </a:extLst>
          </p:cNvPr>
          <p:cNvSpPr>
            <a:spLocks noGrp="1"/>
          </p:cNvSpPr>
          <p:nvPr>
            <p:ph type="sldNum" sz="quarter" idx="4"/>
          </p:nvPr>
        </p:nvSpPr>
        <p:spPr>
          <a:xfrm>
            <a:off x="334963" y="6356350"/>
            <a:ext cx="3810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E658511-FF46-4F42-B18E-BECC2682166A}" type="slidenum">
              <a:rPr lang="en-GB" smtClean="0"/>
              <a:pPr/>
              <a:t>‹#›</a:t>
            </a:fld>
            <a:endParaRPr lang="en-GB"/>
          </a:p>
        </p:txBody>
      </p:sp>
    </p:spTree>
    <p:extLst>
      <p:ext uri="{BB962C8B-B14F-4D97-AF65-F5344CB8AC3E}">
        <p14:creationId xmlns:p14="http://schemas.microsoft.com/office/powerpoint/2010/main" val="304482950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RICS Divider 4">
    <p:bg>
      <p:bgPr>
        <a:solidFill>
          <a:schemeClr val="accent2"/>
        </a:solidFill>
        <a:effectLst/>
      </p:bgPr>
    </p:bg>
    <p:spTree>
      <p:nvGrpSpPr>
        <p:cNvPr id="1" name=""/>
        <p:cNvGrpSpPr/>
        <p:nvPr/>
      </p:nvGrpSpPr>
      <p:grpSpPr>
        <a:xfrm>
          <a:off x="0" y="0"/>
          <a:ext cx="0" cy="0"/>
          <a:chOff x="0" y="0"/>
          <a:chExt cx="0" cy="0"/>
        </a:xfrm>
      </p:grpSpPr>
      <p:sp>
        <p:nvSpPr>
          <p:cNvPr id="8" name="Rectangle 7"/>
          <p:cNvSpPr/>
          <p:nvPr userDrawn="1"/>
        </p:nvSpPr>
        <p:spPr>
          <a:xfrm>
            <a:off x="0" y="691662"/>
            <a:ext cx="8132637" cy="520735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hasCustomPrompt="1"/>
          </p:nvPr>
        </p:nvSpPr>
        <p:spPr>
          <a:xfrm>
            <a:off x="445187" y="1597771"/>
            <a:ext cx="4785776" cy="3275676"/>
          </a:xfrm>
        </p:spPr>
        <p:txBody>
          <a:bodyPr lIns="0" tIns="0" rIns="0" bIns="0" anchor="t">
            <a:noAutofit/>
          </a:bodyPr>
          <a:lstStyle>
            <a:lvl1pPr algn="l">
              <a:lnSpc>
                <a:spcPct val="100000"/>
              </a:lnSpc>
              <a:defRPr sz="4400" b="0" i="0" baseline="0">
                <a:latin typeface="Open Sans Light"/>
                <a:cs typeface="Open Sans Light"/>
              </a:defRPr>
            </a:lvl1pPr>
          </a:lstStyle>
          <a:p>
            <a:r>
              <a:rPr lang="en-US"/>
              <a:t>Divider slides can act as breaks between sections</a:t>
            </a:r>
          </a:p>
        </p:txBody>
      </p:sp>
    </p:spTree>
    <p:extLst>
      <p:ext uri="{BB962C8B-B14F-4D97-AF65-F5344CB8AC3E}">
        <p14:creationId xmlns:p14="http://schemas.microsoft.com/office/powerpoint/2010/main" val="4865061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0" y="355600"/>
            <a:ext cx="11264900" cy="533400"/>
          </a:xfrm>
          <a:prstGeom prst="rect">
            <a:avLst/>
          </a:prstGeom>
        </p:spPr>
        <p:txBody>
          <a:bodyPr lIns="0" rIns="0"/>
          <a:lstStyle>
            <a:lvl1pPr marL="0" indent="0">
              <a:buNone/>
              <a:defRPr sz="3200"/>
            </a:lvl1pPr>
          </a:lstStyle>
          <a:p>
            <a:pPr lvl="0"/>
            <a:r>
              <a:rPr lang="en-US" dirty="0"/>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1263650"/>
            <a:ext cx="11264900" cy="533400"/>
          </a:xfrm>
          <a:prstGeom prst="rect">
            <a:avLst/>
          </a:prstGeom>
        </p:spPr>
        <p:txBody>
          <a:bodyPr lIns="0" rIns="0"/>
          <a:lstStyle>
            <a:lvl1pPr marL="0" indent="0">
              <a:buNone/>
              <a:defRPr sz="2400"/>
            </a:lvl1pPr>
          </a:lstStyle>
          <a:p>
            <a:pPr lvl="0"/>
            <a:r>
              <a:rPr lang="en-US" dirty="0"/>
              <a:t>Click to edit secondary headline</a:t>
            </a:r>
          </a:p>
        </p:txBody>
      </p:sp>
      <p:sp>
        <p:nvSpPr>
          <p:cNvPr id="3" name="Text Placeholder 2">
            <a:extLst>
              <a:ext uri="{FF2B5EF4-FFF2-40B4-BE49-F238E27FC236}">
                <a16:creationId xmlns:a16="http://schemas.microsoft.com/office/drawing/2014/main" id="{82F14528-1791-4C0D-94AC-0D28AD5D8238}"/>
              </a:ext>
            </a:extLst>
          </p:cNvPr>
          <p:cNvSpPr>
            <a:spLocks noGrp="1"/>
          </p:cNvSpPr>
          <p:nvPr>
            <p:ph type="body" sz="quarter" idx="12"/>
          </p:nvPr>
        </p:nvSpPr>
        <p:spPr>
          <a:xfrm>
            <a:off x="596900" y="1839942"/>
            <a:ext cx="11264900" cy="42675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940848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slide - no secondary headlin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A498270-5428-4711-9ACD-E8922C8C6FFD}"/>
              </a:ext>
            </a:extLst>
          </p:cNvPr>
          <p:cNvSpPr>
            <a:spLocks noGrp="1"/>
          </p:cNvSpPr>
          <p:nvPr>
            <p:ph type="body" sz="quarter" idx="13"/>
          </p:nvPr>
        </p:nvSpPr>
        <p:spPr>
          <a:xfrm>
            <a:off x="596900" y="1263650"/>
            <a:ext cx="11264900" cy="4843852"/>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0" y="355600"/>
            <a:ext cx="11264900" cy="533400"/>
          </a:xfrm>
          <a:prstGeom prst="rect">
            <a:avLst/>
          </a:prstGeom>
        </p:spPr>
        <p:txBody>
          <a:bodyPr lIns="0" rIns="0"/>
          <a:lstStyle>
            <a:lvl1pPr marL="0" indent="0">
              <a:buNone/>
              <a:defRPr sz="3200"/>
            </a:lvl1pPr>
          </a:lstStyle>
          <a:p>
            <a:pPr lvl="0"/>
            <a:r>
              <a:rPr lang="en-US" dirty="0"/>
              <a:t>Click to edit headline</a:t>
            </a:r>
          </a:p>
        </p:txBody>
      </p:sp>
    </p:spTree>
    <p:extLst>
      <p:ext uri="{BB962C8B-B14F-4D97-AF65-F5344CB8AC3E}">
        <p14:creationId xmlns:p14="http://schemas.microsoft.com/office/powerpoint/2010/main" val="400217458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0" y="355600"/>
            <a:ext cx="6464300" cy="1041400"/>
          </a:xfrm>
          <a:prstGeom prst="rect">
            <a:avLst/>
          </a:prstGeom>
        </p:spPr>
        <p:txBody>
          <a:bodyPr lIns="0" rIns="0"/>
          <a:lstStyle>
            <a:lvl1pPr marL="0" indent="0">
              <a:buNone/>
              <a:defRPr sz="3200"/>
            </a:lvl1pPr>
          </a:lstStyle>
          <a:p>
            <a:pPr lvl="0"/>
            <a:r>
              <a:rPr lang="en-US" dirty="0"/>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1638300"/>
            <a:ext cx="6464300" cy="533400"/>
          </a:xfrm>
          <a:prstGeom prst="rect">
            <a:avLst/>
          </a:prstGeom>
        </p:spPr>
        <p:txBody>
          <a:bodyPr lIns="0" rIns="0"/>
          <a:lstStyle>
            <a:lvl1pPr marL="0" indent="0">
              <a:buNone/>
              <a:defRPr sz="2400"/>
            </a:lvl1pPr>
          </a:lstStyle>
          <a:p>
            <a:pPr lvl="0"/>
            <a:r>
              <a:rPr lang="en-US" dirty="0"/>
              <a:t>Click to edit secondary headline</a:t>
            </a:r>
          </a:p>
        </p:txBody>
      </p:sp>
      <p:sp>
        <p:nvSpPr>
          <p:cNvPr id="3" name="Picture Placeholder 2">
            <a:extLst>
              <a:ext uri="{FF2B5EF4-FFF2-40B4-BE49-F238E27FC236}">
                <a16:creationId xmlns:a16="http://schemas.microsoft.com/office/drawing/2014/main" id="{0BEC18A0-05D5-4073-B940-CEF60DA65016}"/>
              </a:ext>
            </a:extLst>
          </p:cNvPr>
          <p:cNvSpPr>
            <a:spLocks noGrp="1"/>
          </p:cNvSpPr>
          <p:nvPr>
            <p:ph type="pic" sz="quarter" idx="13" hasCustomPrompt="1"/>
          </p:nvPr>
        </p:nvSpPr>
        <p:spPr>
          <a:xfrm>
            <a:off x="7315200" y="355600"/>
            <a:ext cx="4876800" cy="5715000"/>
          </a:xfrm>
          <a:prstGeom prst="rect">
            <a:avLst/>
          </a:prstGeom>
        </p:spPr>
        <p:txBody>
          <a:bodyPr/>
          <a:lstStyle>
            <a:lvl1pPr marL="0" indent="0">
              <a:buNone/>
              <a:defRPr sz="2000">
                <a:solidFill>
                  <a:schemeClr val="accent2"/>
                </a:solidFill>
              </a:defRPr>
            </a:lvl1pPr>
          </a:lstStyle>
          <a:p>
            <a:r>
              <a:rPr lang="en-US" dirty="0"/>
              <a:t>Insert picture here</a:t>
            </a:r>
          </a:p>
        </p:txBody>
      </p:sp>
      <p:sp>
        <p:nvSpPr>
          <p:cNvPr id="6" name="Text Placeholder 2">
            <a:extLst>
              <a:ext uri="{FF2B5EF4-FFF2-40B4-BE49-F238E27FC236}">
                <a16:creationId xmlns:a16="http://schemas.microsoft.com/office/drawing/2014/main" id="{960F9144-E99A-4DFD-A837-3DD6748510AB}"/>
              </a:ext>
            </a:extLst>
          </p:cNvPr>
          <p:cNvSpPr>
            <a:spLocks noGrp="1"/>
          </p:cNvSpPr>
          <p:nvPr>
            <p:ph type="body" sz="quarter" idx="12"/>
          </p:nvPr>
        </p:nvSpPr>
        <p:spPr>
          <a:xfrm>
            <a:off x="596900" y="2234840"/>
            <a:ext cx="6464300" cy="38357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0338664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 two column">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414B9C63-9E83-4770-9746-C207360F44AD}"/>
              </a:ext>
            </a:extLst>
          </p:cNvPr>
          <p:cNvSpPr>
            <a:spLocks noGrp="1"/>
          </p:cNvSpPr>
          <p:nvPr>
            <p:ph type="body" sz="quarter" idx="15"/>
          </p:nvPr>
        </p:nvSpPr>
        <p:spPr>
          <a:xfrm>
            <a:off x="596900" y="1816100"/>
            <a:ext cx="5400000" cy="42675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1276350"/>
            <a:ext cx="5400000" cy="533400"/>
          </a:xfrm>
          <a:prstGeom prst="rect">
            <a:avLst/>
          </a:prstGeom>
        </p:spPr>
        <p:txBody>
          <a:bodyPr lIns="0" rIns="0"/>
          <a:lstStyle>
            <a:lvl1pPr marL="0" indent="0">
              <a:buNone/>
              <a:defRPr sz="2400"/>
            </a:lvl1pPr>
          </a:lstStyle>
          <a:p>
            <a:pPr lvl="0"/>
            <a:r>
              <a:rPr lang="en-US" dirty="0"/>
              <a:t>Click to edit secondary headline</a:t>
            </a:r>
          </a:p>
        </p:txBody>
      </p:sp>
      <p:sp>
        <p:nvSpPr>
          <p:cNvPr id="7" name="Text Placeholder 7">
            <a:extLst>
              <a:ext uri="{FF2B5EF4-FFF2-40B4-BE49-F238E27FC236}">
                <a16:creationId xmlns:a16="http://schemas.microsoft.com/office/drawing/2014/main" id="{6D853A44-729A-49DE-B89B-EEB316CFD3B1}"/>
              </a:ext>
            </a:extLst>
          </p:cNvPr>
          <p:cNvSpPr>
            <a:spLocks noGrp="1"/>
          </p:cNvSpPr>
          <p:nvPr>
            <p:ph type="body" sz="quarter" idx="13" hasCustomPrompt="1"/>
          </p:nvPr>
        </p:nvSpPr>
        <p:spPr>
          <a:xfrm>
            <a:off x="6449100" y="1276350"/>
            <a:ext cx="5400000" cy="533400"/>
          </a:xfrm>
          <a:prstGeom prst="rect">
            <a:avLst/>
          </a:prstGeom>
        </p:spPr>
        <p:txBody>
          <a:bodyPr lIns="0" rIns="0"/>
          <a:lstStyle>
            <a:lvl1pPr marL="0" indent="0">
              <a:buNone/>
              <a:defRPr sz="2400"/>
            </a:lvl1pPr>
          </a:lstStyle>
          <a:p>
            <a:pPr lvl="0"/>
            <a:r>
              <a:rPr lang="en-US" dirty="0"/>
              <a:t>Click to edit secondary headline</a:t>
            </a:r>
          </a:p>
        </p:txBody>
      </p:sp>
      <p:sp>
        <p:nvSpPr>
          <p:cNvPr id="10" name="Text Placeholder 7">
            <a:extLst>
              <a:ext uri="{FF2B5EF4-FFF2-40B4-BE49-F238E27FC236}">
                <a16:creationId xmlns:a16="http://schemas.microsoft.com/office/drawing/2014/main" id="{7C0858F7-E85A-4AB5-98FC-9087046FFB1B}"/>
              </a:ext>
            </a:extLst>
          </p:cNvPr>
          <p:cNvSpPr>
            <a:spLocks noGrp="1"/>
          </p:cNvSpPr>
          <p:nvPr>
            <p:ph type="body" sz="quarter" idx="10" hasCustomPrompt="1"/>
          </p:nvPr>
        </p:nvSpPr>
        <p:spPr>
          <a:xfrm>
            <a:off x="596900" y="355600"/>
            <a:ext cx="11264900" cy="533400"/>
          </a:xfrm>
          <a:prstGeom prst="rect">
            <a:avLst/>
          </a:prstGeom>
        </p:spPr>
        <p:txBody>
          <a:bodyPr lIns="0" rIns="0"/>
          <a:lstStyle>
            <a:lvl1pPr marL="0" indent="0">
              <a:buNone/>
              <a:defRPr sz="3200"/>
            </a:lvl1pPr>
          </a:lstStyle>
          <a:p>
            <a:pPr lvl="0"/>
            <a:r>
              <a:rPr lang="en-US" dirty="0"/>
              <a:t>Click to edit headline</a:t>
            </a:r>
          </a:p>
        </p:txBody>
      </p:sp>
      <p:sp>
        <p:nvSpPr>
          <p:cNvPr id="12" name="Text Placeholder 2">
            <a:extLst>
              <a:ext uri="{FF2B5EF4-FFF2-40B4-BE49-F238E27FC236}">
                <a16:creationId xmlns:a16="http://schemas.microsoft.com/office/drawing/2014/main" id="{8B5E8138-F597-4135-8B04-F8C1EC2DC40D}"/>
              </a:ext>
            </a:extLst>
          </p:cNvPr>
          <p:cNvSpPr>
            <a:spLocks noGrp="1"/>
          </p:cNvSpPr>
          <p:nvPr>
            <p:ph type="body" sz="quarter" idx="16"/>
          </p:nvPr>
        </p:nvSpPr>
        <p:spPr>
          <a:xfrm>
            <a:off x="6449100" y="1816100"/>
            <a:ext cx="5400000" cy="42675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60858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 2 colum + image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0" y="355600"/>
            <a:ext cx="11264900" cy="533400"/>
          </a:xfrm>
          <a:prstGeom prst="rect">
            <a:avLst/>
          </a:prstGeom>
        </p:spPr>
        <p:txBody>
          <a:bodyPr lIns="0" rIns="0"/>
          <a:lstStyle>
            <a:lvl1pPr marL="0" indent="0">
              <a:buNone/>
              <a:defRPr sz="3200"/>
            </a:lvl1pPr>
          </a:lstStyle>
          <a:p>
            <a:pPr lvl="0"/>
            <a:r>
              <a:rPr lang="en-US" dirty="0"/>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4826000"/>
            <a:ext cx="5400000" cy="533400"/>
          </a:xfrm>
          <a:prstGeom prst="rect">
            <a:avLst/>
          </a:prstGeom>
        </p:spPr>
        <p:txBody>
          <a:bodyPr lIns="0" rIns="0"/>
          <a:lstStyle>
            <a:lvl1pPr marL="0" indent="0">
              <a:buNone/>
              <a:defRPr sz="2400"/>
            </a:lvl1pPr>
          </a:lstStyle>
          <a:p>
            <a:pPr lvl="0"/>
            <a:r>
              <a:rPr lang="en-US" dirty="0"/>
              <a:t>Click to edit secondary headline</a:t>
            </a:r>
          </a:p>
        </p:txBody>
      </p:sp>
      <p:sp>
        <p:nvSpPr>
          <p:cNvPr id="7" name="Text Placeholder 7">
            <a:extLst>
              <a:ext uri="{FF2B5EF4-FFF2-40B4-BE49-F238E27FC236}">
                <a16:creationId xmlns:a16="http://schemas.microsoft.com/office/drawing/2014/main" id="{6D853A44-729A-49DE-B89B-EEB316CFD3B1}"/>
              </a:ext>
            </a:extLst>
          </p:cNvPr>
          <p:cNvSpPr>
            <a:spLocks noGrp="1"/>
          </p:cNvSpPr>
          <p:nvPr>
            <p:ph type="body" sz="quarter" idx="13" hasCustomPrompt="1"/>
          </p:nvPr>
        </p:nvSpPr>
        <p:spPr>
          <a:xfrm>
            <a:off x="6449100" y="4826000"/>
            <a:ext cx="5400000" cy="533400"/>
          </a:xfrm>
          <a:prstGeom prst="rect">
            <a:avLst/>
          </a:prstGeom>
        </p:spPr>
        <p:txBody>
          <a:bodyPr lIns="0" rIns="0"/>
          <a:lstStyle>
            <a:lvl1pPr marL="0" indent="0">
              <a:buNone/>
              <a:defRPr sz="2400"/>
            </a:lvl1pPr>
          </a:lstStyle>
          <a:p>
            <a:pPr lvl="0"/>
            <a:r>
              <a:rPr lang="en-US" dirty="0"/>
              <a:t>Click to edit secondary headline</a:t>
            </a:r>
          </a:p>
        </p:txBody>
      </p:sp>
      <p:sp>
        <p:nvSpPr>
          <p:cNvPr id="10" name="Picture Placeholder 2">
            <a:extLst>
              <a:ext uri="{FF2B5EF4-FFF2-40B4-BE49-F238E27FC236}">
                <a16:creationId xmlns:a16="http://schemas.microsoft.com/office/drawing/2014/main" id="{3700DE6F-1B88-4490-BEC9-97235202725A}"/>
              </a:ext>
            </a:extLst>
          </p:cNvPr>
          <p:cNvSpPr>
            <a:spLocks noGrp="1"/>
          </p:cNvSpPr>
          <p:nvPr>
            <p:ph type="pic" sz="quarter" idx="15" hasCustomPrompt="1"/>
          </p:nvPr>
        </p:nvSpPr>
        <p:spPr>
          <a:xfrm>
            <a:off x="596900" y="1276350"/>
            <a:ext cx="5400000" cy="3409950"/>
          </a:xfrm>
          <a:prstGeom prst="rect">
            <a:avLst/>
          </a:prstGeom>
        </p:spPr>
        <p:txBody>
          <a:bodyPr lIns="0" rIns="0"/>
          <a:lstStyle>
            <a:lvl1pPr marL="0" indent="0">
              <a:buNone/>
              <a:defRPr sz="2000">
                <a:solidFill>
                  <a:schemeClr val="accent2"/>
                </a:solidFill>
              </a:defRPr>
            </a:lvl1pPr>
          </a:lstStyle>
          <a:p>
            <a:r>
              <a:rPr lang="en-US" dirty="0"/>
              <a:t>Insert picture here</a:t>
            </a:r>
          </a:p>
        </p:txBody>
      </p:sp>
      <p:sp>
        <p:nvSpPr>
          <p:cNvPr id="12" name="Picture Placeholder 2">
            <a:extLst>
              <a:ext uri="{FF2B5EF4-FFF2-40B4-BE49-F238E27FC236}">
                <a16:creationId xmlns:a16="http://schemas.microsoft.com/office/drawing/2014/main" id="{AE86B62D-35DF-461E-9B4D-E2D56E37D2DB}"/>
              </a:ext>
            </a:extLst>
          </p:cNvPr>
          <p:cNvSpPr>
            <a:spLocks noGrp="1"/>
          </p:cNvSpPr>
          <p:nvPr>
            <p:ph type="pic" sz="quarter" idx="16" hasCustomPrompt="1"/>
          </p:nvPr>
        </p:nvSpPr>
        <p:spPr>
          <a:xfrm>
            <a:off x="6449100" y="1276350"/>
            <a:ext cx="5400000" cy="3409950"/>
          </a:xfrm>
          <a:prstGeom prst="rect">
            <a:avLst/>
          </a:prstGeom>
        </p:spPr>
        <p:txBody>
          <a:bodyPr lIns="0" rIns="0"/>
          <a:lstStyle>
            <a:lvl1pPr marL="0" indent="0">
              <a:buNone/>
              <a:defRPr sz="2000">
                <a:solidFill>
                  <a:schemeClr val="accent2"/>
                </a:solidFill>
              </a:defRPr>
            </a:lvl1pPr>
          </a:lstStyle>
          <a:p>
            <a:r>
              <a:rPr lang="en-US" dirty="0"/>
              <a:t>Insert picture here</a:t>
            </a:r>
          </a:p>
        </p:txBody>
      </p:sp>
      <p:sp>
        <p:nvSpPr>
          <p:cNvPr id="13" name="Text Placeholder 2">
            <a:extLst>
              <a:ext uri="{FF2B5EF4-FFF2-40B4-BE49-F238E27FC236}">
                <a16:creationId xmlns:a16="http://schemas.microsoft.com/office/drawing/2014/main" id="{6F701D54-A234-46D9-A7AC-1C8A748A1A70}"/>
              </a:ext>
            </a:extLst>
          </p:cNvPr>
          <p:cNvSpPr>
            <a:spLocks noGrp="1"/>
          </p:cNvSpPr>
          <p:nvPr>
            <p:ph type="body" sz="quarter" idx="17"/>
          </p:nvPr>
        </p:nvSpPr>
        <p:spPr>
          <a:xfrm>
            <a:off x="596900" y="5359400"/>
            <a:ext cx="5400000" cy="7242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p:txBody>
      </p:sp>
      <p:sp>
        <p:nvSpPr>
          <p:cNvPr id="15" name="Text Placeholder 2">
            <a:extLst>
              <a:ext uri="{FF2B5EF4-FFF2-40B4-BE49-F238E27FC236}">
                <a16:creationId xmlns:a16="http://schemas.microsoft.com/office/drawing/2014/main" id="{533DED5A-A900-49F6-A0C9-E0E594FC733C}"/>
              </a:ext>
            </a:extLst>
          </p:cNvPr>
          <p:cNvSpPr>
            <a:spLocks noGrp="1"/>
          </p:cNvSpPr>
          <p:nvPr>
            <p:ph type="body" sz="quarter" idx="18"/>
          </p:nvPr>
        </p:nvSpPr>
        <p:spPr>
          <a:xfrm>
            <a:off x="6449100" y="5359400"/>
            <a:ext cx="5400000" cy="7242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96829486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mage + head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B3A791D-C402-46E8-B91D-0EF148C80BCB}"/>
              </a:ext>
            </a:extLst>
          </p:cNvPr>
          <p:cNvSpPr>
            <a:spLocks noGrp="1"/>
          </p:cNvSpPr>
          <p:nvPr>
            <p:ph type="pic" sz="quarter" idx="11" hasCustomPrompt="1"/>
          </p:nvPr>
        </p:nvSpPr>
        <p:spPr>
          <a:xfrm>
            <a:off x="0" y="1276350"/>
            <a:ext cx="12192000" cy="4768850"/>
          </a:xfrm>
          <a:prstGeom prst="rect">
            <a:avLst/>
          </a:prstGeom>
        </p:spPr>
        <p:txBody>
          <a:bodyPr/>
          <a:lstStyle>
            <a:lvl1pPr marL="0" indent="0">
              <a:buNone/>
              <a:defRPr sz="2000">
                <a:solidFill>
                  <a:schemeClr val="accent2"/>
                </a:solidFill>
              </a:defRPr>
            </a:lvl1pPr>
          </a:lstStyle>
          <a:p>
            <a:r>
              <a:rPr lang="en-US" dirty="0"/>
              <a:t>Click to insert image</a:t>
            </a:r>
          </a:p>
        </p:txBody>
      </p:sp>
      <p:sp>
        <p:nvSpPr>
          <p:cNvPr id="12" name="Text Placeholder 7">
            <a:extLst>
              <a:ext uri="{FF2B5EF4-FFF2-40B4-BE49-F238E27FC236}">
                <a16:creationId xmlns:a16="http://schemas.microsoft.com/office/drawing/2014/main" id="{7AC28DBE-45F3-4B39-8C8D-11081B971CAA}"/>
              </a:ext>
            </a:extLst>
          </p:cNvPr>
          <p:cNvSpPr>
            <a:spLocks noGrp="1"/>
          </p:cNvSpPr>
          <p:nvPr>
            <p:ph type="body" sz="quarter" idx="10" hasCustomPrompt="1"/>
          </p:nvPr>
        </p:nvSpPr>
        <p:spPr>
          <a:xfrm>
            <a:off x="596900" y="355600"/>
            <a:ext cx="11264900" cy="533400"/>
          </a:xfrm>
          <a:prstGeom prst="rect">
            <a:avLst/>
          </a:prstGeom>
        </p:spPr>
        <p:txBody>
          <a:bodyPr lIns="0"/>
          <a:lstStyle>
            <a:lvl1pPr marL="0" indent="0">
              <a:buNone/>
              <a:defRPr sz="3200"/>
            </a:lvl1pPr>
          </a:lstStyle>
          <a:p>
            <a:pPr lvl="0"/>
            <a:r>
              <a:rPr lang="en-US" dirty="0"/>
              <a:t>Click to edit headline</a:t>
            </a:r>
          </a:p>
        </p:txBody>
      </p:sp>
    </p:spTree>
    <p:extLst>
      <p:ext uri="{BB962C8B-B14F-4D97-AF65-F5344CB8AC3E}">
        <p14:creationId xmlns:p14="http://schemas.microsoft.com/office/powerpoint/2010/main" val="97390991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5247CDE7-5AD2-4B31-B9AE-A6C1BA4690C3}"/>
              </a:ext>
            </a:extLst>
          </p:cNvPr>
          <p:cNvSpPr>
            <a:spLocks noGrp="1"/>
          </p:cNvSpPr>
          <p:nvPr>
            <p:ph type="ftr" sz="quarter" idx="3"/>
          </p:nvPr>
        </p:nvSpPr>
        <p:spPr>
          <a:xfrm>
            <a:off x="715963" y="6356350"/>
            <a:ext cx="4114800" cy="365125"/>
          </a:xfrm>
          <a:prstGeom prst="rect">
            <a:avLst/>
          </a:prstGeom>
        </p:spPr>
        <p:txBody>
          <a:bodyPr vert="horz" lIns="0" tIns="0" rIns="0" bIns="0" rtlCol="0" anchor="ctr"/>
          <a:lstStyle>
            <a:lvl1pPr algn="l">
              <a:defRPr sz="1050">
                <a:solidFill>
                  <a:schemeClr val="tx1">
                    <a:tint val="75000"/>
                  </a:schemeClr>
                </a:solidFill>
              </a:defRPr>
            </a:lvl1pPr>
          </a:lstStyle>
          <a:p>
            <a:r>
              <a:rPr lang="en-GB">
                <a:solidFill>
                  <a:srgbClr val="898989"/>
                </a:solidFill>
              </a:rPr>
              <a:t>© 2020 RICS</a:t>
            </a:r>
          </a:p>
        </p:txBody>
      </p:sp>
    </p:spTree>
    <p:extLst>
      <p:ext uri="{BB962C8B-B14F-4D97-AF65-F5344CB8AC3E}">
        <p14:creationId xmlns:p14="http://schemas.microsoft.com/office/powerpoint/2010/main" val="29520493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s -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24E4F57-097D-4407-8DFB-E1CC4D9D1C7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625"/>
          <a:stretch/>
        </p:blipFill>
        <p:spPr>
          <a:xfrm>
            <a:off x="0" y="0"/>
            <a:ext cx="12192000" cy="6858000"/>
          </a:xfrm>
          <a:prstGeom prst="rect">
            <a:avLst/>
          </a:prstGeom>
        </p:spPr>
      </p:pic>
      <p:sp>
        <p:nvSpPr>
          <p:cNvPr id="12" name="TextBox 11">
            <a:extLst>
              <a:ext uri="{FF2B5EF4-FFF2-40B4-BE49-F238E27FC236}">
                <a16:creationId xmlns:a16="http://schemas.microsoft.com/office/drawing/2014/main" id="{94FF07EB-4D5B-4407-B89C-6095E871CF66}"/>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5" name="Text Placeholder 14">
            <a:extLst>
              <a:ext uri="{FF2B5EF4-FFF2-40B4-BE49-F238E27FC236}">
                <a16:creationId xmlns:a16="http://schemas.microsoft.com/office/drawing/2014/main" id="{06D67EE9-BD03-4C8F-BD08-4D2F98B46F6F}"/>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7" name="Text Placeholder 16">
            <a:extLst>
              <a:ext uri="{FF2B5EF4-FFF2-40B4-BE49-F238E27FC236}">
                <a16:creationId xmlns:a16="http://schemas.microsoft.com/office/drawing/2014/main" id="{2F0027CF-43FD-44A9-8C3A-1E7A4E5ECCAF}"/>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pic>
        <p:nvPicPr>
          <p:cNvPr id="19" name="Picture 18">
            <a:extLst>
              <a:ext uri="{FF2B5EF4-FFF2-40B4-BE49-F238E27FC236}">
                <a16:creationId xmlns:a16="http://schemas.microsoft.com/office/drawing/2014/main" id="{8C1A0555-3B34-488D-BDB0-EE827ED6F4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4000" y="1368000"/>
            <a:ext cx="2376000" cy="935169"/>
          </a:xfrm>
          <a:prstGeom prst="rect">
            <a:avLst/>
          </a:prstGeom>
        </p:spPr>
      </p:pic>
    </p:spTree>
    <p:extLst>
      <p:ext uri="{BB962C8B-B14F-4D97-AF65-F5344CB8AC3E}">
        <p14:creationId xmlns:p14="http://schemas.microsoft.com/office/powerpoint/2010/main" val="41721589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0" y="355600"/>
            <a:ext cx="11264900" cy="533400"/>
          </a:xfrm>
          <a:prstGeom prst="rect">
            <a:avLst/>
          </a:prstGeom>
        </p:spPr>
        <p:txBody>
          <a:bodyPr lIns="0" rIns="0"/>
          <a:lstStyle>
            <a:lvl1pPr marL="0" indent="0">
              <a:buNone/>
              <a:defRPr sz="3200"/>
            </a:lvl1pPr>
          </a:lstStyle>
          <a:p>
            <a:pPr lvl="0"/>
            <a:r>
              <a:rPr lang="en-US" dirty="0"/>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1263650"/>
            <a:ext cx="11264900" cy="533400"/>
          </a:xfrm>
          <a:prstGeom prst="rect">
            <a:avLst/>
          </a:prstGeom>
        </p:spPr>
        <p:txBody>
          <a:bodyPr lIns="0" rIns="0"/>
          <a:lstStyle>
            <a:lvl1pPr marL="0" indent="0">
              <a:buNone/>
              <a:defRPr sz="2400"/>
            </a:lvl1pPr>
          </a:lstStyle>
          <a:p>
            <a:pPr lvl="0"/>
            <a:r>
              <a:rPr lang="en-US" dirty="0"/>
              <a:t>Click to edit secondary headline</a:t>
            </a:r>
          </a:p>
        </p:txBody>
      </p:sp>
      <p:sp>
        <p:nvSpPr>
          <p:cNvPr id="3" name="Text Placeholder 2">
            <a:extLst>
              <a:ext uri="{FF2B5EF4-FFF2-40B4-BE49-F238E27FC236}">
                <a16:creationId xmlns:a16="http://schemas.microsoft.com/office/drawing/2014/main" id="{82F14528-1791-4C0D-94AC-0D28AD5D8238}"/>
              </a:ext>
            </a:extLst>
          </p:cNvPr>
          <p:cNvSpPr>
            <a:spLocks noGrp="1"/>
          </p:cNvSpPr>
          <p:nvPr>
            <p:ph type="body" sz="quarter" idx="12"/>
          </p:nvPr>
        </p:nvSpPr>
        <p:spPr>
          <a:xfrm>
            <a:off x="596900" y="1839942"/>
            <a:ext cx="11264900" cy="4267560"/>
          </a:xfrm>
          <a:prstGeom prst="rect">
            <a:avLst/>
          </a:prstGeom>
        </p:spPr>
        <p:txBody>
          <a:bodyPr lIns="0" tIns="46800" rIns="0" bIns="46800"/>
          <a:lstStyle>
            <a:lvl1pPr marL="0" indent="0">
              <a:buNone/>
              <a:defRPr sz="1800">
                <a:solidFill>
                  <a:srgbClr val="000000"/>
                </a:solidFill>
              </a:defRPr>
            </a:lvl1pPr>
            <a:lvl2pPr marL="457200" indent="0">
              <a:buNone/>
              <a:defRPr sz="1600">
                <a:solidFill>
                  <a:srgbClr val="000000"/>
                </a:solidFill>
              </a:defRPr>
            </a:lvl2pPr>
            <a:lvl3pPr marL="914400" indent="0">
              <a:buNone/>
              <a:defRPr sz="1400">
                <a:solidFill>
                  <a:srgbClr val="000000"/>
                </a:solidFill>
              </a:defRPr>
            </a:lvl3pPr>
            <a:lvl4pPr marL="1371600" indent="0">
              <a:buNone/>
              <a:defRPr sz="1200">
                <a:solidFill>
                  <a:srgbClr val="000000"/>
                </a:solidFill>
              </a:defRPr>
            </a:lvl4pPr>
            <a:lvl5pPr marL="1828800" indent="0">
              <a:buNone/>
              <a:defRPr sz="120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2685373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itle slides - image_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3D7EA71-6F34-4CB9-8686-721BD1CA7DF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p:spPr>
      </p:pic>
      <p:sp>
        <p:nvSpPr>
          <p:cNvPr id="12" name="TextBox 11">
            <a:extLst>
              <a:ext uri="{FF2B5EF4-FFF2-40B4-BE49-F238E27FC236}">
                <a16:creationId xmlns:a16="http://schemas.microsoft.com/office/drawing/2014/main" id="{94FF07EB-4D5B-4407-B89C-6095E871CF66}"/>
              </a:ext>
            </a:extLst>
          </p:cNvPr>
          <p:cNvSpPr txBox="1"/>
          <p:nvPr userDrawn="1"/>
        </p:nvSpPr>
        <p:spPr>
          <a:xfrm>
            <a:off x="5994400" y="0"/>
            <a:ext cx="5664200" cy="6858000"/>
          </a:xfrm>
          <a:prstGeom prst="rect">
            <a:avLst/>
          </a:prstGeom>
          <a:solidFill>
            <a:schemeClr val="tx1">
              <a:alpha val="85000"/>
            </a:schemeClr>
          </a:solidFill>
        </p:spPr>
        <p:txBody>
          <a:bodyPr wrap="square" lIns="288000" tIns="2556000" rIns="288000" rtlCol="0">
            <a:noAutofit/>
          </a:bodyPr>
          <a:lstStyle/>
          <a:p>
            <a:pPr>
              <a:spcAft>
                <a:spcPts val="1800"/>
              </a:spcAft>
            </a:pPr>
            <a:endParaRPr lang="en-US" sz="1800" dirty="0">
              <a:solidFill>
                <a:schemeClr val="bg1"/>
              </a:solidFill>
            </a:endParaRPr>
          </a:p>
        </p:txBody>
      </p:sp>
      <p:sp>
        <p:nvSpPr>
          <p:cNvPr id="11" name="TextBox 10">
            <a:extLst>
              <a:ext uri="{FF2B5EF4-FFF2-40B4-BE49-F238E27FC236}">
                <a16:creationId xmlns:a16="http://schemas.microsoft.com/office/drawing/2014/main" id="{7F8008EB-36F9-4F07-B2E9-D7E81786FF90}"/>
              </a:ext>
            </a:extLst>
          </p:cNvPr>
          <p:cNvSpPr txBox="1"/>
          <p:nvPr userDrawn="1"/>
        </p:nvSpPr>
        <p:spPr>
          <a:xfrm>
            <a:off x="533400" y="6451600"/>
            <a:ext cx="981359" cy="253916"/>
          </a:xfrm>
          <a:prstGeom prst="rect">
            <a:avLst/>
          </a:prstGeom>
          <a:noFill/>
        </p:spPr>
        <p:txBody>
          <a:bodyPr wrap="none" rtlCol="0">
            <a:spAutoFit/>
          </a:bodyPr>
          <a:lstStyle/>
          <a:p>
            <a:r>
              <a:rPr lang="en-US" sz="1050" dirty="0">
                <a:solidFill>
                  <a:schemeClr val="bg1"/>
                </a:solidFill>
              </a:rPr>
              <a:t>© 2020 RICS</a:t>
            </a:r>
          </a:p>
        </p:txBody>
      </p:sp>
      <p:sp>
        <p:nvSpPr>
          <p:cNvPr id="15" name="Text Placeholder 14">
            <a:extLst>
              <a:ext uri="{FF2B5EF4-FFF2-40B4-BE49-F238E27FC236}">
                <a16:creationId xmlns:a16="http://schemas.microsoft.com/office/drawing/2014/main" id="{06D67EE9-BD03-4C8F-BD08-4D2F98B46F6F}"/>
              </a:ext>
            </a:extLst>
          </p:cNvPr>
          <p:cNvSpPr>
            <a:spLocks noGrp="1"/>
          </p:cNvSpPr>
          <p:nvPr>
            <p:ph type="body" sz="quarter" idx="10" hasCustomPrompt="1"/>
          </p:nvPr>
        </p:nvSpPr>
        <p:spPr>
          <a:xfrm>
            <a:off x="6264000" y="2710542"/>
            <a:ext cx="5040286" cy="2231346"/>
          </a:xfrm>
          <a:prstGeom prst="rect">
            <a:avLst/>
          </a:prstGeom>
        </p:spPr>
        <p:txBody>
          <a:bodyPr lIns="0" tIns="0" rIns="0"/>
          <a:lstStyle>
            <a:lvl1pPr marL="0" indent="0">
              <a:lnSpc>
                <a:spcPct val="100000"/>
              </a:lnSpc>
              <a:spcBef>
                <a:spcPts val="0"/>
              </a:spcBef>
              <a:spcAft>
                <a:spcPts val="0"/>
              </a:spcAft>
              <a:buNone/>
              <a:defRPr sz="4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Main headline </a:t>
            </a:r>
            <a:br>
              <a:rPr lang="en-US" dirty="0"/>
            </a:br>
            <a:r>
              <a:rPr lang="en-US" dirty="0"/>
              <a:t>in sentence </a:t>
            </a:r>
            <a:br>
              <a:rPr lang="en-US" dirty="0"/>
            </a:br>
            <a:r>
              <a:rPr lang="en-US" dirty="0"/>
              <a:t>case here</a:t>
            </a:r>
          </a:p>
        </p:txBody>
      </p:sp>
      <p:sp>
        <p:nvSpPr>
          <p:cNvPr id="17" name="Text Placeholder 16">
            <a:extLst>
              <a:ext uri="{FF2B5EF4-FFF2-40B4-BE49-F238E27FC236}">
                <a16:creationId xmlns:a16="http://schemas.microsoft.com/office/drawing/2014/main" id="{2F0027CF-43FD-44A9-8C3A-1E7A4E5ECCAF}"/>
              </a:ext>
            </a:extLst>
          </p:cNvPr>
          <p:cNvSpPr>
            <a:spLocks noGrp="1"/>
          </p:cNvSpPr>
          <p:nvPr>
            <p:ph type="body" sz="quarter" idx="11" hasCustomPrompt="1"/>
          </p:nvPr>
        </p:nvSpPr>
        <p:spPr>
          <a:xfrm>
            <a:off x="6264000" y="4979988"/>
            <a:ext cx="5040312" cy="1509712"/>
          </a:xfrm>
          <a:prstGeom prst="rect">
            <a:avLst/>
          </a:prstGeom>
        </p:spPr>
        <p:txBody>
          <a:bodyPr lIns="0" tIns="144000" rIns="0" bIns="0"/>
          <a:lstStyle>
            <a:lvl1pPr marL="0" indent="0">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heading in sentence case here</a:t>
            </a:r>
          </a:p>
        </p:txBody>
      </p:sp>
      <p:pic>
        <p:nvPicPr>
          <p:cNvPr id="19" name="Picture 18">
            <a:extLst>
              <a:ext uri="{FF2B5EF4-FFF2-40B4-BE49-F238E27FC236}">
                <a16:creationId xmlns:a16="http://schemas.microsoft.com/office/drawing/2014/main" id="{8C1A0555-3B34-488D-BDB0-EE827ED6F4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64000" y="1368000"/>
            <a:ext cx="2376000" cy="935169"/>
          </a:xfrm>
          <a:prstGeom prst="rect">
            <a:avLst/>
          </a:prstGeom>
        </p:spPr>
      </p:pic>
    </p:spTree>
    <p:extLst>
      <p:ext uri="{BB962C8B-B14F-4D97-AF65-F5344CB8AC3E}">
        <p14:creationId xmlns:p14="http://schemas.microsoft.com/office/powerpoint/2010/main" val="326978547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1" y="355600"/>
            <a:ext cx="11264900" cy="533400"/>
          </a:xfrm>
          <a:prstGeom prst="rect">
            <a:avLst/>
          </a:prstGeom>
        </p:spPr>
        <p:txBody>
          <a:bodyPr lIns="0" rIns="0"/>
          <a:lstStyle>
            <a:lvl1pPr marL="0" indent="0">
              <a:buNone/>
              <a:defRPr sz="32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1" y="1263651"/>
            <a:ext cx="11264900" cy="533400"/>
          </a:xfrm>
          <a:prstGeom prst="rect">
            <a:avLst/>
          </a:prstGeom>
        </p:spPr>
        <p:txBody>
          <a:bodyPr lIns="0" rIns="0"/>
          <a:lstStyle>
            <a:lvl1pPr marL="0" indent="0">
              <a:buNone/>
              <a:defRPr sz="2400"/>
            </a:lvl1pPr>
          </a:lstStyle>
          <a:p>
            <a:pPr lvl="0"/>
            <a:r>
              <a:rPr lang="en-US"/>
              <a:t>Click to edit secondary headline</a:t>
            </a:r>
          </a:p>
        </p:txBody>
      </p:sp>
      <p:sp>
        <p:nvSpPr>
          <p:cNvPr id="3" name="Text Placeholder 2">
            <a:extLst>
              <a:ext uri="{FF2B5EF4-FFF2-40B4-BE49-F238E27FC236}">
                <a16:creationId xmlns:a16="http://schemas.microsoft.com/office/drawing/2014/main" id="{82F14528-1791-4C0D-94AC-0D28AD5D8238}"/>
              </a:ext>
            </a:extLst>
          </p:cNvPr>
          <p:cNvSpPr>
            <a:spLocks noGrp="1"/>
          </p:cNvSpPr>
          <p:nvPr>
            <p:ph type="body" sz="quarter" idx="12"/>
          </p:nvPr>
        </p:nvSpPr>
        <p:spPr>
          <a:xfrm>
            <a:off x="596901" y="1839943"/>
            <a:ext cx="11264900" cy="4267560"/>
          </a:xfrm>
          <a:prstGeom prst="rect">
            <a:avLst/>
          </a:prstGeom>
        </p:spPr>
        <p:txBody>
          <a:bodyPr lIns="0" tIns="46800" rIns="0" bIns="46800"/>
          <a:lstStyle>
            <a:lvl1pPr marL="0" indent="0">
              <a:buNone/>
              <a:defRPr sz="1800">
                <a:solidFill>
                  <a:srgbClr val="000000"/>
                </a:solidFill>
              </a:defRPr>
            </a:lvl1pPr>
            <a:lvl2pPr marL="457189" indent="0">
              <a:buNone/>
              <a:defRPr sz="1600">
                <a:solidFill>
                  <a:srgbClr val="000000"/>
                </a:solidFill>
              </a:defRPr>
            </a:lvl2pPr>
            <a:lvl3pPr marL="914377" indent="0">
              <a:buNone/>
              <a:defRPr sz="1400">
                <a:solidFill>
                  <a:srgbClr val="000000"/>
                </a:solidFill>
              </a:defRPr>
            </a:lvl3pPr>
            <a:lvl4pPr marL="1371566" indent="0">
              <a:buNone/>
              <a:defRPr sz="1200">
                <a:solidFill>
                  <a:srgbClr val="000000"/>
                </a:solidFill>
              </a:defRPr>
            </a:lvl4pPr>
            <a:lvl5pPr marL="1828754"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696879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slide - no secondary headlin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A498270-5428-4711-9ACD-E8922C8C6FFD}"/>
              </a:ext>
            </a:extLst>
          </p:cNvPr>
          <p:cNvSpPr>
            <a:spLocks noGrp="1"/>
          </p:cNvSpPr>
          <p:nvPr>
            <p:ph type="body" sz="quarter" idx="13"/>
          </p:nvPr>
        </p:nvSpPr>
        <p:spPr>
          <a:xfrm>
            <a:off x="596901" y="1263651"/>
            <a:ext cx="11264900" cy="4843852"/>
          </a:xfrm>
          <a:prstGeom prst="rect">
            <a:avLst/>
          </a:prstGeom>
        </p:spPr>
        <p:txBody>
          <a:bodyPr lIns="0" tIns="46800" rIns="0" bIns="46800"/>
          <a:lstStyle>
            <a:lvl1pPr marL="0" indent="0">
              <a:buNone/>
              <a:defRPr sz="1800">
                <a:solidFill>
                  <a:srgbClr val="000000"/>
                </a:solidFill>
              </a:defRPr>
            </a:lvl1pPr>
            <a:lvl2pPr marL="457189" indent="0">
              <a:buNone/>
              <a:defRPr sz="1600">
                <a:solidFill>
                  <a:srgbClr val="000000"/>
                </a:solidFill>
              </a:defRPr>
            </a:lvl2pPr>
            <a:lvl3pPr marL="914377" indent="0">
              <a:buNone/>
              <a:defRPr sz="1400">
                <a:solidFill>
                  <a:srgbClr val="000000"/>
                </a:solidFill>
              </a:defRPr>
            </a:lvl3pPr>
            <a:lvl4pPr marL="1371566" indent="0">
              <a:buNone/>
              <a:defRPr sz="1200">
                <a:solidFill>
                  <a:srgbClr val="000000"/>
                </a:solidFill>
              </a:defRPr>
            </a:lvl4pPr>
            <a:lvl5pPr marL="1828754"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1" y="355600"/>
            <a:ext cx="11264900" cy="533400"/>
          </a:xfrm>
          <a:prstGeom prst="rect">
            <a:avLst/>
          </a:prstGeom>
        </p:spPr>
        <p:txBody>
          <a:bodyPr lIns="0" rIns="0"/>
          <a:lstStyle>
            <a:lvl1pPr marL="0" indent="0">
              <a:buNone/>
              <a:defRPr sz="3200"/>
            </a:lvl1pPr>
          </a:lstStyle>
          <a:p>
            <a:pPr lvl="0"/>
            <a:r>
              <a:rPr lang="en-US"/>
              <a:t>Click to edit headline</a:t>
            </a:r>
          </a:p>
        </p:txBody>
      </p:sp>
    </p:spTree>
    <p:extLst>
      <p:ext uri="{BB962C8B-B14F-4D97-AF65-F5344CB8AC3E}">
        <p14:creationId xmlns:p14="http://schemas.microsoft.com/office/powerpoint/2010/main" val="11329566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1" y="355600"/>
            <a:ext cx="6464300" cy="1041400"/>
          </a:xfrm>
          <a:prstGeom prst="rect">
            <a:avLst/>
          </a:prstGeom>
        </p:spPr>
        <p:txBody>
          <a:bodyPr lIns="0" rIns="0"/>
          <a:lstStyle>
            <a:lvl1pPr marL="0" indent="0">
              <a:buNone/>
              <a:defRPr sz="32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1" y="1638300"/>
            <a:ext cx="6464300" cy="533400"/>
          </a:xfrm>
          <a:prstGeom prst="rect">
            <a:avLst/>
          </a:prstGeom>
        </p:spPr>
        <p:txBody>
          <a:bodyPr lIns="0" rIns="0"/>
          <a:lstStyle>
            <a:lvl1pPr marL="0" indent="0">
              <a:buNone/>
              <a:defRPr sz="2400"/>
            </a:lvl1pPr>
          </a:lstStyle>
          <a:p>
            <a:pPr lvl="0"/>
            <a:r>
              <a:rPr lang="en-US"/>
              <a:t>Click to edit secondary headline</a:t>
            </a:r>
          </a:p>
        </p:txBody>
      </p:sp>
      <p:sp>
        <p:nvSpPr>
          <p:cNvPr id="3" name="Picture Placeholder 2">
            <a:extLst>
              <a:ext uri="{FF2B5EF4-FFF2-40B4-BE49-F238E27FC236}">
                <a16:creationId xmlns:a16="http://schemas.microsoft.com/office/drawing/2014/main" id="{0BEC18A0-05D5-4073-B940-CEF60DA65016}"/>
              </a:ext>
            </a:extLst>
          </p:cNvPr>
          <p:cNvSpPr>
            <a:spLocks noGrp="1"/>
          </p:cNvSpPr>
          <p:nvPr>
            <p:ph type="pic" sz="quarter" idx="13" hasCustomPrompt="1"/>
          </p:nvPr>
        </p:nvSpPr>
        <p:spPr>
          <a:xfrm>
            <a:off x="7315200" y="355600"/>
            <a:ext cx="4876800" cy="5715000"/>
          </a:xfrm>
          <a:prstGeom prst="rect">
            <a:avLst/>
          </a:prstGeom>
        </p:spPr>
        <p:txBody>
          <a:bodyPr/>
          <a:lstStyle>
            <a:lvl1pPr marL="0" indent="0">
              <a:buNone/>
              <a:defRPr sz="2000">
                <a:solidFill>
                  <a:schemeClr val="accent2"/>
                </a:solidFill>
              </a:defRPr>
            </a:lvl1pPr>
          </a:lstStyle>
          <a:p>
            <a:r>
              <a:rPr lang="en-US"/>
              <a:t>Insert picture here</a:t>
            </a:r>
          </a:p>
        </p:txBody>
      </p:sp>
      <p:sp>
        <p:nvSpPr>
          <p:cNvPr id="6" name="Text Placeholder 2">
            <a:extLst>
              <a:ext uri="{FF2B5EF4-FFF2-40B4-BE49-F238E27FC236}">
                <a16:creationId xmlns:a16="http://schemas.microsoft.com/office/drawing/2014/main" id="{960F9144-E99A-4DFD-A837-3DD6748510AB}"/>
              </a:ext>
            </a:extLst>
          </p:cNvPr>
          <p:cNvSpPr>
            <a:spLocks noGrp="1"/>
          </p:cNvSpPr>
          <p:nvPr>
            <p:ph type="body" sz="quarter" idx="12"/>
          </p:nvPr>
        </p:nvSpPr>
        <p:spPr>
          <a:xfrm>
            <a:off x="596901" y="2234840"/>
            <a:ext cx="6464300" cy="3835760"/>
          </a:xfrm>
          <a:prstGeom prst="rect">
            <a:avLst/>
          </a:prstGeom>
        </p:spPr>
        <p:txBody>
          <a:bodyPr lIns="0" tIns="46800" rIns="0" bIns="46800"/>
          <a:lstStyle>
            <a:lvl1pPr marL="0" indent="0">
              <a:buNone/>
              <a:defRPr sz="1800">
                <a:solidFill>
                  <a:srgbClr val="000000"/>
                </a:solidFill>
              </a:defRPr>
            </a:lvl1pPr>
            <a:lvl2pPr marL="457189" indent="0">
              <a:buNone/>
              <a:defRPr sz="1600">
                <a:solidFill>
                  <a:srgbClr val="000000"/>
                </a:solidFill>
              </a:defRPr>
            </a:lvl2pPr>
            <a:lvl3pPr marL="914377" indent="0">
              <a:buNone/>
              <a:defRPr sz="1400">
                <a:solidFill>
                  <a:srgbClr val="000000"/>
                </a:solidFill>
              </a:defRPr>
            </a:lvl3pPr>
            <a:lvl4pPr marL="1371566" indent="0">
              <a:buNone/>
              <a:defRPr sz="1200">
                <a:solidFill>
                  <a:srgbClr val="000000"/>
                </a:solidFill>
              </a:defRPr>
            </a:lvl4pPr>
            <a:lvl5pPr marL="1828754"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02820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 two column">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414B9C63-9E83-4770-9746-C207360F44AD}"/>
              </a:ext>
            </a:extLst>
          </p:cNvPr>
          <p:cNvSpPr>
            <a:spLocks noGrp="1"/>
          </p:cNvSpPr>
          <p:nvPr>
            <p:ph type="body" sz="quarter" idx="15"/>
          </p:nvPr>
        </p:nvSpPr>
        <p:spPr>
          <a:xfrm>
            <a:off x="596900" y="1816100"/>
            <a:ext cx="5400000" cy="4267560"/>
          </a:xfrm>
          <a:prstGeom prst="rect">
            <a:avLst/>
          </a:prstGeom>
        </p:spPr>
        <p:txBody>
          <a:bodyPr lIns="0" tIns="46800" rIns="0" bIns="46800"/>
          <a:lstStyle>
            <a:lvl1pPr marL="0" indent="0">
              <a:buNone/>
              <a:defRPr sz="1800">
                <a:solidFill>
                  <a:srgbClr val="000000"/>
                </a:solidFill>
              </a:defRPr>
            </a:lvl1pPr>
            <a:lvl2pPr marL="457189" indent="0">
              <a:buNone/>
              <a:defRPr sz="1600">
                <a:solidFill>
                  <a:srgbClr val="000000"/>
                </a:solidFill>
              </a:defRPr>
            </a:lvl2pPr>
            <a:lvl3pPr marL="914377" indent="0">
              <a:buNone/>
              <a:defRPr sz="1400">
                <a:solidFill>
                  <a:srgbClr val="000000"/>
                </a:solidFill>
              </a:defRPr>
            </a:lvl3pPr>
            <a:lvl4pPr marL="1371566" indent="0">
              <a:buNone/>
              <a:defRPr sz="1200">
                <a:solidFill>
                  <a:srgbClr val="000000"/>
                </a:solidFill>
              </a:defRPr>
            </a:lvl4pPr>
            <a:lvl5pPr marL="1828754"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1276351"/>
            <a:ext cx="5400000" cy="533400"/>
          </a:xfrm>
          <a:prstGeom prst="rect">
            <a:avLst/>
          </a:prstGeom>
        </p:spPr>
        <p:txBody>
          <a:bodyPr lIns="0" rIns="0"/>
          <a:lstStyle>
            <a:lvl1pPr marL="0" indent="0">
              <a:buNone/>
              <a:defRPr sz="2400"/>
            </a:lvl1pPr>
          </a:lstStyle>
          <a:p>
            <a:pPr lvl="0"/>
            <a:r>
              <a:rPr lang="en-US"/>
              <a:t>Click to edit secondary headline</a:t>
            </a:r>
          </a:p>
        </p:txBody>
      </p:sp>
      <p:sp>
        <p:nvSpPr>
          <p:cNvPr id="7" name="Text Placeholder 7">
            <a:extLst>
              <a:ext uri="{FF2B5EF4-FFF2-40B4-BE49-F238E27FC236}">
                <a16:creationId xmlns:a16="http://schemas.microsoft.com/office/drawing/2014/main" id="{6D853A44-729A-49DE-B89B-EEB316CFD3B1}"/>
              </a:ext>
            </a:extLst>
          </p:cNvPr>
          <p:cNvSpPr>
            <a:spLocks noGrp="1"/>
          </p:cNvSpPr>
          <p:nvPr>
            <p:ph type="body" sz="quarter" idx="13" hasCustomPrompt="1"/>
          </p:nvPr>
        </p:nvSpPr>
        <p:spPr>
          <a:xfrm>
            <a:off x="6449100" y="1276351"/>
            <a:ext cx="5400000" cy="533400"/>
          </a:xfrm>
          <a:prstGeom prst="rect">
            <a:avLst/>
          </a:prstGeom>
        </p:spPr>
        <p:txBody>
          <a:bodyPr lIns="0" rIns="0"/>
          <a:lstStyle>
            <a:lvl1pPr marL="0" indent="0">
              <a:buNone/>
              <a:defRPr sz="2400"/>
            </a:lvl1pPr>
          </a:lstStyle>
          <a:p>
            <a:pPr lvl="0"/>
            <a:r>
              <a:rPr lang="en-US"/>
              <a:t>Click to edit secondary headline</a:t>
            </a:r>
          </a:p>
        </p:txBody>
      </p:sp>
      <p:sp>
        <p:nvSpPr>
          <p:cNvPr id="10" name="Text Placeholder 7">
            <a:extLst>
              <a:ext uri="{FF2B5EF4-FFF2-40B4-BE49-F238E27FC236}">
                <a16:creationId xmlns:a16="http://schemas.microsoft.com/office/drawing/2014/main" id="{7C0858F7-E85A-4AB5-98FC-9087046FFB1B}"/>
              </a:ext>
            </a:extLst>
          </p:cNvPr>
          <p:cNvSpPr>
            <a:spLocks noGrp="1"/>
          </p:cNvSpPr>
          <p:nvPr>
            <p:ph type="body" sz="quarter" idx="10" hasCustomPrompt="1"/>
          </p:nvPr>
        </p:nvSpPr>
        <p:spPr>
          <a:xfrm>
            <a:off x="596901" y="355600"/>
            <a:ext cx="11264900" cy="533400"/>
          </a:xfrm>
          <a:prstGeom prst="rect">
            <a:avLst/>
          </a:prstGeom>
        </p:spPr>
        <p:txBody>
          <a:bodyPr lIns="0" rIns="0"/>
          <a:lstStyle>
            <a:lvl1pPr marL="0" indent="0">
              <a:buNone/>
              <a:defRPr sz="3200"/>
            </a:lvl1pPr>
          </a:lstStyle>
          <a:p>
            <a:pPr lvl="0"/>
            <a:r>
              <a:rPr lang="en-US"/>
              <a:t>Click to edit headline</a:t>
            </a:r>
          </a:p>
        </p:txBody>
      </p:sp>
      <p:sp>
        <p:nvSpPr>
          <p:cNvPr id="12" name="Text Placeholder 2">
            <a:extLst>
              <a:ext uri="{FF2B5EF4-FFF2-40B4-BE49-F238E27FC236}">
                <a16:creationId xmlns:a16="http://schemas.microsoft.com/office/drawing/2014/main" id="{8B5E8138-F597-4135-8B04-F8C1EC2DC40D}"/>
              </a:ext>
            </a:extLst>
          </p:cNvPr>
          <p:cNvSpPr>
            <a:spLocks noGrp="1"/>
          </p:cNvSpPr>
          <p:nvPr>
            <p:ph type="body" sz="quarter" idx="16"/>
          </p:nvPr>
        </p:nvSpPr>
        <p:spPr>
          <a:xfrm>
            <a:off x="6449100" y="1816100"/>
            <a:ext cx="5400000" cy="4267560"/>
          </a:xfrm>
          <a:prstGeom prst="rect">
            <a:avLst/>
          </a:prstGeom>
        </p:spPr>
        <p:txBody>
          <a:bodyPr lIns="0" tIns="46800" rIns="0" bIns="46800"/>
          <a:lstStyle>
            <a:lvl1pPr marL="0" indent="0">
              <a:buNone/>
              <a:defRPr sz="1800">
                <a:solidFill>
                  <a:srgbClr val="000000"/>
                </a:solidFill>
              </a:defRPr>
            </a:lvl1pPr>
            <a:lvl2pPr marL="457189" indent="0">
              <a:buNone/>
              <a:defRPr sz="1600">
                <a:solidFill>
                  <a:srgbClr val="000000"/>
                </a:solidFill>
              </a:defRPr>
            </a:lvl2pPr>
            <a:lvl3pPr marL="914377" indent="0">
              <a:buNone/>
              <a:defRPr sz="1400">
                <a:solidFill>
                  <a:srgbClr val="000000"/>
                </a:solidFill>
              </a:defRPr>
            </a:lvl3pPr>
            <a:lvl4pPr marL="1371566" indent="0">
              <a:buNone/>
              <a:defRPr sz="1200">
                <a:solidFill>
                  <a:srgbClr val="000000"/>
                </a:solidFill>
              </a:defRPr>
            </a:lvl4pPr>
            <a:lvl5pPr marL="1828754"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5942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 2 colum + image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1" y="355600"/>
            <a:ext cx="11264900" cy="533400"/>
          </a:xfrm>
          <a:prstGeom prst="rect">
            <a:avLst/>
          </a:prstGeom>
        </p:spPr>
        <p:txBody>
          <a:bodyPr lIns="0" rIns="0"/>
          <a:lstStyle>
            <a:lvl1pPr marL="0" indent="0">
              <a:buNone/>
              <a:defRPr sz="32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4826000"/>
            <a:ext cx="5400000" cy="533400"/>
          </a:xfrm>
          <a:prstGeom prst="rect">
            <a:avLst/>
          </a:prstGeom>
        </p:spPr>
        <p:txBody>
          <a:bodyPr lIns="0" rIns="0"/>
          <a:lstStyle>
            <a:lvl1pPr marL="0" indent="0">
              <a:buNone/>
              <a:defRPr sz="2400"/>
            </a:lvl1pPr>
          </a:lstStyle>
          <a:p>
            <a:pPr lvl="0"/>
            <a:r>
              <a:rPr lang="en-US"/>
              <a:t>Click to edit secondary headline</a:t>
            </a:r>
          </a:p>
        </p:txBody>
      </p:sp>
      <p:sp>
        <p:nvSpPr>
          <p:cNvPr id="7" name="Text Placeholder 7">
            <a:extLst>
              <a:ext uri="{FF2B5EF4-FFF2-40B4-BE49-F238E27FC236}">
                <a16:creationId xmlns:a16="http://schemas.microsoft.com/office/drawing/2014/main" id="{6D853A44-729A-49DE-B89B-EEB316CFD3B1}"/>
              </a:ext>
            </a:extLst>
          </p:cNvPr>
          <p:cNvSpPr>
            <a:spLocks noGrp="1"/>
          </p:cNvSpPr>
          <p:nvPr>
            <p:ph type="body" sz="quarter" idx="13" hasCustomPrompt="1"/>
          </p:nvPr>
        </p:nvSpPr>
        <p:spPr>
          <a:xfrm>
            <a:off x="6449100" y="4826000"/>
            <a:ext cx="5400000" cy="533400"/>
          </a:xfrm>
          <a:prstGeom prst="rect">
            <a:avLst/>
          </a:prstGeom>
        </p:spPr>
        <p:txBody>
          <a:bodyPr lIns="0" rIns="0"/>
          <a:lstStyle>
            <a:lvl1pPr marL="0" indent="0">
              <a:buNone/>
              <a:defRPr sz="2400"/>
            </a:lvl1pPr>
          </a:lstStyle>
          <a:p>
            <a:pPr lvl="0"/>
            <a:r>
              <a:rPr lang="en-US"/>
              <a:t>Click to edit secondary headline</a:t>
            </a:r>
          </a:p>
        </p:txBody>
      </p:sp>
      <p:sp>
        <p:nvSpPr>
          <p:cNvPr id="10" name="Picture Placeholder 2">
            <a:extLst>
              <a:ext uri="{FF2B5EF4-FFF2-40B4-BE49-F238E27FC236}">
                <a16:creationId xmlns:a16="http://schemas.microsoft.com/office/drawing/2014/main" id="{3700DE6F-1B88-4490-BEC9-97235202725A}"/>
              </a:ext>
            </a:extLst>
          </p:cNvPr>
          <p:cNvSpPr>
            <a:spLocks noGrp="1"/>
          </p:cNvSpPr>
          <p:nvPr>
            <p:ph type="pic" sz="quarter" idx="15" hasCustomPrompt="1"/>
          </p:nvPr>
        </p:nvSpPr>
        <p:spPr>
          <a:xfrm>
            <a:off x="596900" y="1276350"/>
            <a:ext cx="5400000" cy="3409951"/>
          </a:xfrm>
          <a:prstGeom prst="rect">
            <a:avLst/>
          </a:prstGeom>
        </p:spPr>
        <p:txBody>
          <a:bodyPr lIns="0" rIns="0"/>
          <a:lstStyle>
            <a:lvl1pPr marL="0" indent="0">
              <a:buNone/>
              <a:defRPr sz="2000">
                <a:solidFill>
                  <a:schemeClr val="accent2"/>
                </a:solidFill>
              </a:defRPr>
            </a:lvl1pPr>
          </a:lstStyle>
          <a:p>
            <a:r>
              <a:rPr lang="en-US"/>
              <a:t>Insert picture here</a:t>
            </a:r>
          </a:p>
        </p:txBody>
      </p:sp>
      <p:sp>
        <p:nvSpPr>
          <p:cNvPr id="12" name="Picture Placeholder 2">
            <a:extLst>
              <a:ext uri="{FF2B5EF4-FFF2-40B4-BE49-F238E27FC236}">
                <a16:creationId xmlns:a16="http://schemas.microsoft.com/office/drawing/2014/main" id="{AE86B62D-35DF-461E-9B4D-E2D56E37D2DB}"/>
              </a:ext>
            </a:extLst>
          </p:cNvPr>
          <p:cNvSpPr>
            <a:spLocks noGrp="1"/>
          </p:cNvSpPr>
          <p:nvPr>
            <p:ph type="pic" sz="quarter" idx="16" hasCustomPrompt="1"/>
          </p:nvPr>
        </p:nvSpPr>
        <p:spPr>
          <a:xfrm>
            <a:off x="6449100" y="1276350"/>
            <a:ext cx="5400000" cy="3409951"/>
          </a:xfrm>
          <a:prstGeom prst="rect">
            <a:avLst/>
          </a:prstGeom>
        </p:spPr>
        <p:txBody>
          <a:bodyPr lIns="0" rIns="0"/>
          <a:lstStyle>
            <a:lvl1pPr marL="0" indent="0">
              <a:buNone/>
              <a:defRPr sz="2000">
                <a:solidFill>
                  <a:schemeClr val="accent2"/>
                </a:solidFill>
              </a:defRPr>
            </a:lvl1pPr>
          </a:lstStyle>
          <a:p>
            <a:r>
              <a:rPr lang="en-US"/>
              <a:t>Insert picture here</a:t>
            </a:r>
          </a:p>
        </p:txBody>
      </p:sp>
      <p:sp>
        <p:nvSpPr>
          <p:cNvPr id="13" name="Text Placeholder 2">
            <a:extLst>
              <a:ext uri="{FF2B5EF4-FFF2-40B4-BE49-F238E27FC236}">
                <a16:creationId xmlns:a16="http://schemas.microsoft.com/office/drawing/2014/main" id="{6F701D54-A234-46D9-A7AC-1C8A748A1A70}"/>
              </a:ext>
            </a:extLst>
          </p:cNvPr>
          <p:cNvSpPr>
            <a:spLocks noGrp="1"/>
          </p:cNvSpPr>
          <p:nvPr>
            <p:ph type="body" sz="quarter" idx="17"/>
          </p:nvPr>
        </p:nvSpPr>
        <p:spPr>
          <a:xfrm>
            <a:off x="596900" y="5359401"/>
            <a:ext cx="5400000" cy="724260"/>
          </a:xfrm>
          <a:prstGeom prst="rect">
            <a:avLst/>
          </a:prstGeom>
        </p:spPr>
        <p:txBody>
          <a:bodyPr lIns="0" tIns="46800" rIns="0" bIns="46800"/>
          <a:lstStyle>
            <a:lvl1pPr marL="0" indent="0">
              <a:buNone/>
              <a:defRPr sz="1800">
                <a:solidFill>
                  <a:srgbClr val="000000"/>
                </a:solidFill>
              </a:defRPr>
            </a:lvl1pPr>
            <a:lvl2pPr marL="457189" indent="0">
              <a:buNone/>
              <a:defRPr sz="1600">
                <a:solidFill>
                  <a:srgbClr val="000000"/>
                </a:solidFill>
              </a:defRPr>
            </a:lvl2pPr>
            <a:lvl3pPr marL="914377" indent="0">
              <a:buNone/>
              <a:defRPr sz="1400">
                <a:solidFill>
                  <a:srgbClr val="000000"/>
                </a:solidFill>
              </a:defRPr>
            </a:lvl3pPr>
            <a:lvl4pPr marL="1371566" indent="0">
              <a:buNone/>
              <a:defRPr sz="1200">
                <a:solidFill>
                  <a:srgbClr val="000000"/>
                </a:solidFill>
              </a:defRPr>
            </a:lvl4pPr>
            <a:lvl5pPr marL="1828754" indent="0">
              <a:buNone/>
              <a:defRPr sz="1200">
                <a:solidFill>
                  <a:srgbClr val="000000"/>
                </a:solidFill>
              </a:defRPr>
            </a:lvl5pPr>
          </a:lstStyle>
          <a:p>
            <a:pPr lvl="0"/>
            <a:r>
              <a:rPr lang="en-US"/>
              <a:t>Edit Master text styles</a:t>
            </a:r>
          </a:p>
          <a:p>
            <a:pPr lvl="1"/>
            <a:r>
              <a:rPr lang="en-US"/>
              <a:t>Second level</a:t>
            </a:r>
          </a:p>
          <a:p>
            <a:pPr lvl="2"/>
            <a:r>
              <a:rPr lang="en-US"/>
              <a:t>Third level</a:t>
            </a:r>
          </a:p>
        </p:txBody>
      </p:sp>
      <p:sp>
        <p:nvSpPr>
          <p:cNvPr id="15" name="Text Placeholder 2">
            <a:extLst>
              <a:ext uri="{FF2B5EF4-FFF2-40B4-BE49-F238E27FC236}">
                <a16:creationId xmlns:a16="http://schemas.microsoft.com/office/drawing/2014/main" id="{533DED5A-A900-49F6-A0C9-E0E594FC733C}"/>
              </a:ext>
            </a:extLst>
          </p:cNvPr>
          <p:cNvSpPr>
            <a:spLocks noGrp="1"/>
          </p:cNvSpPr>
          <p:nvPr>
            <p:ph type="body" sz="quarter" idx="18"/>
          </p:nvPr>
        </p:nvSpPr>
        <p:spPr>
          <a:xfrm>
            <a:off x="6449100" y="5359401"/>
            <a:ext cx="5400000" cy="724260"/>
          </a:xfrm>
          <a:prstGeom prst="rect">
            <a:avLst/>
          </a:prstGeom>
        </p:spPr>
        <p:txBody>
          <a:bodyPr lIns="0" tIns="46800" rIns="0" bIns="46800"/>
          <a:lstStyle>
            <a:lvl1pPr marL="0" indent="0">
              <a:buNone/>
              <a:defRPr sz="1800">
                <a:solidFill>
                  <a:srgbClr val="000000"/>
                </a:solidFill>
              </a:defRPr>
            </a:lvl1pPr>
            <a:lvl2pPr marL="457189" indent="0">
              <a:buNone/>
              <a:defRPr sz="1600">
                <a:solidFill>
                  <a:srgbClr val="000000"/>
                </a:solidFill>
              </a:defRPr>
            </a:lvl2pPr>
            <a:lvl3pPr marL="914377" indent="0">
              <a:buNone/>
              <a:defRPr sz="1400">
                <a:solidFill>
                  <a:srgbClr val="000000"/>
                </a:solidFill>
              </a:defRPr>
            </a:lvl3pPr>
            <a:lvl4pPr marL="1371566" indent="0">
              <a:buNone/>
              <a:defRPr sz="1200">
                <a:solidFill>
                  <a:srgbClr val="000000"/>
                </a:solidFill>
              </a:defRPr>
            </a:lvl4pPr>
            <a:lvl5pPr marL="1828754" indent="0">
              <a:buNone/>
              <a:defRPr sz="1200">
                <a:solidFill>
                  <a:srgbClr val="000000"/>
                </a:solidFill>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1103222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mage + head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B3A791D-C402-46E8-B91D-0EF148C80BCB}"/>
              </a:ext>
            </a:extLst>
          </p:cNvPr>
          <p:cNvSpPr>
            <a:spLocks noGrp="1"/>
          </p:cNvSpPr>
          <p:nvPr>
            <p:ph type="pic" sz="quarter" idx="11" hasCustomPrompt="1"/>
          </p:nvPr>
        </p:nvSpPr>
        <p:spPr>
          <a:xfrm>
            <a:off x="0" y="1276349"/>
            <a:ext cx="12192000" cy="4768851"/>
          </a:xfrm>
          <a:prstGeom prst="rect">
            <a:avLst/>
          </a:prstGeom>
        </p:spPr>
        <p:txBody>
          <a:bodyPr/>
          <a:lstStyle>
            <a:lvl1pPr marL="0" indent="0">
              <a:buNone/>
              <a:defRPr sz="2000">
                <a:solidFill>
                  <a:schemeClr val="accent2"/>
                </a:solidFill>
              </a:defRPr>
            </a:lvl1pPr>
          </a:lstStyle>
          <a:p>
            <a:r>
              <a:rPr lang="en-US"/>
              <a:t>Click to insert image</a:t>
            </a:r>
          </a:p>
        </p:txBody>
      </p:sp>
      <p:sp>
        <p:nvSpPr>
          <p:cNvPr id="12" name="Text Placeholder 7">
            <a:extLst>
              <a:ext uri="{FF2B5EF4-FFF2-40B4-BE49-F238E27FC236}">
                <a16:creationId xmlns:a16="http://schemas.microsoft.com/office/drawing/2014/main" id="{7AC28DBE-45F3-4B39-8C8D-11081B971CAA}"/>
              </a:ext>
            </a:extLst>
          </p:cNvPr>
          <p:cNvSpPr>
            <a:spLocks noGrp="1"/>
          </p:cNvSpPr>
          <p:nvPr>
            <p:ph type="body" sz="quarter" idx="10" hasCustomPrompt="1"/>
          </p:nvPr>
        </p:nvSpPr>
        <p:spPr>
          <a:xfrm>
            <a:off x="596901" y="355600"/>
            <a:ext cx="11264900" cy="533400"/>
          </a:xfrm>
          <a:prstGeom prst="rect">
            <a:avLst/>
          </a:prstGeom>
        </p:spPr>
        <p:txBody>
          <a:bodyPr lIns="0"/>
          <a:lstStyle>
            <a:lvl1pPr marL="0" indent="0">
              <a:buNone/>
              <a:defRPr sz="3200"/>
            </a:lvl1pPr>
          </a:lstStyle>
          <a:p>
            <a:pPr lvl="0"/>
            <a:r>
              <a:rPr lang="en-US"/>
              <a:t>Click to edit headline</a:t>
            </a:r>
          </a:p>
        </p:txBody>
      </p:sp>
    </p:spTree>
    <p:extLst>
      <p:ext uri="{BB962C8B-B14F-4D97-AF65-F5344CB8AC3E}">
        <p14:creationId xmlns:p14="http://schemas.microsoft.com/office/powerpoint/2010/main" val="102215794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1st level internal pag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7"/>
            <a:ext cx="12192000" cy="1080072"/>
          </a:xfrm>
          <a:prstGeom prst="rect">
            <a:avLst/>
          </a:prstGeom>
        </p:spPr>
      </p:pic>
      <p:sp>
        <p:nvSpPr>
          <p:cNvPr id="4" name="Title 1"/>
          <p:cNvSpPr>
            <a:spLocks noGrp="1"/>
          </p:cNvSpPr>
          <p:nvPr>
            <p:ph type="title" hasCustomPrompt="1"/>
          </p:nvPr>
        </p:nvSpPr>
        <p:spPr>
          <a:xfrm>
            <a:off x="958852" y="274641"/>
            <a:ext cx="8833560" cy="586603"/>
          </a:xfrm>
          <a:prstGeom prst="rect">
            <a:avLst/>
          </a:prstGeom>
          <a:ln>
            <a:noFill/>
          </a:ln>
        </p:spPr>
        <p:txBody>
          <a:bodyPr rIns="0" anchor="b" anchorCtr="0">
            <a:normAutofit/>
          </a:bodyPr>
          <a:lstStyle>
            <a:lvl1pPr algn="l">
              <a:defRPr sz="2100" b="1" baseline="0">
                <a:solidFill>
                  <a:srgbClr val="4D3069"/>
                </a:solidFill>
                <a:latin typeface="Arial"/>
                <a:cs typeface="Arial"/>
              </a:defRPr>
            </a:lvl1pPr>
          </a:lstStyle>
          <a:p>
            <a:r>
              <a:rPr lang="en-GB"/>
              <a:t>Click to add title</a:t>
            </a:r>
            <a:endParaRPr lang="en-US"/>
          </a:p>
        </p:txBody>
      </p:sp>
      <p:sp>
        <p:nvSpPr>
          <p:cNvPr id="6" name="Text Placeholder 5"/>
          <p:cNvSpPr>
            <a:spLocks noGrp="1"/>
          </p:cNvSpPr>
          <p:nvPr>
            <p:ph type="body" sz="quarter" idx="15"/>
          </p:nvPr>
        </p:nvSpPr>
        <p:spPr>
          <a:xfrm>
            <a:off x="958852" y="1235079"/>
            <a:ext cx="10623549" cy="2448421"/>
          </a:xfrm>
          <a:prstGeom prst="rect">
            <a:avLst/>
          </a:prstGeom>
        </p:spPr>
        <p:txBody>
          <a:bodyPr/>
          <a:lstStyle>
            <a:lvl1pPr marL="203592" indent="-203592">
              <a:buClr>
                <a:srgbClr val="4D3069"/>
              </a:buClr>
              <a:buSzPct val="60000"/>
              <a:buFont typeface="Arial" pitchFamily="34" charset="0"/>
              <a:buChar char="►"/>
              <a:defRPr sz="1351">
                <a:solidFill>
                  <a:srgbClr val="36424A"/>
                </a:solidFill>
              </a:defRPr>
            </a:lvl1pPr>
            <a:lvl2pPr marL="470286" indent="-203592">
              <a:buClr>
                <a:srgbClr val="4D3069"/>
              </a:buClr>
              <a:buSzPct val="60000"/>
              <a:buFont typeface="Arial" pitchFamily="34" charset="0"/>
              <a:buChar char="►"/>
              <a:defRPr sz="1351">
                <a:solidFill>
                  <a:srgbClr val="36424A"/>
                </a:solidFill>
              </a:defRPr>
            </a:lvl2pPr>
            <a:lvl3pPr marL="736979" indent="-203592">
              <a:buClr>
                <a:srgbClr val="4D3069"/>
              </a:buClr>
              <a:buSzPct val="60000"/>
              <a:buFont typeface="Arial" pitchFamily="34" charset="0"/>
              <a:buChar char="►"/>
              <a:defRPr sz="1351">
                <a:solidFill>
                  <a:srgbClr val="36424A"/>
                </a:solidFill>
              </a:defRPr>
            </a:lvl3pPr>
            <a:lvl4pPr marL="1009625" indent="-203592">
              <a:buClr>
                <a:srgbClr val="4D3069"/>
              </a:buClr>
              <a:buSzPct val="60000"/>
              <a:buFont typeface="Arial" pitchFamily="34" charset="0"/>
              <a:buChar char="►"/>
              <a:defRPr sz="1351">
                <a:solidFill>
                  <a:srgbClr val="36424A"/>
                </a:solidFill>
              </a:defRPr>
            </a:lvl4pPr>
            <a:lvl5pPr marL="1276319" indent="-203592">
              <a:buClr>
                <a:srgbClr val="4D3069"/>
              </a:buClr>
              <a:buSzPct val="60000"/>
              <a:buFont typeface="Arial" pitchFamily="34" charset="0"/>
              <a:buChar char="►"/>
              <a:defRPr sz="1351">
                <a:solidFill>
                  <a:srgbClr val="3642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49723689"/>
      </p:ext>
    </p:extLst>
  </p:cSld>
  <p:clrMapOvr>
    <a:overrideClrMapping bg1="lt1" tx1="dk1" bg2="lt2" tx2="dk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D043C-EEE7-A32B-6E1D-8EE2B98DFF0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27888859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0C858DA0-293D-4797-B8AF-49DFDE673726}"/>
              </a:ext>
            </a:extLst>
          </p:cNvPr>
          <p:cNvSpPr>
            <a:spLocks noGrp="1"/>
          </p:cNvSpPr>
          <p:nvPr>
            <p:ph type="sldNum" sz="quarter" idx="4"/>
          </p:nvPr>
        </p:nvSpPr>
        <p:spPr>
          <a:xfrm>
            <a:off x="334963" y="6356351"/>
            <a:ext cx="381000" cy="365125"/>
          </a:xfrm>
          <a:prstGeom prst="rect">
            <a:avLst/>
          </a:prstGeom>
        </p:spPr>
        <p:txBody>
          <a:bodyPr vert="horz" lIns="91440" tIns="45720" rIns="91440" bIns="45720" rtlCol="0" anchor="ctr"/>
          <a:lstStyle>
            <a:lvl1pPr algn="r">
              <a:defRPr sz="1051">
                <a:solidFill>
                  <a:schemeClr val="tx1">
                    <a:tint val="75000"/>
                  </a:schemeClr>
                </a:solidFill>
              </a:defRPr>
            </a:lvl1pPr>
          </a:lstStyle>
          <a:p>
            <a:fld id="{6E658511-FF46-4F42-B18E-BECC2682166A}" type="slidenum">
              <a:rPr lang="en-GB" smtClean="0"/>
              <a:pPr/>
              <a:t>‹#›</a:t>
            </a:fld>
            <a:endParaRPr lang="en-GB"/>
          </a:p>
        </p:txBody>
      </p:sp>
      <p:sp>
        <p:nvSpPr>
          <p:cNvPr id="6" name="Footer Placeholder 3">
            <a:extLst>
              <a:ext uri="{FF2B5EF4-FFF2-40B4-BE49-F238E27FC236}">
                <a16:creationId xmlns:a16="http://schemas.microsoft.com/office/drawing/2014/main" id="{31795434-4074-4F40-891F-160A04AA636A}"/>
              </a:ext>
            </a:extLst>
          </p:cNvPr>
          <p:cNvSpPr>
            <a:spLocks noGrp="1"/>
          </p:cNvSpPr>
          <p:nvPr>
            <p:ph type="ftr" sz="quarter" idx="3"/>
          </p:nvPr>
        </p:nvSpPr>
        <p:spPr>
          <a:xfrm>
            <a:off x="715963" y="6356351"/>
            <a:ext cx="4114800" cy="365125"/>
          </a:xfrm>
          <a:prstGeom prst="rect">
            <a:avLst/>
          </a:prstGeom>
        </p:spPr>
        <p:txBody>
          <a:bodyPr vert="horz" lIns="0" tIns="0" rIns="0" bIns="0" rtlCol="0" anchor="ctr"/>
          <a:lstStyle>
            <a:lvl1pPr algn="l">
              <a:defRPr sz="1051">
                <a:solidFill>
                  <a:schemeClr val="tx1">
                    <a:tint val="75000"/>
                  </a:schemeClr>
                </a:solidFill>
              </a:defRPr>
            </a:lvl1pPr>
          </a:lstStyle>
          <a:p>
            <a:r>
              <a:rPr lang="en-GB"/>
              <a:t>© 2020 RICS</a:t>
            </a:r>
          </a:p>
        </p:txBody>
      </p:sp>
    </p:spTree>
    <p:extLst>
      <p:ext uri="{BB962C8B-B14F-4D97-AF65-F5344CB8AC3E}">
        <p14:creationId xmlns:p14="http://schemas.microsoft.com/office/powerpoint/2010/main" val="385029661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2" y="355600"/>
            <a:ext cx="11264900" cy="533400"/>
          </a:xfrm>
          <a:prstGeom prst="rect">
            <a:avLst/>
          </a:prstGeom>
        </p:spPr>
        <p:txBody>
          <a:bodyPr lIns="0" rIns="0"/>
          <a:lstStyle>
            <a:lvl1pPr marL="0" indent="0">
              <a:buNone/>
              <a:defRPr sz="32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2" y="1263651"/>
            <a:ext cx="11264900" cy="533400"/>
          </a:xfrm>
          <a:prstGeom prst="rect">
            <a:avLst/>
          </a:prstGeom>
        </p:spPr>
        <p:txBody>
          <a:bodyPr lIns="0" rIns="0"/>
          <a:lstStyle>
            <a:lvl1pPr marL="0" indent="0">
              <a:buNone/>
              <a:defRPr sz="2400"/>
            </a:lvl1pPr>
          </a:lstStyle>
          <a:p>
            <a:pPr lvl="0"/>
            <a:r>
              <a:rPr lang="en-US"/>
              <a:t>Click to edit secondary headline</a:t>
            </a:r>
          </a:p>
        </p:txBody>
      </p:sp>
      <p:sp>
        <p:nvSpPr>
          <p:cNvPr id="3" name="Text Placeholder 2">
            <a:extLst>
              <a:ext uri="{FF2B5EF4-FFF2-40B4-BE49-F238E27FC236}">
                <a16:creationId xmlns:a16="http://schemas.microsoft.com/office/drawing/2014/main" id="{82F14528-1791-4C0D-94AC-0D28AD5D8238}"/>
              </a:ext>
            </a:extLst>
          </p:cNvPr>
          <p:cNvSpPr>
            <a:spLocks noGrp="1"/>
          </p:cNvSpPr>
          <p:nvPr>
            <p:ph type="body" sz="quarter" idx="12"/>
          </p:nvPr>
        </p:nvSpPr>
        <p:spPr>
          <a:xfrm>
            <a:off x="596902" y="1839943"/>
            <a:ext cx="11264900" cy="4267560"/>
          </a:xfrm>
          <a:prstGeom prst="rect">
            <a:avLst/>
          </a:prstGeom>
        </p:spPr>
        <p:txBody>
          <a:bodyPr lIns="0" tIns="46800" rIns="0" bIns="46800"/>
          <a:lstStyle>
            <a:lvl1pPr marL="0" indent="0">
              <a:buNone/>
              <a:defRPr sz="1800">
                <a:solidFill>
                  <a:srgbClr val="000000"/>
                </a:solidFill>
              </a:defRPr>
            </a:lvl1pPr>
            <a:lvl2pPr marL="457167" indent="0">
              <a:buNone/>
              <a:defRPr sz="1600">
                <a:solidFill>
                  <a:srgbClr val="000000"/>
                </a:solidFill>
              </a:defRPr>
            </a:lvl2pPr>
            <a:lvl3pPr marL="914332" indent="0">
              <a:buNone/>
              <a:defRPr sz="1400">
                <a:solidFill>
                  <a:srgbClr val="000000"/>
                </a:solidFill>
              </a:defRPr>
            </a:lvl3pPr>
            <a:lvl4pPr marL="1371498" indent="0">
              <a:buNone/>
              <a:defRPr sz="1200">
                <a:solidFill>
                  <a:srgbClr val="000000"/>
                </a:solidFill>
              </a:defRPr>
            </a:lvl4pPr>
            <a:lvl5pPr marL="1828664"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358506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slide - no secondary headlin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A498270-5428-4711-9ACD-E8922C8C6FFD}"/>
              </a:ext>
            </a:extLst>
          </p:cNvPr>
          <p:cNvSpPr>
            <a:spLocks noGrp="1"/>
          </p:cNvSpPr>
          <p:nvPr>
            <p:ph type="body" sz="quarter" idx="13"/>
          </p:nvPr>
        </p:nvSpPr>
        <p:spPr>
          <a:xfrm>
            <a:off x="596902" y="1263651"/>
            <a:ext cx="11264900" cy="4843852"/>
          </a:xfrm>
          <a:prstGeom prst="rect">
            <a:avLst/>
          </a:prstGeom>
        </p:spPr>
        <p:txBody>
          <a:bodyPr lIns="0" tIns="46800" rIns="0" bIns="46800"/>
          <a:lstStyle>
            <a:lvl1pPr marL="0" indent="0">
              <a:buNone/>
              <a:defRPr sz="1800">
                <a:solidFill>
                  <a:srgbClr val="000000"/>
                </a:solidFill>
              </a:defRPr>
            </a:lvl1pPr>
            <a:lvl2pPr marL="457167" indent="0">
              <a:buNone/>
              <a:defRPr sz="1600">
                <a:solidFill>
                  <a:srgbClr val="000000"/>
                </a:solidFill>
              </a:defRPr>
            </a:lvl2pPr>
            <a:lvl3pPr marL="914332" indent="0">
              <a:buNone/>
              <a:defRPr sz="1400">
                <a:solidFill>
                  <a:srgbClr val="000000"/>
                </a:solidFill>
              </a:defRPr>
            </a:lvl3pPr>
            <a:lvl4pPr marL="1371498" indent="0">
              <a:buNone/>
              <a:defRPr sz="1200">
                <a:solidFill>
                  <a:srgbClr val="000000"/>
                </a:solidFill>
              </a:defRPr>
            </a:lvl4pPr>
            <a:lvl5pPr marL="1828664"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2" y="355600"/>
            <a:ext cx="11264900" cy="533400"/>
          </a:xfrm>
          <a:prstGeom prst="rect">
            <a:avLst/>
          </a:prstGeom>
        </p:spPr>
        <p:txBody>
          <a:bodyPr lIns="0" rIns="0"/>
          <a:lstStyle>
            <a:lvl1pPr marL="0" indent="0">
              <a:buNone/>
              <a:defRPr sz="3200"/>
            </a:lvl1pPr>
          </a:lstStyle>
          <a:p>
            <a:pPr lvl="0"/>
            <a:r>
              <a:rPr lang="en-US"/>
              <a:t>Click to edit headline</a:t>
            </a:r>
          </a:p>
        </p:txBody>
      </p:sp>
    </p:spTree>
    <p:extLst>
      <p:ext uri="{BB962C8B-B14F-4D97-AF65-F5344CB8AC3E}">
        <p14:creationId xmlns:p14="http://schemas.microsoft.com/office/powerpoint/2010/main" val="395334660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3" y="355600"/>
            <a:ext cx="6464300" cy="1041400"/>
          </a:xfrm>
          <a:prstGeom prst="rect">
            <a:avLst/>
          </a:prstGeom>
        </p:spPr>
        <p:txBody>
          <a:bodyPr lIns="0" rIns="0"/>
          <a:lstStyle>
            <a:lvl1pPr marL="0" indent="0">
              <a:buNone/>
              <a:defRPr sz="32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3" y="1638300"/>
            <a:ext cx="6464300" cy="533400"/>
          </a:xfrm>
          <a:prstGeom prst="rect">
            <a:avLst/>
          </a:prstGeom>
        </p:spPr>
        <p:txBody>
          <a:bodyPr lIns="0" rIns="0"/>
          <a:lstStyle>
            <a:lvl1pPr marL="0" indent="0">
              <a:buNone/>
              <a:defRPr sz="2400"/>
            </a:lvl1pPr>
          </a:lstStyle>
          <a:p>
            <a:pPr lvl="0"/>
            <a:r>
              <a:rPr lang="en-US"/>
              <a:t>Click to edit secondary headline</a:t>
            </a:r>
          </a:p>
        </p:txBody>
      </p:sp>
      <p:sp>
        <p:nvSpPr>
          <p:cNvPr id="3" name="Picture Placeholder 2">
            <a:extLst>
              <a:ext uri="{FF2B5EF4-FFF2-40B4-BE49-F238E27FC236}">
                <a16:creationId xmlns:a16="http://schemas.microsoft.com/office/drawing/2014/main" id="{0BEC18A0-05D5-4073-B940-CEF60DA65016}"/>
              </a:ext>
            </a:extLst>
          </p:cNvPr>
          <p:cNvSpPr>
            <a:spLocks noGrp="1"/>
          </p:cNvSpPr>
          <p:nvPr>
            <p:ph type="pic" sz="quarter" idx="13" hasCustomPrompt="1"/>
          </p:nvPr>
        </p:nvSpPr>
        <p:spPr>
          <a:xfrm>
            <a:off x="7315200" y="355600"/>
            <a:ext cx="4876800" cy="5715000"/>
          </a:xfrm>
          <a:prstGeom prst="rect">
            <a:avLst/>
          </a:prstGeom>
        </p:spPr>
        <p:txBody>
          <a:bodyPr/>
          <a:lstStyle>
            <a:lvl1pPr marL="0" indent="0">
              <a:buNone/>
              <a:defRPr sz="2000">
                <a:solidFill>
                  <a:schemeClr val="accent2"/>
                </a:solidFill>
              </a:defRPr>
            </a:lvl1pPr>
          </a:lstStyle>
          <a:p>
            <a:r>
              <a:rPr lang="en-US"/>
              <a:t>Insert picture here</a:t>
            </a:r>
          </a:p>
        </p:txBody>
      </p:sp>
      <p:sp>
        <p:nvSpPr>
          <p:cNvPr id="6" name="Text Placeholder 2">
            <a:extLst>
              <a:ext uri="{FF2B5EF4-FFF2-40B4-BE49-F238E27FC236}">
                <a16:creationId xmlns:a16="http://schemas.microsoft.com/office/drawing/2014/main" id="{960F9144-E99A-4DFD-A837-3DD6748510AB}"/>
              </a:ext>
            </a:extLst>
          </p:cNvPr>
          <p:cNvSpPr>
            <a:spLocks noGrp="1"/>
          </p:cNvSpPr>
          <p:nvPr>
            <p:ph type="body" sz="quarter" idx="12"/>
          </p:nvPr>
        </p:nvSpPr>
        <p:spPr>
          <a:xfrm>
            <a:off x="596903" y="2234840"/>
            <a:ext cx="6464300" cy="3835760"/>
          </a:xfrm>
          <a:prstGeom prst="rect">
            <a:avLst/>
          </a:prstGeom>
        </p:spPr>
        <p:txBody>
          <a:bodyPr lIns="0" tIns="46800" rIns="0" bIns="46800"/>
          <a:lstStyle>
            <a:lvl1pPr marL="0" indent="0">
              <a:buNone/>
              <a:defRPr sz="1800">
                <a:solidFill>
                  <a:srgbClr val="000000"/>
                </a:solidFill>
              </a:defRPr>
            </a:lvl1pPr>
            <a:lvl2pPr marL="457167" indent="0">
              <a:buNone/>
              <a:defRPr sz="1600">
                <a:solidFill>
                  <a:srgbClr val="000000"/>
                </a:solidFill>
              </a:defRPr>
            </a:lvl2pPr>
            <a:lvl3pPr marL="914332" indent="0">
              <a:buNone/>
              <a:defRPr sz="1400">
                <a:solidFill>
                  <a:srgbClr val="000000"/>
                </a:solidFill>
              </a:defRPr>
            </a:lvl3pPr>
            <a:lvl4pPr marL="1371498" indent="0">
              <a:buNone/>
              <a:defRPr sz="1200">
                <a:solidFill>
                  <a:srgbClr val="000000"/>
                </a:solidFill>
              </a:defRPr>
            </a:lvl4pPr>
            <a:lvl5pPr marL="1828664"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834801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 two column">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414B9C63-9E83-4770-9746-C207360F44AD}"/>
              </a:ext>
            </a:extLst>
          </p:cNvPr>
          <p:cNvSpPr>
            <a:spLocks noGrp="1"/>
          </p:cNvSpPr>
          <p:nvPr>
            <p:ph type="body" sz="quarter" idx="15"/>
          </p:nvPr>
        </p:nvSpPr>
        <p:spPr>
          <a:xfrm>
            <a:off x="596900" y="1816100"/>
            <a:ext cx="5400000" cy="4267560"/>
          </a:xfrm>
          <a:prstGeom prst="rect">
            <a:avLst/>
          </a:prstGeom>
        </p:spPr>
        <p:txBody>
          <a:bodyPr lIns="0" tIns="46800" rIns="0" bIns="46800"/>
          <a:lstStyle>
            <a:lvl1pPr marL="0" indent="0">
              <a:buNone/>
              <a:defRPr sz="1800">
                <a:solidFill>
                  <a:srgbClr val="000000"/>
                </a:solidFill>
              </a:defRPr>
            </a:lvl1pPr>
            <a:lvl2pPr marL="457167" indent="0">
              <a:buNone/>
              <a:defRPr sz="1600">
                <a:solidFill>
                  <a:srgbClr val="000000"/>
                </a:solidFill>
              </a:defRPr>
            </a:lvl2pPr>
            <a:lvl3pPr marL="914332" indent="0">
              <a:buNone/>
              <a:defRPr sz="1400">
                <a:solidFill>
                  <a:srgbClr val="000000"/>
                </a:solidFill>
              </a:defRPr>
            </a:lvl3pPr>
            <a:lvl4pPr marL="1371498" indent="0">
              <a:buNone/>
              <a:defRPr sz="1200">
                <a:solidFill>
                  <a:srgbClr val="000000"/>
                </a:solidFill>
              </a:defRPr>
            </a:lvl4pPr>
            <a:lvl5pPr marL="1828664"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1276351"/>
            <a:ext cx="5400000" cy="533400"/>
          </a:xfrm>
          <a:prstGeom prst="rect">
            <a:avLst/>
          </a:prstGeom>
        </p:spPr>
        <p:txBody>
          <a:bodyPr lIns="0" rIns="0"/>
          <a:lstStyle>
            <a:lvl1pPr marL="0" indent="0">
              <a:buNone/>
              <a:defRPr sz="2400"/>
            </a:lvl1pPr>
          </a:lstStyle>
          <a:p>
            <a:pPr lvl="0"/>
            <a:r>
              <a:rPr lang="en-US"/>
              <a:t>Click to edit secondary headline</a:t>
            </a:r>
          </a:p>
        </p:txBody>
      </p:sp>
      <p:sp>
        <p:nvSpPr>
          <p:cNvPr id="7" name="Text Placeholder 7">
            <a:extLst>
              <a:ext uri="{FF2B5EF4-FFF2-40B4-BE49-F238E27FC236}">
                <a16:creationId xmlns:a16="http://schemas.microsoft.com/office/drawing/2014/main" id="{6D853A44-729A-49DE-B89B-EEB316CFD3B1}"/>
              </a:ext>
            </a:extLst>
          </p:cNvPr>
          <p:cNvSpPr>
            <a:spLocks noGrp="1"/>
          </p:cNvSpPr>
          <p:nvPr>
            <p:ph type="body" sz="quarter" idx="13" hasCustomPrompt="1"/>
          </p:nvPr>
        </p:nvSpPr>
        <p:spPr>
          <a:xfrm>
            <a:off x="6449100" y="1276351"/>
            <a:ext cx="5400000" cy="533400"/>
          </a:xfrm>
          <a:prstGeom prst="rect">
            <a:avLst/>
          </a:prstGeom>
        </p:spPr>
        <p:txBody>
          <a:bodyPr lIns="0" rIns="0"/>
          <a:lstStyle>
            <a:lvl1pPr marL="0" indent="0">
              <a:buNone/>
              <a:defRPr sz="2400"/>
            </a:lvl1pPr>
          </a:lstStyle>
          <a:p>
            <a:pPr lvl="0"/>
            <a:r>
              <a:rPr lang="en-US"/>
              <a:t>Click to edit secondary headline</a:t>
            </a:r>
          </a:p>
        </p:txBody>
      </p:sp>
      <p:sp>
        <p:nvSpPr>
          <p:cNvPr id="10" name="Text Placeholder 7">
            <a:extLst>
              <a:ext uri="{FF2B5EF4-FFF2-40B4-BE49-F238E27FC236}">
                <a16:creationId xmlns:a16="http://schemas.microsoft.com/office/drawing/2014/main" id="{7C0858F7-E85A-4AB5-98FC-9087046FFB1B}"/>
              </a:ext>
            </a:extLst>
          </p:cNvPr>
          <p:cNvSpPr>
            <a:spLocks noGrp="1"/>
          </p:cNvSpPr>
          <p:nvPr>
            <p:ph type="body" sz="quarter" idx="10" hasCustomPrompt="1"/>
          </p:nvPr>
        </p:nvSpPr>
        <p:spPr>
          <a:xfrm>
            <a:off x="596902" y="355600"/>
            <a:ext cx="11264900" cy="533400"/>
          </a:xfrm>
          <a:prstGeom prst="rect">
            <a:avLst/>
          </a:prstGeom>
        </p:spPr>
        <p:txBody>
          <a:bodyPr lIns="0" rIns="0"/>
          <a:lstStyle>
            <a:lvl1pPr marL="0" indent="0">
              <a:buNone/>
              <a:defRPr sz="3200"/>
            </a:lvl1pPr>
          </a:lstStyle>
          <a:p>
            <a:pPr lvl="0"/>
            <a:r>
              <a:rPr lang="en-US"/>
              <a:t>Click to edit headline</a:t>
            </a:r>
          </a:p>
        </p:txBody>
      </p:sp>
      <p:sp>
        <p:nvSpPr>
          <p:cNvPr id="12" name="Text Placeholder 2">
            <a:extLst>
              <a:ext uri="{FF2B5EF4-FFF2-40B4-BE49-F238E27FC236}">
                <a16:creationId xmlns:a16="http://schemas.microsoft.com/office/drawing/2014/main" id="{8B5E8138-F597-4135-8B04-F8C1EC2DC40D}"/>
              </a:ext>
            </a:extLst>
          </p:cNvPr>
          <p:cNvSpPr>
            <a:spLocks noGrp="1"/>
          </p:cNvSpPr>
          <p:nvPr>
            <p:ph type="body" sz="quarter" idx="16"/>
          </p:nvPr>
        </p:nvSpPr>
        <p:spPr>
          <a:xfrm>
            <a:off x="6449100" y="1816100"/>
            <a:ext cx="5400000" cy="4267560"/>
          </a:xfrm>
          <a:prstGeom prst="rect">
            <a:avLst/>
          </a:prstGeom>
        </p:spPr>
        <p:txBody>
          <a:bodyPr lIns="0" tIns="46800" rIns="0" bIns="46800"/>
          <a:lstStyle>
            <a:lvl1pPr marL="0" indent="0">
              <a:buNone/>
              <a:defRPr sz="1800">
                <a:solidFill>
                  <a:srgbClr val="000000"/>
                </a:solidFill>
              </a:defRPr>
            </a:lvl1pPr>
            <a:lvl2pPr marL="457167" indent="0">
              <a:buNone/>
              <a:defRPr sz="1600">
                <a:solidFill>
                  <a:srgbClr val="000000"/>
                </a:solidFill>
              </a:defRPr>
            </a:lvl2pPr>
            <a:lvl3pPr marL="914332" indent="0">
              <a:buNone/>
              <a:defRPr sz="1400">
                <a:solidFill>
                  <a:srgbClr val="000000"/>
                </a:solidFill>
              </a:defRPr>
            </a:lvl3pPr>
            <a:lvl4pPr marL="1371498" indent="0">
              <a:buNone/>
              <a:defRPr sz="1200">
                <a:solidFill>
                  <a:srgbClr val="000000"/>
                </a:solidFill>
              </a:defRPr>
            </a:lvl4pPr>
            <a:lvl5pPr marL="1828664" indent="0">
              <a:buNone/>
              <a:defRPr sz="12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810012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 2 colum + image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596902" y="355600"/>
            <a:ext cx="11264900" cy="533400"/>
          </a:xfrm>
          <a:prstGeom prst="rect">
            <a:avLst/>
          </a:prstGeom>
        </p:spPr>
        <p:txBody>
          <a:bodyPr lIns="0" rIns="0"/>
          <a:lstStyle>
            <a:lvl1pPr marL="0" indent="0">
              <a:buNone/>
              <a:defRPr sz="32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596900" y="4826000"/>
            <a:ext cx="5400000" cy="533400"/>
          </a:xfrm>
          <a:prstGeom prst="rect">
            <a:avLst/>
          </a:prstGeom>
        </p:spPr>
        <p:txBody>
          <a:bodyPr lIns="0" rIns="0"/>
          <a:lstStyle>
            <a:lvl1pPr marL="0" indent="0">
              <a:buNone/>
              <a:defRPr sz="2400"/>
            </a:lvl1pPr>
          </a:lstStyle>
          <a:p>
            <a:pPr lvl="0"/>
            <a:r>
              <a:rPr lang="en-US"/>
              <a:t>Click to edit secondary headline</a:t>
            </a:r>
          </a:p>
        </p:txBody>
      </p:sp>
      <p:sp>
        <p:nvSpPr>
          <p:cNvPr id="7" name="Text Placeholder 7">
            <a:extLst>
              <a:ext uri="{FF2B5EF4-FFF2-40B4-BE49-F238E27FC236}">
                <a16:creationId xmlns:a16="http://schemas.microsoft.com/office/drawing/2014/main" id="{6D853A44-729A-49DE-B89B-EEB316CFD3B1}"/>
              </a:ext>
            </a:extLst>
          </p:cNvPr>
          <p:cNvSpPr>
            <a:spLocks noGrp="1"/>
          </p:cNvSpPr>
          <p:nvPr>
            <p:ph type="body" sz="quarter" idx="13" hasCustomPrompt="1"/>
          </p:nvPr>
        </p:nvSpPr>
        <p:spPr>
          <a:xfrm>
            <a:off x="6449100" y="4826000"/>
            <a:ext cx="5400000" cy="533400"/>
          </a:xfrm>
          <a:prstGeom prst="rect">
            <a:avLst/>
          </a:prstGeom>
        </p:spPr>
        <p:txBody>
          <a:bodyPr lIns="0" rIns="0"/>
          <a:lstStyle>
            <a:lvl1pPr marL="0" indent="0">
              <a:buNone/>
              <a:defRPr sz="2400"/>
            </a:lvl1pPr>
          </a:lstStyle>
          <a:p>
            <a:pPr lvl="0"/>
            <a:r>
              <a:rPr lang="en-US"/>
              <a:t>Click to edit secondary headline</a:t>
            </a:r>
          </a:p>
        </p:txBody>
      </p:sp>
      <p:sp>
        <p:nvSpPr>
          <p:cNvPr id="10" name="Picture Placeholder 2">
            <a:extLst>
              <a:ext uri="{FF2B5EF4-FFF2-40B4-BE49-F238E27FC236}">
                <a16:creationId xmlns:a16="http://schemas.microsoft.com/office/drawing/2014/main" id="{3700DE6F-1B88-4490-BEC9-97235202725A}"/>
              </a:ext>
            </a:extLst>
          </p:cNvPr>
          <p:cNvSpPr>
            <a:spLocks noGrp="1"/>
          </p:cNvSpPr>
          <p:nvPr>
            <p:ph type="pic" sz="quarter" idx="15" hasCustomPrompt="1"/>
          </p:nvPr>
        </p:nvSpPr>
        <p:spPr>
          <a:xfrm>
            <a:off x="596900" y="1276353"/>
            <a:ext cx="5400000" cy="3409951"/>
          </a:xfrm>
          <a:prstGeom prst="rect">
            <a:avLst/>
          </a:prstGeom>
        </p:spPr>
        <p:txBody>
          <a:bodyPr lIns="0" rIns="0"/>
          <a:lstStyle>
            <a:lvl1pPr marL="0" indent="0">
              <a:buNone/>
              <a:defRPr sz="2000">
                <a:solidFill>
                  <a:schemeClr val="accent2"/>
                </a:solidFill>
              </a:defRPr>
            </a:lvl1pPr>
          </a:lstStyle>
          <a:p>
            <a:r>
              <a:rPr lang="en-US"/>
              <a:t>Insert picture here</a:t>
            </a:r>
          </a:p>
        </p:txBody>
      </p:sp>
      <p:sp>
        <p:nvSpPr>
          <p:cNvPr id="12" name="Picture Placeholder 2">
            <a:extLst>
              <a:ext uri="{FF2B5EF4-FFF2-40B4-BE49-F238E27FC236}">
                <a16:creationId xmlns:a16="http://schemas.microsoft.com/office/drawing/2014/main" id="{AE86B62D-35DF-461E-9B4D-E2D56E37D2DB}"/>
              </a:ext>
            </a:extLst>
          </p:cNvPr>
          <p:cNvSpPr>
            <a:spLocks noGrp="1"/>
          </p:cNvSpPr>
          <p:nvPr>
            <p:ph type="pic" sz="quarter" idx="16" hasCustomPrompt="1"/>
          </p:nvPr>
        </p:nvSpPr>
        <p:spPr>
          <a:xfrm>
            <a:off x="6449100" y="1276353"/>
            <a:ext cx="5400000" cy="3409951"/>
          </a:xfrm>
          <a:prstGeom prst="rect">
            <a:avLst/>
          </a:prstGeom>
        </p:spPr>
        <p:txBody>
          <a:bodyPr lIns="0" rIns="0"/>
          <a:lstStyle>
            <a:lvl1pPr marL="0" indent="0">
              <a:buNone/>
              <a:defRPr sz="2000">
                <a:solidFill>
                  <a:schemeClr val="accent2"/>
                </a:solidFill>
              </a:defRPr>
            </a:lvl1pPr>
          </a:lstStyle>
          <a:p>
            <a:r>
              <a:rPr lang="en-US"/>
              <a:t>Insert picture here</a:t>
            </a:r>
          </a:p>
        </p:txBody>
      </p:sp>
      <p:sp>
        <p:nvSpPr>
          <p:cNvPr id="13" name="Text Placeholder 2">
            <a:extLst>
              <a:ext uri="{FF2B5EF4-FFF2-40B4-BE49-F238E27FC236}">
                <a16:creationId xmlns:a16="http://schemas.microsoft.com/office/drawing/2014/main" id="{6F701D54-A234-46D9-A7AC-1C8A748A1A70}"/>
              </a:ext>
            </a:extLst>
          </p:cNvPr>
          <p:cNvSpPr>
            <a:spLocks noGrp="1"/>
          </p:cNvSpPr>
          <p:nvPr>
            <p:ph type="body" sz="quarter" idx="17"/>
          </p:nvPr>
        </p:nvSpPr>
        <p:spPr>
          <a:xfrm>
            <a:off x="596900" y="5359403"/>
            <a:ext cx="5400000" cy="724260"/>
          </a:xfrm>
          <a:prstGeom prst="rect">
            <a:avLst/>
          </a:prstGeom>
        </p:spPr>
        <p:txBody>
          <a:bodyPr lIns="0" tIns="46800" rIns="0" bIns="46800"/>
          <a:lstStyle>
            <a:lvl1pPr marL="0" indent="0">
              <a:buNone/>
              <a:defRPr sz="1800">
                <a:solidFill>
                  <a:srgbClr val="000000"/>
                </a:solidFill>
              </a:defRPr>
            </a:lvl1pPr>
            <a:lvl2pPr marL="457167" indent="0">
              <a:buNone/>
              <a:defRPr sz="1600">
                <a:solidFill>
                  <a:srgbClr val="000000"/>
                </a:solidFill>
              </a:defRPr>
            </a:lvl2pPr>
            <a:lvl3pPr marL="914332" indent="0">
              <a:buNone/>
              <a:defRPr sz="1400">
                <a:solidFill>
                  <a:srgbClr val="000000"/>
                </a:solidFill>
              </a:defRPr>
            </a:lvl3pPr>
            <a:lvl4pPr marL="1371498" indent="0">
              <a:buNone/>
              <a:defRPr sz="1200">
                <a:solidFill>
                  <a:srgbClr val="000000"/>
                </a:solidFill>
              </a:defRPr>
            </a:lvl4pPr>
            <a:lvl5pPr marL="1828664" indent="0">
              <a:buNone/>
              <a:defRPr sz="1200">
                <a:solidFill>
                  <a:srgbClr val="000000"/>
                </a:solidFill>
              </a:defRPr>
            </a:lvl5pPr>
          </a:lstStyle>
          <a:p>
            <a:pPr lvl="0"/>
            <a:r>
              <a:rPr lang="en-US"/>
              <a:t>Edit Master text styles</a:t>
            </a:r>
          </a:p>
          <a:p>
            <a:pPr lvl="1"/>
            <a:r>
              <a:rPr lang="en-US"/>
              <a:t>Second level</a:t>
            </a:r>
          </a:p>
          <a:p>
            <a:pPr lvl="2"/>
            <a:r>
              <a:rPr lang="en-US"/>
              <a:t>Third level</a:t>
            </a:r>
          </a:p>
        </p:txBody>
      </p:sp>
      <p:sp>
        <p:nvSpPr>
          <p:cNvPr id="15" name="Text Placeholder 2">
            <a:extLst>
              <a:ext uri="{FF2B5EF4-FFF2-40B4-BE49-F238E27FC236}">
                <a16:creationId xmlns:a16="http://schemas.microsoft.com/office/drawing/2014/main" id="{533DED5A-A900-49F6-A0C9-E0E594FC733C}"/>
              </a:ext>
            </a:extLst>
          </p:cNvPr>
          <p:cNvSpPr>
            <a:spLocks noGrp="1"/>
          </p:cNvSpPr>
          <p:nvPr>
            <p:ph type="body" sz="quarter" idx="18"/>
          </p:nvPr>
        </p:nvSpPr>
        <p:spPr>
          <a:xfrm>
            <a:off x="6449100" y="5359403"/>
            <a:ext cx="5400000" cy="724260"/>
          </a:xfrm>
          <a:prstGeom prst="rect">
            <a:avLst/>
          </a:prstGeom>
        </p:spPr>
        <p:txBody>
          <a:bodyPr lIns="0" tIns="46800" rIns="0" bIns="46800"/>
          <a:lstStyle>
            <a:lvl1pPr marL="0" indent="0">
              <a:buNone/>
              <a:defRPr sz="1800">
                <a:solidFill>
                  <a:srgbClr val="000000"/>
                </a:solidFill>
              </a:defRPr>
            </a:lvl1pPr>
            <a:lvl2pPr marL="457167" indent="0">
              <a:buNone/>
              <a:defRPr sz="1600">
                <a:solidFill>
                  <a:srgbClr val="000000"/>
                </a:solidFill>
              </a:defRPr>
            </a:lvl2pPr>
            <a:lvl3pPr marL="914332" indent="0">
              <a:buNone/>
              <a:defRPr sz="1400">
                <a:solidFill>
                  <a:srgbClr val="000000"/>
                </a:solidFill>
              </a:defRPr>
            </a:lvl3pPr>
            <a:lvl4pPr marL="1371498" indent="0">
              <a:buNone/>
              <a:defRPr sz="1200">
                <a:solidFill>
                  <a:srgbClr val="000000"/>
                </a:solidFill>
              </a:defRPr>
            </a:lvl4pPr>
            <a:lvl5pPr marL="1828664" indent="0">
              <a:buNone/>
              <a:defRPr sz="1200">
                <a:solidFill>
                  <a:srgbClr val="000000"/>
                </a:solidFill>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47901800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Image + head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B3A791D-C402-46E8-B91D-0EF148C80BCB}"/>
              </a:ext>
            </a:extLst>
          </p:cNvPr>
          <p:cNvSpPr>
            <a:spLocks noGrp="1"/>
          </p:cNvSpPr>
          <p:nvPr>
            <p:ph type="pic" sz="quarter" idx="11" hasCustomPrompt="1"/>
          </p:nvPr>
        </p:nvSpPr>
        <p:spPr>
          <a:xfrm>
            <a:off x="0" y="1276349"/>
            <a:ext cx="12192000" cy="4768851"/>
          </a:xfrm>
          <a:prstGeom prst="rect">
            <a:avLst/>
          </a:prstGeom>
        </p:spPr>
        <p:txBody>
          <a:bodyPr/>
          <a:lstStyle>
            <a:lvl1pPr marL="0" indent="0">
              <a:buNone/>
              <a:defRPr sz="2000">
                <a:solidFill>
                  <a:schemeClr val="accent2"/>
                </a:solidFill>
              </a:defRPr>
            </a:lvl1pPr>
          </a:lstStyle>
          <a:p>
            <a:r>
              <a:rPr lang="en-US"/>
              <a:t>Click to insert image</a:t>
            </a:r>
          </a:p>
        </p:txBody>
      </p:sp>
      <p:sp>
        <p:nvSpPr>
          <p:cNvPr id="12" name="Text Placeholder 7">
            <a:extLst>
              <a:ext uri="{FF2B5EF4-FFF2-40B4-BE49-F238E27FC236}">
                <a16:creationId xmlns:a16="http://schemas.microsoft.com/office/drawing/2014/main" id="{7AC28DBE-45F3-4B39-8C8D-11081B971CAA}"/>
              </a:ext>
            </a:extLst>
          </p:cNvPr>
          <p:cNvSpPr>
            <a:spLocks noGrp="1"/>
          </p:cNvSpPr>
          <p:nvPr>
            <p:ph type="body" sz="quarter" idx="10" hasCustomPrompt="1"/>
          </p:nvPr>
        </p:nvSpPr>
        <p:spPr>
          <a:xfrm>
            <a:off x="596902" y="355600"/>
            <a:ext cx="11264900" cy="533400"/>
          </a:xfrm>
          <a:prstGeom prst="rect">
            <a:avLst/>
          </a:prstGeom>
        </p:spPr>
        <p:txBody>
          <a:bodyPr lIns="0"/>
          <a:lstStyle>
            <a:lvl1pPr marL="0" indent="0">
              <a:buNone/>
              <a:defRPr sz="3200"/>
            </a:lvl1pPr>
          </a:lstStyle>
          <a:p>
            <a:pPr lvl="0"/>
            <a:r>
              <a:rPr lang="en-US"/>
              <a:t>Click to edit headline</a:t>
            </a:r>
          </a:p>
        </p:txBody>
      </p:sp>
    </p:spTree>
    <p:extLst>
      <p:ext uri="{BB962C8B-B14F-4D97-AF65-F5344CB8AC3E}">
        <p14:creationId xmlns:p14="http://schemas.microsoft.com/office/powerpoint/2010/main" val="402027443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1st level internal pag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7"/>
            <a:ext cx="12192000" cy="1080072"/>
          </a:xfrm>
          <a:prstGeom prst="rect">
            <a:avLst/>
          </a:prstGeom>
        </p:spPr>
      </p:pic>
      <p:sp>
        <p:nvSpPr>
          <p:cNvPr id="4" name="Title 1"/>
          <p:cNvSpPr>
            <a:spLocks noGrp="1"/>
          </p:cNvSpPr>
          <p:nvPr>
            <p:ph type="title" hasCustomPrompt="1"/>
          </p:nvPr>
        </p:nvSpPr>
        <p:spPr>
          <a:xfrm>
            <a:off x="958852" y="274641"/>
            <a:ext cx="8833560" cy="586603"/>
          </a:xfrm>
          <a:prstGeom prst="rect">
            <a:avLst/>
          </a:prstGeom>
          <a:ln>
            <a:noFill/>
          </a:ln>
        </p:spPr>
        <p:txBody>
          <a:bodyPr rIns="0" anchor="b" anchorCtr="0">
            <a:normAutofit/>
          </a:bodyPr>
          <a:lstStyle>
            <a:lvl1pPr algn="l">
              <a:defRPr sz="2100" b="1" baseline="0">
                <a:solidFill>
                  <a:srgbClr val="4D3069"/>
                </a:solidFill>
                <a:latin typeface="Arial"/>
                <a:cs typeface="Arial"/>
              </a:defRPr>
            </a:lvl1pPr>
          </a:lstStyle>
          <a:p>
            <a:r>
              <a:rPr lang="en-GB"/>
              <a:t>Click to add title</a:t>
            </a:r>
            <a:endParaRPr lang="en-US"/>
          </a:p>
        </p:txBody>
      </p:sp>
      <p:sp>
        <p:nvSpPr>
          <p:cNvPr id="6" name="Text Placeholder 5"/>
          <p:cNvSpPr>
            <a:spLocks noGrp="1"/>
          </p:cNvSpPr>
          <p:nvPr>
            <p:ph type="body" sz="quarter" idx="15"/>
          </p:nvPr>
        </p:nvSpPr>
        <p:spPr>
          <a:xfrm>
            <a:off x="958852" y="1235080"/>
            <a:ext cx="10623549" cy="2448421"/>
          </a:xfrm>
          <a:prstGeom prst="rect">
            <a:avLst/>
          </a:prstGeom>
        </p:spPr>
        <p:txBody>
          <a:bodyPr/>
          <a:lstStyle>
            <a:lvl1pPr marL="203582" indent="-203582">
              <a:buClr>
                <a:srgbClr val="4D3069"/>
              </a:buClr>
              <a:buSzPct val="60000"/>
              <a:buFont typeface="Arial" pitchFamily="34" charset="0"/>
              <a:buChar char="►"/>
              <a:defRPr sz="1351">
                <a:solidFill>
                  <a:srgbClr val="36424A"/>
                </a:solidFill>
              </a:defRPr>
            </a:lvl1pPr>
            <a:lvl2pPr marL="470263" indent="-203582">
              <a:buClr>
                <a:srgbClr val="4D3069"/>
              </a:buClr>
              <a:buSzPct val="60000"/>
              <a:buFont typeface="Arial" pitchFamily="34" charset="0"/>
              <a:buChar char="►"/>
              <a:defRPr sz="1351">
                <a:solidFill>
                  <a:srgbClr val="36424A"/>
                </a:solidFill>
              </a:defRPr>
            </a:lvl2pPr>
            <a:lvl3pPr marL="736942" indent="-203582">
              <a:buClr>
                <a:srgbClr val="4D3069"/>
              </a:buClr>
              <a:buSzPct val="60000"/>
              <a:buFont typeface="Arial" pitchFamily="34" charset="0"/>
              <a:buChar char="►"/>
              <a:defRPr sz="1351">
                <a:solidFill>
                  <a:srgbClr val="36424A"/>
                </a:solidFill>
              </a:defRPr>
            </a:lvl3pPr>
            <a:lvl4pPr marL="1009575" indent="-203582">
              <a:buClr>
                <a:srgbClr val="4D3069"/>
              </a:buClr>
              <a:buSzPct val="60000"/>
              <a:buFont typeface="Arial" pitchFamily="34" charset="0"/>
              <a:buChar char="►"/>
              <a:defRPr sz="1351">
                <a:solidFill>
                  <a:srgbClr val="36424A"/>
                </a:solidFill>
              </a:defRPr>
            </a:lvl4pPr>
            <a:lvl5pPr marL="1276255" indent="-203582">
              <a:buClr>
                <a:srgbClr val="4D3069"/>
              </a:buClr>
              <a:buSzPct val="60000"/>
              <a:buFont typeface="Arial" pitchFamily="34" charset="0"/>
              <a:buChar char="►"/>
              <a:defRPr sz="1351">
                <a:solidFill>
                  <a:srgbClr val="3642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98246898"/>
      </p:ext>
    </p:extLst>
  </p:cSld>
  <p:clrMapOvr>
    <a:overrideClrMapping bg1="lt1" tx1="dk1" bg2="lt2" tx2="dk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D043C-EEE7-A32B-6E1D-8EE2B98DFF0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4162837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3.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6" Type="http://schemas.openxmlformats.org/officeDocument/2006/relationships/theme" Target="../theme/theme4.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38.xml"/><Relationship Id="rId7" Type="http://schemas.openxmlformats.org/officeDocument/2006/relationships/theme" Target="../theme/theme5.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44.xml"/><Relationship Id="rId7" Type="http://schemas.openxmlformats.org/officeDocument/2006/relationships/slideLayout" Target="../slideLayouts/slideLayout4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5" Type="http://schemas.openxmlformats.org/officeDocument/2006/relationships/slideLayout" Target="../slideLayouts/slideLayout46.xml"/><Relationship Id="rId4" Type="http://schemas.openxmlformats.org/officeDocument/2006/relationships/slideLayout" Target="../slideLayouts/slideLayout4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5" Type="http://schemas.openxmlformats.org/officeDocument/2006/relationships/slideLayout" Target="../slideLayouts/slideLayout53.xml"/><Relationship Id="rId10" Type="http://schemas.openxmlformats.org/officeDocument/2006/relationships/image" Target="../media/image14.png"/><Relationship Id="rId4" Type="http://schemas.openxmlformats.org/officeDocument/2006/relationships/slideLayout" Target="../slideLayouts/slideLayout52.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9.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theme" Target="../theme/theme8.xml"/><Relationship Id="rId5" Type="http://schemas.openxmlformats.org/officeDocument/2006/relationships/slideLayout" Target="../slideLayouts/slideLayout61.xml"/><Relationship Id="rId4" Type="http://schemas.openxmlformats.org/officeDocument/2006/relationships/slideLayout" Target="../slideLayouts/slideLayout60.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64.xml"/><Relationship Id="rId7" Type="http://schemas.openxmlformats.org/officeDocument/2006/relationships/theme" Target="../theme/theme9.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68.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1.xml"/><Relationship Id="rId2" Type="http://schemas.openxmlformats.org/officeDocument/2006/relationships/slideLayout" Target="../slideLayouts/slideLayout70.xml"/><Relationship Id="rId1" Type="http://schemas.openxmlformats.org/officeDocument/2006/relationships/slideLayout" Target="../slideLayouts/slideLayout69.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image" Target="../media/image14.png"/><Relationship Id="rId5" Type="http://schemas.openxmlformats.org/officeDocument/2006/relationships/slideLayout" Target="../slideLayouts/slideLayout76.xml"/><Relationship Id="rId10" Type="http://schemas.openxmlformats.org/officeDocument/2006/relationships/theme" Target="../theme/theme12.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5" Type="http://schemas.openxmlformats.org/officeDocument/2006/relationships/slideLayout" Target="../slideLayouts/slideLayout85.xml"/><Relationship Id="rId10" Type="http://schemas.openxmlformats.org/officeDocument/2006/relationships/image" Target="../media/image14.png"/><Relationship Id="rId4" Type="http://schemas.openxmlformats.org/officeDocument/2006/relationships/slideLayout" Target="../slideLayouts/slideLayout84.xml"/><Relationship Id="rId9" Type="http://schemas.openxmlformats.org/officeDocument/2006/relationships/theme" Target="../theme/theme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D9955-2D05-4CB1-A448-FD5F51C5DCD8}" type="datetimeFigureOut">
              <a:rPr lang="en-GB" smtClean="0"/>
              <a:t>27/05/2025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3709622359"/>
      </p:ext>
    </p:extLst>
  </p:cSld>
  <p:clrMap bg1="lt1" tx1="dk1" bg2="lt2" tx2="dk2" accent1="accent1" accent2="accent2" accent3="accent3" accent4="accent4" accent5="accent5" accent6="accent6" hlink="hlink" folHlink="folHlink"/>
  <p:sldLayoutIdLst>
    <p:sldLayoutId id="2147483985" r:id="rId1"/>
    <p:sldLayoutId id="2147483721" r:id="rId2"/>
    <p:sldLayoutId id="2147483774" r:id="rId3"/>
    <p:sldLayoutId id="2147483983" r:id="rId4"/>
    <p:sldLayoutId id="2147483984" r:id="rId5"/>
    <p:sldLayoutId id="2147483979" r:id="rId6"/>
    <p:sldLayoutId id="2147483980" r:id="rId7"/>
    <p:sldLayoutId id="2147483981"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189021"/>
      </p:ext>
    </p:extLst>
  </p:cSld>
  <p:clrMap bg1="lt1" tx1="dk1" bg2="lt2" tx2="dk2" accent1="accent1" accent2="accent2" accent3="accent3" accent4="accent4" accent5="accent5" accent6="accent6" hlink="hlink" folHlink="folHlink"/>
  <p:sldLayoutIdLst>
    <p:sldLayoutId id="2147483714" r:id="rId1"/>
    <p:sldLayoutId id="2147483776" r:id="rId2"/>
    <p:sldLayoutId id="2147483777" r:id="rId3"/>
  </p:sldLayoutIdLst>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60EC35-8287-43F5-B385-8C39134CCD11}"/>
              </a:ext>
            </a:extLst>
          </p:cNvPr>
          <p:cNvSpPr>
            <a:spLocks noGrp="1"/>
          </p:cNvSpPr>
          <p:nvPr>
            <p:ph type="title"/>
          </p:nvPr>
        </p:nvSpPr>
        <p:spPr>
          <a:xfrm>
            <a:off x="334964" y="365125"/>
            <a:ext cx="11522075"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C63EF41-9A9F-4882-B9EA-33FFFDBD94E7}"/>
              </a:ext>
            </a:extLst>
          </p:cNvPr>
          <p:cNvSpPr>
            <a:spLocks noGrp="1"/>
          </p:cNvSpPr>
          <p:nvPr>
            <p:ph type="body" idx="1"/>
          </p:nvPr>
        </p:nvSpPr>
        <p:spPr>
          <a:xfrm>
            <a:off x="334964" y="1825625"/>
            <a:ext cx="11522075"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3CFD7295-B77D-4669-9329-7A60EA851383}"/>
              </a:ext>
            </a:extLst>
          </p:cNvPr>
          <p:cNvSpPr>
            <a:spLocks noGrp="1"/>
          </p:cNvSpPr>
          <p:nvPr>
            <p:ph type="sldNum" sz="quarter" idx="4"/>
          </p:nvPr>
        </p:nvSpPr>
        <p:spPr>
          <a:xfrm>
            <a:off x="334963" y="6356351"/>
            <a:ext cx="381000" cy="365125"/>
          </a:xfrm>
          <a:prstGeom prst="rect">
            <a:avLst/>
          </a:prstGeom>
        </p:spPr>
        <p:txBody>
          <a:bodyPr vert="horz" lIns="91440" tIns="45720" rIns="91440" bIns="45720" rtlCol="0" anchor="ctr"/>
          <a:lstStyle>
            <a:lvl1pPr algn="r">
              <a:defRPr sz="1051">
                <a:solidFill>
                  <a:schemeClr val="tx1">
                    <a:tint val="75000"/>
                  </a:schemeClr>
                </a:solidFill>
              </a:defRPr>
            </a:lvl1pPr>
          </a:lstStyle>
          <a:p>
            <a:endParaRPr lang="en-GB" dirty="0"/>
          </a:p>
        </p:txBody>
      </p:sp>
      <p:sp>
        <p:nvSpPr>
          <p:cNvPr id="4" name="Footer Placeholder 3">
            <a:extLst>
              <a:ext uri="{FF2B5EF4-FFF2-40B4-BE49-F238E27FC236}">
                <a16:creationId xmlns:a16="http://schemas.microsoft.com/office/drawing/2014/main" id="{8EC91C63-0DB7-488F-950F-A6CFC6A7162B}"/>
              </a:ext>
            </a:extLst>
          </p:cNvPr>
          <p:cNvSpPr>
            <a:spLocks noGrp="1"/>
          </p:cNvSpPr>
          <p:nvPr>
            <p:ph type="ftr" sz="quarter" idx="3"/>
          </p:nvPr>
        </p:nvSpPr>
        <p:spPr>
          <a:xfrm>
            <a:off x="715963" y="6356351"/>
            <a:ext cx="4114800" cy="365125"/>
          </a:xfrm>
          <a:prstGeom prst="rect">
            <a:avLst/>
          </a:prstGeom>
        </p:spPr>
        <p:txBody>
          <a:bodyPr vert="horz" lIns="0" tIns="0" rIns="0" bIns="0" rtlCol="0" anchor="ctr"/>
          <a:lstStyle>
            <a:lvl1pPr algn="l">
              <a:defRPr sz="1051">
                <a:solidFill>
                  <a:schemeClr val="tx1">
                    <a:tint val="75000"/>
                  </a:schemeClr>
                </a:solidFill>
              </a:defRPr>
            </a:lvl1pPr>
          </a:lstStyle>
          <a:p>
            <a:r>
              <a:rPr lang="en-GB"/>
              <a:t>© 2020 RICS</a:t>
            </a:r>
          </a:p>
        </p:txBody>
      </p:sp>
    </p:spTree>
    <p:extLst>
      <p:ext uri="{BB962C8B-B14F-4D97-AF65-F5344CB8AC3E}">
        <p14:creationId xmlns:p14="http://schemas.microsoft.com/office/powerpoint/2010/main" val="2244972505"/>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781" r:id="rId3"/>
    <p:sldLayoutId id="2147483888" r:id="rId4"/>
    <p:sldLayoutId id="2147483889" r:id="rId5"/>
    <p:sldLayoutId id="2147483783" r:id="rId6"/>
    <p:sldLayoutId id="2147483784" r:id="rId7"/>
    <p:sldLayoutId id="2147483892" r:id="rId8"/>
    <p:sldLayoutId id="2147483786" r:id="rId9"/>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3906">
          <p15:clr>
            <a:srgbClr val="F26B43"/>
          </p15:clr>
        </p15:guide>
        <p15:guide id="3" pos="211">
          <p15:clr>
            <a:srgbClr val="F26B43"/>
          </p15:clr>
        </p15:guide>
        <p15:guide id="4" pos="746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1433304"/>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705" r:id="rId5"/>
    <p:sldLayoutId id="2147483707" r:id="rId6"/>
    <p:sldLayoutId id="2147483725" r:id="rId7"/>
    <p:sldLayoutId id="2147483726" r:id="rId8"/>
    <p:sldLayoutId id="2147483727" r:id="rId9"/>
    <p:sldLayoutId id="2147483728" r:id="rId10"/>
    <p:sldLayoutId id="2147483836" r:id="rId11"/>
    <p:sldLayoutId id="2147483837" r:id="rId12"/>
    <p:sldLayoutId id="2147483838" r:id="rId13"/>
    <p:sldLayoutId id="2147483839" r:id="rId14"/>
    <p:sldLayoutId id="2147483840"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668980-DB75-4D3B-A219-EA7B95FB34D8}"/>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0855673" y="6343130"/>
            <a:ext cx="1006124" cy="396000"/>
          </a:xfrm>
          <a:prstGeom prst="rect">
            <a:avLst/>
          </a:prstGeom>
        </p:spPr>
      </p:pic>
    </p:spTree>
    <p:extLst>
      <p:ext uri="{BB962C8B-B14F-4D97-AF65-F5344CB8AC3E}">
        <p14:creationId xmlns:p14="http://schemas.microsoft.com/office/powerpoint/2010/main" val="4180803526"/>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698140"/>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82"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668980-DB75-4D3B-A219-EA7B95FB34D8}"/>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008075" y="6343131"/>
            <a:ext cx="1006124" cy="396000"/>
          </a:xfrm>
          <a:prstGeom prst="rect">
            <a:avLst/>
          </a:prstGeom>
        </p:spPr>
      </p:pic>
    </p:spTree>
    <p:extLst>
      <p:ext uri="{BB962C8B-B14F-4D97-AF65-F5344CB8AC3E}">
        <p14:creationId xmlns:p14="http://schemas.microsoft.com/office/powerpoint/2010/main" val="1347301374"/>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D9955-2D05-4CB1-A448-FD5F51C5DCD8}" type="datetimeFigureOut">
              <a:rPr lang="en-GB" smtClean="0"/>
              <a:t>27/05/2025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29DB3E-6CE2-4D22-962D-96EEEF452F28}" type="slidenum">
              <a:rPr lang="en-GB" smtClean="0"/>
              <a:t>‹#›</a:t>
            </a:fld>
            <a:endParaRPr lang="en-GB"/>
          </a:p>
        </p:txBody>
      </p:sp>
    </p:spTree>
    <p:extLst>
      <p:ext uri="{BB962C8B-B14F-4D97-AF65-F5344CB8AC3E}">
        <p14:creationId xmlns:p14="http://schemas.microsoft.com/office/powerpoint/2010/main" val="3601656127"/>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668980-DB75-4D3B-A219-EA7B95FB34D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855673" y="6343130"/>
            <a:ext cx="1006124" cy="396000"/>
          </a:xfrm>
          <a:prstGeom prst="rect">
            <a:avLst/>
          </a:prstGeom>
        </p:spPr>
      </p:pic>
      <p:sp>
        <p:nvSpPr>
          <p:cNvPr id="8" name="TextBox 7">
            <a:extLst>
              <a:ext uri="{FF2B5EF4-FFF2-40B4-BE49-F238E27FC236}">
                <a16:creationId xmlns:a16="http://schemas.microsoft.com/office/drawing/2014/main" id="{E7D8197B-E9A9-4C7D-AD40-C82B30FB7252}"/>
              </a:ext>
            </a:extLst>
          </p:cNvPr>
          <p:cNvSpPr txBox="1"/>
          <p:nvPr userDrawn="1"/>
        </p:nvSpPr>
        <p:spPr>
          <a:xfrm>
            <a:off x="533400" y="6410325"/>
            <a:ext cx="981359" cy="253916"/>
          </a:xfrm>
          <a:prstGeom prst="rect">
            <a:avLst/>
          </a:prstGeom>
          <a:noFill/>
        </p:spPr>
        <p:txBody>
          <a:bodyPr wrap="none" rtlCol="0">
            <a:spAutoFit/>
          </a:bodyPr>
          <a:lstStyle/>
          <a:p>
            <a:r>
              <a:rPr lang="en-US" sz="1050" dirty="0">
                <a:solidFill>
                  <a:srgbClr val="000000"/>
                </a:solidFill>
              </a:rPr>
              <a:t>© 2020 RICS</a:t>
            </a:r>
          </a:p>
        </p:txBody>
      </p:sp>
    </p:spTree>
    <p:extLst>
      <p:ext uri="{BB962C8B-B14F-4D97-AF65-F5344CB8AC3E}">
        <p14:creationId xmlns:p14="http://schemas.microsoft.com/office/powerpoint/2010/main" val="3253448792"/>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5/27/2025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689953670"/>
      </p:ext>
    </p:extLst>
  </p:cSld>
  <p:clrMap bg1="lt1" tx1="dk1" bg2="lt2" tx2="dk2" accent1="accent1" accent2="accent2" accent3="accent3" accent4="accent4" accent5="accent5" accent6="accent6" hlink="hlink" folHlink="folHlink"/>
  <p:sldLayoutIdLst>
    <p:sldLayoutId id="214748379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5144645"/>
      </p:ext>
    </p:extLst>
  </p:cSld>
  <p:clrMap bg1="lt1" tx1="dk1" bg2="lt2" tx2="dk2" accent1="accent1" accent2="accent2" accent3="accent3" accent4="accent4" accent5="accent5" accent6="accent6" hlink="hlink" folHlink="folHlink"/>
  <p:sldLayoutIdLst>
    <p:sldLayoutId id="2147483987" r:id="rId1"/>
    <p:sldLayoutId id="2147483989" r:id="rId2"/>
    <p:sldLayoutId id="214748399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668980-DB75-4D3B-A219-EA7B95FB34D8}"/>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1008074" y="6343131"/>
            <a:ext cx="1006124" cy="396000"/>
          </a:xfrm>
          <a:prstGeom prst="rect">
            <a:avLst/>
          </a:prstGeom>
        </p:spPr>
      </p:pic>
    </p:spTree>
    <p:extLst>
      <p:ext uri="{BB962C8B-B14F-4D97-AF65-F5344CB8AC3E}">
        <p14:creationId xmlns:p14="http://schemas.microsoft.com/office/powerpoint/2010/main" val="3159437333"/>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668980-DB75-4D3B-A219-EA7B95FB34D8}"/>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008075" y="6343131"/>
            <a:ext cx="1006124" cy="396000"/>
          </a:xfrm>
          <a:prstGeom prst="rect">
            <a:avLst/>
          </a:prstGeom>
        </p:spPr>
      </p:pic>
    </p:spTree>
    <p:extLst>
      <p:ext uri="{BB962C8B-B14F-4D97-AF65-F5344CB8AC3E}">
        <p14:creationId xmlns:p14="http://schemas.microsoft.com/office/powerpoint/2010/main" val="1828181459"/>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Lst>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81.xml"/><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4.xml"/><Relationship Id="rId7" Type="http://schemas.openxmlformats.org/officeDocument/2006/relationships/image" Target="../media/image24.svg"/><Relationship Id="rId2" Type="http://schemas.openxmlformats.org/officeDocument/2006/relationships/slideLayout" Target="../slideLayouts/slideLayout80.xml"/><Relationship Id="rId1" Type="http://schemas.openxmlformats.org/officeDocument/2006/relationships/tags" Target="../tags/tag1.xml"/><Relationship Id="rId6" Type="http://schemas.openxmlformats.org/officeDocument/2006/relationships/image" Target="../media/image23.png"/><Relationship Id="rId5" Type="http://schemas.microsoft.com/office/2007/relationships/hdphoto" Target="../media/hdphoto1.wdp"/><Relationship Id="rId4" Type="http://schemas.openxmlformats.org/officeDocument/2006/relationships/image" Target="../media/image22.png"/><Relationship Id="rId9" Type="http://schemas.openxmlformats.org/officeDocument/2006/relationships/image" Target="../media/image26.sv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80.xml"/><Relationship Id="rId4" Type="http://schemas.openxmlformats.org/officeDocument/2006/relationships/image" Target="../media/image26.svg"/></Relationships>
</file>

<file path=ppt/slides/_rels/slide6.xml.rels><?xml version="1.0" encoding="UTF-8" standalone="yes"?>
<Relationships xmlns="http://schemas.openxmlformats.org/package/2006/relationships"><Relationship Id="rId8" Type="http://schemas.openxmlformats.org/officeDocument/2006/relationships/image" Target="../media/image29.jpg"/><Relationship Id="rId13" Type="http://schemas.openxmlformats.org/officeDocument/2006/relationships/image" Target="../media/image34.jpg"/><Relationship Id="rId3" Type="http://schemas.openxmlformats.org/officeDocument/2006/relationships/notesSlide" Target="../notesSlides/notesSlide6.xml"/><Relationship Id="rId7" Type="http://schemas.openxmlformats.org/officeDocument/2006/relationships/image" Target="../media/image28.PNG"/><Relationship Id="rId12" Type="http://schemas.openxmlformats.org/officeDocument/2006/relationships/image" Target="../media/image33.jpg"/><Relationship Id="rId2" Type="http://schemas.openxmlformats.org/officeDocument/2006/relationships/slideLayout" Target="../slideLayouts/slideLayout3.xml"/><Relationship Id="rId1" Type="http://schemas.openxmlformats.org/officeDocument/2006/relationships/tags" Target="../tags/tag2.xml"/><Relationship Id="rId6" Type="http://schemas.openxmlformats.org/officeDocument/2006/relationships/image" Target="../media/image27.jpg"/><Relationship Id="rId11" Type="http://schemas.openxmlformats.org/officeDocument/2006/relationships/image" Target="../media/image32.jpg"/><Relationship Id="rId5" Type="http://schemas.openxmlformats.org/officeDocument/2006/relationships/image" Target="../media/image26.svg"/><Relationship Id="rId15" Type="http://schemas.openxmlformats.org/officeDocument/2006/relationships/image" Target="../media/image36.jfif"/><Relationship Id="rId10" Type="http://schemas.openxmlformats.org/officeDocument/2006/relationships/image" Target="../media/image31.jpg"/><Relationship Id="rId4" Type="http://schemas.openxmlformats.org/officeDocument/2006/relationships/image" Target="../media/image25.png"/><Relationship Id="rId9" Type="http://schemas.openxmlformats.org/officeDocument/2006/relationships/image" Target="../media/image30.jpg"/><Relationship Id="rId14" Type="http://schemas.openxmlformats.org/officeDocument/2006/relationships/image" Target="../media/image35.jpg"/></Relationships>
</file>

<file path=ppt/slides/_rels/slide7.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2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80.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5" Type="http://schemas.openxmlformats.org/officeDocument/2006/relationships/image" Target="../media/image47.png"/><Relationship Id="rId10" Type="http://schemas.openxmlformats.org/officeDocument/2006/relationships/image" Target="../media/image42.png"/><Relationship Id="rId4" Type="http://schemas.openxmlformats.org/officeDocument/2006/relationships/image" Target="../media/image26.svg"/><Relationship Id="rId9" Type="http://schemas.openxmlformats.org/officeDocument/2006/relationships/image" Target="../media/image41.png"/><Relationship Id="rId14" Type="http://schemas.openxmlformats.org/officeDocument/2006/relationships/image" Target="../media/image4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2.xml"/><Relationship Id="rId1" Type="http://schemas.openxmlformats.org/officeDocument/2006/relationships/slideLayout" Target="../slideLayouts/slideLayout28.xml"/><Relationship Id="rId4" Type="http://schemas.openxmlformats.org/officeDocument/2006/relationships/image" Target="../media/image52.png"/></Relationships>
</file>

<file path=ppt/slides/_rels/slide1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4.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1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58.png"/></Relationships>
</file>

<file path=ppt/slides/_rels/slide1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5.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19.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notesSlide" Target="../notesSlides/notesSlide18.xml"/><Relationship Id="rId7" Type="http://schemas.openxmlformats.org/officeDocument/2006/relationships/image" Target="../media/image66.png"/><Relationship Id="rId2" Type="http://schemas.openxmlformats.org/officeDocument/2006/relationships/slideLayout" Target="../slideLayouts/slideLayout4.xml"/><Relationship Id="rId1" Type="http://schemas.openxmlformats.org/officeDocument/2006/relationships/tags" Target="../tags/tag6.xml"/><Relationship Id="rId6" Type="http://schemas.openxmlformats.org/officeDocument/2006/relationships/image" Target="../media/image65.svg"/><Relationship Id="rId5" Type="http://schemas.openxmlformats.org/officeDocument/2006/relationships/image" Target="../media/image64.png"/><Relationship Id="rId10" Type="http://schemas.openxmlformats.org/officeDocument/2006/relationships/image" Target="../media/image69.svg"/><Relationship Id="rId4" Type="http://schemas.openxmlformats.org/officeDocument/2006/relationships/image" Target="../media/image63.png"/><Relationship Id="rId9" Type="http://schemas.openxmlformats.org/officeDocument/2006/relationships/image" Target="../media/image6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0.xml"/><Relationship Id="rId1" Type="http://schemas.openxmlformats.org/officeDocument/2006/relationships/slideLayout" Target="../slideLayouts/slideLayout58.xml"/><Relationship Id="rId4" Type="http://schemas.openxmlformats.org/officeDocument/2006/relationships/hyperlink" Target="http://www.rics.org/uk/join/student/"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1.xml"/><Relationship Id="rId1" Type="http://schemas.openxmlformats.org/officeDocument/2006/relationships/slideLayout" Target="../slideLayouts/slideLayout60.xml"/></Relationships>
</file>

<file path=ppt/slides/_rels/slide2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57.xml"/></Relationships>
</file>

<file path=ppt/slides/_rels/slide24.xml.rels><?xml version="1.0" encoding="UTF-8" standalone="yes"?>
<Relationships xmlns="http://schemas.openxmlformats.org/package/2006/relationships"><Relationship Id="rId8" Type="http://schemas.openxmlformats.org/officeDocument/2006/relationships/image" Target="../media/image79.jpg"/><Relationship Id="rId3" Type="http://schemas.openxmlformats.org/officeDocument/2006/relationships/image" Target="../media/image74.jfif"/><Relationship Id="rId7" Type="http://schemas.openxmlformats.org/officeDocument/2006/relationships/image" Target="../media/image78.jfif"/><Relationship Id="rId2" Type="http://schemas.openxmlformats.org/officeDocument/2006/relationships/image" Target="../media/image73.jpeg"/><Relationship Id="rId1" Type="http://schemas.openxmlformats.org/officeDocument/2006/relationships/slideLayout" Target="../slideLayouts/slideLayout62.xml"/><Relationship Id="rId6" Type="http://schemas.openxmlformats.org/officeDocument/2006/relationships/image" Target="../media/image77.jfif"/><Relationship Id="rId5" Type="http://schemas.openxmlformats.org/officeDocument/2006/relationships/image" Target="../media/image76.jfif"/><Relationship Id="rId4" Type="http://schemas.openxmlformats.org/officeDocument/2006/relationships/image" Target="../media/image75.jpeg"/></Relationships>
</file>

<file path=ppt/slides/_rels/slide25.xml.rels><?xml version="1.0" encoding="UTF-8" standalone="yes"?>
<Relationships xmlns="http://schemas.openxmlformats.org/package/2006/relationships"><Relationship Id="rId8" Type="http://schemas.openxmlformats.org/officeDocument/2006/relationships/hyperlink" Target="http://www.ricscourses.org/Course/" TargetMode="External"/><Relationship Id="rId3" Type="http://schemas.openxmlformats.org/officeDocument/2006/relationships/notesSlide" Target="../notesSlides/notesSlide22.xml"/><Relationship Id="rId7" Type="http://schemas.openxmlformats.org/officeDocument/2006/relationships/hyperlink" Target="http://www.rics.org/uk/the-profession/professional-bodies/" TargetMode="External"/><Relationship Id="rId12" Type="http://schemas.openxmlformats.org/officeDocument/2006/relationships/image" Target="../media/image80.jpeg"/><Relationship Id="rId2" Type="http://schemas.openxmlformats.org/officeDocument/2006/relationships/slideLayout" Target="../slideLayouts/slideLayout68.xml"/><Relationship Id="rId1" Type="http://schemas.openxmlformats.org/officeDocument/2006/relationships/tags" Target="../tags/tag7.xml"/><Relationship Id="rId6" Type="http://schemas.openxmlformats.org/officeDocument/2006/relationships/hyperlink" Target="https://www.rics.org/uk/apc/pathway-guides" TargetMode="External"/><Relationship Id="rId11" Type="http://schemas.openxmlformats.org/officeDocument/2006/relationships/hyperlink" Target="https://www.rics.org/Global/RICS_Assessment_Calendar_Scot_Eng_wales_RICS_151216_jf.pdf" TargetMode="External"/><Relationship Id="rId5" Type="http://schemas.openxmlformats.org/officeDocument/2006/relationships/hyperlink" Target="https://www.rics.org/uk/join/new-associate-assocrics/" TargetMode="External"/><Relationship Id="rId10" Type="http://schemas.openxmlformats.org/officeDocument/2006/relationships/hyperlink" Target="https://www.rics.org/uk/apc/associate-candidate-support/" TargetMode="External"/><Relationship Id="rId4" Type="http://schemas.openxmlformats.org/officeDocument/2006/relationships/hyperlink" Target="https://www.rics.org/uk/join/member-mrics/" TargetMode="External"/><Relationship Id="rId9" Type="http://schemas.openxmlformats.org/officeDocument/2006/relationships/hyperlink" Target="https://www.rics.org/uk/apc/apc-candidate-support/"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9EFF5EB-B859-6B3C-82B4-5492874CB41A}"/>
              </a:ext>
            </a:extLst>
          </p:cNvPr>
          <p:cNvSpPr>
            <a:spLocks noGrp="1"/>
          </p:cNvSpPr>
          <p:nvPr>
            <p:ph type="body" sz="quarter" idx="10"/>
          </p:nvPr>
        </p:nvSpPr>
        <p:spPr>
          <a:xfrm>
            <a:off x="6275613" y="2951617"/>
            <a:ext cx="5350329" cy="2231346"/>
          </a:xfrm>
        </p:spPr>
        <p:txBody>
          <a:bodyPr/>
          <a:lstStyle/>
          <a:p>
            <a:r>
              <a:rPr lang="it-IT" sz="4400" b="1" kern="0" dirty="0">
                <a:solidFill>
                  <a:srgbClr val="FFFFFF"/>
                </a:solidFill>
                <a:latin typeface="Arial"/>
              </a:rPr>
              <a:t>Welcome</a:t>
            </a:r>
          </a:p>
          <a:p>
            <a:endParaRPr lang="it-IT" sz="3600" b="1" kern="0" dirty="0">
              <a:solidFill>
                <a:srgbClr val="FFFFFF"/>
              </a:solidFill>
              <a:latin typeface="Arial"/>
            </a:endParaRPr>
          </a:p>
          <a:p>
            <a:r>
              <a:rPr lang="it-IT" sz="2400" b="1" kern="0" dirty="0">
                <a:solidFill>
                  <a:srgbClr val="FFFFFF"/>
                </a:solidFill>
                <a:latin typeface="Arial"/>
              </a:rPr>
              <a:t>Massimiliano Pulice MRICS</a:t>
            </a:r>
          </a:p>
          <a:p>
            <a:r>
              <a:rPr lang="it-IT" sz="2400" kern="0" dirty="0">
                <a:solidFill>
                  <a:srgbClr val="FFFFFF"/>
                </a:solidFill>
                <a:latin typeface="Arial"/>
              </a:rPr>
              <a:t>Chair Advisory Board RICS in Italia</a:t>
            </a:r>
          </a:p>
          <a:p>
            <a:endParaRPr lang="it-IT" sz="2000" b="1" kern="0" dirty="0">
              <a:solidFill>
                <a:srgbClr val="FFFFFF"/>
              </a:solidFill>
              <a:latin typeface="Arial"/>
            </a:endParaRPr>
          </a:p>
          <a:p>
            <a:endParaRPr lang="it-IT" sz="1800" b="1" i="1" dirty="0">
              <a:latin typeface="Arial" panose="020B0604020202020204" pitchFamily="34" charset="0"/>
              <a:ea typeface="Calibri" panose="020F0502020204030204" pitchFamily="34" charset="0"/>
            </a:endParaRPr>
          </a:p>
          <a:p>
            <a:endParaRPr lang="en-GB"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065587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a:extLst>
            <a:ext uri="{FF2B5EF4-FFF2-40B4-BE49-F238E27FC236}">
              <a16:creationId xmlns:a16="http://schemas.microsoft.com/office/drawing/2014/main" id="{5AD4B8A4-EC1F-8B96-51B8-C9CB50DDF290}"/>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A2C38AA-8DEC-34C7-34E7-98E7B0F87776}"/>
              </a:ext>
            </a:extLst>
          </p:cNvPr>
          <p:cNvSpPr/>
          <p:nvPr/>
        </p:nvSpPr>
        <p:spPr>
          <a:xfrm>
            <a:off x="725755" y="2958957"/>
            <a:ext cx="10288143" cy="3304683"/>
          </a:xfrm>
          <a:prstGeom prst="rect">
            <a:avLst/>
          </a:prstGeom>
          <a:solidFill>
            <a:schemeClr val="tx1">
              <a:alpha val="75000"/>
            </a:schemeClr>
          </a:solidFill>
          <a:ln w="12700" cap="flat" cmpd="sng" algn="ctr">
            <a:noFill/>
            <a:prstDash val="solid"/>
            <a:miter lim="800000"/>
          </a:ln>
          <a:effectLst/>
        </p:spPr>
        <p:txBody>
          <a:bodyPr rtlCol="0" anchor="ctr"/>
          <a:lstStyle/>
          <a:p>
            <a:pPr algn="ctr" defTabSz="914332">
              <a:defRPr/>
            </a:pPr>
            <a:endParaRPr lang="en-GB" kern="0">
              <a:solidFill>
                <a:srgbClr val="FFFFFF"/>
              </a:solidFill>
              <a:latin typeface="Arial" panose="020B0604020202020204"/>
            </a:endParaRPr>
          </a:p>
        </p:txBody>
      </p:sp>
      <p:sp>
        <p:nvSpPr>
          <p:cNvPr id="13" name="TextBox 12">
            <a:extLst>
              <a:ext uri="{FF2B5EF4-FFF2-40B4-BE49-F238E27FC236}">
                <a16:creationId xmlns:a16="http://schemas.microsoft.com/office/drawing/2014/main" id="{F33CE39C-95BA-555C-8937-047C80F94F94}"/>
              </a:ext>
            </a:extLst>
          </p:cNvPr>
          <p:cNvSpPr txBox="1"/>
          <p:nvPr/>
        </p:nvSpPr>
        <p:spPr>
          <a:xfrm>
            <a:off x="1000797" y="3247841"/>
            <a:ext cx="9738056" cy="1223433"/>
          </a:xfrm>
          <a:prstGeom prst="rect">
            <a:avLst/>
          </a:prstGeom>
          <a:noFill/>
        </p:spPr>
        <p:txBody>
          <a:bodyPr wrap="square" lIns="0" tIns="0" rIns="0" bIns="0" rtlCol="0" anchor="t" anchorCtr="0">
            <a:noAutofit/>
          </a:bodyPr>
          <a:lstStyle/>
          <a:p>
            <a:pPr algn="just" defTabSz="914354">
              <a:defRPr/>
            </a:pPr>
            <a:r>
              <a:rPr lang="it-IT" sz="2000" b="1">
                <a:solidFill>
                  <a:srgbClr val="FFFFFF"/>
                </a:solidFill>
                <a:latin typeface="Open Sans Light" panose="020B0306030504020204" pitchFamily="34" charset="0"/>
                <a:ea typeface="Open Sans Light" panose="020B0306030504020204" pitchFamily="34" charset="0"/>
                <a:cs typeface="Open Sans Light" panose="020B0306030504020204" pitchFamily="34" charset="0"/>
              </a:rPr>
              <a:t>RICS, Royal Institution of Chartered Surveyors, è un’organizzazione professionale globale fondata nel 1868 a Londra, che persegue lo scopo di portare un cambiamento positivo nell’ambiente costruito e naturale. </a:t>
            </a:r>
          </a:p>
          <a:p>
            <a:pPr algn="just" defTabSz="914354">
              <a:defRPr/>
            </a:pPr>
            <a:r>
              <a:rPr lang="it-IT" sz="2000" b="1">
                <a:solidFill>
                  <a:srgbClr val="FFFFFF"/>
                </a:solidFill>
                <a:latin typeface="Open Sans Light" panose="020B0306030504020204" pitchFamily="34" charset="0"/>
                <a:ea typeface="Open Sans Light" panose="020B0306030504020204" pitchFamily="34" charset="0"/>
                <a:cs typeface="Open Sans Light" panose="020B0306030504020204" pitchFamily="34" charset="0"/>
              </a:rPr>
              <a:t>Attraverso gli standard riconosciuti a livello globale, le iniziative e la Membership, RICS promuove e applica le più elevate prestazioni professionali nella gestione di terreni, immobili, costruzioni e infrastrutture. </a:t>
            </a:r>
          </a:p>
          <a:p>
            <a:pPr algn="just" defTabSz="914354">
              <a:defRPr/>
            </a:pPr>
            <a:r>
              <a:rPr lang="it-IT" sz="2000" b="1">
                <a:solidFill>
                  <a:srgbClr val="FFFFFF"/>
                </a:solidFill>
                <a:latin typeface="Open Sans Light" panose="020B0306030504020204" pitchFamily="34" charset="0"/>
                <a:ea typeface="Open Sans Light" panose="020B0306030504020204" pitchFamily="34" charset="0"/>
                <a:cs typeface="Open Sans Light" panose="020B0306030504020204" pitchFamily="34" charset="0"/>
              </a:rPr>
              <a:t>L’attività di RICS costituisce le fondamenta per mercati sicuri e crea spazi migliori in cui vivere e lavorare.</a:t>
            </a:r>
            <a:endParaRPr lang="en-GB" sz="2000" b="1">
              <a:solidFill>
                <a:srgbClr val="FFFFFF"/>
              </a:solidFill>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8" name="Picture 7" descr="RICS-Logo+-Æ-purple.png">
            <a:extLst>
              <a:ext uri="{FF2B5EF4-FFF2-40B4-BE49-F238E27FC236}">
                <a16:creationId xmlns:a16="http://schemas.microsoft.com/office/drawing/2014/main" id="{26926081-0919-5292-8DBB-C5D7FF01B0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3981" y="293577"/>
            <a:ext cx="1868203" cy="679609"/>
          </a:xfrm>
          <a:prstGeom prst="rect">
            <a:avLst/>
          </a:prstGeom>
        </p:spPr>
      </p:pic>
    </p:spTree>
    <p:extLst>
      <p:ext uri="{BB962C8B-B14F-4D97-AF65-F5344CB8AC3E}">
        <p14:creationId xmlns:p14="http://schemas.microsoft.com/office/powerpoint/2010/main" val="28289629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50" fill="hold"/>
                                        <p:tgtEl>
                                          <p:spTgt spid="10"/>
                                        </p:tgtEl>
                                        <p:attrNameLst>
                                          <p:attrName>ppt_x</p:attrName>
                                        </p:attrNameLst>
                                      </p:cBhvr>
                                      <p:tavLst>
                                        <p:tav tm="0">
                                          <p:val>
                                            <p:strVal val="0-#ppt_w/2"/>
                                          </p:val>
                                        </p:tav>
                                        <p:tav tm="100000">
                                          <p:val>
                                            <p:strVal val="#ppt_x"/>
                                          </p:val>
                                        </p:tav>
                                      </p:tavLst>
                                    </p:anim>
                                    <p:anim calcmode="lin" valueType="num">
                                      <p:cBhvr additive="base">
                                        <p:cTn id="8" dur="250" fill="hold"/>
                                        <p:tgtEl>
                                          <p:spTgt spid="1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50"/>
                                        <p:tgtEl>
                                          <p:spTgt spid="13"/>
                                        </p:tgtEl>
                                      </p:cBhvr>
                                    </p:animEffect>
                                    <p:anim calcmode="lin" valueType="num">
                                      <p:cBhvr>
                                        <p:cTn id="12" dur="250" fill="hold"/>
                                        <p:tgtEl>
                                          <p:spTgt spid="13"/>
                                        </p:tgtEl>
                                        <p:attrNameLst>
                                          <p:attrName>ppt_x</p:attrName>
                                        </p:attrNameLst>
                                      </p:cBhvr>
                                      <p:tavLst>
                                        <p:tav tm="0">
                                          <p:val>
                                            <p:strVal val="#ppt_x"/>
                                          </p:val>
                                        </p:tav>
                                        <p:tav tm="100000">
                                          <p:val>
                                            <p:strVal val="#ppt_x"/>
                                          </p:val>
                                        </p:tav>
                                      </p:tavLst>
                                    </p:anim>
                                    <p:anim calcmode="lin" valueType="num">
                                      <p:cBhvr>
                                        <p:cTn id="13" dur="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ackground Image">
            <a:extLst>
              <a:ext uri="{FF2B5EF4-FFF2-40B4-BE49-F238E27FC236}">
                <a16:creationId xmlns:a16="http://schemas.microsoft.com/office/drawing/2014/main" id="{040B7D8C-2858-4FD8-AC74-35EE9D8720DD}"/>
              </a:ext>
            </a:extLst>
          </p:cNvPr>
          <p:cNvPicPr>
            <a:picLocks noChangeAspect="1"/>
          </p:cNvPicPr>
          <p:nvPr/>
        </p:nvPicPr>
        <p:blipFill rotWithShape="1">
          <a:blip r:embed="rId3">
            <a:extLst>
              <a:ext uri="{28A0092B-C50C-407E-A947-70E740481C1C}">
                <a14:useLocalDpi xmlns:a14="http://schemas.microsoft.com/office/drawing/2010/main" val="0"/>
              </a:ext>
            </a:extLst>
          </a:blip>
          <a:srcRect l="15535" r="10741"/>
          <a:stretch/>
        </p:blipFill>
        <p:spPr>
          <a:xfrm>
            <a:off x="-1023259" y="-740222"/>
            <a:ext cx="14048251" cy="8077743"/>
          </a:xfrm>
          <a:prstGeom prst="rect">
            <a:avLst/>
          </a:prstGeom>
        </p:spPr>
      </p:pic>
      <p:sp>
        <p:nvSpPr>
          <p:cNvPr id="6" name="Slide Number Placeholder 5">
            <a:extLst>
              <a:ext uri="{FF2B5EF4-FFF2-40B4-BE49-F238E27FC236}">
                <a16:creationId xmlns:a16="http://schemas.microsoft.com/office/drawing/2014/main" id="{9DE3B40C-31FE-4E9B-B488-BF95E75BA06C}"/>
              </a:ext>
            </a:extLst>
          </p:cNvPr>
          <p:cNvSpPr>
            <a:spLocks noGrp="1"/>
          </p:cNvSpPr>
          <p:nvPr>
            <p:ph type="sldNum" sz="quarter" idx="4294967295"/>
          </p:nvPr>
        </p:nvSpPr>
        <p:spPr>
          <a:xfrm>
            <a:off x="334963" y="6356351"/>
            <a:ext cx="381000" cy="365125"/>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6E658511-FF46-4F42-B18E-BECC2682166A}" type="slidenum">
              <a:rPr kumimoji="0" lang="en-GB" sz="1051" b="0" i="0" u="none" strike="noStrike" kern="1200" cap="none" spc="0" normalizeH="0" baseline="0" noProof="0" dirty="0">
                <a:ln>
                  <a:noFill/>
                </a:ln>
                <a:solidFill>
                  <a:srgbClr val="FFFFFF"/>
                </a:solidFill>
                <a:effectLst/>
                <a:uLnTx/>
                <a:uFillTx/>
                <a:latin typeface="Arial" panose="020B060402020202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a:t>
            </a:fld>
            <a:endParaRPr kumimoji="0" lang="en-GB" sz="1051"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017585D6-984B-4BE9-8434-EF3AEA5E111D}"/>
              </a:ext>
            </a:extLst>
          </p:cNvPr>
          <p:cNvSpPr/>
          <p:nvPr/>
        </p:nvSpPr>
        <p:spPr>
          <a:xfrm>
            <a:off x="-92583" y="650967"/>
            <a:ext cx="5142552" cy="1582616"/>
          </a:xfrm>
          <a:prstGeom prst="rect">
            <a:avLst/>
          </a:prstGeom>
          <a:gradFill>
            <a:gsLst>
              <a:gs pos="56800">
                <a:schemeClr val="accent4">
                  <a:lumMod val="100000"/>
                  <a:alpha val="89000"/>
                </a:schemeClr>
              </a:gs>
              <a:gs pos="0">
                <a:schemeClr val="accent4">
                  <a:alpha val="47000"/>
                </a:schemeClr>
              </a:gs>
              <a:gs pos="100000">
                <a:schemeClr val="accent4">
                  <a:lumMod val="95000"/>
                  <a:lumOff val="5000"/>
                  <a:alpha val="81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891A0FBF-A081-4D27-9104-46DDD32EBB2D}"/>
              </a:ext>
            </a:extLst>
          </p:cNvPr>
          <p:cNvSpPr txBox="1"/>
          <p:nvPr/>
        </p:nvSpPr>
        <p:spPr>
          <a:xfrm>
            <a:off x="468485" y="1010152"/>
            <a:ext cx="5625875" cy="1223433"/>
          </a:xfrm>
          <a:prstGeom prst="rect">
            <a:avLst/>
          </a:prstGeom>
          <a:noFill/>
        </p:spPr>
        <p:txBody>
          <a:bodyPr wrap="square" lIns="0" tIns="0" rIns="0" bIns="0" rtlCol="0" anchor="t" anchorCtr="0">
            <a:noAutofit/>
          </a:bodyPr>
          <a:lstStyle/>
          <a:p>
            <a:pPr marL="0" marR="0" lvl="0" indent="0" algn="l" defTabSz="914377" rtl="0" eaLnBrk="1" fontAlgn="auto" latinLnBrk="0" hangingPunct="1">
              <a:lnSpc>
                <a:spcPct val="8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Arial" panose="020B0604020202020204"/>
                <a:ea typeface="+mn-ea"/>
                <a:cs typeface="+mn-cs"/>
              </a:rPr>
              <a:t>Protect the public interest</a:t>
            </a:r>
          </a:p>
        </p:txBody>
      </p:sp>
      <p:pic>
        <p:nvPicPr>
          <p:cNvPr id="8" name="Clipped Image">
            <a:extLst>
              <a:ext uri="{FF2B5EF4-FFF2-40B4-BE49-F238E27FC236}">
                <a16:creationId xmlns:a16="http://schemas.microsoft.com/office/drawing/2014/main" id="{460DCCB2-AA27-41F4-94A3-32CE4F5891D7}"/>
              </a:ext>
            </a:extLst>
          </p:cNvPr>
          <p:cNvPicPr>
            <a:picLocks noChangeAspect="1"/>
          </p:cNvPicPr>
          <p:nvPr/>
        </p:nvPicPr>
        <p:blipFill rotWithShape="1">
          <a:blip r:embed="rId4">
            <a:extLst>
              <a:ext uri="{28A0092B-C50C-407E-A947-70E740481C1C}">
                <a14:useLocalDpi xmlns:a14="http://schemas.microsoft.com/office/drawing/2010/main" val="0"/>
              </a:ext>
            </a:extLst>
          </a:blip>
          <a:srcRect l="15535" r="10740"/>
          <a:stretch/>
        </p:blipFill>
        <p:spPr>
          <a:xfrm>
            <a:off x="-1025390" y="-740224"/>
            <a:ext cx="14048249" cy="8077743"/>
          </a:xfrm>
          <a:prstGeom prst="rect">
            <a:avLst/>
          </a:prstGeom>
        </p:spPr>
      </p:pic>
      <p:sp>
        <p:nvSpPr>
          <p:cNvPr id="10" name="Footer Placeholder 4">
            <a:extLst>
              <a:ext uri="{FF2B5EF4-FFF2-40B4-BE49-F238E27FC236}">
                <a16:creationId xmlns:a16="http://schemas.microsoft.com/office/drawing/2014/main" id="{06B6BFA9-3B42-4E39-B3B7-BA37A8FF6F05}"/>
              </a:ext>
            </a:extLst>
          </p:cNvPr>
          <p:cNvSpPr>
            <a:spLocks noGrp="1"/>
          </p:cNvSpPr>
          <p:nvPr>
            <p:ph type="ftr" sz="quarter" idx="4294967295"/>
          </p:nvPr>
        </p:nvSpPr>
        <p:spPr>
          <a:xfrm>
            <a:off x="715963" y="6356351"/>
            <a:ext cx="956427" cy="365125"/>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051" b="0" i="0" u="none" strike="noStrike" kern="1200" cap="none" spc="0" normalizeH="0" baseline="0" noProof="0" dirty="0">
                <a:ln>
                  <a:noFill/>
                </a:ln>
                <a:solidFill>
                  <a:srgbClr val="FFFFFF"/>
                </a:solidFill>
                <a:effectLst/>
                <a:uLnTx/>
                <a:uFillTx/>
                <a:latin typeface="Arial" panose="020B0604020202020204"/>
                <a:ea typeface="+mn-ea"/>
                <a:cs typeface="+mn-cs"/>
              </a:rPr>
              <a:t>© 2020 RICS</a:t>
            </a:r>
          </a:p>
        </p:txBody>
      </p:sp>
      <p:sp>
        <p:nvSpPr>
          <p:cNvPr id="11" name="Rectangle 10">
            <a:extLst>
              <a:ext uri="{FF2B5EF4-FFF2-40B4-BE49-F238E27FC236}">
                <a16:creationId xmlns:a16="http://schemas.microsoft.com/office/drawing/2014/main" id="{C83C565A-C818-4444-9558-2A5B452E4D26}"/>
              </a:ext>
            </a:extLst>
          </p:cNvPr>
          <p:cNvSpPr/>
          <p:nvPr/>
        </p:nvSpPr>
        <p:spPr>
          <a:xfrm>
            <a:off x="-132282" y="2505402"/>
            <a:ext cx="6282417" cy="1223433"/>
          </a:xfrm>
          <a:prstGeom prst="rect">
            <a:avLst/>
          </a:prstGeom>
          <a:gradFill>
            <a:gsLst>
              <a:gs pos="56800">
                <a:schemeClr val="accent4">
                  <a:lumMod val="100000"/>
                  <a:alpha val="89000"/>
                </a:schemeClr>
              </a:gs>
              <a:gs pos="0">
                <a:schemeClr val="accent4">
                  <a:alpha val="47000"/>
                </a:schemeClr>
              </a:gs>
              <a:gs pos="100000">
                <a:schemeClr val="accent4">
                  <a:lumMod val="95000"/>
                  <a:lumOff val="5000"/>
                  <a:alpha val="81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E51E34F0-B391-4584-B98E-FF59B91D2A4C}"/>
              </a:ext>
            </a:extLst>
          </p:cNvPr>
          <p:cNvSpPr txBox="1"/>
          <p:nvPr/>
        </p:nvSpPr>
        <p:spPr>
          <a:xfrm>
            <a:off x="428787" y="2864585"/>
            <a:ext cx="5625875" cy="1223433"/>
          </a:xfrm>
          <a:prstGeom prst="rect">
            <a:avLst/>
          </a:prstGeom>
          <a:noFill/>
        </p:spPr>
        <p:txBody>
          <a:bodyPr wrap="square" lIns="0" tIns="0" rIns="0" bIns="0" rtlCol="0" anchor="t" anchorCtr="0">
            <a:noAutofit/>
          </a:bodyPr>
          <a:lstStyle/>
          <a:p>
            <a:pPr marL="0" marR="0" lvl="0" indent="0" algn="l" defTabSz="914377" rtl="0" eaLnBrk="1" fontAlgn="auto" latinLnBrk="0" hangingPunct="1">
              <a:lnSpc>
                <a:spcPct val="8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Arial" panose="020B0604020202020204"/>
                <a:ea typeface="+mn-ea"/>
                <a:cs typeface="+mn-cs"/>
              </a:rPr>
              <a:t>Professional standards</a:t>
            </a:r>
          </a:p>
        </p:txBody>
      </p:sp>
      <p:sp>
        <p:nvSpPr>
          <p:cNvPr id="15" name="Rectangle 14">
            <a:extLst>
              <a:ext uri="{FF2B5EF4-FFF2-40B4-BE49-F238E27FC236}">
                <a16:creationId xmlns:a16="http://schemas.microsoft.com/office/drawing/2014/main" id="{90DE174F-FBC7-492F-A364-23B104827F43}"/>
              </a:ext>
            </a:extLst>
          </p:cNvPr>
          <p:cNvSpPr/>
          <p:nvPr/>
        </p:nvSpPr>
        <p:spPr>
          <a:xfrm>
            <a:off x="0" y="4137839"/>
            <a:ext cx="5142552" cy="1582616"/>
          </a:xfrm>
          <a:prstGeom prst="rect">
            <a:avLst/>
          </a:prstGeom>
          <a:gradFill>
            <a:gsLst>
              <a:gs pos="56800">
                <a:schemeClr val="accent4">
                  <a:lumMod val="100000"/>
                  <a:alpha val="89000"/>
                </a:schemeClr>
              </a:gs>
              <a:gs pos="0">
                <a:schemeClr val="accent4">
                  <a:alpha val="47000"/>
                </a:schemeClr>
              </a:gs>
              <a:gs pos="100000">
                <a:schemeClr val="accent4">
                  <a:lumMod val="95000"/>
                  <a:lumOff val="5000"/>
                  <a:alpha val="81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57EDE63C-E8A2-4932-9F52-099D64CE2C91}"/>
              </a:ext>
            </a:extLst>
          </p:cNvPr>
          <p:cNvSpPr txBox="1"/>
          <p:nvPr/>
        </p:nvSpPr>
        <p:spPr>
          <a:xfrm>
            <a:off x="561069" y="4497022"/>
            <a:ext cx="5625875" cy="1223433"/>
          </a:xfrm>
          <a:prstGeom prst="rect">
            <a:avLst/>
          </a:prstGeom>
          <a:noFill/>
        </p:spPr>
        <p:txBody>
          <a:bodyPr wrap="square" lIns="0" tIns="0" rIns="0" bIns="0" rtlCol="0" anchor="t" anchorCtr="0">
            <a:noAutofit/>
          </a:bodyPr>
          <a:lstStyle/>
          <a:p>
            <a:pPr marL="0" marR="0" lvl="0" indent="0" algn="l" defTabSz="914377" rtl="0" eaLnBrk="1" fontAlgn="auto" latinLnBrk="0" hangingPunct="1">
              <a:lnSpc>
                <a:spcPct val="8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Arial" panose="020B0604020202020204"/>
                <a:ea typeface="+mn-ea"/>
                <a:cs typeface="+mn-cs"/>
              </a:rPr>
              <a:t>Build trust and confidence</a:t>
            </a:r>
          </a:p>
        </p:txBody>
      </p:sp>
    </p:spTree>
    <p:extLst>
      <p:ext uri="{BB962C8B-B14F-4D97-AF65-F5344CB8AC3E}">
        <p14:creationId xmlns:p14="http://schemas.microsoft.com/office/powerpoint/2010/main" val="110888713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650" fill="hold"/>
                                        <p:tgtEl>
                                          <p:spTgt spid="12"/>
                                        </p:tgtEl>
                                        <p:attrNameLst>
                                          <p:attrName>ppt_x</p:attrName>
                                        </p:attrNameLst>
                                      </p:cBhvr>
                                      <p:tavLst>
                                        <p:tav tm="0">
                                          <p:val>
                                            <p:strVal val="0-#ppt_w/2"/>
                                          </p:val>
                                        </p:tav>
                                        <p:tav tm="100000">
                                          <p:val>
                                            <p:strVal val="#ppt_x"/>
                                          </p:val>
                                        </p:tav>
                                      </p:tavLst>
                                    </p:anim>
                                    <p:anim calcmode="lin" valueType="num">
                                      <p:cBhvr additive="base">
                                        <p:cTn id="8" dur="650" fill="hold"/>
                                        <p:tgtEl>
                                          <p:spTgt spid="12"/>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12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par>
                                <p:cTn id="14" presetID="6" presetClass="emph" presetSubtype="0" decel="22222" fill="hold" nodeType="withEffect">
                                  <p:stCondLst>
                                    <p:cond delay="0"/>
                                  </p:stCondLst>
                                  <p:childTnLst>
                                    <p:animScale>
                                      <p:cBhvr>
                                        <p:cTn id="15" dur="4500" fill="hold"/>
                                        <p:tgtEl>
                                          <p:spTgt spid="8"/>
                                        </p:tgtEl>
                                      </p:cBhvr>
                                      <p:by x="90000" y="90000"/>
                                    </p:animScale>
                                  </p:childTnLst>
                                </p:cTn>
                              </p:par>
                              <p:par>
                                <p:cTn id="16" presetID="6" presetClass="emph" presetSubtype="0" decel="22222" fill="hold" nodeType="withEffect">
                                  <p:stCondLst>
                                    <p:cond delay="0"/>
                                  </p:stCondLst>
                                  <p:childTnLst>
                                    <p:animScale>
                                      <p:cBhvr>
                                        <p:cTn id="17" dur="4500" fill="hold"/>
                                        <p:tgtEl>
                                          <p:spTgt spid="13"/>
                                        </p:tgtEl>
                                      </p:cBhvr>
                                      <p:by x="90000" y="90000"/>
                                    </p:animScale>
                                  </p:childTnLst>
                                </p:cTn>
                              </p:par>
                              <p:par>
                                <p:cTn id="18" presetID="2" presetClass="entr" presetSubtype="8" fill="hold" grpId="0" nodeType="withEffect">
                                  <p:stCondLst>
                                    <p:cond delay="75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650" fill="hold"/>
                                        <p:tgtEl>
                                          <p:spTgt spid="11"/>
                                        </p:tgtEl>
                                        <p:attrNameLst>
                                          <p:attrName>ppt_x</p:attrName>
                                        </p:attrNameLst>
                                      </p:cBhvr>
                                      <p:tavLst>
                                        <p:tav tm="0">
                                          <p:val>
                                            <p:strVal val="0-#ppt_w/2"/>
                                          </p:val>
                                        </p:tav>
                                        <p:tav tm="100000">
                                          <p:val>
                                            <p:strVal val="#ppt_x"/>
                                          </p:val>
                                        </p:tav>
                                      </p:tavLst>
                                    </p:anim>
                                    <p:anim calcmode="lin" valueType="num">
                                      <p:cBhvr additive="base">
                                        <p:cTn id="21" dur="650" fill="hold"/>
                                        <p:tgtEl>
                                          <p:spTgt spid="11"/>
                                        </p:tgtEl>
                                        <p:attrNameLst>
                                          <p:attrName>ppt_y</p:attrName>
                                        </p:attrNameLst>
                                      </p:cBhvr>
                                      <p:tavLst>
                                        <p:tav tm="0">
                                          <p:val>
                                            <p:strVal val="#ppt_y"/>
                                          </p:val>
                                        </p:tav>
                                        <p:tav tm="100000">
                                          <p:val>
                                            <p:strVal val="#ppt_y"/>
                                          </p:val>
                                        </p:tav>
                                      </p:tavLst>
                                    </p:anim>
                                  </p:childTnLst>
                                </p:cTn>
                              </p:par>
                              <p:par>
                                <p:cTn id="22" presetID="42" presetClass="entr" presetSubtype="0" fill="hold" grpId="0" nodeType="withEffect">
                                  <p:stCondLst>
                                    <p:cond delay="120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par>
                                <p:cTn id="27" presetID="2" presetClass="entr" presetSubtype="8" fill="hold" grpId="0" nodeType="withEffect">
                                  <p:stCondLst>
                                    <p:cond delay="75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650" fill="hold"/>
                                        <p:tgtEl>
                                          <p:spTgt spid="15"/>
                                        </p:tgtEl>
                                        <p:attrNameLst>
                                          <p:attrName>ppt_x</p:attrName>
                                        </p:attrNameLst>
                                      </p:cBhvr>
                                      <p:tavLst>
                                        <p:tav tm="0">
                                          <p:val>
                                            <p:strVal val="0-#ppt_w/2"/>
                                          </p:val>
                                        </p:tav>
                                        <p:tav tm="100000">
                                          <p:val>
                                            <p:strVal val="#ppt_x"/>
                                          </p:val>
                                        </p:tav>
                                      </p:tavLst>
                                    </p:anim>
                                    <p:anim calcmode="lin" valueType="num">
                                      <p:cBhvr additive="base">
                                        <p:cTn id="30" dur="650" fill="hold"/>
                                        <p:tgtEl>
                                          <p:spTgt spid="15"/>
                                        </p:tgtEl>
                                        <p:attrNameLst>
                                          <p:attrName>ppt_y</p:attrName>
                                        </p:attrNameLst>
                                      </p:cBhvr>
                                      <p:tavLst>
                                        <p:tav tm="0">
                                          <p:val>
                                            <p:strVal val="#ppt_y"/>
                                          </p:val>
                                        </p:tav>
                                        <p:tav tm="100000">
                                          <p:val>
                                            <p:strVal val="#ppt_y"/>
                                          </p:val>
                                        </p:tav>
                                      </p:tavLst>
                                    </p:anim>
                                  </p:childTnLst>
                                </p:cTn>
                              </p:par>
                              <p:par>
                                <p:cTn id="31" presetID="42" presetClass="entr" presetSubtype="0" fill="hold" grpId="0" nodeType="withEffect">
                                  <p:stCondLst>
                                    <p:cond delay="12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anim calcmode="lin" valueType="num">
                                      <p:cBhvr>
                                        <p:cTn id="34" dur="500" fill="hold"/>
                                        <p:tgtEl>
                                          <p:spTgt spid="16"/>
                                        </p:tgtEl>
                                        <p:attrNameLst>
                                          <p:attrName>ppt_x</p:attrName>
                                        </p:attrNameLst>
                                      </p:cBhvr>
                                      <p:tavLst>
                                        <p:tav tm="0">
                                          <p:val>
                                            <p:strVal val="#ppt_x"/>
                                          </p:val>
                                        </p:tav>
                                        <p:tav tm="100000">
                                          <p:val>
                                            <p:strVal val="#ppt_x"/>
                                          </p:val>
                                        </p:tav>
                                      </p:tavLst>
                                    </p:anim>
                                    <p:anim calcmode="lin" valueType="num">
                                      <p:cBhvr>
                                        <p:cTn id="35"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p:bldP spid="11" grpId="0" animBg="1"/>
      <p:bldP spid="14" grpId="0"/>
      <p:bldP spid="15" grpId="0" animBg="1"/>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9887C5-7E26-4976-AA5D-BF43898955DB}"/>
              </a:ext>
            </a:extLst>
          </p:cNvPr>
          <p:cNvSpPr/>
          <p:nvPr/>
        </p:nvSpPr>
        <p:spPr>
          <a:xfrm>
            <a:off x="4248194" y="-2689"/>
            <a:ext cx="7943806" cy="6860690"/>
          </a:xfrm>
          <a:prstGeom prst="rect">
            <a:avLst/>
          </a:prstGeom>
          <a:solidFill>
            <a:srgbClr val="0088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Light Map">
            <a:extLst>
              <a:ext uri="{FF2B5EF4-FFF2-40B4-BE49-F238E27FC236}">
                <a16:creationId xmlns:a16="http://schemas.microsoft.com/office/drawing/2014/main" id="{1AF7D2A9-783A-420F-914C-1DDC0DDB843D}"/>
              </a:ext>
            </a:extLst>
          </p:cNvPr>
          <p:cNvPicPr>
            <a:picLocks noChangeAspect="1"/>
          </p:cNvPicPr>
          <p:nvPr/>
        </p:nvPicPr>
        <p:blipFill rotWithShape="1">
          <a:blip r:embed="rId4">
            <a:duotone>
              <a:schemeClr val="accent5">
                <a:shade val="45000"/>
                <a:satMod val="135000"/>
              </a:schemeClr>
              <a:prstClr val="white"/>
            </a:duotone>
            <a:extLst>
              <a:ext uri="{BEBA8EAE-BF5A-486C-A8C5-ECC9F3942E4B}">
                <a14:imgProps xmlns:a14="http://schemas.microsoft.com/office/drawing/2010/main">
                  <a14:imgLayer r:embed="rId5">
                    <a14:imgEffect>
                      <a14:colorTemperature colorTemp="11500"/>
                    </a14:imgEffect>
                    <a14:imgEffect>
                      <a14:saturation sat="74000"/>
                    </a14:imgEffect>
                  </a14:imgLayer>
                </a14:imgProps>
              </a:ext>
              <a:ext uri="{28A0092B-C50C-407E-A947-70E740481C1C}">
                <a14:useLocalDpi xmlns:a14="http://schemas.microsoft.com/office/drawing/2010/main" val="0"/>
              </a:ext>
            </a:extLst>
          </a:blip>
          <a:srcRect/>
          <a:stretch/>
        </p:blipFill>
        <p:spPr>
          <a:xfrm>
            <a:off x="4344978" y="1456414"/>
            <a:ext cx="7647769" cy="4366669"/>
          </a:xfrm>
          <a:prstGeom prst="rect">
            <a:avLst/>
          </a:prstGeom>
        </p:spPr>
      </p:pic>
      <p:sp>
        <p:nvSpPr>
          <p:cNvPr id="21" name="Rectangle 20">
            <a:extLst>
              <a:ext uri="{FF2B5EF4-FFF2-40B4-BE49-F238E27FC236}">
                <a16:creationId xmlns:a16="http://schemas.microsoft.com/office/drawing/2014/main" id="{39F75DC9-BB95-4AE9-A111-A703023C881F}"/>
              </a:ext>
            </a:extLst>
          </p:cNvPr>
          <p:cNvSpPr/>
          <p:nvPr/>
        </p:nvSpPr>
        <p:spPr>
          <a:xfrm>
            <a:off x="4073609" y="-2689"/>
            <a:ext cx="180000" cy="686069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690" name="Graphic 2689">
            <a:extLst>
              <a:ext uri="{FF2B5EF4-FFF2-40B4-BE49-F238E27FC236}">
                <a16:creationId xmlns:a16="http://schemas.microsoft.com/office/drawing/2014/main" id="{EC17D39C-09B7-4C54-86F1-EF12B889E3D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15641" y="2465420"/>
            <a:ext cx="315562" cy="315562"/>
          </a:xfrm>
          <a:prstGeom prst="rect">
            <a:avLst/>
          </a:prstGeom>
        </p:spPr>
      </p:pic>
      <p:sp>
        <p:nvSpPr>
          <p:cNvPr id="6661" name="TextBox 6660">
            <a:extLst>
              <a:ext uri="{FF2B5EF4-FFF2-40B4-BE49-F238E27FC236}">
                <a16:creationId xmlns:a16="http://schemas.microsoft.com/office/drawing/2014/main" id="{F495CC25-03E1-4115-B720-3F44EBC6782C}"/>
              </a:ext>
            </a:extLst>
          </p:cNvPr>
          <p:cNvSpPr txBox="1"/>
          <p:nvPr/>
        </p:nvSpPr>
        <p:spPr>
          <a:xfrm>
            <a:off x="4975836" y="915035"/>
            <a:ext cx="1795172" cy="2215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Americas</a:t>
            </a:r>
          </a:p>
        </p:txBody>
      </p:sp>
      <p:sp>
        <p:nvSpPr>
          <p:cNvPr id="6663" name="TextBox 6662">
            <a:extLst>
              <a:ext uri="{FF2B5EF4-FFF2-40B4-BE49-F238E27FC236}">
                <a16:creationId xmlns:a16="http://schemas.microsoft.com/office/drawing/2014/main" id="{696B7E1E-32F0-47EA-8F87-058C2C03CCF3}"/>
              </a:ext>
            </a:extLst>
          </p:cNvPr>
          <p:cNvSpPr txBox="1"/>
          <p:nvPr/>
        </p:nvSpPr>
        <p:spPr>
          <a:xfrm>
            <a:off x="7254034" y="1543685"/>
            <a:ext cx="1795172" cy="2215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Europe</a:t>
            </a:r>
          </a:p>
        </p:txBody>
      </p:sp>
      <p:pic>
        <p:nvPicPr>
          <p:cNvPr id="6668" name="Graphic 6667">
            <a:extLst>
              <a:ext uri="{FF2B5EF4-FFF2-40B4-BE49-F238E27FC236}">
                <a16:creationId xmlns:a16="http://schemas.microsoft.com/office/drawing/2014/main" id="{FCE61DCE-57D9-4530-BE28-6FC857123EF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992977" y="2557019"/>
            <a:ext cx="317286" cy="317286"/>
          </a:xfrm>
          <a:prstGeom prst="rect">
            <a:avLst/>
          </a:prstGeom>
        </p:spPr>
      </p:pic>
      <p:pic>
        <p:nvPicPr>
          <p:cNvPr id="6669" name="Graphic 6668">
            <a:extLst>
              <a:ext uri="{FF2B5EF4-FFF2-40B4-BE49-F238E27FC236}">
                <a16:creationId xmlns:a16="http://schemas.microsoft.com/office/drawing/2014/main" id="{9B65093D-F735-41C6-9769-870FB7A5AF9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013001" y="3107433"/>
            <a:ext cx="316800" cy="316800"/>
          </a:xfrm>
          <a:prstGeom prst="rect">
            <a:avLst/>
          </a:prstGeom>
        </p:spPr>
      </p:pic>
      <p:sp>
        <p:nvSpPr>
          <p:cNvPr id="6667" name="TextBox 6666">
            <a:extLst>
              <a:ext uri="{FF2B5EF4-FFF2-40B4-BE49-F238E27FC236}">
                <a16:creationId xmlns:a16="http://schemas.microsoft.com/office/drawing/2014/main" id="{BC26794A-338C-4984-95C3-A7CC44F049E7}"/>
              </a:ext>
            </a:extLst>
          </p:cNvPr>
          <p:cNvSpPr txBox="1"/>
          <p:nvPr/>
        </p:nvSpPr>
        <p:spPr>
          <a:xfrm>
            <a:off x="10131941" y="5721366"/>
            <a:ext cx="1795172" cy="443198"/>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Australia &amp;</a:t>
            </a:r>
            <a:br>
              <a:rPr kumimoji="0" lang="en-GB" sz="16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br>
            <a:r>
              <a:rPr kumimoji="0" lang="en-GB" sz="16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New Zealand</a:t>
            </a:r>
          </a:p>
        </p:txBody>
      </p:sp>
      <p:pic>
        <p:nvPicPr>
          <p:cNvPr id="6670" name="Graphic 6669">
            <a:extLst>
              <a:ext uri="{FF2B5EF4-FFF2-40B4-BE49-F238E27FC236}">
                <a16:creationId xmlns:a16="http://schemas.microsoft.com/office/drawing/2014/main" id="{87E21C2B-C22A-4613-863A-12E56FAAE9A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871127" y="4432318"/>
            <a:ext cx="316800" cy="316800"/>
          </a:xfrm>
          <a:prstGeom prst="rect">
            <a:avLst/>
          </a:prstGeom>
        </p:spPr>
      </p:pic>
      <p:cxnSp>
        <p:nvCxnSpPr>
          <p:cNvPr id="8" name="Straight Connector 7">
            <a:extLst>
              <a:ext uri="{FF2B5EF4-FFF2-40B4-BE49-F238E27FC236}">
                <a16:creationId xmlns:a16="http://schemas.microsoft.com/office/drawing/2014/main" id="{B8E962D9-F1E4-498E-889E-B8CD5064EE26}"/>
              </a:ext>
            </a:extLst>
          </p:cNvPr>
          <p:cNvCxnSpPr>
            <a:cxnSpLocks/>
          </p:cNvCxnSpPr>
          <p:nvPr/>
        </p:nvCxnSpPr>
        <p:spPr>
          <a:xfrm>
            <a:off x="5873422" y="1231899"/>
            <a:ext cx="0" cy="1260000"/>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2674" name="Straight Connector 2673">
            <a:extLst>
              <a:ext uri="{FF2B5EF4-FFF2-40B4-BE49-F238E27FC236}">
                <a16:creationId xmlns:a16="http://schemas.microsoft.com/office/drawing/2014/main" id="{628FB384-6D59-489B-BB36-D32D8109F653}"/>
              </a:ext>
            </a:extLst>
          </p:cNvPr>
          <p:cNvCxnSpPr>
            <a:cxnSpLocks/>
          </p:cNvCxnSpPr>
          <p:nvPr/>
        </p:nvCxnSpPr>
        <p:spPr>
          <a:xfrm>
            <a:off x="8151620" y="1851660"/>
            <a:ext cx="0" cy="712239"/>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sp>
        <p:nvSpPr>
          <p:cNvPr id="2675" name="TextBox 2674">
            <a:extLst>
              <a:ext uri="{FF2B5EF4-FFF2-40B4-BE49-F238E27FC236}">
                <a16:creationId xmlns:a16="http://schemas.microsoft.com/office/drawing/2014/main" id="{7E021176-7401-42EC-9C68-79417447168F}"/>
              </a:ext>
            </a:extLst>
          </p:cNvPr>
          <p:cNvSpPr txBox="1"/>
          <p:nvPr/>
        </p:nvSpPr>
        <p:spPr>
          <a:xfrm>
            <a:off x="9273779" y="1457450"/>
            <a:ext cx="1795172" cy="2215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China</a:t>
            </a:r>
          </a:p>
        </p:txBody>
      </p:sp>
      <p:cxnSp>
        <p:nvCxnSpPr>
          <p:cNvPr id="2676" name="Straight Connector 2675">
            <a:extLst>
              <a:ext uri="{FF2B5EF4-FFF2-40B4-BE49-F238E27FC236}">
                <a16:creationId xmlns:a16="http://schemas.microsoft.com/office/drawing/2014/main" id="{131A36B6-BE71-4D62-B970-386F9D7AFF47}"/>
              </a:ext>
            </a:extLst>
          </p:cNvPr>
          <p:cNvCxnSpPr>
            <a:cxnSpLocks/>
          </p:cNvCxnSpPr>
          <p:nvPr/>
        </p:nvCxnSpPr>
        <p:spPr>
          <a:xfrm>
            <a:off x="10171365" y="1774314"/>
            <a:ext cx="0" cy="1332000"/>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2677" name="Straight Connector 2676">
            <a:extLst>
              <a:ext uri="{FF2B5EF4-FFF2-40B4-BE49-F238E27FC236}">
                <a16:creationId xmlns:a16="http://schemas.microsoft.com/office/drawing/2014/main" id="{BB5F7EEF-5384-4C5D-AD38-4C67826688A4}"/>
              </a:ext>
            </a:extLst>
          </p:cNvPr>
          <p:cNvCxnSpPr>
            <a:cxnSpLocks/>
            <a:endCxn id="6670" idx="2"/>
          </p:cNvCxnSpPr>
          <p:nvPr/>
        </p:nvCxnSpPr>
        <p:spPr>
          <a:xfrm flipV="1">
            <a:off x="11029527" y="4749118"/>
            <a:ext cx="0" cy="905126"/>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pic>
        <p:nvPicPr>
          <p:cNvPr id="1353" name="Graphic 1352">
            <a:extLst>
              <a:ext uri="{FF2B5EF4-FFF2-40B4-BE49-F238E27FC236}">
                <a16:creationId xmlns:a16="http://schemas.microsoft.com/office/drawing/2014/main" id="{30773C54-C67A-42FC-8287-1F42908D570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445084" y="3183595"/>
            <a:ext cx="316800" cy="316800"/>
          </a:xfrm>
          <a:prstGeom prst="rect">
            <a:avLst/>
          </a:prstGeom>
        </p:spPr>
      </p:pic>
      <p:sp>
        <p:nvSpPr>
          <p:cNvPr id="1354" name="TextBox 1353">
            <a:extLst>
              <a:ext uri="{FF2B5EF4-FFF2-40B4-BE49-F238E27FC236}">
                <a16:creationId xmlns:a16="http://schemas.microsoft.com/office/drawing/2014/main" id="{A13DC0DA-BFE8-4DF4-BA5D-E7B2144D0495}"/>
              </a:ext>
            </a:extLst>
          </p:cNvPr>
          <p:cNvSpPr txBox="1"/>
          <p:nvPr/>
        </p:nvSpPr>
        <p:spPr>
          <a:xfrm>
            <a:off x="7705862" y="891289"/>
            <a:ext cx="1795172" cy="443198"/>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Middle East</a:t>
            </a:r>
            <a:br>
              <a:rPr kumimoji="0" lang="en-GB" sz="1600" b="1" i="0" u="none" strike="noStrike" kern="1200" cap="none" spc="0" normalizeH="0" baseline="0" noProof="0" dirty="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br>
            <a:r>
              <a:rPr kumimoji="0" lang="en-GB" sz="1600" b="1" i="0" u="none" strike="noStrike" kern="1200" cap="none" spc="0" normalizeH="0" baseline="0" noProof="0" dirty="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&amp; Africa</a:t>
            </a:r>
          </a:p>
        </p:txBody>
      </p:sp>
      <p:cxnSp>
        <p:nvCxnSpPr>
          <p:cNvPr id="1355" name="Straight Connector 1354">
            <a:extLst>
              <a:ext uri="{FF2B5EF4-FFF2-40B4-BE49-F238E27FC236}">
                <a16:creationId xmlns:a16="http://schemas.microsoft.com/office/drawing/2014/main" id="{BC19CDC0-BFA9-4982-A2EE-D9C62526AB1F}"/>
              </a:ext>
            </a:extLst>
          </p:cNvPr>
          <p:cNvCxnSpPr>
            <a:cxnSpLocks/>
          </p:cNvCxnSpPr>
          <p:nvPr/>
        </p:nvCxnSpPr>
        <p:spPr>
          <a:xfrm>
            <a:off x="8603448" y="1391169"/>
            <a:ext cx="0" cy="1791307"/>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sp>
        <p:nvSpPr>
          <p:cNvPr id="1359" name="TextBox 1358">
            <a:extLst>
              <a:ext uri="{FF2B5EF4-FFF2-40B4-BE49-F238E27FC236}">
                <a16:creationId xmlns:a16="http://schemas.microsoft.com/office/drawing/2014/main" id="{1C2B2188-71EC-4ADD-ACFB-D1BA074871B2}"/>
              </a:ext>
            </a:extLst>
          </p:cNvPr>
          <p:cNvSpPr txBox="1"/>
          <p:nvPr/>
        </p:nvSpPr>
        <p:spPr>
          <a:xfrm>
            <a:off x="8654019" y="4503732"/>
            <a:ext cx="1795172" cy="2215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South Asia </a:t>
            </a:r>
          </a:p>
        </p:txBody>
      </p:sp>
      <p:pic>
        <p:nvPicPr>
          <p:cNvPr id="1360" name="Graphic 1359">
            <a:extLst>
              <a:ext uri="{FF2B5EF4-FFF2-40B4-BE49-F238E27FC236}">
                <a16:creationId xmlns:a16="http://schemas.microsoft.com/office/drawing/2014/main" id="{99EAC410-9FB2-420B-B215-FF0A92FEE59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393205" y="3397428"/>
            <a:ext cx="316800" cy="316800"/>
          </a:xfrm>
          <a:prstGeom prst="rect">
            <a:avLst/>
          </a:prstGeom>
        </p:spPr>
      </p:pic>
      <p:cxnSp>
        <p:nvCxnSpPr>
          <p:cNvPr id="1361" name="Straight Connector 1360">
            <a:extLst>
              <a:ext uri="{FF2B5EF4-FFF2-40B4-BE49-F238E27FC236}">
                <a16:creationId xmlns:a16="http://schemas.microsoft.com/office/drawing/2014/main" id="{0DE6C4FD-5187-49F9-9EC9-B192AB42DDEE}"/>
              </a:ext>
            </a:extLst>
          </p:cNvPr>
          <p:cNvCxnSpPr>
            <a:cxnSpLocks/>
          </p:cNvCxnSpPr>
          <p:nvPr/>
        </p:nvCxnSpPr>
        <p:spPr>
          <a:xfrm flipV="1">
            <a:off x="9551605" y="3685287"/>
            <a:ext cx="0" cy="683632"/>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sp>
        <p:nvSpPr>
          <p:cNvPr id="1362" name="TextBox 1361">
            <a:extLst>
              <a:ext uri="{FF2B5EF4-FFF2-40B4-BE49-F238E27FC236}">
                <a16:creationId xmlns:a16="http://schemas.microsoft.com/office/drawing/2014/main" id="{5A700723-3990-44E0-8CFF-9591964D2EE9}"/>
              </a:ext>
            </a:extLst>
          </p:cNvPr>
          <p:cNvSpPr txBox="1"/>
          <p:nvPr/>
        </p:nvSpPr>
        <p:spPr>
          <a:xfrm>
            <a:off x="9169569" y="5092875"/>
            <a:ext cx="1795172" cy="2215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South East Asia </a:t>
            </a:r>
          </a:p>
        </p:txBody>
      </p:sp>
      <p:pic>
        <p:nvPicPr>
          <p:cNvPr id="1363" name="Graphic 1362">
            <a:extLst>
              <a:ext uri="{FF2B5EF4-FFF2-40B4-BE49-F238E27FC236}">
                <a16:creationId xmlns:a16="http://schemas.microsoft.com/office/drawing/2014/main" id="{65940823-CBEF-42DF-A90E-2F1369706FA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908755" y="3939085"/>
            <a:ext cx="316800" cy="316800"/>
          </a:xfrm>
          <a:prstGeom prst="rect">
            <a:avLst/>
          </a:prstGeom>
        </p:spPr>
      </p:pic>
      <p:cxnSp>
        <p:nvCxnSpPr>
          <p:cNvPr id="1364" name="Straight Connector 1363">
            <a:extLst>
              <a:ext uri="{FF2B5EF4-FFF2-40B4-BE49-F238E27FC236}">
                <a16:creationId xmlns:a16="http://schemas.microsoft.com/office/drawing/2014/main" id="{70B251CA-8FB3-4233-84A4-153AF6F7B9E3}"/>
              </a:ext>
            </a:extLst>
          </p:cNvPr>
          <p:cNvCxnSpPr>
            <a:cxnSpLocks/>
          </p:cNvCxnSpPr>
          <p:nvPr/>
        </p:nvCxnSpPr>
        <p:spPr>
          <a:xfrm flipV="1">
            <a:off x="10067155" y="4226945"/>
            <a:ext cx="0" cy="761298"/>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3379D93C-650D-C44B-B725-F8B72DB14B37}"/>
              </a:ext>
            </a:extLst>
          </p:cNvPr>
          <p:cNvSpPr txBox="1"/>
          <p:nvPr/>
        </p:nvSpPr>
        <p:spPr>
          <a:xfrm>
            <a:off x="6552640" y="1873098"/>
            <a:ext cx="1795172" cy="2215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UK &amp; Ireland</a:t>
            </a:r>
          </a:p>
        </p:txBody>
      </p:sp>
      <p:pic>
        <p:nvPicPr>
          <p:cNvPr id="43" name="Graphic 42">
            <a:extLst>
              <a:ext uri="{FF2B5EF4-FFF2-40B4-BE49-F238E27FC236}">
                <a16:creationId xmlns:a16="http://schemas.microsoft.com/office/drawing/2014/main" id="{67E72F7D-9443-B741-8948-897C2FFFA1F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608741" y="2524829"/>
            <a:ext cx="317286" cy="317286"/>
          </a:xfrm>
          <a:prstGeom prst="rect">
            <a:avLst/>
          </a:prstGeom>
        </p:spPr>
      </p:pic>
      <p:cxnSp>
        <p:nvCxnSpPr>
          <p:cNvPr id="44" name="Straight Connector 43">
            <a:extLst>
              <a:ext uri="{FF2B5EF4-FFF2-40B4-BE49-F238E27FC236}">
                <a16:creationId xmlns:a16="http://schemas.microsoft.com/office/drawing/2014/main" id="{DCD65923-7CE2-AC40-B8F6-88D9916B1E95}"/>
              </a:ext>
            </a:extLst>
          </p:cNvPr>
          <p:cNvCxnSpPr>
            <a:cxnSpLocks/>
          </p:cNvCxnSpPr>
          <p:nvPr/>
        </p:nvCxnSpPr>
        <p:spPr>
          <a:xfrm>
            <a:off x="7767384" y="2202511"/>
            <a:ext cx="0" cy="329198"/>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DD54E9A-FE4E-D451-1B3D-D833E6DF2611}"/>
              </a:ext>
            </a:extLst>
          </p:cNvPr>
          <p:cNvSpPr txBox="1"/>
          <p:nvPr/>
        </p:nvSpPr>
        <p:spPr>
          <a:xfrm>
            <a:off x="607787" y="3913993"/>
            <a:ext cx="2677188" cy="664797"/>
          </a:xfrm>
          <a:prstGeom prst="rect">
            <a:avLst/>
          </a:prstGeom>
          <a:noFill/>
        </p:spPr>
        <p:txBody>
          <a:bodyPr wrap="square" lIns="0" tIns="0" rIns="0" bIns="0" rtlCol="0">
            <a:spAutoFit/>
          </a:bodyPr>
          <a:lstStyle/>
          <a:p>
            <a:pPr marL="0" marR="0" lvl="0" indent="0" algn="l" defTabSz="914377" rtl="0" eaLnBrk="1" fontAlgn="auto" latinLnBrk="0" hangingPunct="1">
              <a:lnSpc>
                <a:spcPct val="9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00B2A9"/>
                </a:solidFill>
                <a:effectLst/>
                <a:uLnTx/>
                <a:uFillTx/>
                <a:latin typeface="Arial" panose="020B0604020202020204"/>
                <a:ea typeface="+mn-ea"/>
                <a:cs typeface="+mn-cs"/>
              </a:rPr>
              <a:t>135,000</a:t>
            </a:r>
          </a:p>
        </p:txBody>
      </p:sp>
      <p:sp>
        <p:nvSpPr>
          <p:cNvPr id="5" name="TextBox 4">
            <a:extLst>
              <a:ext uri="{FF2B5EF4-FFF2-40B4-BE49-F238E27FC236}">
                <a16:creationId xmlns:a16="http://schemas.microsoft.com/office/drawing/2014/main" id="{08D85CFB-5C38-B4AD-A423-A27EA6C2E33E}"/>
              </a:ext>
            </a:extLst>
          </p:cNvPr>
          <p:cNvSpPr txBox="1"/>
          <p:nvPr/>
        </p:nvSpPr>
        <p:spPr>
          <a:xfrm>
            <a:off x="607787" y="4862756"/>
            <a:ext cx="3082144" cy="249299"/>
          </a:xfrm>
          <a:prstGeom prst="rect">
            <a:avLst/>
          </a:prstGeom>
          <a:noFill/>
        </p:spPr>
        <p:txBody>
          <a:bodyPr wrap="square" lIns="0" tIns="0" rIns="0" bIns="0" rtlCol="0" anchor="ctr">
            <a:spAutoFit/>
          </a:bodyPr>
          <a:lstStyle/>
          <a:p>
            <a:pPr marL="0" marR="0" lvl="0" indent="0" algn="l" defTabSz="914377"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D3069"/>
                </a:solidFill>
                <a:effectLst/>
                <a:uLnTx/>
                <a:uFillTx/>
                <a:latin typeface="Arial" panose="020B0604020202020204"/>
                <a:ea typeface="+mn-ea"/>
                <a:cs typeface="+mn-cs"/>
              </a:rPr>
              <a:t>Membri</a:t>
            </a:r>
            <a:r>
              <a:rPr kumimoji="0" lang="en-US" sz="1800" b="1" i="0" u="none" strike="noStrike" kern="1200" cap="none" spc="0" normalizeH="0" baseline="0" noProof="0" dirty="0">
                <a:ln>
                  <a:noFill/>
                </a:ln>
                <a:solidFill>
                  <a:srgbClr val="4D3069"/>
                </a:solidFill>
                <a:effectLst/>
                <a:uLnTx/>
                <a:uFillTx/>
                <a:latin typeface="Arial" panose="020B0604020202020204"/>
                <a:ea typeface="+mn-ea"/>
                <a:cs typeface="+mn-cs"/>
              </a:rPr>
              <a:t> e candidate RICS</a:t>
            </a:r>
            <a:endParaRPr kumimoji="0" lang="en-GB" sz="1800" b="1" i="0" u="none" strike="noStrike" kern="1200" cap="none" spc="0" normalizeH="0" baseline="0" noProof="0" dirty="0">
              <a:ln>
                <a:noFill/>
              </a:ln>
              <a:solidFill>
                <a:srgbClr val="4D3069"/>
              </a:solidFill>
              <a:effectLst/>
              <a:uLnTx/>
              <a:uFillTx/>
              <a:latin typeface="Arial" panose="020B0604020202020204"/>
              <a:ea typeface="+mn-ea"/>
              <a:cs typeface="+mn-cs"/>
            </a:endParaRPr>
          </a:p>
        </p:txBody>
      </p:sp>
      <p:cxnSp>
        <p:nvCxnSpPr>
          <p:cNvPr id="6" name="Straight Connector 5">
            <a:extLst>
              <a:ext uri="{FF2B5EF4-FFF2-40B4-BE49-F238E27FC236}">
                <a16:creationId xmlns:a16="http://schemas.microsoft.com/office/drawing/2014/main" id="{2047D990-0E64-32B3-6E57-537B5A3EA119}"/>
              </a:ext>
            </a:extLst>
          </p:cNvPr>
          <p:cNvCxnSpPr>
            <a:cxnSpLocks/>
          </p:cNvCxnSpPr>
          <p:nvPr/>
        </p:nvCxnSpPr>
        <p:spPr>
          <a:xfrm flipH="1">
            <a:off x="607787" y="4623170"/>
            <a:ext cx="1354763"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F7C3A21-3A86-8978-2BF0-BD937EC4E66B}"/>
              </a:ext>
            </a:extLst>
          </p:cNvPr>
          <p:cNvSpPr txBox="1"/>
          <p:nvPr/>
        </p:nvSpPr>
        <p:spPr>
          <a:xfrm>
            <a:off x="607789" y="5488744"/>
            <a:ext cx="1882473" cy="664797"/>
          </a:xfrm>
          <a:prstGeom prst="rect">
            <a:avLst/>
          </a:prstGeom>
          <a:noFill/>
        </p:spPr>
        <p:txBody>
          <a:bodyPr wrap="square" lIns="0" tIns="0" rIns="0" bIns="0" rtlCol="0">
            <a:spAutoFit/>
          </a:bodyPr>
          <a:lstStyle/>
          <a:p>
            <a:pPr marL="0" marR="0" lvl="0" indent="0" algn="l" defTabSz="914377" rtl="0" eaLnBrk="1" fontAlgn="auto" latinLnBrk="0" hangingPunct="1">
              <a:lnSpc>
                <a:spcPct val="90000"/>
              </a:lnSpc>
              <a:spcBef>
                <a:spcPts val="0"/>
              </a:spcBef>
              <a:spcAft>
                <a:spcPts val="1200"/>
              </a:spcAft>
              <a:buClrTx/>
              <a:buSzTx/>
              <a:buFontTx/>
              <a:buNone/>
              <a:tabLst/>
              <a:defRPr/>
            </a:pPr>
            <a:r>
              <a:rPr kumimoji="0" lang="en-GB" sz="4800" b="1" i="0" u="none" strike="noStrike" kern="1200" cap="none" spc="0" normalizeH="0" baseline="0" noProof="0" dirty="0">
                <a:ln>
                  <a:noFill/>
                </a:ln>
                <a:solidFill>
                  <a:srgbClr val="00B2A9"/>
                </a:solidFill>
                <a:effectLst/>
                <a:uLnTx/>
                <a:uFillTx/>
                <a:latin typeface="Arial" panose="020B0604020202020204"/>
                <a:ea typeface="+mn-ea"/>
                <a:cs typeface="+mn-cs"/>
              </a:rPr>
              <a:t>148</a:t>
            </a:r>
          </a:p>
        </p:txBody>
      </p:sp>
      <p:sp>
        <p:nvSpPr>
          <p:cNvPr id="9" name="TextBox 8">
            <a:extLst>
              <a:ext uri="{FF2B5EF4-FFF2-40B4-BE49-F238E27FC236}">
                <a16:creationId xmlns:a16="http://schemas.microsoft.com/office/drawing/2014/main" id="{9C34C7A1-DC6B-229D-A72C-37DCF8FB5CE7}"/>
              </a:ext>
            </a:extLst>
          </p:cNvPr>
          <p:cNvSpPr txBox="1"/>
          <p:nvPr/>
        </p:nvSpPr>
        <p:spPr>
          <a:xfrm>
            <a:off x="607787" y="6232692"/>
            <a:ext cx="3082144" cy="249299"/>
          </a:xfrm>
          <a:prstGeom prst="rect">
            <a:avLst/>
          </a:prstGeom>
          <a:noFill/>
        </p:spPr>
        <p:txBody>
          <a:bodyPr wrap="square" lIns="0" tIns="0" rIns="0" bIns="0" rtlCol="0" anchor="ctr">
            <a:spAutoFit/>
          </a:bodyPr>
          <a:lstStyle/>
          <a:p>
            <a:pPr marL="0" marR="0" lvl="0" indent="0" algn="l" defTabSz="914377"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D3069"/>
                </a:solidFill>
                <a:effectLst/>
                <a:uLnTx/>
                <a:uFillTx/>
                <a:latin typeface="Arial" panose="020B0604020202020204"/>
                <a:ea typeface="+mn-ea"/>
                <a:cs typeface="+mn-cs"/>
              </a:rPr>
              <a:t>Paesi</a:t>
            </a:r>
            <a:endParaRPr kumimoji="0" lang="en-GB" sz="1800" b="1" i="0" u="none" strike="noStrike" kern="1200" cap="none" spc="0" normalizeH="0" baseline="0" noProof="0" dirty="0">
              <a:ln>
                <a:noFill/>
              </a:ln>
              <a:solidFill>
                <a:srgbClr val="4D3069"/>
              </a:solidFill>
              <a:effectLst/>
              <a:uLnTx/>
              <a:uFillTx/>
              <a:latin typeface="Arial" panose="020B0604020202020204"/>
              <a:ea typeface="+mn-ea"/>
              <a:cs typeface="+mn-cs"/>
            </a:endParaRPr>
          </a:p>
        </p:txBody>
      </p:sp>
      <p:cxnSp>
        <p:nvCxnSpPr>
          <p:cNvPr id="11" name="Straight Connector 10">
            <a:extLst>
              <a:ext uri="{FF2B5EF4-FFF2-40B4-BE49-F238E27FC236}">
                <a16:creationId xmlns:a16="http://schemas.microsoft.com/office/drawing/2014/main" id="{358992CC-4A24-5E86-3F8F-F4FCCA98566D}"/>
              </a:ext>
            </a:extLst>
          </p:cNvPr>
          <p:cNvCxnSpPr>
            <a:cxnSpLocks/>
          </p:cNvCxnSpPr>
          <p:nvPr/>
        </p:nvCxnSpPr>
        <p:spPr>
          <a:xfrm flipH="1">
            <a:off x="644799" y="6120807"/>
            <a:ext cx="1354763"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4DCF3EE8-F5B2-010A-D97E-28F6EDE9152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07787" y="490783"/>
            <a:ext cx="600075" cy="685800"/>
          </a:xfrm>
          <a:prstGeom prst="rect">
            <a:avLst/>
          </a:prstGeom>
        </p:spPr>
      </p:pic>
      <p:sp>
        <p:nvSpPr>
          <p:cNvPr id="13" name="TextBox 12">
            <a:extLst>
              <a:ext uri="{FF2B5EF4-FFF2-40B4-BE49-F238E27FC236}">
                <a16:creationId xmlns:a16="http://schemas.microsoft.com/office/drawing/2014/main" id="{B00EEA79-E230-3A46-99DD-A0105FD4B105}"/>
              </a:ext>
            </a:extLst>
          </p:cNvPr>
          <p:cNvSpPr txBox="1"/>
          <p:nvPr/>
        </p:nvSpPr>
        <p:spPr>
          <a:xfrm>
            <a:off x="607787" y="1435403"/>
            <a:ext cx="2855504" cy="1107996"/>
          </a:xfrm>
          <a:prstGeom prst="rect">
            <a:avLst/>
          </a:prstGeom>
          <a:noFill/>
        </p:spPr>
        <p:txBody>
          <a:bodyPr wrap="square" lIns="0" tIns="0" rIns="0" bIns="0" rtlCol="0">
            <a:spAutoFit/>
          </a:bodyPr>
          <a:lstStyle/>
          <a:p>
            <a:pPr marL="0" marR="0" lvl="0" indent="0" algn="l" defTabSz="914377" rtl="0" eaLnBrk="1" fontAlgn="auto" latinLnBrk="0" hangingPunct="1">
              <a:lnSpc>
                <a:spcPct val="90000"/>
              </a:lnSpc>
              <a:spcBef>
                <a:spcPts val="0"/>
              </a:spcBef>
              <a:spcAft>
                <a:spcPts val="0"/>
              </a:spcAft>
              <a:buClrTx/>
              <a:buSzTx/>
              <a:buFontTx/>
              <a:buNone/>
              <a:tabLst/>
              <a:defRPr/>
            </a:pPr>
            <a:r>
              <a:rPr kumimoji="0" lang="en-GB" sz="4000" b="1" i="0" u="none" strike="noStrike" kern="1200" cap="none" spc="0" normalizeH="0" baseline="0" noProof="0" dirty="0" err="1">
                <a:ln>
                  <a:noFill/>
                </a:ln>
                <a:solidFill>
                  <a:srgbClr val="4D3069"/>
                </a:solidFill>
                <a:effectLst/>
                <a:uLnTx/>
                <a:uFillTx/>
                <a:latin typeface="Arial" panose="020B0604020202020204"/>
                <a:ea typeface="+mn-ea"/>
                <a:cs typeface="+mn-cs"/>
              </a:rPr>
              <a:t>Presenza</a:t>
            </a:r>
            <a:r>
              <a:rPr kumimoji="0" lang="en-GB" sz="4000" b="1" i="0" u="none" strike="noStrike" kern="1200" cap="none" spc="0" normalizeH="0" baseline="0" noProof="0" dirty="0">
                <a:ln>
                  <a:noFill/>
                </a:ln>
                <a:solidFill>
                  <a:srgbClr val="4D3069"/>
                </a:solidFill>
                <a:effectLst/>
                <a:uLnTx/>
                <a:uFillTx/>
                <a:latin typeface="Arial" panose="020B0604020202020204"/>
                <a:ea typeface="+mn-ea"/>
                <a:cs typeface="+mn-cs"/>
              </a:rPr>
              <a:t> </a:t>
            </a:r>
            <a:r>
              <a:rPr kumimoji="0" lang="en-GB" sz="4000" b="1" i="0" u="none" strike="noStrike" kern="1200" cap="none" spc="0" normalizeH="0" baseline="0" noProof="0" dirty="0" err="1">
                <a:ln>
                  <a:noFill/>
                </a:ln>
                <a:solidFill>
                  <a:srgbClr val="4D3069"/>
                </a:solidFill>
                <a:effectLst/>
                <a:uLnTx/>
                <a:uFillTx/>
                <a:latin typeface="Arial" panose="020B0604020202020204"/>
                <a:ea typeface="+mn-ea"/>
                <a:cs typeface="+mn-cs"/>
              </a:rPr>
              <a:t>Globale</a:t>
            </a:r>
            <a:endParaRPr kumimoji="0" lang="en-GB" sz="4000" b="1" i="0" u="none" strike="noStrike" kern="1200" cap="none" spc="0" normalizeH="0" baseline="0" noProof="0" dirty="0">
              <a:ln>
                <a:noFill/>
              </a:ln>
              <a:solidFill>
                <a:srgbClr val="4D3069"/>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2145145136"/>
      </p:ext>
    </p:extLst>
  </p:cSld>
  <p:clrMapOvr>
    <a:masterClrMapping/>
  </p:clrMapOvr>
  <p:transition spd="slow">
    <p:cover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42857">
                                      <p:stCondLst>
                                        <p:cond delay="0"/>
                                      </p:stCondLst>
                                      <p:childTnLst>
                                        <p:set>
                                          <p:cBhvr>
                                            <p:cTn id="6" dur="1" fill="hold">
                                              <p:stCondLst>
                                                <p:cond delay="0"/>
                                              </p:stCondLst>
                                            </p:cTn>
                                            <p:tgtEl>
                                              <p:spTgt spid="2690"/>
                                            </p:tgtEl>
                                            <p:attrNameLst>
                                              <p:attrName>style.visibility</p:attrName>
                                            </p:attrNameLst>
                                          </p:cBhvr>
                                          <p:to>
                                            <p:strVal val="visible"/>
                                          </p:to>
                                        </p:set>
                                        <p:anim calcmode="lin" valueType="num" p14:bounceEnd="42857">
                                          <p:cBhvr additive="base">
                                            <p:cTn id="7" dur="350" fill="hold"/>
                                            <p:tgtEl>
                                              <p:spTgt spid="2690"/>
                                            </p:tgtEl>
                                            <p:attrNameLst>
                                              <p:attrName>ppt_x</p:attrName>
                                            </p:attrNameLst>
                                          </p:cBhvr>
                                          <p:tavLst>
                                            <p:tav tm="0">
                                              <p:val>
                                                <p:strVal val="#ppt_x"/>
                                              </p:val>
                                            </p:tav>
                                            <p:tav tm="100000">
                                              <p:val>
                                                <p:strVal val="#ppt_x"/>
                                              </p:val>
                                            </p:tav>
                                          </p:tavLst>
                                        </p:anim>
                                        <p:anim calcmode="lin" valueType="num" p14:bounceEnd="42857">
                                          <p:cBhvr additive="base">
                                            <p:cTn id="8" dur="350" fill="hold"/>
                                            <p:tgtEl>
                                              <p:spTgt spid="2690"/>
                                            </p:tgtEl>
                                            <p:attrNameLst>
                                              <p:attrName>ppt_y</p:attrName>
                                            </p:attrNameLst>
                                          </p:cBhvr>
                                          <p:tavLst>
                                            <p:tav tm="0">
                                              <p:val>
                                                <p:strVal val="0-#ppt_h/2"/>
                                              </p:val>
                                            </p:tav>
                                            <p:tav tm="100000">
                                              <p:val>
                                                <p:strVal val="#ppt_y"/>
                                              </p:val>
                                            </p:tav>
                                          </p:tavLst>
                                        </p:anim>
                                      </p:childTnLst>
                                    </p:cTn>
                                  </p:par>
                                </p:childTnLst>
                              </p:cTn>
                            </p:par>
                            <p:par>
                              <p:cTn id="9" fill="hold">
                                <p:stCondLst>
                                  <p:cond delay="350"/>
                                </p:stCondLst>
                                <p:childTnLst>
                                  <p:par>
                                    <p:cTn id="10" presetID="2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250"/>
                                            <p:tgtEl>
                                              <p:spTgt spid="8"/>
                                            </p:tgtEl>
                                          </p:cBhvr>
                                        </p:animEffect>
                                      </p:childTnLst>
                                    </p:cTn>
                                  </p:par>
                                </p:childTnLst>
                              </p:cTn>
                            </p:par>
                            <p:par>
                              <p:cTn id="13" fill="hold">
                                <p:stCondLst>
                                  <p:cond delay="600"/>
                                </p:stCondLst>
                                <p:childTnLst>
                                  <p:par>
                                    <p:cTn id="14" presetID="42" presetClass="entr" presetSubtype="0" fill="hold" grpId="0" nodeType="afterEffect">
                                      <p:stCondLst>
                                        <p:cond delay="0"/>
                                      </p:stCondLst>
                                      <p:childTnLst>
                                        <p:set>
                                          <p:cBhvr>
                                            <p:cTn id="15" dur="1" fill="hold">
                                              <p:stCondLst>
                                                <p:cond delay="0"/>
                                              </p:stCondLst>
                                            </p:cTn>
                                            <p:tgtEl>
                                              <p:spTgt spid="6661"/>
                                            </p:tgtEl>
                                            <p:attrNameLst>
                                              <p:attrName>style.visibility</p:attrName>
                                            </p:attrNameLst>
                                          </p:cBhvr>
                                          <p:to>
                                            <p:strVal val="visible"/>
                                          </p:to>
                                        </p:set>
                                        <p:animEffect transition="in" filter="fade">
                                          <p:cBhvr>
                                            <p:cTn id="16" dur="300"/>
                                            <p:tgtEl>
                                              <p:spTgt spid="6661"/>
                                            </p:tgtEl>
                                          </p:cBhvr>
                                        </p:animEffect>
                                        <p:anim calcmode="lin" valueType="num">
                                          <p:cBhvr>
                                            <p:cTn id="17" dur="300" fill="hold"/>
                                            <p:tgtEl>
                                              <p:spTgt spid="6661"/>
                                            </p:tgtEl>
                                            <p:attrNameLst>
                                              <p:attrName>ppt_x</p:attrName>
                                            </p:attrNameLst>
                                          </p:cBhvr>
                                          <p:tavLst>
                                            <p:tav tm="0">
                                              <p:val>
                                                <p:strVal val="#ppt_x"/>
                                              </p:val>
                                            </p:tav>
                                            <p:tav tm="100000">
                                              <p:val>
                                                <p:strVal val="#ppt_x"/>
                                              </p:val>
                                            </p:tav>
                                          </p:tavLst>
                                        </p:anim>
                                        <p:anim calcmode="lin" valueType="num">
                                          <p:cBhvr>
                                            <p:cTn id="18" dur="300" fill="hold"/>
                                            <p:tgtEl>
                                              <p:spTgt spid="6661"/>
                                            </p:tgtEl>
                                            <p:attrNameLst>
                                              <p:attrName>ppt_y</p:attrName>
                                            </p:attrNameLst>
                                          </p:cBhvr>
                                          <p:tavLst>
                                            <p:tav tm="0">
                                              <p:val>
                                                <p:strVal val="#ppt_y+.1"/>
                                              </p:val>
                                            </p:tav>
                                            <p:tav tm="100000">
                                              <p:val>
                                                <p:strVal val="#ppt_y"/>
                                              </p:val>
                                            </p:tav>
                                          </p:tavLst>
                                        </p:anim>
                                      </p:childTnLst>
                                    </p:cTn>
                                  </p:par>
                                </p:childTnLst>
                              </p:cTn>
                            </p:par>
                            <p:par>
                              <p:cTn id="19" fill="hold">
                                <p:stCondLst>
                                  <p:cond delay="900"/>
                                </p:stCondLst>
                                <p:childTnLst>
                                  <p:par>
                                    <p:cTn id="20" presetID="2" presetClass="entr" presetSubtype="1" fill="hold" nodeType="afterEffect" p14:presetBounceEnd="42857">
                                      <p:stCondLst>
                                        <p:cond delay="0"/>
                                      </p:stCondLst>
                                      <p:childTnLst>
                                        <p:set>
                                          <p:cBhvr>
                                            <p:cTn id="21" dur="1" fill="hold">
                                              <p:stCondLst>
                                                <p:cond delay="0"/>
                                              </p:stCondLst>
                                            </p:cTn>
                                            <p:tgtEl>
                                              <p:spTgt spid="6668"/>
                                            </p:tgtEl>
                                            <p:attrNameLst>
                                              <p:attrName>style.visibility</p:attrName>
                                            </p:attrNameLst>
                                          </p:cBhvr>
                                          <p:to>
                                            <p:strVal val="visible"/>
                                          </p:to>
                                        </p:set>
                                        <p:anim calcmode="lin" valueType="num" p14:bounceEnd="42857">
                                          <p:cBhvr additive="base">
                                            <p:cTn id="22" dur="350" fill="hold"/>
                                            <p:tgtEl>
                                              <p:spTgt spid="6668"/>
                                            </p:tgtEl>
                                            <p:attrNameLst>
                                              <p:attrName>ppt_x</p:attrName>
                                            </p:attrNameLst>
                                          </p:cBhvr>
                                          <p:tavLst>
                                            <p:tav tm="0">
                                              <p:val>
                                                <p:strVal val="#ppt_x"/>
                                              </p:val>
                                            </p:tav>
                                            <p:tav tm="100000">
                                              <p:val>
                                                <p:strVal val="#ppt_x"/>
                                              </p:val>
                                            </p:tav>
                                          </p:tavLst>
                                        </p:anim>
                                        <p:anim calcmode="lin" valueType="num" p14:bounceEnd="42857">
                                          <p:cBhvr additive="base">
                                            <p:cTn id="23" dur="350" fill="hold"/>
                                            <p:tgtEl>
                                              <p:spTgt spid="6668"/>
                                            </p:tgtEl>
                                            <p:attrNameLst>
                                              <p:attrName>ppt_y</p:attrName>
                                            </p:attrNameLst>
                                          </p:cBhvr>
                                          <p:tavLst>
                                            <p:tav tm="0">
                                              <p:val>
                                                <p:strVal val="0-#ppt_h/2"/>
                                              </p:val>
                                            </p:tav>
                                            <p:tav tm="100000">
                                              <p:val>
                                                <p:strVal val="#ppt_y"/>
                                              </p:val>
                                            </p:tav>
                                          </p:tavLst>
                                        </p:anim>
                                      </p:childTnLst>
                                    </p:cTn>
                                  </p:par>
                                </p:childTnLst>
                              </p:cTn>
                            </p:par>
                            <p:par>
                              <p:cTn id="24" fill="hold">
                                <p:stCondLst>
                                  <p:cond delay="1250"/>
                                </p:stCondLst>
                                <p:childTnLst>
                                  <p:par>
                                    <p:cTn id="25" presetID="22" presetClass="entr" presetSubtype="1" fill="hold" nodeType="afterEffect">
                                      <p:stCondLst>
                                        <p:cond delay="0"/>
                                      </p:stCondLst>
                                      <p:childTnLst>
                                        <p:set>
                                          <p:cBhvr>
                                            <p:cTn id="26" dur="1" fill="hold">
                                              <p:stCondLst>
                                                <p:cond delay="0"/>
                                              </p:stCondLst>
                                            </p:cTn>
                                            <p:tgtEl>
                                              <p:spTgt spid="2674"/>
                                            </p:tgtEl>
                                            <p:attrNameLst>
                                              <p:attrName>style.visibility</p:attrName>
                                            </p:attrNameLst>
                                          </p:cBhvr>
                                          <p:to>
                                            <p:strVal val="visible"/>
                                          </p:to>
                                        </p:set>
                                        <p:animEffect transition="in" filter="wipe(up)">
                                          <p:cBhvr>
                                            <p:cTn id="27" dur="250"/>
                                            <p:tgtEl>
                                              <p:spTgt spid="2674"/>
                                            </p:tgtEl>
                                          </p:cBhvr>
                                        </p:animEffect>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6663"/>
                                            </p:tgtEl>
                                            <p:attrNameLst>
                                              <p:attrName>style.visibility</p:attrName>
                                            </p:attrNameLst>
                                          </p:cBhvr>
                                          <p:to>
                                            <p:strVal val="visible"/>
                                          </p:to>
                                        </p:set>
                                        <p:animEffect transition="in" filter="fade">
                                          <p:cBhvr>
                                            <p:cTn id="31" dur="300"/>
                                            <p:tgtEl>
                                              <p:spTgt spid="6663"/>
                                            </p:tgtEl>
                                          </p:cBhvr>
                                        </p:animEffect>
                                        <p:anim calcmode="lin" valueType="num">
                                          <p:cBhvr>
                                            <p:cTn id="32" dur="300" fill="hold"/>
                                            <p:tgtEl>
                                              <p:spTgt spid="6663"/>
                                            </p:tgtEl>
                                            <p:attrNameLst>
                                              <p:attrName>ppt_x</p:attrName>
                                            </p:attrNameLst>
                                          </p:cBhvr>
                                          <p:tavLst>
                                            <p:tav tm="0">
                                              <p:val>
                                                <p:strVal val="#ppt_x"/>
                                              </p:val>
                                            </p:tav>
                                            <p:tav tm="100000">
                                              <p:val>
                                                <p:strVal val="#ppt_x"/>
                                              </p:val>
                                            </p:tav>
                                          </p:tavLst>
                                        </p:anim>
                                        <p:anim calcmode="lin" valueType="num">
                                          <p:cBhvr>
                                            <p:cTn id="33" dur="300" fill="hold"/>
                                            <p:tgtEl>
                                              <p:spTgt spid="6663"/>
                                            </p:tgtEl>
                                            <p:attrNameLst>
                                              <p:attrName>ppt_y</p:attrName>
                                            </p:attrNameLst>
                                          </p:cBhvr>
                                          <p:tavLst>
                                            <p:tav tm="0">
                                              <p:val>
                                                <p:strVal val="#ppt_y+.1"/>
                                              </p:val>
                                            </p:tav>
                                            <p:tav tm="100000">
                                              <p:val>
                                                <p:strVal val="#ppt_y"/>
                                              </p:val>
                                            </p:tav>
                                          </p:tavLst>
                                        </p:anim>
                                      </p:childTnLst>
                                    </p:cTn>
                                  </p:par>
                                </p:childTnLst>
                              </p:cTn>
                            </p:par>
                            <p:par>
                              <p:cTn id="34" fill="hold">
                                <p:stCondLst>
                                  <p:cond delay="1800"/>
                                </p:stCondLst>
                                <p:childTnLst>
                                  <p:par>
                                    <p:cTn id="35" presetID="2" presetClass="entr" presetSubtype="1" fill="hold" nodeType="afterEffect" p14:presetBounceEnd="42857">
                                      <p:stCondLst>
                                        <p:cond delay="0"/>
                                      </p:stCondLst>
                                      <p:childTnLst>
                                        <p:set>
                                          <p:cBhvr>
                                            <p:cTn id="36" dur="1" fill="hold">
                                              <p:stCondLst>
                                                <p:cond delay="0"/>
                                              </p:stCondLst>
                                            </p:cTn>
                                            <p:tgtEl>
                                              <p:spTgt spid="1353"/>
                                            </p:tgtEl>
                                            <p:attrNameLst>
                                              <p:attrName>style.visibility</p:attrName>
                                            </p:attrNameLst>
                                          </p:cBhvr>
                                          <p:to>
                                            <p:strVal val="visible"/>
                                          </p:to>
                                        </p:set>
                                        <p:anim calcmode="lin" valueType="num" p14:bounceEnd="42857">
                                          <p:cBhvr additive="base">
                                            <p:cTn id="37" dur="350" fill="hold"/>
                                            <p:tgtEl>
                                              <p:spTgt spid="1353"/>
                                            </p:tgtEl>
                                            <p:attrNameLst>
                                              <p:attrName>ppt_x</p:attrName>
                                            </p:attrNameLst>
                                          </p:cBhvr>
                                          <p:tavLst>
                                            <p:tav tm="0">
                                              <p:val>
                                                <p:strVal val="#ppt_x"/>
                                              </p:val>
                                            </p:tav>
                                            <p:tav tm="100000">
                                              <p:val>
                                                <p:strVal val="#ppt_x"/>
                                              </p:val>
                                            </p:tav>
                                          </p:tavLst>
                                        </p:anim>
                                        <p:anim calcmode="lin" valueType="num" p14:bounceEnd="42857">
                                          <p:cBhvr additive="base">
                                            <p:cTn id="38" dur="350" fill="hold"/>
                                            <p:tgtEl>
                                              <p:spTgt spid="1353"/>
                                            </p:tgtEl>
                                            <p:attrNameLst>
                                              <p:attrName>ppt_y</p:attrName>
                                            </p:attrNameLst>
                                          </p:cBhvr>
                                          <p:tavLst>
                                            <p:tav tm="0">
                                              <p:val>
                                                <p:strVal val="0-#ppt_h/2"/>
                                              </p:val>
                                            </p:tav>
                                            <p:tav tm="100000">
                                              <p:val>
                                                <p:strVal val="#ppt_y"/>
                                              </p:val>
                                            </p:tav>
                                          </p:tavLst>
                                        </p:anim>
                                      </p:childTnLst>
                                    </p:cTn>
                                  </p:par>
                                </p:childTnLst>
                              </p:cTn>
                            </p:par>
                            <p:par>
                              <p:cTn id="39" fill="hold">
                                <p:stCondLst>
                                  <p:cond delay="2150"/>
                                </p:stCondLst>
                                <p:childTnLst>
                                  <p:par>
                                    <p:cTn id="40" presetID="22" presetClass="entr" presetSubtype="1" fill="hold" nodeType="afterEffect">
                                      <p:stCondLst>
                                        <p:cond delay="0"/>
                                      </p:stCondLst>
                                      <p:childTnLst>
                                        <p:set>
                                          <p:cBhvr>
                                            <p:cTn id="41" dur="1" fill="hold">
                                              <p:stCondLst>
                                                <p:cond delay="0"/>
                                              </p:stCondLst>
                                            </p:cTn>
                                            <p:tgtEl>
                                              <p:spTgt spid="1355"/>
                                            </p:tgtEl>
                                            <p:attrNameLst>
                                              <p:attrName>style.visibility</p:attrName>
                                            </p:attrNameLst>
                                          </p:cBhvr>
                                          <p:to>
                                            <p:strVal val="visible"/>
                                          </p:to>
                                        </p:set>
                                        <p:animEffect transition="in" filter="wipe(up)">
                                          <p:cBhvr>
                                            <p:cTn id="42" dur="250"/>
                                            <p:tgtEl>
                                              <p:spTgt spid="1355"/>
                                            </p:tgtEl>
                                          </p:cBhvr>
                                        </p:animEffect>
                                      </p:childTnLst>
                                    </p:cTn>
                                  </p:par>
                                </p:childTnLst>
                              </p:cTn>
                            </p:par>
                            <p:par>
                              <p:cTn id="43" fill="hold">
                                <p:stCondLst>
                                  <p:cond delay="2400"/>
                                </p:stCondLst>
                                <p:childTnLst>
                                  <p:par>
                                    <p:cTn id="44" presetID="42" presetClass="entr" presetSubtype="0" fill="hold" grpId="0" nodeType="afterEffect">
                                      <p:stCondLst>
                                        <p:cond delay="0"/>
                                      </p:stCondLst>
                                      <p:childTnLst>
                                        <p:set>
                                          <p:cBhvr>
                                            <p:cTn id="45" dur="1" fill="hold">
                                              <p:stCondLst>
                                                <p:cond delay="0"/>
                                              </p:stCondLst>
                                            </p:cTn>
                                            <p:tgtEl>
                                              <p:spTgt spid="1354"/>
                                            </p:tgtEl>
                                            <p:attrNameLst>
                                              <p:attrName>style.visibility</p:attrName>
                                            </p:attrNameLst>
                                          </p:cBhvr>
                                          <p:to>
                                            <p:strVal val="visible"/>
                                          </p:to>
                                        </p:set>
                                        <p:animEffect transition="in" filter="fade">
                                          <p:cBhvr>
                                            <p:cTn id="46" dur="300"/>
                                            <p:tgtEl>
                                              <p:spTgt spid="1354"/>
                                            </p:tgtEl>
                                          </p:cBhvr>
                                        </p:animEffect>
                                        <p:anim calcmode="lin" valueType="num">
                                          <p:cBhvr>
                                            <p:cTn id="47" dur="300" fill="hold"/>
                                            <p:tgtEl>
                                              <p:spTgt spid="1354"/>
                                            </p:tgtEl>
                                            <p:attrNameLst>
                                              <p:attrName>ppt_x</p:attrName>
                                            </p:attrNameLst>
                                          </p:cBhvr>
                                          <p:tavLst>
                                            <p:tav tm="0">
                                              <p:val>
                                                <p:strVal val="#ppt_x"/>
                                              </p:val>
                                            </p:tav>
                                            <p:tav tm="100000">
                                              <p:val>
                                                <p:strVal val="#ppt_x"/>
                                              </p:val>
                                            </p:tav>
                                          </p:tavLst>
                                        </p:anim>
                                        <p:anim calcmode="lin" valueType="num">
                                          <p:cBhvr>
                                            <p:cTn id="48" dur="300" fill="hold"/>
                                            <p:tgtEl>
                                              <p:spTgt spid="1354"/>
                                            </p:tgtEl>
                                            <p:attrNameLst>
                                              <p:attrName>ppt_y</p:attrName>
                                            </p:attrNameLst>
                                          </p:cBhvr>
                                          <p:tavLst>
                                            <p:tav tm="0">
                                              <p:val>
                                                <p:strVal val="#ppt_y+.1"/>
                                              </p:val>
                                            </p:tav>
                                            <p:tav tm="100000">
                                              <p:val>
                                                <p:strVal val="#ppt_y"/>
                                              </p:val>
                                            </p:tav>
                                          </p:tavLst>
                                        </p:anim>
                                      </p:childTnLst>
                                    </p:cTn>
                                  </p:par>
                                </p:childTnLst>
                              </p:cTn>
                            </p:par>
                            <p:par>
                              <p:cTn id="49" fill="hold">
                                <p:stCondLst>
                                  <p:cond delay="2700"/>
                                </p:stCondLst>
                                <p:childTnLst>
                                  <p:par>
                                    <p:cTn id="50" presetID="2" presetClass="entr" presetSubtype="1" fill="hold" nodeType="afterEffect" p14:presetBounceEnd="42857">
                                      <p:stCondLst>
                                        <p:cond delay="0"/>
                                      </p:stCondLst>
                                      <p:childTnLst>
                                        <p:set>
                                          <p:cBhvr>
                                            <p:cTn id="51" dur="1" fill="hold">
                                              <p:stCondLst>
                                                <p:cond delay="0"/>
                                              </p:stCondLst>
                                            </p:cTn>
                                            <p:tgtEl>
                                              <p:spTgt spid="1360"/>
                                            </p:tgtEl>
                                            <p:attrNameLst>
                                              <p:attrName>style.visibility</p:attrName>
                                            </p:attrNameLst>
                                          </p:cBhvr>
                                          <p:to>
                                            <p:strVal val="visible"/>
                                          </p:to>
                                        </p:set>
                                        <p:anim calcmode="lin" valueType="num" p14:bounceEnd="42857">
                                          <p:cBhvr additive="base">
                                            <p:cTn id="52" dur="350" fill="hold"/>
                                            <p:tgtEl>
                                              <p:spTgt spid="1360"/>
                                            </p:tgtEl>
                                            <p:attrNameLst>
                                              <p:attrName>ppt_x</p:attrName>
                                            </p:attrNameLst>
                                          </p:cBhvr>
                                          <p:tavLst>
                                            <p:tav tm="0">
                                              <p:val>
                                                <p:strVal val="#ppt_x"/>
                                              </p:val>
                                            </p:tav>
                                            <p:tav tm="100000">
                                              <p:val>
                                                <p:strVal val="#ppt_x"/>
                                              </p:val>
                                            </p:tav>
                                          </p:tavLst>
                                        </p:anim>
                                        <p:anim calcmode="lin" valueType="num" p14:bounceEnd="42857">
                                          <p:cBhvr additive="base">
                                            <p:cTn id="53" dur="350" fill="hold"/>
                                            <p:tgtEl>
                                              <p:spTgt spid="1360"/>
                                            </p:tgtEl>
                                            <p:attrNameLst>
                                              <p:attrName>ppt_y</p:attrName>
                                            </p:attrNameLst>
                                          </p:cBhvr>
                                          <p:tavLst>
                                            <p:tav tm="0">
                                              <p:val>
                                                <p:strVal val="0-#ppt_h/2"/>
                                              </p:val>
                                            </p:tav>
                                            <p:tav tm="100000">
                                              <p:val>
                                                <p:strVal val="#ppt_y"/>
                                              </p:val>
                                            </p:tav>
                                          </p:tavLst>
                                        </p:anim>
                                      </p:childTnLst>
                                    </p:cTn>
                                  </p:par>
                                </p:childTnLst>
                              </p:cTn>
                            </p:par>
                            <p:par>
                              <p:cTn id="54" fill="hold">
                                <p:stCondLst>
                                  <p:cond delay="3050"/>
                                </p:stCondLst>
                                <p:childTnLst>
                                  <p:par>
                                    <p:cTn id="55" presetID="22" presetClass="entr" presetSubtype="4" fill="hold" nodeType="afterEffect">
                                      <p:stCondLst>
                                        <p:cond delay="0"/>
                                      </p:stCondLst>
                                      <p:childTnLst>
                                        <p:set>
                                          <p:cBhvr>
                                            <p:cTn id="56" dur="1" fill="hold">
                                              <p:stCondLst>
                                                <p:cond delay="0"/>
                                              </p:stCondLst>
                                            </p:cTn>
                                            <p:tgtEl>
                                              <p:spTgt spid="1361"/>
                                            </p:tgtEl>
                                            <p:attrNameLst>
                                              <p:attrName>style.visibility</p:attrName>
                                            </p:attrNameLst>
                                          </p:cBhvr>
                                          <p:to>
                                            <p:strVal val="visible"/>
                                          </p:to>
                                        </p:set>
                                        <p:animEffect transition="in" filter="wipe(down)">
                                          <p:cBhvr>
                                            <p:cTn id="57" dur="250"/>
                                            <p:tgtEl>
                                              <p:spTgt spid="1361"/>
                                            </p:tgtEl>
                                          </p:cBhvr>
                                        </p:animEffect>
                                      </p:childTnLst>
                                    </p:cTn>
                                  </p:par>
                                </p:childTnLst>
                              </p:cTn>
                            </p:par>
                            <p:par>
                              <p:cTn id="58" fill="hold">
                                <p:stCondLst>
                                  <p:cond delay="3300"/>
                                </p:stCondLst>
                                <p:childTnLst>
                                  <p:par>
                                    <p:cTn id="59" presetID="42" presetClass="entr" presetSubtype="0" fill="hold" grpId="0" nodeType="afterEffect">
                                      <p:stCondLst>
                                        <p:cond delay="0"/>
                                      </p:stCondLst>
                                      <p:childTnLst>
                                        <p:set>
                                          <p:cBhvr>
                                            <p:cTn id="60" dur="1" fill="hold">
                                              <p:stCondLst>
                                                <p:cond delay="0"/>
                                              </p:stCondLst>
                                            </p:cTn>
                                            <p:tgtEl>
                                              <p:spTgt spid="1359"/>
                                            </p:tgtEl>
                                            <p:attrNameLst>
                                              <p:attrName>style.visibility</p:attrName>
                                            </p:attrNameLst>
                                          </p:cBhvr>
                                          <p:to>
                                            <p:strVal val="visible"/>
                                          </p:to>
                                        </p:set>
                                        <p:animEffect transition="in" filter="fade">
                                          <p:cBhvr>
                                            <p:cTn id="61" dur="300"/>
                                            <p:tgtEl>
                                              <p:spTgt spid="1359"/>
                                            </p:tgtEl>
                                          </p:cBhvr>
                                        </p:animEffect>
                                        <p:anim calcmode="lin" valueType="num">
                                          <p:cBhvr>
                                            <p:cTn id="62" dur="300" fill="hold"/>
                                            <p:tgtEl>
                                              <p:spTgt spid="1359"/>
                                            </p:tgtEl>
                                            <p:attrNameLst>
                                              <p:attrName>ppt_x</p:attrName>
                                            </p:attrNameLst>
                                          </p:cBhvr>
                                          <p:tavLst>
                                            <p:tav tm="0">
                                              <p:val>
                                                <p:strVal val="#ppt_x"/>
                                              </p:val>
                                            </p:tav>
                                            <p:tav tm="100000">
                                              <p:val>
                                                <p:strVal val="#ppt_x"/>
                                              </p:val>
                                            </p:tav>
                                          </p:tavLst>
                                        </p:anim>
                                        <p:anim calcmode="lin" valueType="num">
                                          <p:cBhvr>
                                            <p:cTn id="63" dur="300" fill="hold"/>
                                            <p:tgtEl>
                                              <p:spTgt spid="1359"/>
                                            </p:tgtEl>
                                            <p:attrNameLst>
                                              <p:attrName>ppt_y</p:attrName>
                                            </p:attrNameLst>
                                          </p:cBhvr>
                                          <p:tavLst>
                                            <p:tav tm="0">
                                              <p:val>
                                                <p:strVal val="#ppt_y+.1"/>
                                              </p:val>
                                            </p:tav>
                                            <p:tav tm="100000">
                                              <p:val>
                                                <p:strVal val="#ppt_y"/>
                                              </p:val>
                                            </p:tav>
                                          </p:tavLst>
                                        </p:anim>
                                      </p:childTnLst>
                                    </p:cTn>
                                  </p:par>
                                </p:childTnLst>
                              </p:cTn>
                            </p:par>
                            <p:par>
                              <p:cTn id="64" fill="hold">
                                <p:stCondLst>
                                  <p:cond delay="3600"/>
                                </p:stCondLst>
                                <p:childTnLst>
                                  <p:par>
                                    <p:cTn id="65" presetID="2" presetClass="entr" presetSubtype="1" fill="hold" nodeType="afterEffect" p14:presetBounceEnd="42857">
                                      <p:stCondLst>
                                        <p:cond delay="0"/>
                                      </p:stCondLst>
                                      <p:childTnLst>
                                        <p:set>
                                          <p:cBhvr>
                                            <p:cTn id="66" dur="1" fill="hold">
                                              <p:stCondLst>
                                                <p:cond delay="0"/>
                                              </p:stCondLst>
                                            </p:cTn>
                                            <p:tgtEl>
                                              <p:spTgt spid="6669"/>
                                            </p:tgtEl>
                                            <p:attrNameLst>
                                              <p:attrName>style.visibility</p:attrName>
                                            </p:attrNameLst>
                                          </p:cBhvr>
                                          <p:to>
                                            <p:strVal val="visible"/>
                                          </p:to>
                                        </p:set>
                                        <p:anim calcmode="lin" valueType="num" p14:bounceEnd="42857">
                                          <p:cBhvr additive="base">
                                            <p:cTn id="67" dur="350" fill="hold"/>
                                            <p:tgtEl>
                                              <p:spTgt spid="6669"/>
                                            </p:tgtEl>
                                            <p:attrNameLst>
                                              <p:attrName>ppt_x</p:attrName>
                                            </p:attrNameLst>
                                          </p:cBhvr>
                                          <p:tavLst>
                                            <p:tav tm="0">
                                              <p:val>
                                                <p:strVal val="#ppt_x"/>
                                              </p:val>
                                            </p:tav>
                                            <p:tav tm="100000">
                                              <p:val>
                                                <p:strVal val="#ppt_x"/>
                                              </p:val>
                                            </p:tav>
                                          </p:tavLst>
                                        </p:anim>
                                        <p:anim calcmode="lin" valueType="num" p14:bounceEnd="42857">
                                          <p:cBhvr additive="base">
                                            <p:cTn id="68" dur="350" fill="hold"/>
                                            <p:tgtEl>
                                              <p:spTgt spid="6669"/>
                                            </p:tgtEl>
                                            <p:attrNameLst>
                                              <p:attrName>ppt_y</p:attrName>
                                            </p:attrNameLst>
                                          </p:cBhvr>
                                          <p:tavLst>
                                            <p:tav tm="0">
                                              <p:val>
                                                <p:strVal val="0-#ppt_h/2"/>
                                              </p:val>
                                            </p:tav>
                                            <p:tav tm="100000">
                                              <p:val>
                                                <p:strVal val="#ppt_y"/>
                                              </p:val>
                                            </p:tav>
                                          </p:tavLst>
                                        </p:anim>
                                      </p:childTnLst>
                                    </p:cTn>
                                  </p:par>
                                </p:childTnLst>
                              </p:cTn>
                            </p:par>
                            <p:par>
                              <p:cTn id="69" fill="hold">
                                <p:stCondLst>
                                  <p:cond delay="3950"/>
                                </p:stCondLst>
                                <p:childTnLst>
                                  <p:par>
                                    <p:cTn id="70" presetID="22" presetClass="entr" presetSubtype="1" fill="hold" nodeType="afterEffect">
                                      <p:stCondLst>
                                        <p:cond delay="0"/>
                                      </p:stCondLst>
                                      <p:childTnLst>
                                        <p:set>
                                          <p:cBhvr>
                                            <p:cTn id="71" dur="1" fill="hold">
                                              <p:stCondLst>
                                                <p:cond delay="0"/>
                                              </p:stCondLst>
                                            </p:cTn>
                                            <p:tgtEl>
                                              <p:spTgt spid="2676"/>
                                            </p:tgtEl>
                                            <p:attrNameLst>
                                              <p:attrName>style.visibility</p:attrName>
                                            </p:attrNameLst>
                                          </p:cBhvr>
                                          <p:to>
                                            <p:strVal val="visible"/>
                                          </p:to>
                                        </p:set>
                                        <p:animEffect transition="in" filter="wipe(up)">
                                          <p:cBhvr>
                                            <p:cTn id="72" dur="250"/>
                                            <p:tgtEl>
                                              <p:spTgt spid="2676"/>
                                            </p:tgtEl>
                                          </p:cBhvr>
                                        </p:animEffect>
                                      </p:childTnLst>
                                    </p:cTn>
                                  </p:par>
                                </p:childTnLst>
                              </p:cTn>
                            </p:par>
                            <p:par>
                              <p:cTn id="73" fill="hold">
                                <p:stCondLst>
                                  <p:cond delay="4200"/>
                                </p:stCondLst>
                                <p:childTnLst>
                                  <p:par>
                                    <p:cTn id="74" presetID="42" presetClass="entr" presetSubtype="0" fill="hold" grpId="0" nodeType="afterEffect">
                                      <p:stCondLst>
                                        <p:cond delay="0"/>
                                      </p:stCondLst>
                                      <p:childTnLst>
                                        <p:set>
                                          <p:cBhvr>
                                            <p:cTn id="75" dur="1" fill="hold">
                                              <p:stCondLst>
                                                <p:cond delay="0"/>
                                              </p:stCondLst>
                                            </p:cTn>
                                            <p:tgtEl>
                                              <p:spTgt spid="2675"/>
                                            </p:tgtEl>
                                            <p:attrNameLst>
                                              <p:attrName>style.visibility</p:attrName>
                                            </p:attrNameLst>
                                          </p:cBhvr>
                                          <p:to>
                                            <p:strVal val="visible"/>
                                          </p:to>
                                        </p:set>
                                        <p:animEffect transition="in" filter="fade">
                                          <p:cBhvr>
                                            <p:cTn id="76" dur="300"/>
                                            <p:tgtEl>
                                              <p:spTgt spid="2675"/>
                                            </p:tgtEl>
                                          </p:cBhvr>
                                        </p:animEffect>
                                        <p:anim calcmode="lin" valueType="num">
                                          <p:cBhvr>
                                            <p:cTn id="77" dur="300" fill="hold"/>
                                            <p:tgtEl>
                                              <p:spTgt spid="2675"/>
                                            </p:tgtEl>
                                            <p:attrNameLst>
                                              <p:attrName>ppt_x</p:attrName>
                                            </p:attrNameLst>
                                          </p:cBhvr>
                                          <p:tavLst>
                                            <p:tav tm="0">
                                              <p:val>
                                                <p:strVal val="#ppt_x"/>
                                              </p:val>
                                            </p:tav>
                                            <p:tav tm="100000">
                                              <p:val>
                                                <p:strVal val="#ppt_x"/>
                                              </p:val>
                                            </p:tav>
                                          </p:tavLst>
                                        </p:anim>
                                        <p:anim calcmode="lin" valueType="num">
                                          <p:cBhvr>
                                            <p:cTn id="78" dur="300" fill="hold"/>
                                            <p:tgtEl>
                                              <p:spTgt spid="2675"/>
                                            </p:tgtEl>
                                            <p:attrNameLst>
                                              <p:attrName>ppt_y</p:attrName>
                                            </p:attrNameLst>
                                          </p:cBhvr>
                                          <p:tavLst>
                                            <p:tav tm="0">
                                              <p:val>
                                                <p:strVal val="#ppt_y+.1"/>
                                              </p:val>
                                            </p:tav>
                                            <p:tav tm="100000">
                                              <p:val>
                                                <p:strVal val="#ppt_y"/>
                                              </p:val>
                                            </p:tav>
                                          </p:tavLst>
                                        </p:anim>
                                      </p:childTnLst>
                                    </p:cTn>
                                  </p:par>
                                </p:childTnLst>
                              </p:cTn>
                            </p:par>
                            <p:par>
                              <p:cTn id="79" fill="hold">
                                <p:stCondLst>
                                  <p:cond delay="4500"/>
                                </p:stCondLst>
                                <p:childTnLst>
                                  <p:par>
                                    <p:cTn id="80" presetID="2" presetClass="entr" presetSubtype="1" fill="hold" nodeType="afterEffect" p14:presetBounceEnd="42857">
                                      <p:stCondLst>
                                        <p:cond delay="0"/>
                                      </p:stCondLst>
                                      <p:childTnLst>
                                        <p:set>
                                          <p:cBhvr>
                                            <p:cTn id="81" dur="1" fill="hold">
                                              <p:stCondLst>
                                                <p:cond delay="0"/>
                                              </p:stCondLst>
                                            </p:cTn>
                                            <p:tgtEl>
                                              <p:spTgt spid="1363"/>
                                            </p:tgtEl>
                                            <p:attrNameLst>
                                              <p:attrName>style.visibility</p:attrName>
                                            </p:attrNameLst>
                                          </p:cBhvr>
                                          <p:to>
                                            <p:strVal val="visible"/>
                                          </p:to>
                                        </p:set>
                                        <p:anim calcmode="lin" valueType="num" p14:bounceEnd="42857">
                                          <p:cBhvr additive="base">
                                            <p:cTn id="82" dur="350" fill="hold"/>
                                            <p:tgtEl>
                                              <p:spTgt spid="1363"/>
                                            </p:tgtEl>
                                            <p:attrNameLst>
                                              <p:attrName>ppt_x</p:attrName>
                                            </p:attrNameLst>
                                          </p:cBhvr>
                                          <p:tavLst>
                                            <p:tav tm="0">
                                              <p:val>
                                                <p:strVal val="#ppt_x"/>
                                              </p:val>
                                            </p:tav>
                                            <p:tav tm="100000">
                                              <p:val>
                                                <p:strVal val="#ppt_x"/>
                                              </p:val>
                                            </p:tav>
                                          </p:tavLst>
                                        </p:anim>
                                        <p:anim calcmode="lin" valueType="num" p14:bounceEnd="42857">
                                          <p:cBhvr additive="base">
                                            <p:cTn id="83" dur="350" fill="hold"/>
                                            <p:tgtEl>
                                              <p:spTgt spid="1363"/>
                                            </p:tgtEl>
                                            <p:attrNameLst>
                                              <p:attrName>ppt_y</p:attrName>
                                            </p:attrNameLst>
                                          </p:cBhvr>
                                          <p:tavLst>
                                            <p:tav tm="0">
                                              <p:val>
                                                <p:strVal val="0-#ppt_h/2"/>
                                              </p:val>
                                            </p:tav>
                                            <p:tav tm="100000">
                                              <p:val>
                                                <p:strVal val="#ppt_y"/>
                                              </p:val>
                                            </p:tav>
                                          </p:tavLst>
                                        </p:anim>
                                      </p:childTnLst>
                                    </p:cTn>
                                  </p:par>
                                </p:childTnLst>
                              </p:cTn>
                            </p:par>
                            <p:par>
                              <p:cTn id="84" fill="hold">
                                <p:stCondLst>
                                  <p:cond delay="4850"/>
                                </p:stCondLst>
                                <p:childTnLst>
                                  <p:par>
                                    <p:cTn id="85" presetID="22" presetClass="entr" presetSubtype="4" fill="hold" nodeType="afterEffect">
                                      <p:stCondLst>
                                        <p:cond delay="0"/>
                                      </p:stCondLst>
                                      <p:childTnLst>
                                        <p:set>
                                          <p:cBhvr>
                                            <p:cTn id="86" dur="1" fill="hold">
                                              <p:stCondLst>
                                                <p:cond delay="0"/>
                                              </p:stCondLst>
                                            </p:cTn>
                                            <p:tgtEl>
                                              <p:spTgt spid="1364"/>
                                            </p:tgtEl>
                                            <p:attrNameLst>
                                              <p:attrName>style.visibility</p:attrName>
                                            </p:attrNameLst>
                                          </p:cBhvr>
                                          <p:to>
                                            <p:strVal val="visible"/>
                                          </p:to>
                                        </p:set>
                                        <p:animEffect transition="in" filter="wipe(down)">
                                          <p:cBhvr>
                                            <p:cTn id="87" dur="250"/>
                                            <p:tgtEl>
                                              <p:spTgt spid="1364"/>
                                            </p:tgtEl>
                                          </p:cBhvr>
                                        </p:animEffect>
                                      </p:childTnLst>
                                    </p:cTn>
                                  </p:par>
                                </p:childTnLst>
                              </p:cTn>
                            </p:par>
                            <p:par>
                              <p:cTn id="88" fill="hold">
                                <p:stCondLst>
                                  <p:cond delay="5100"/>
                                </p:stCondLst>
                                <p:childTnLst>
                                  <p:par>
                                    <p:cTn id="89" presetID="42" presetClass="entr" presetSubtype="0" fill="hold" grpId="0" nodeType="afterEffect">
                                      <p:stCondLst>
                                        <p:cond delay="0"/>
                                      </p:stCondLst>
                                      <p:childTnLst>
                                        <p:set>
                                          <p:cBhvr>
                                            <p:cTn id="90" dur="1" fill="hold">
                                              <p:stCondLst>
                                                <p:cond delay="0"/>
                                              </p:stCondLst>
                                            </p:cTn>
                                            <p:tgtEl>
                                              <p:spTgt spid="1362"/>
                                            </p:tgtEl>
                                            <p:attrNameLst>
                                              <p:attrName>style.visibility</p:attrName>
                                            </p:attrNameLst>
                                          </p:cBhvr>
                                          <p:to>
                                            <p:strVal val="visible"/>
                                          </p:to>
                                        </p:set>
                                        <p:animEffect transition="in" filter="fade">
                                          <p:cBhvr>
                                            <p:cTn id="91" dur="300"/>
                                            <p:tgtEl>
                                              <p:spTgt spid="1362"/>
                                            </p:tgtEl>
                                          </p:cBhvr>
                                        </p:animEffect>
                                        <p:anim calcmode="lin" valueType="num">
                                          <p:cBhvr>
                                            <p:cTn id="92" dur="300" fill="hold"/>
                                            <p:tgtEl>
                                              <p:spTgt spid="1362"/>
                                            </p:tgtEl>
                                            <p:attrNameLst>
                                              <p:attrName>ppt_x</p:attrName>
                                            </p:attrNameLst>
                                          </p:cBhvr>
                                          <p:tavLst>
                                            <p:tav tm="0">
                                              <p:val>
                                                <p:strVal val="#ppt_x"/>
                                              </p:val>
                                            </p:tav>
                                            <p:tav tm="100000">
                                              <p:val>
                                                <p:strVal val="#ppt_x"/>
                                              </p:val>
                                            </p:tav>
                                          </p:tavLst>
                                        </p:anim>
                                        <p:anim calcmode="lin" valueType="num">
                                          <p:cBhvr>
                                            <p:cTn id="93" dur="300" fill="hold"/>
                                            <p:tgtEl>
                                              <p:spTgt spid="1362"/>
                                            </p:tgtEl>
                                            <p:attrNameLst>
                                              <p:attrName>ppt_y</p:attrName>
                                            </p:attrNameLst>
                                          </p:cBhvr>
                                          <p:tavLst>
                                            <p:tav tm="0">
                                              <p:val>
                                                <p:strVal val="#ppt_y+.1"/>
                                              </p:val>
                                            </p:tav>
                                            <p:tav tm="100000">
                                              <p:val>
                                                <p:strVal val="#ppt_y"/>
                                              </p:val>
                                            </p:tav>
                                          </p:tavLst>
                                        </p:anim>
                                      </p:childTnLst>
                                    </p:cTn>
                                  </p:par>
                                </p:childTnLst>
                              </p:cTn>
                            </p:par>
                            <p:par>
                              <p:cTn id="94" fill="hold">
                                <p:stCondLst>
                                  <p:cond delay="5400"/>
                                </p:stCondLst>
                                <p:childTnLst>
                                  <p:par>
                                    <p:cTn id="95" presetID="2" presetClass="entr" presetSubtype="1" fill="hold" nodeType="afterEffect" p14:presetBounceEnd="42857">
                                      <p:stCondLst>
                                        <p:cond delay="0"/>
                                      </p:stCondLst>
                                      <p:childTnLst>
                                        <p:set>
                                          <p:cBhvr>
                                            <p:cTn id="96" dur="1" fill="hold">
                                              <p:stCondLst>
                                                <p:cond delay="0"/>
                                              </p:stCondLst>
                                            </p:cTn>
                                            <p:tgtEl>
                                              <p:spTgt spid="6670"/>
                                            </p:tgtEl>
                                            <p:attrNameLst>
                                              <p:attrName>style.visibility</p:attrName>
                                            </p:attrNameLst>
                                          </p:cBhvr>
                                          <p:to>
                                            <p:strVal val="visible"/>
                                          </p:to>
                                        </p:set>
                                        <p:anim calcmode="lin" valueType="num" p14:bounceEnd="42857">
                                          <p:cBhvr additive="base">
                                            <p:cTn id="97" dur="350" fill="hold"/>
                                            <p:tgtEl>
                                              <p:spTgt spid="6670"/>
                                            </p:tgtEl>
                                            <p:attrNameLst>
                                              <p:attrName>ppt_x</p:attrName>
                                            </p:attrNameLst>
                                          </p:cBhvr>
                                          <p:tavLst>
                                            <p:tav tm="0">
                                              <p:val>
                                                <p:strVal val="#ppt_x"/>
                                              </p:val>
                                            </p:tav>
                                            <p:tav tm="100000">
                                              <p:val>
                                                <p:strVal val="#ppt_x"/>
                                              </p:val>
                                            </p:tav>
                                          </p:tavLst>
                                        </p:anim>
                                        <p:anim calcmode="lin" valueType="num" p14:bounceEnd="42857">
                                          <p:cBhvr additive="base">
                                            <p:cTn id="98" dur="350" fill="hold"/>
                                            <p:tgtEl>
                                              <p:spTgt spid="6670"/>
                                            </p:tgtEl>
                                            <p:attrNameLst>
                                              <p:attrName>ppt_y</p:attrName>
                                            </p:attrNameLst>
                                          </p:cBhvr>
                                          <p:tavLst>
                                            <p:tav tm="0">
                                              <p:val>
                                                <p:strVal val="0-#ppt_h/2"/>
                                              </p:val>
                                            </p:tav>
                                            <p:tav tm="100000">
                                              <p:val>
                                                <p:strVal val="#ppt_y"/>
                                              </p:val>
                                            </p:tav>
                                          </p:tavLst>
                                        </p:anim>
                                      </p:childTnLst>
                                    </p:cTn>
                                  </p:par>
                                </p:childTnLst>
                              </p:cTn>
                            </p:par>
                            <p:par>
                              <p:cTn id="99" fill="hold">
                                <p:stCondLst>
                                  <p:cond delay="5750"/>
                                </p:stCondLst>
                                <p:childTnLst>
                                  <p:par>
                                    <p:cTn id="100" presetID="22" presetClass="entr" presetSubtype="4" fill="hold" nodeType="afterEffect">
                                      <p:stCondLst>
                                        <p:cond delay="0"/>
                                      </p:stCondLst>
                                      <p:childTnLst>
                                        <p:set>
                                          <p:cBhvr>
                                            <p:cTn id="101" dur="1" fill="hold">
                                              <p:stCondLst>
                                                <p:cond delay="0"/>
                                              </p:stCondLst>
                                            </p:cTn>
                                            <p:tgtEl>
                                              <p:spTgt spid="2677"/>
                                            </p:tgtEl>
                                            <p:attrNameLst>
                                              <p:attrName>style.visibility</p:attrName>
                                            </p:attrNameLst>
                                          </p:cBhvr>
                                          <p:to>
                                            <p:strVal val="visible"/>
                                          </p:to>
                                        </p:set>
                                        <p:animEffect transition="in" filter="wipe(down)">
                                          <p:cBhvr>
                                            <p:cTn id="102" dur="250"/>
                                            <p:tgtEl>
                                              <p:spTgt spid="2677"/>
                                            </p:tgtEl>
                                          </p:cBhvr>
                                        </p:animEffect>
                                      </p:childTnLst>
                                    </p:cTn>
                                  </p:par>
                                </p:childTnLst>
                              </p:cTn>
                            </p:par>
                            <p:par>
                              <p:cTn id="103" fill="hold">
                                <p:stCondLst>
                                  <p:cond delay="6000"/>
                                </p:stCondLst>
                                <p:childTnLst>
                                  <p:par>
                                    <p:cTn id="104" presetID="42" presetClass="entr" presetSubtype="0" fill="hold" grpId="0" nodeType="afterEffect">
                                      <p:stCondLst>
                                        <p:cond delay="0"/>
                                      </p:stCondLst>
                                      <p:childTnLst>
                                        <p:set>
                                          <p:cBhvr>
                                            <p:cTn id="105" dur="1" fill="hold">
                                              <p:stCondLst>
                                                <p:cond delay="0"/>
                                              </p:stCondLst>
                                            </p:cTn>
                                            <p:tgtEl>
                                              <p:spTgt spid="6667"/>
                                            </p:tgtEl>
                                            <p:attrNameLst>
                                              <p:attrName>style.visibility</p:attrName>
                                            </p:attrNameLst>
                                          </p:cBhvr>
                                          <p:to>
                                            <p:strVal val="visible"/>
                                          </p:to>
                                        </p:set>
                                        <p:animEffect transition="in" filter="fade">
                                          <p:cBhvr>
                                            <p:cTn id="106" dur="300"/>
                                            <p:tgtEl>
                                              <p:spTgt spid="6667"/>
                                            </p:tgtEl>
                                          </p:cBhvr>
                                        </p:animEffect>
                                        <p:anim calcmode="lin" valueType="num">
                                          <p:cBhvr>
                                            <p:cTn id="107" dur="300" fill="hold"/>
                                            <p:tgtEl>
                                              <p:spTgt spid="6667"/>
                                            </p:tgtEl>
                                            <p:attrNameLst>
                                              <p:attrName>ppt_x</p:attrName>
                                            </p:attrNameLst>
                                          </p:cBhvr>
                                          <p:tavLst>
                                            <p:tav tm="0">
                                              <p:val>
                                                <p:strVal val="#ppt_x"/>
                                              </p:val>
                                            </p:tav>
                                            <p:tav tm="100000">
                                              <p:val>
                                                <p:strVal val="#ppt_x"/>
                                              </p:val>
                                            </p:tav>
                                          </p:tavLst>
                                        </p:anim>
                                        <p:anim calcmode="lin" valueType="num">
                                          <p:cBhvr>
                                            <p:cTn id="108" dur="300" fill="hold"/>
                                            <p:tgtEl>
                                              <p:spTgt spid="6667"/>
                                            </p:tgtEl>
                                            <p:attrNameLst>
                                              <p:attrName>ppt_y</p:attrName>
                                            </p:attrNameLst>
                                          </p:cBhvr>
                                          <p:tavLst>
                                            <p:tav tm="0">
                                              <p:val>
                                                <p:strVal val="#ppt_y+.1"/>
                                              </p:val>
                                            </p:tav>
                                            <p:tav tm="100000">
                                              <p:val>
                                                <p:strVal val="#ppt_y"/>
                                              </p:val>
                                            </p:tav>
                                          </p:tavLst>
                                        </p:anim>
                                      </p:childTnLst>
                                    </p:cTn>
                                  </p:par>
                                </p:childTnLst>
                              </p:cTn>
                            </p:par>
                            <p:par>
                              <p:cTn id="109" fill="hold">
                                <p:stCondLst>
                                  <p:cond delay="6300"/>
                                </p:stCondLst>
                                <p:childTnLst>
                                  <p:par>
                                    <p:cTn id="110" presetID="2" presetClass="entr" presetSubtype="1" fill="hold" nodeType="afterEffect" p14:presetBounceEnd="42857">
                                      <p:stCondLst>
                                        <p:cond delay="0"/>
                                      </p:stCondLst>
                                      <p:childTnLst>
                                        <p:set>
                                          <p:cBhvr>
                                            <p:cTn id="111" dur="1" fill="hold">
                                              <p:stCondLst>
                                                <p:cond delay="0"/>
                                              </p:stCondLst>
                                            </p:cTn>
                                            <p:tgtEl>
                                              <p:spTgt spid="43"/>
                                            </p:tgtEl>
                                            <p:attrNameLst>
                                              <p:attrName>style.visibility</p:attrName>
                                            </p:attrNameLst>
                                          </p:cBhvr>
                                          <p:to>
                                            <p:strVal val="visible"/>
                                          </p:to>
                                        </p:set>
                                        <p:anim calcmode="lin" valueType="num" p14:bounceEnd="42857">
                                          <p:cBhvr additive="base">
                                            <p:cTn id="112" dur="350" fill="hold"/>
                                            <p:tgtEl>
                                              <p:spTgt spid="43"/>
                                            </p:tgtEl>
                                            <p:attrNameLst>
                                              <p:attrName>ppt_x</p:attrName>
                                            </p:attrNameLst>
                                          </p:cBhvr>
                                          <p:tavLst>
                                            <p:tav tm="0">
                                              <p:val>
                                                <p:strVal val="#ppt_x"/>
                                              </p:val>
                                            </p:tav>
                                            <p:tav tm="100000">
                                              <p:val>
                                                <p:strVal val="#ppt_x"/>
                                              </p:val>
                                            </p:tav>
                                          </p:tavLst>
                                        </p:anim>
                                        <p:anim calcmode="lin" valueType="num" p14:bounceEnd="42857">
                                          <p:cBhvr additive="base">
                                            <p:cTn id="113" dur="350" fill="hold"/>
                                            <p:tgtEl>
                                              <p:spTgt spid="43"/>
                                            </p:tgtEl>
                                            <p:attrNameLst>
                                              <p:attrName>ppt_y</p:attrName>
                                            </p:attrNameLst>
                                          </p:cBhvr>
                                          <p:tavLst>
                                            <p:tav tm="0">
                                              <p:val>
                                                <p:strVal val="0-#ppt_h/2"/>
                                              </p:val>
                                            </p:tav>
                                            <p:tav tm="100000">
                                              <p:val>
                                                <p:strVal val="#ppt_y"/>
                                              </p:val>
                                            </p:tav>
                                          </p:tavLst>
                                        </p:anim>
                                      </p:childTnLst>
                                    </p:cTn>
                                  </p:par>
                                </p:childTnLst>
                              </p:cTn>
                            </p:par>
                            <p:par>
                              <p:cTn id="114" fill="hold">
                                <p:stCondLst>
                                  <p:cond delay="6650"/>
                                </p:stCondLst>
                                <p:childTnLst>
                                  <p:par>
                                    <p:cTn id="115" presetID="22" presetClass="entr" presetSubtype="1" fill="hold" nodeType="afterEffect">
                                      <p:stCondLst>
                                        <p:cond delay="0"/>
                                      </p:stCondLst>
                                      <p:childTnLst>
                                        <p:set>
                                          <p:cBhvr>
                                            <p:cTn id="116" dur="1" fill="hold">
                                              <p:stCondLst>
                                                <p:cond delay="0"/>
                                              </p:stCondLst>
                                            </p:cTn>
                                            <p:tgtEl>
                                              <p:spTgt spid="44"/>
                                            </p:tgtEl>
                                            <p:attrNameLst>
                                              <p:attrName>style.visibility</p:attrName>
                                            </p:attrNameLst>
                                          </p:cBhvr>
                                          <p:to>
                                            <p:strVal val="visible"/>
                                          </p:to>
                                        </p:set>
                                        <p:animEffect transition="in" filter="wipe(up)">
                                          <p:cBhvr>
                                            <p:cTn id="117" dur="250"/>
                                            <p:tgtEl>
                                              <p:spTgt spid="44"/>
                                            </p:tgtEl>
                                          </p:cBhvr>
                                        </p:animEffect>
                                      </p:childTnLst>
                                    </p:cTn>
                                  </p:par>
                                </p:childTnLst>
                              </p:cTn>
                            </p:par>
                            <p:par>
                              <p:cTn id="118" fill="hold">
                                <p:stCondLst>
                                  <p:cond delay="6900"/>
                                </p:stCondLst>
                                <p:childTnLst>
                                  <p:par>
                                    <p:cTn id="119" presetID="42" presetClass="entr" presetSubtype="0" fill="hold" grpId="0" nodeType="afterEffect">
                                      <p:stCondLst>
                                        <p:cond delay="0"/>
                                      </p:stCondLst>
                                      <p:childTnLst>
                                        <p:set>
                                          <p:cBhvr>
                                            <p:cTn id="120" dur="1" fill="hold">
                                              <p:stCondLst>
                                                <p:cond delay="0"/>
                                              </p:stCondLst>
                                            </p:cTn>
                                            <p:tgtEl>
                                              <p:spTgt spid="37"/>
                                            </p:tgtEl>
                                            <p:attrNameLst>
                                              <p:attrName>style.visibility</p:attrName>
                                            </p:attrNameLst>
                                          </p:cBhvr>
                                          <p:to>
                                            <p:strVal val="visible"/>
                                          </p:to>
                                        </p:set>
                                        <p:animEffect transition="in" filter="fade">
                                          <p:cBhvr>
                                            <p:cTn id="121" dur="300"/>
                                            <p:tgtEl>
                                              <p:spTgt spid="37"/>
                                            </p:tgtEl>
                                          </p:cBhvr>
                                        </p:animEffect>
                                        <p:anim calcmode="lin" valueType="num">
                                          <p:cBhvr>
                                            <p:cTn id="122" dur="300" fill="hold"/>
                                            <p:tgtEl>
                                              <p:spTgt spid="37"/>
                                            </p:tgtEl>
                                            <p:attrNameLst>
                                              <p:attrName>ppt_x</p:attrName>
                                            </p:attrNameLst>
                                          </p:cBhvr>
                                          <p:tavLst>
                                            <p:tav tm="0">
                                              <p:val>
                                                <p:strVal val="#ppt_x"/>
                                              </p:val>
                                            </p:tav>
                                            <p:tav tm="100000">
                                              <p:val>
                                                <p:strVal val="#ppt_x"/>
                                              </p:val>
                                            </p:tav>
                                          </p:tavLst>
                                        </p:anim>
                                        <p:anim calcmode="lin" valueType="num">
                                          <p:cBhvr>
                                            <p:cTn id="123" dur="300" fill="hold"/>
                                            <p:tgtEl>
                                              <p:spTgt spid="37"/>
                                            </p:tgtEl>
                                            <p:attrNameLst>
                                              <p:attrName>ppt_y</p:attrName>
                                            </p:attrNameLst>
                                          </p:cBhvr>
                                          <p:tavLst>
                                            <p:tav tm="0">
                                              <p:val>
                                                <p:strVal val="#ppt_y+.1"/>
                                              </p:val>
                                            </p:tav>
                                            <p:tav tm="100000">
                                              <p:val>
                                                <p:strVal val="#ppt_y"/>
                                              </p:val>
                                            </p:tav>
                                          </p:tavLst>
                                        </p:anim>
                                      </p:childTnLst>
                                    </p:cTn>
                                  </p:par>
                                  <p:par>
                                    <p:cTn id="124" presetID="53" presetClass="entr" presetSubtype="16" fill="hold" grpId="0" nodeType="withEffect">
                                      <p:stCondLst>
                                        <p:cond delay="150"/>
                                      </p:stCondLst>
                                      <p:childTnLst>
                                        <p:set>
                                          <p:cBhvr>
                                            <p:cTn id="125" dur="1" fill="hold">
                                              <p:stCondLst>
                                                <p:cond delay="0"/>
                                              </p:stCondLst>
                                            </p:cTn>
                                            <p:tgtEl>
                                              <p:spTgt spid="4"/>
                                            </p:tgtEl>
                                            <p:attrNameLst>
                                              <p:attrName>style.visibility</p:attrName>
                                            </p:attrNameLst>
                                          </p:cBhvr>
                                          <p:to>
                                            <p:strVal val="visible"/>
                                          </p:to>
                                        </p:set>
                                        <p:anim calcmode="lin" valueType="num">
                                          <p:cBhvr>
                                            <p:cTn id="126" dur="300" fill="hold"/>
                                            <p:tgtEl>
                                              <p:spTgt spid="4"/>
                                            </p:tgtEl>
                                            <p:attrNameLst>
                                              <p:attrName>ppt_w</p:attrName>
                                            </p:attrNameLst>
                                          </p:cBhvr>
                                          <p:tavLst>
                                            <p:tav tm="0">
                                              <p:val>
                                                <p:fltVal val="0"/>
                                              </p:val>
                                            </p:tav>
                                            <p:tav tm="100000">
                                              <p:val>
                                                <p:strVal val="#ppt_w"/>
                                              </p:val>
                                            </p:tav>
                                          </p:tavLst>
                                        </p:anim>
                                        <p:anim calcmode="lin" valueType="num">
                                          <p:cBhvr>
                                            <p:cTn id="127" dur="300" fill="hold"/>
                                            <p:tgtEl>
                                              <p:spTgt spid="4"/>
                                            </p:tgtEl>
                                            <p:attrNameLst>
                                              <p:attrName>ppt_h</p:attrName>
                                            </p:attrNameLst>
                                          </p:cBhvr>
                                          <p:tavLst>
                                            <p:tav tm="0">
                                              <p:val>
                                                <p:fltVal val="0"/>
                                              </p:val>
                                            </p:tav>
                                            <p:tav tm="100000">
                                              <p:val>
                                                <p:strVal val="#ppt_h"/>
                                              </p:val>
                                            </p:tav>
                                          </p:tavLst>
                                        </p:anim>
                                        <p:animEffect transition="in" filter="fade">
                                          <p:cBhvr>
                                            <p:cTn id="128" dur="300"/>
                                            <p:tgtEl>
                                              <p:spTgt spid="4"/>
                                            </p:tgtEl>
                                          </p:cBhvr>
                                        </p:animEffect>
                                      </p:childTnLst>
                                    </p:cTn>
                                  </p:par>
                                  <p:par>
                                    <p:cTn id="129" presetID="6" presetClass="emph" presetSubtype="0" autoRev="1" fill="hold" grpId="1" nodeType="withEffect">
                                      <p:stCondLst>
                                        <p:cond delay="450"/>
                                      </p:stCondLst>
                                      <p:childTnLst>
                                        <p:animScale>
                                          <p:cBhvr>
                                            <p:cTn id="130" dur="150" fill="hold"/>
                                            <p:tgtEl>
                                              <p:spTgt spid="4"/>
                                            </p:tgtEl>
                                          </p:cBhvr>
                                          <p:by x="110000" y="110000"/>
                                        </p:animScale>
                                      </p:childTnLst>
                                    </p:cTn>
                                  </p:par>
                                  <p:par>
                                    <p:cTn id="131" presetID="22" presetClass="entr" presetSubtype="8" fill="hold" nodeType="withEffect">
                                      <p:stCondLst>
                                        <p:cond delay="150"/>
                                      </p:stCondLst>
                                      <p:childTnLst>
                                        <p:set>
                                          <p:cBhvr>
                                            <p:cTn id="132" dur="1" fill="hold">
                                              <p:stCondLst>
                                                <p:cond delay="0"/>
                                              </p:stCondLst>
                                            </p:cTn>
                                            <p:tgtEl>
                                              <p:spTgt spid="6"/>
                                            </p:tgtEl>
                                            <p:attrNameLst>
                                              <p:attrName>style.visibility</p:attrName>
                                            </p:attrNameLst>
                                          </p:cBhvr>
                                          <p:to>
                                            <p:strVal val="visible"/>
                                          </p:to>
                                        </p:set>
                                        <p:animEffect transition="in" filter="wipe(left)">
                                          <p:cBhvr>
                                            <p:cTn id="133" dur="300"/>
                                            <p:tgtEl>
                                              <p:spTgt spid="6"/>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5"/>
                                            </p:tgtEl>
                                            <p:attrNameLst>
                                              <p:attrName>style.visibility</p:attrName>
                                            </p:attrNameLst>
                                          </p:cBhvr>
                                          <p:to>
                                            <p:strVal val="visible"/>
                                          </p:to>
                                        </p:set>
                                        <p:anim calcmode="lin" valueType="num">
                                          <p:cBhvr>
                                            <p:cTn id="136" dur="300" fill="hold"/>
                                            <p:tgtEl>
                                              <p:spTgt spid="5"/>
                                            </p:tgtEl>
                                            <p:attrNameLst>
                                              <p:attrName>ppt_w</p:attrName>
                                            </p:attrNameLst>
                                          </p:cBhvr>
                                          <p:tavLst>
                                            <p:tav tm="0">
                                              <p:val>
                                                <p:fltVal val="0"/>
                                              </p:val>
                                            </p:tav>
                                            <p:tav tm="100000">
                                              <p:val>
                                                <p:strVal val="#ppt_w"/>
                                              </p:val>
                                            </p:tav>
                                          </p:tavLst>
                                        </p:anim>
                                        <p:anim calcmode="lin" valueType="num">
                                          <p:cBhvr>
                                            <p:cTn id="137" dur="300" fill="hold"/>
                                            <p:tgtEl>
                                              <p:spTgt spid="5"/>
                                            </p:tgtEl>
                                            <p:attrNameLst>
                                              <p:attrName>ppt_h</p:attrName>
                                            </p:attrNameLst>
                                          </p:cBhvr>
                                          <p:tavLst>
                                            <p:tav tm="0">
                                              <p:val>
                                                <p:fltVal val="0"/>
                                              </p:val>
                                            </p:tav>
                                            <p:tav tm="100000">
                                              <p:val>
                                                <p:strVal val="#ppt_h"/>
                                              </p:val>
                                            </p:tav>
                                          </p:tavLst>
                                        </p:anim>
                                        <p:animEffect transition="in" filter="fade">
                                          <p:cBhvr>
                                            <p:cTn id="138" dur="300"/>
                                            <p:tgtEl>
                                              <p:spTgt spid="5"/>
                                            </p:tgtEl>
                                          </p:cBhvr>
                                        </p:animEffect>
                                      </p:childTnLst>
                                    </p:cTn>
                                  </p:par>
                                  <p:par>
                                    <p:cTn id="139" presetID="6" presetClass="emph" presetSubtype="0" autoRev="1" fill="hold" grpId="1" nodeType="withEffect">
                                      <p:stCondLst>
                                        <p:cond delay="500"/>
                                      </p:stCondLst>
                                      <p:childTnLst>
                                        <p:animScale>
                                          <p:cBhvr>
                                            <p:cTn id="140" dur="100" fill="hold"/>
                                            <p:tgtEl>
                                              <p:spTgt spid="5"/>
                                            </p:tgtEl>
                                          </p:cBhvr>
                                          <p:by x="110000" y="110000"/>
                                        </p:animScale>
                                      </p:childTnLst>
                                    </p:cTn>
                                  </p:par>
                                  <p:par>
                                    <p:cTn id="141" presetID="53" presetClass="entr" presetSubtype="16" fill="hold" grpId="0" nodeType="withEffect">
                                      <p:stCondLst>
                                        <p:cond delay="250"/>
                                      </p:stCondLst>
                                      <p:childTnLst>
                                        <p:set>
                                          <p:cBhvr>
                                            <p:cTn id="142" dur="1" fill="hold">
                                              <p:stCondLst>
                                                <p:cond delay="0"/>
                                              </p:stCondLst>
                                            </p:cTn>
                                            <p:tgtEl>
                                              <p:spTgt spid="7"/>
                                            </p:tgtEl>
                                            <p:attrNameLst>
                                              <p:attrName>style.visibility</p:attrName>
                                            </p:attrNameLst>
                                          </p:cBhvr>
                                          <p:to>
                                            <p:strVal val="visible"/>
                                          </p:to>
                                        </p:set>
                                        <p:anim calcmode="lin" valueType="num">
                                          <p:cBhvr>
                                            <p:cTn id="143" dur="300" fill="hold"/>
                                            <p:tgtEl>
                                              <p:spTgt spid="7"/>
                                            </p:tgtEl>
                                            <p:attrNameLst>
                                              <p:attrName>ppt_w</p:attrName>
                                            </p:attrNameLst>
                                          </p:cBhvr>
                                          <p:tavLst>
                                            <p:tav tm="0">
                                              <p:val>
                                                <p:fltVal val="0"/>
                                              </p:val>
                                            </p:tav>
                                            <p:tav tm="100000">
                                              <p:val>
                                                <p:strVal val="#ppt_w"/>
                                              </p:val>
                                            </p:tav>
                                          </p:tavLst>
                                        </p:anim>
                                        <p:anim calcmode="lin" valueType="num">
                                          <p:cBhvr>
                                            <p:cTn id="144" dur="300" fill="hold"/>
                                            <p:tgtEl>
                                              <p:spTgt spid="7"/>
                                            </p:tgtEl>
                                            <p:attrNameLst>
                                              <p:attrName>ppt_h</p:attrName>
                                            </p:attrNameLst>
                                          </p:cBhvr>
                                          <p:tavLst>
                                            <p:tav tm="0">
                                              <p:val>
                                                <p:fltVal val="0"/>
                                              </p:val>
                                            </p:tav>
                                            <p:tav tm="100000">
                                              <p:val>
                                                <p:strVal val="#ppt_h"/>
                                              </p:val>
                                            </p:tav>
                                          </p:tavLst>
                                        </p:anim>
                                        <p:animEffect transition="in" filter="fade">
                                          <p:cBhvr>
                                            <p:cTn id="145" dur="300"/>
                                            <p:tgtEl>
                                              <p:spTgt spid="7"/>
                                            </p:tgtEl>
                                          </p:cBhvr>
                                        </p:animEffect>
                                      </p:childTnLst>
                                    </p:cTn>
                                  </p:par>
                                  <p:par>
                                    <p:cTn id="146" presetID="6" presetClass="emph" presetSubtype="0" autoRev="1" fill="hold" grpId="1" nodeType="withEffect">
                                      <p:stCondLst>
                                        <p:cond delay="550"/>
                                      </p:stCondLst>
                                      <p:childTnLst>
                                        <p:animScale>
                                          <p:cBhvr>
                                            <p:cTn id="147" dur="100" fill="hold"/>
                                            <p:tgtEl>
                                              <p:spTgt spid="7"/>
                                            </p:tgtEl>
                                          </p:cBhvr>
                                          <p:by x="110000" y="110000"/>
                                        </p:animScale>
                                      </p:childTnLst>
                                    </p:cTn>
                                  </p:par>
                                  <p:par>
                                    <p:cTn id="148" presetID="53" presetClass="entr" presetSubtype="16" fill="hold" grpId="0" nodeType="withEffect">
                                      <p:stCondLst>
                                        <p:cond delay="350"/>
                                      </p:stCondLst>
                                      <p:childTnLst>
                                        <p:set>
                                          <p:cBhvr>
                                            <p:cTn id="149" dur="1" fill="hold">
                                              <p:stCondLst>
                                                <p:cond delay="0"/>
                                              </p:stCondLst>
                                            </p:cTn>
                                            <p:tgtEl>
                                              <p:spTgt spid="9"/>
                                            </p:tgtEl>
                                            <p:attrNameLst>
                                              <p:attrName>style.visibility</p:attrName>
                                            </p:attrNameLst>
                                          </p:cBhvr>
                                          <p:to>
                                            <p:strVal val="visible"/>
                                          </p:to>
                                        </p:set>
                                        <p:anim calcmode="lin" valueType="num">
                                          <p:cBhvr>
                                            <p:cTn id="150" dur="300" fill="hold"/>
                                            <p:tgtEl>
                                              <p:spTgt spid="9"/>
                                            </p:tgtEl>
                                            <p:attrNameLst>
                                              <p:attrName>ppt_w</p:attrName>
                                            </p:attrNameLst>
                                          </p:cBhvr>
                                          <p:tavLst>
                                            <p:tav tm="0">
                                              <p:val>
                                                <p:fltVal val="0"/>
                                              </p:val>
                                            </p:tav>
                                            <p:tav tm="100000">
                                              <p:val>
                                                <p:strVal val="#ppt_w"/>
                                              </p:val>
                                            </p:tav>
                                          </p:tavLst>
                                        </p:anim>
                                        <p:anim calcmode="lin" valueType="num">
                                          <p:cBhvr>
                                            <p:cTn id="151" dur="300" fill="hold"/>
                                            <p:tgtEl>
                                              <p:spTgt spid="9"/>
                                            </p:tgtEl>
                                            <p:attrNameLst>
                                              <p:attrName>ppt_h</p:attrName>
                                            </p:attrNameLst>
                                          </p:cBhvr>
                                          <p:tavLst>
                                            <p:tav tm="0">
                                              <p:val>
                                                <p:fltVal val="0"/>
                                              </p:val>
                                            </p:tav>
                                            <p:tav tm="100000">
                                              <p:val>
                                                <p:strVal val="#ppt_h"/>
                                              </p:val>
                                            </p:tav>
                                          </p:tavLst>
                                        </p:anim>
                                        <p:animEffect transition="in" filter="fade">
                                          <p:cBhvr>
                                            <p:cTn id="152" dur="300"/>
                                            <p:tgtEl>
                                              <p:spTgt spid="9"/>
                                            </p:tgtEl>
                                          </p:cBhvr>
                                        </p:animEffect>
                                      </p:childTnLst>
                                    </p:cTn>
                                  </p:par>
                                  <p:par>
                                    <p:cTn id="153" presetID="6" presetClass="emph" presetSubtype="0" autoRev="1" fill="hold" grpId="1" nodeType="withEffect">
                                      <p:stCondLst>
                                        <p:cond delay="650"/>
                                      </p:stCondLst>
                                      <p:childTnLst>
                                        <p:animScale>
                                          <p:cBhvr>
                                            <p:cTn id="154" dur="100" fill="hold"/>
                                            <p:tgtEl>
                                              <p:spTgt spid="9"/>
                                            </p:tgtEl>
                                          </p:cBhvr>
                                          <p:by x="110000" y="110000"/>
                                        </p:animScale>
                                      </p:childTnLst>
                                    </p:cTn>
                                  </p:par>
                                  <p:par>
                                    <p:cTn id="155" presetID="22" presetClass="entr" presetSubtype="8" fill="hold" nodeType="withEffect">
                                      <p:stCondLst>
                                        <p:cond delay="150"/>
                                      </p:stCondLst>
                                      <p:childTnLst>
                                        <p:set>
                                          <p:cBhvr>
                                            <p:cTn id="156" dur="1" fill="hold">
                                              <p:stCondLst>
                                                <p:cond delay="0"/>
                                              </p:stCondLst>
                                            </p:cTn>
                                            <p:tgtEl>
                                              <p:spTgt spid="11"/>
                                            </p:tgtEl>
                                            <p:attrNameLst>
                                              <p:attrName>style.visibility</p:attrName>
                                            </p:attrNameLst>
                                          </p:cBhvr>
                                          <p:to>
                                            <p:strVal val="visible"/>
                                          </p:to>
                                        </p:set>
                                        <p:animEffect transition="in" filter="wipe(left)">
                                          <p:cBhvr>
                                            <p:cTn id="157" dur="300"/>
                                            <p:tgtEl>
                                              <p:spTgt spid="11"/>
                                            </p:tgtEl>
                                          </p:cBhvr>
                                        </p:animEffect>
                                      </p:childTnLst>
                                    </p:cTn>
                                  </p:par>
                                  <p:par>
                                    <p:cTn id="158" presetID="53" presetClass="entr" presetSubtype="16" fill="hold" nodeType="withEffect">
                                      <p:stCondLst>
                                        <p:cond delay="300"/>
                                      </p:stCondLst>
                                      <p:childTnLst>
                                        <p:set>
                                          <p:cBhvr>
                                            <p:cTn id="159" dur="1" fill="hold">
                                              <p:stCondLst>
                                                <p:cond delay="0"/>
                                              </p:stCondLst>
                                            </p:cTn>
                                            <p:tgtEl>
                                              <p:spTgt spid="12"/>
                                            </p:tgtEl>
                                            <p:attrNameLst>
                                              <p:attrName>style.visibility</p:attrName>
                                            </p:attrNameLst>
                                          </p:cBhvr>
                                          <p:to>
                                            <p:strVal val="visible"/>
                                          </p:to>
                                        </p:set>
                                        <p:anim calcmode="lin" valueType="num">
                                          <p:cBhvr>
                                            <p:cTn id="160" dur="300" fill="hold"/>
                                            <p:tgtEl>
                                              <p:spTgt spid="12"/>
                                            </p:tgtEl>
                                            <p:attrNameLst>
                                              <p:attrName>ppt_w</p:attrName>
                                            </p:attrNameLst>
                                          </p:cBhvr>
                                          <p:tavLst>
                                            <p:tav tm="0">
                                              <p:val>
                                                <p:fltVal val="0"/>
                                              </p:val>
                                            </p:tav>
                                            <p:tav tm="100000">
                                              <p:val>
                                                <p:strVal val="#ppt_w"/>
                                              </p:val>
                                            </p:tav>
                                          </p:tavLst>
                                        </p:anim>
                                        <p:anim calcmode="lin" valueType="num">
                                          <p:cBhvr>
                                            <p:cTn id="161" dur="300" fill="hold"/>
                                            <p:tgtEl>
                                              <p:spTgt spid="12"/>
                                            </p:tgtEl>
                                            <p:attrNameLst>
                                              <p:attrName>ppt_h</p:attrName>
                                            </p:attrNameLst>
                                          </p:cBhvr>
                                          <p:tavLst>
                                            <p:tav tm="0">
                                              <p:val>
                                                <p:fltVal val="0"/>
                                              </p:val>
                                            </p:tav>
                                            <p:tav tm="100000">
                                              <p:val>
                                                <p:strVal val="#ppt_h"/>
                                              </p:val>
                                            </p:tav>
                                          </p:tavLst>
                                        </p:anim>
                                        <p:animEffect transition="in" filter="fade">
                                          <p:cBhvr>
                                            <p:cTn id="162" dur="300"/>
                                            <p:tgtEl>
                                              <p:spTgt spid="12"/>
                                            </p:tgtEl>
                                          </p:cBhvr>
                                        </p:animEffect>
                                      </p:childTnLst>
                                    </p:cTn>
                                  </p:par>
                                  <p:par>
                                    <p:cTn id="163" presetID="6" presetClass="emph" presetSubtype="0" autoRev="1" fill="hold" nodeType="withEffect">
                                      <p:stCondLst>
                                        <p:cond delay="600"/>
                                      </p:stCondLst>
                                      <p:childTnLst>
                                        <p:animScale>
                                          <p:cBhvr>
                                            <p:cTn id="164" dur="150" fill="hold"/>
                                            <p:tgtEl>
                                              <p:spTgt spid="12"/>
                                            </p:tgtEl>
                                          </p:cBhvr>
                                          <p:by x="110000" y="110000"/>
                                        </p:animScale>
                                      </p:childTnLst>
                                    </p:cTn>
                                  </p:par>
                                  <p:par>
                                    <p:cTn id="165" presetID="2" presetClass="entr" presetSubtype="8" decel="50000" fill="hold" grpId="0" nodeType="withEffect">
                                      <p:stCondLst>
                                        <p:cond delay="150"/>
                                      </p:stCondLst>
                                      <p:childTnLst>
                                        <p:set>
                                          <p:cBhvr>
                                            <p:cTn id="166" dur="1" fill="hold">
                                              <p:stCondLst>
                                                <p:cond delay="0"/>
                                              </p:stCondLst>
                                            </p:cTn>
                                            <p:tgtEl>
                                              <p:spTgt spid="13"/>
                                            </p:tgtEl>
                                            <p:attrNameLst>
                                              <p:attrName>style.visibility</p:attrName>
                                            </p:attrNameLst>
                                          </p:cBhvr>
                                          <p:to>
                                            <p:strVal val="visible"/>
                                          </p:to>
                                        </p:set>
                                        <p:anim calcmode="lin" valueType="num">
                                          <p:cBhvr additive="base">
                                            <p:cTn id="167" dur="300" fill="hold"/>
                                            <p:tgtEl>
                                              <p:spTgt spid="13"/>
                                            </p:tgtEl>
                                            <p:attrNameLst>
                                              <p:attrName>ppt_x</p:attrName>
                                            </p:attrNameLst>
                                          </p:cBhvr>
                                          <p:tavLst>
                                            <p:tav tm="0">
                                              <p:val>
                                                <p:strVal val="0-#ppt_w/2"/>
                                              </p:val>
                                            </p:tav>
                                            <p:tav tm="100000">
                                              <p:val>
                                                <p:strVal val="#ppt_x"/>
                                              </p:val>
                                            </p:tav>
                                          </p:tavLst>
                                        </p:anim>
                                        <p:anim calcmode="lin" valueType="num">
                                          <p:cBhvr additive="base">
                                            <p:cTn id="168" dur="3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1" grpId="0"/>
          <p:bldP spid="6663" grpId="0"/>
          <p:bldP spid="6667" grpId="0"/>
          <p:bldP spid="2675" grpId="0"/>
          <p:bldP spid="1354" grpId="0"/>
          <p:bldP spid="1359" grpId="0"/>
          <p:bldP spid="1362" grpId="0"/>
          <p:bldP spid="37" grpId="0"/>
          <p:bldP spid="4" grpId="0"/>
          <p:bldP spid="4" grpId="1"/>
          <p:bldP spid="5" grpId="0"/>
          <p:bldP spid="5" grpId="1"/>
          <p:bldP spid="7" grpId="0"/>
          <p:bldP spid="7" grpId="1"/>
          <p:bldP spid="9" grpId="0"/>
          <p:bldP spid="9" grpId="1"/>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690"/>
                                            </p:tgtEl>
                                            <p:attrNameLst>
                                              <p:attrName>style.visibility</p:attrName>
                                            </p:attrNameLst>
                                          </p:cBhvr>
                                          <p:to>
                                            <p:strVal val="visible"/>
                                          </p:to>
                                        </p:set>
                                        <p:anim calcmode="lin" valueType="num">
                                          <p:cBhvr additive="base">
                                            <p:cTn id="7" dur="350" fill="hold"/>
                                            <p:tgtEl>
                                              <p:spTgt spid="2690"/>
                                            </p:tgtEl>
                                            <p:attrNameLst>
                                              <p:attrName>ppt_x</p:attrName>
                                            </p:attrNameLst>
                                          </p:cBhvr>
                                          <p:tavLst>
                                            <p:tav tm="0">
                                              <p:val>
                                                <p:strVal val="#ppt_x"/>
                                              </p:val>
                                            </p:tav>
                                            <p:tav tm="100000">
                                              <p:val>
                                                <p:strVal val="#ppt_x"/>
                                              </p:val>
                                            </p:tav>
                                          </p:tavLst>
                                        </p:anim>
                                        <p:anim calcmode="lin" valueType="num">
                                          <p:cBhvr additive="base">
                                            <p:cTn id="8" dur="350" fill="hold"/>
                                            <p:tgtEl>
                                              <p:spTgt spid="2690"/>
                                            </p:tgtEl>
                                            <p:attrNameLst>
                                              <p:attrName>ppt_y</p:attrName>
                                            </p:attrNameLst>
                                          </p:cBhvr>
                                          <p:tavLst>
                                            <p:tav tm="0">
                                              <p:val>
                                                <p:strVal val="0-#ppt_h/2"/>
                                              </p:val>
                                            </p:tav>
                                            <p:tav tm="100000">
                                              <p:val>
                                                <p:strVal val="#ppt_y"/>
                                              </p:val>
                                            </p:tav>
                                          </p:tavLst>
                                        </p:anim>
                                      </p:childTnLst>
                                    </p:cTn>
                                  </p:par>
                                </p:childTnLst>
                              </p:cTn>
                            </p:par>
                            <p:par>
                              <p:cTn id="9" fill="hold">
                                <p:stCondLst>
                                  <p:cond delay="350"/>
                                </p:stCondLst>
                                <p:childTnLst>
                                  <p:par>
                                    <p:cTn id="10" presetID="2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250"/>
                                            <p:tgtEl>
                                              <p:spTgt spid="8"/>
                                            </p:tgtEl>
                                          </p:cBhvr>
                                        </p:animEffect>
                                      </p:childTnLst>
                                    </p:cTn>
                                  </p:par>
                                </p:childTnLst>
                              </p:cTn>
                            </p:par>
                            <p:par>
                              <p:cTn id="13" fill="hold">
                                <p:stCondLst>
                                  <p:cond delay="600"/>
                                </p:stCondLst>
                                <p:childTnLst>
                                  <p:par>
                                    <p:cTn id="14" presetID="42" presetClass="entr" presetSubtype="0" fill="hold" grpId="0" nodeType="afterEffect">
                                      <p:stCondLst>
                                        <p:cond delay="0"/>
                                      </p:stCondLst>
                                      <p:childTnLst>
                                        <p:set>
                                          <p:cBhvr>
                                            <p:cTn id="15" dur="1" fill="hold">
                                              <p:stCondLst>
                                                <p:cond delay="0"/>
                                              </p:stCondLst>
                                            </p:cTn>
                                            <p:tgtEl>
                                              <p:spTgt spid="6661"/>
                                            </p:tgtEl>
                                            <p:attrNameLst>
                                              <p:attrName>style.visibility</p:attrName>
                                            </p:attrNameLst>
                                          </p:cBhvr>
                                          <p:to>
                                            <p:strVal val="visible"/>
                                          </p:to>
                                        </p:set>
                                        <p:animEffect transition="in" filter="fade">
                                          <p:cBhvr>
                                            <p:cTn id="16" dur="300"/>
                                            <p:tgtEl>
                                              <p:spTgt spid="6661"/>
                                            </p:tgtEl>
                                          </p:cBhvr>
                                        </p:animEffect>
                                        <p:anim calcmode="lin" valueType="num">
                                          <p:cBhvr>
                                            <p:cTn id="17" dur="300" fill="hold"/>
                                            <p:tgtEl>
                                              <p:spTgt spid="6661"/>
                                            </p:tgtEl>
                                            <p:attrNameLst>
                                              <p:attrName>ppt_x</p:attrName>
                                            </p:attrNameLst>
                                          </p:cBhvr>
                                          <p:tavLst>
                                            <p:tav tm="0">
                                              <p:val>
                                                <p:strVal val="#ppt_x"/>
                                              </p:val>
                                            </p:tav>
                                            <p:tav tm="100000">
                                              <p:val>
                                                <p:strVal val="#ppt_x"/>
                                              </p:val>
                                            </p:tav>
                                          </p:tavLst>
                                        </p:anim>
                                        <p:anim calcmode="lin" valueType="num">
                                          <p:cBhvr>
                                            <p:cTn id="18" dur="300" fill="hold"/>
                                            <p:tgtEl>
                                              <p:spTgt spid="6661"/>
                                            </p:tgtEl>
                                            <p:attrNameLst>
                                              <p:attrName>ppt_y</p:attrName>
                                            </p:attrNameLst>
                                          </p:cBhvr>
                                          <p:tavLst>
                                            <p:tav tm="0">
                                              <p:val>
                                                <p:strVal val="#ppt_y+.1"/>
                                              </p:val>
                                            </p:tav>
                                            <p:tav tm="100000">
                                              <p:val>
                                                <p:strVal val="#ppt_y"/>
                                              </p:val>
                                            </p:tav>
                                          </p:tavLst>
                                        </p:anim>
                                      </p:childTnLst>
                                    </p:cTn>
                                  </p:par>
                                </p:childTnLst>
                              </p:cTn>
                            </p:par>
                            <p:par>
                              <p:cTn id="19" fill="hold">
                                <p:stCondLst>
                                  <p:cond delay="900"/>
                                </p:stCondLst>
                                <p:childTnLst>
                                  <p:par>
                                    <p:cTn id="20" presetID="2" presetClass="entr" presetSubtype="1" fill="hold" nodeType="afterEffect">
                                      <p:stCondLst>
                                        <p:cond delay="0"/>
                                      </p:stCondLst>
                                      <p:childTnLst>
                                        <p:set>
                                          <p:cBhvr>
                                            <p:cTn id="21" dur="1" fill="hold">
                                              <p:stCondLst>
                                                <p:cond delay="0"/>
                                              </p:stCondLst>
                                            </p:cTn>
                                            <p:tgtEl>
                                              <p:spTgt spid="6668"/>
                                            </p:tgtEl>
                                            <p:attrNameLst>
                                              <p:attrName>style.visibility</p:attrName>
                                            </p:attrNameLst>
                                          </p:cBhvr>
                                          <p:to>
                                            <p:strVal val="visible"/>
                                          </p:to>
                                        </p:set>
                                        <p:anim calcmode="lin" valueType="num">
                                          <p:cBhvr additive="base">
                                            <p:cTn id="22" dur="350" fill="hold"/>
                                            <p:tgtEl>
                                              <p:spTgt spid="6668"/>
                                            </p:tgtEl>
                                            <p:attrNameLst>
                                              <p:attrName>ppt_x</p:attrName>
                                            </p:attrNameLst>
                                          </p:cBhvr>
                                          <p:tavLst>
                                            <p:tav tm="0">
                                              <p:val>
                                                <p:strVal val="#ppt_x"/>
                                              </p:val>
                                            </p:tav>
                                            <p:tav tm="100000">
                                              <p:val>
                                                <p:strVal val="#ppt_x"/>
                                              </p:val>
                                            </p:tav>
                                          </p:tavLst>
                                        </p:anim>
                                        <p:anim calcmode="lin" valueType="num">
                                          <p:cBhvr additive="base">
                                            <p:cTn id="23" dur="350" fill="hold"/>
                                            <p:tgtEl>
                                              <p:spTgt spid="6668"/>
                                            </p:tgtEl>
                                            <p:attrNameLst>
                                              <p:attrName>ppt_y</p:attrName>
                                            </p:attrNameLst>
                                          </p:cBhvr>
                                          <p:tavLst>
                                            <p:tav tm="0">
                                              <p:val>
                                                <p:strVal val="0-#ppt_h/2"/>
                                              </p:val>
                                            </p:tav>
                                            <p:tav tm="100000">
                                              <p:val>
                                                <p:strVal val="#ppt_y"/>
                                              </p:val>
                                            </p:tav>
                                          </p:tavLst>
                                        </p:anim>
                                      </p:childTnLst>
                                    </p:cTn>
                                  </p:par>
                                </p:childTnLst>
                              </p:cTn>
                            </p:par>
                            <p:par>
                              <p:cTn id="24" fill="hold">
                                <p:stCondLst>
                                  <p:cond delay="1250"/>
                                </p:stCondLst>
                                <p:childTnLst>
                                  <p:par>
                                    <p:cTn id="25" presetID="22" presetClass="entr" presetSubtype="1" fill="hold" nodeType="afterEffect">
                                      <p:stCondLst>
                                        <p:cond delay="0"/>
                                      </p:stCondLst>
                                      <p:childTnLst>
                                        <p:set>
                                          <p:cBhvr>
                                            <p:cTn id="26" dur="1" fill="hold">
                                              <p:stCondLst>
                                                <p:cond delay="0"/>
                                              </p:stCondLst>
                                            </p:cTn>
                                            <p:tgtEl>
                                              <p:spTgt spid="2674"/>
                                            </p:tgtEl>
                                            <p:attrNameLst>
                                              <p:attrName>style.visibility</p:attrName>
                                            </p:attrNameLst>
                                          </p:cBhvr>
                                          <p:to>
                                            <p:strVal val="visible"/>
                                          </p:to>
                                        </p:set>
                                        <p:animEffect transition="in" filter="wipe(up)">
                                          <p:cBhvr>
                                            <p:cTn id="27" dur="250"/>
                                            <p:tgtEl>
                                              <p:spTgt spid="2674"/>
                                            </p:tgtEl>
                                          </p:cBhvr>
                                        </p:animEffect>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6663"/>
                                            </p:tgtEl>
                                            <p:attrNameLst>
                                              <p:attrName>style.visibility</p:attrName>
                                            </p:attrNameLst>
                                          </p:cBhvr>
                                          <p:to>
                                            <p:strVal val="visible"/>
                                          </p:to>
                                        </p:set>
                                        <p:animEffect transition="in" filter="fade">
                                          <p:cBhvr>
                                            <p:cTn id="31" dur="300"/>
                                            <p:tgtEl>
                                              <p:spTgt spid="6663"/>
                                            </p:tgtEl>
                                          </p:cBhvr>
                                        </p:animEffect>
                                        <p:anim calcmode="lin" valueType="num">
                                          <p:cBhvr>
                                            <p:cTn id="32" dur="300" fill="hold"/>
                                            <p:tgtEl>
                                              <p:spTgt spid="6663"/>
                                            </p:tgtEl>
                                            <p:attrNameLst>
                                              <p:attrName>ppt_x</p:attrName>
                                            </p:attrNameLst>
                                          </p:cBhvr>
                                          <p:tavLst>
                                            <p:tav tm="0">
                                              <p:val>
                                                <p:strVal val="#ppt_x"/>
                                              </p:val>
                                            </p:tav>
                                            <p:tav tm="100000">
                                              <p:val>
                                                <p:strVal val="#ppt_x"/>
                                              </p:val>
                                            </p:tav>
                                          </p:tavLst>
                                        </p:anim>
                                        <p:anim calcmode="lin" valueType="num">
                                          <p:cBhvr>
                                            <p:cTn id="33" dur="300" fill="hold"/>
                                            <p:tgtEl>
                                              <p:spTgt spid="6663"/>
                                            </p:tgtEl>
                                            <p:attrNameLst>
                                              <p:attrName>ppt_y</p:attrName>
                                            </p:attrNameLst>
                                          </p:cBhvr>
                                          <p:tavLst>
                                            <p:tav tm="0">
                                              <p:val>
                                                <p:strVal val="#ppt_y+.1"/>
                                              </p:val>
                                            </p:tav>
                                            <p:tav tm="100000">
                                              <p:val>
                                                <p:strVal val="#ppt_y"/>
                                              </p:val>
                                            </p:tav>
                                          </p:tavLst>
                                        </p:anim>
                                      </p:childTnLst>
                                    </p:cTn>
                                  </p:par>
                                </p:childTnLst>
                              </p:cTn>
                            </p:par>
                            <p:par>
                              <p:cTn id="34" fill="hold">
                                <p:stCondLst>
                                  <p:cond delay="1800"/>
                                </p:stCondLst>
                                <p:childTnLst>
                                  <p:par>
                                    <p:cTn id="35" presetID="2" presetClass="entr" presetSubtype="1" fill="hold" nodeType="afterEffect">
                                      <p:stCondLst>
                                        <p:cond delay="0"/>
                                      </p:stCondLst>
                                      <p:childTnLst>
                                        <p:set>
                                          <p:cBhvr>
                                            <p:cTn id="36" dur="1" fill="hold">
                                              <p:stCondLst>
                                                <p:cond delay="0"/>
                                              </p:stCondLst>
                                            </p:cTn>
                                            <p:tgtEl>
                                              <p:spTgt spid="1353"/>
                                            </p:tgtEl>
                                            <p:attrNameLst>
                                              <p:attrName>style.visibility</p:attrName>
                                            </p:attrNameLst>
                                          </p:cBhvr>
                                          <p:to>
                                            <p:strVal val="visible"/>
                                          </p:to>
                                        </p:set>
                                        <p:anim calcmode="lin" valueType="num">
                                          <p:cBhvr additive="base">
                                            <p:cTn id="37" dur="350" fill="hold"/>
                                            <p:tgtEl>
                                              <p:spTgt spid="1353"/>
                                            </p:tgtEl>
                                            <p:attrNameLst>
                                              <p:attrName>ppt_x</p:attrName>
                                            </p:attrNameLst>
                                          </p:cBhvr>
                                          <p:tavLst>
                                            <p:tav tm="0">
                                              <p:val>
                                                <p:strVal val="#ppt_x"/>
                                              </p:val>
                                            </p:tav>
                                            <p:tav tm="100000">
                                              <p:val>
                                                <p:strVal val="#ppt_x"/>
                                              </p:val>
                                            </p:tav>
                                          </p:tavLst>
                                        </p:anim>
                                        <p:anim calcmode="lin" valueType="num">
                                          <p:cBhvr additive="base">
                                            <p:cTn id="38" dur="350" fill="hold"/>
                                            <p:tgtEl>
                                              <p:spTgt spid="1353"/>
                                            </p:tgtEl>
                                            <p:attrNameLst>
                                              <p:attrName>ppt_y</p:attrName>
                                            </p:attrNameLst>
                                          </p:cBhvr>
                                          <p:tavLst>
                                            <p:tav tm="0">
                                              <p:val>
                                                <p:strVal val="0-#ppt_h/2"/>
                                              </p:val>
                                            </p:tav>
                                            <p:tav tm="100000">
                                              <p:val>
                                                <p:strVal val="#ppt_y"/>
                                              </p:val>
                                            </p:tav>
                                          </p:tavLst>
                                        </p:anim>
                                      </p:childTnLst>
                                    </p:cTn>
                                  </p:par>
                                </p:childTnLst>
                              </p:cTn>
                            </p:par>
                            <p:par>
                              <p:cTn id="39" fill="hold">
                                <p:stCondLst>
                                  <p:cond delay="2150"/>
                                </p:stCondLst>
                                <p:childTnLst>
                                  <p:par>
                                    <p:cTn id="40" presetID="22" presetClass="entr" presetSubtype="1" fill="hold" nodeType="afterEffect">
                                      <p:stCondLst>
                                        <p:cond delay="0"/>
                                      </p:stCondLst>
                                      <p:childTnLst>
                                        <p:set>
                                          <p:cBhvr>
                                            <p:cTn id="41" dur="1" fill="hold">
                                              <p:stCondLst>
                                                <p:cond delay="0"/>
                                              </p:stCondLst>
                                            </p:cTn>
                                            <p:tgtEl>
                                              <p:spTgt spid="1355"/>
                                            </p:tgtEl>
                                            <p:attrNameLst>
                                              <p:attrName>style.visibility</p:attrName>
                                            </p:attrNameLst>
                                          </p:cBhvr>
                                          <p:to>
                                            <p:strVal val="visible"/>
                                          </p:to>
                                        </p:set>
                                        <p:animEffect transition="in" filter="wipe(up)">
                                          <p:cBhvr>
                                            <p:cTn id="42" dur="250"/>
                                            <p:tgtEl>
                                              <p:spTgt spid="1355"/>
                                            </p:tgtEl>
                                          </p:cBhvr>
                                        </p:animEffect>
                                      </p:childTnLst>
                                    </p:cTn>
                                  </p:par>
                                </p:childTnLst>
                              </p:cTn>
                            </p:par>
                            <p:par>
                              <p:cTn id="43" fill="hold">
                                <p:stCondLst>
                                  <p:cond delay="2400"/>
                                </p:stCondLst>
                                <p:childTnLst>
                                  <p:par>
                                    <p:cTn id="44" presetID="42" presetClass="entr" presetSubtype="0" fill="hold" grpId="0" nodeType="afterEffect">
                                      <p:stCondLst>
                                        <p:cond delay="0"/>
                                      </p:stCondLst>
                                      <p:childTnLst>
                                        <p:set>
                                          <p:cBhvr>
                                            <p:cTn id="45" dur="1" fill="hold">
                                              <p:stCondLst>
                                                <p:cond delay="0"/>
                                              </p:stCondLst>
                                            </p:cTn>
                                            <p:tgtEl>
                                              <p:spTgt spid="1354"/>
                                            </p:tgtEl>
                                            <p:attrNameLst>
                                              <p:attrName>style.visibility</p:attrName>
                                            </p:attrNameLst>
                                          </p:cBhvr>
                                          <p:to>
                                            <p:strVal val="visible"/>
                                          </p:to>
                                        </p:set>
                                        <p:animEffect transition="in" filter="fade">
                                          <p:cBhvr>
                                            <p:cTn id="46" dur="300"/>
                                            <p:tgtEl>
                                              <p:spTgt spid="1354"/>
                                            </p:tgtEl>
                                          </p:cBhvr>
                                        </p:animEffect>
                                        <p:anim calcmode="lin" valueType="num">
                                          <p:cBhvr>
                                            <p:cTn id="47" dur="300" fill="hold"/>
                                            <p:tgtEl>
                                              <p:spTgt spid="1354"/>
                                            </p:tgtEl>
                                            <p:attrNameLst>
                                              <p:attrName>ppt_x</p:attrName>
                                            </p:attrNameLst>
                                          </p:cBhvr>
                                          <p:tavLst>
                                            <p:tav tm="0">
                                              <p:val>
                                                <p:strVal val="#ppt_x"/>
                                              </p:val>
                                            </p:tav>
                                            <p:tav tm="100000">
                                              <p:val>
                                                <p:strVal val="#ppt_x"/>
                                              </p:val>
                                            </p:tav>
                                          </p:tavLst>
                                        </p:anim>
                                        <p:anim calcmode="lin" valueType="num">
                                          <p:cBhvr>
                                            <p:cTn id="48" dur="300" fill="hold"/>
                                            <p:tgtEl>
                                              <p:spTgt spid="1354"/>
                                            </p:tgtEl>
                                            <p:attrNameLst>
                                              <p:attrName>ppt_y</p:attrName>
                                            </p:attrNameLst>
                                          </p:cBhvr>
                                          <p:tavLst>
                                            <p:tav tm="0">
                                              <p:val>
                                                <p:strVal val="#ppt_y+.1"/>
                                              </p:val>
                                            </p:tav>
                                            <p:tav tm="100000">
                                              <p:val>
                                                <p:strVal val="#ppt_y"/>
                                              </p:val>
                                            </p:tav>
                                          </p:tavLst>
                                        </p:anim>
                                      </p:childTnLst>
                                    </p:cTn>
                                  </p:par>
                                </p:childTnLst>
                              </p:cTn>
                            </p:par>
                            <p:par>
                              <p:cTn id="49" fill="hold">
                                <p:stCondLst>
                                  <p:cond delay="2700"/>
                                </p:stCondLst>
                                <p:childTnLst>
                                  <p:par>
                                    <p:cTn id="50" presetID="2" presetClass="entr" presetSubtype="1" fill="hold" nodeType="afterEffect">
                                      <p:stCondLst>
                                        <p:cond delay="0"/>
                                      </p:stCondLst>
                                      <p:childTnLst>
                                        <p:set>
                                          <p:cBhvr>
                                            <p:cTn id="51" dur="1" fill="hold">
                                              <p:stCondLst>
                                                <p:cond delay="0"/>
                                              </p:stCondLst>
                                            </p:cTn>
                                            <p:tgtEl>
                                              <p:spTgt spid="1360"/>
                                            </p:tgtEl>
                                            <p:attrNameLst>
                                              <p:attrName>style.visibility</p:attrName>
                                            </p:attrNameLst>
                                          </p:cBhvr>
                                          <p:to>
                                            <p:strVal val="visible"/>
                                          </p:to>
                                        </p:set>
                                        <p:anim calcmode="lin" valueType="num">
                                          <p:cBhvr additive="base">
                                            <p:cTn id="52" dur="350" fill="hold"/>
                                            <p:tgtEl>
                                              <p:spTgt spid="1360"/>
                                            </p:tgtEl>
                                            <p:attrNameLst>
                                              <p:attrName>ppt_x</p:attrName>
                                            </p:attrNameLst>
                                          </p:cBhvr>
                                          <p:tavLst>
                                            <p:tav tm="0">
                                              <p:val>
                                                <p:strVal val="#ppt_x"/>
                                              </p:val>
                                            </p:tav>
                                            <p:tav tm="100000">
                                              <p:val>
                                                <p:strVal val="#ppt_x"/>
                                              </p:val>
                                            </p:tav>
                                          </p:tavLst>
                                        </p:anim>
                                        <p:anim calcmode="lin" valueType="num">
                                          <p:cBhvr additive="base">
                                            <p:cTn id="53" dur="350" fill="hold"/>
                                            <p:tgtEl>
                                              <p:spTgt spid="1360"/>
                                            </p:tgtEl>
                                            <p:attrNameLst>
                                              <p:attrName>ppt_y</p:attrName>
                                            </p:attrNameLst>
                                          </p:cBhvr>
                                          <p:tavLst>
                                            <p:tav tm="0">
                                              <p:val>
                                                <p:strVal val="0-#ppt_h/2"/>
                                              </p:val>
                                            </p:tav>
                                            <p:tav tm="100000">
                                              <p:val>
                                                <p:strVal val="#ppt_y"/>
                                              </p:val>
                                            </p:tav>
                                          </p:tavLst>
                                        </p:anim>
                                      </p:childTnLst>
                                    </p:cTn>
                                  </p:par>
                                </p:childTnLst>
                              </p:cTn>
                            </p:par>
                            <p:par>
                              <p:cTn id="54" fill="hold">
                                <p:stCondLst>
                                  <p:cond delay="3050"/>
                                </p:stCondLst>
                                <p:childTnLst>
                                  <p:par>
                                    <p:cTn id="55" presetID="22" presetClass="entr" presetSubtype="4" fill="hold" nodeType="afterEffect">
                                      <p:stCondLst>
                                        <p:cond delay="0"/>
                                      </p:stCondLst>
                                      <p:childTnLst>
                                        <p:set>
                                          <p:cBhvr>
                                            <p:cTn id="56" dur="1" fill="hold">
                                              <p:stCondLst>
                                                <p:cond delay="0"/>
                                              </p:stCondLst>
                                            </p:cTn>
                                            <p:tgtEl>
                                              <p:spTgt spid="1361"/>
                                            </p:tgtEl>
                                            <p:attrNameLst>
                                              <p:attrName>style.visibility</p:attrName>
                                            </p:attrNameLst>
                                          </p:cBhvr>
                                          <p:to>
                                            <p:strVal val="visible"/>
                                          </p:to>
                                        </p:set>
                                        <p:animEffect transition="in" filter="wipe(down)">
                                          <p:cBhvr>
                                            <p:cTn id="57" dur="250"/>
                                            <p:tgtEl>
                                              <p:spTgt spid="1361"/>
                                            </p:tgtEl>
                                          </p:cBhvr>
                                        </p:animEffect>
                                      </p:childTnLst>
                                    </p:cTn>
                                  </p:par>
                                </p:childTnLst>
                              </p:cTn>
                            </p:par>
                            <p:par>
                              <p:cTn id="58" fill="hold">
                                <p:stCondLst>
                                  <p:cond delay="3300"/>
                                </p:stCondLst>
                                <p:childTnLst>
                                  <p:par>
                                    <p:cTn id="59" presetID="42" presetClass="entr" presetSubtype="0" fill="hold" grpId="0" nodeType="afterEffect">
                                      <p:stCondLst>
                                        <p:cond delay="0"/>
                                      </p:stCondLst>
                                      <p:childTnLst>
                                        <p:set>
                                          <p:cBhvr>
                                            <p:cTn id="60" dur="1" fill="hold">
                                              <p:stCondLst>
                                                <p:cond delay="0"/>
                                              </p:stCondLst>
                                            </p:cTn>
                                            <p:tgtEl>
                                              <p:spTgt spid="1359"/>
                                            </p:tgtEl>
                                            <p:attrNameLst>
                                              <p:attrName>style.visibility</p:attrName>
                                            </p:attrNameLst>
                                          </p:cBhvr>
                                          <p:to>
                                            <p:strVal val="visible"/>
                                          </p:to>
                                        </p:set>
                                        <p:animEffect transition="in" filter="fade">
                                          <p:cBhvr>
                                            <p:cTn id="61" dur="300"/>
                                            <p:tgtEl>
                                              <p:spTgt spid="1359"/>
                                            </p:tgtEl>
                                          </p:cBhvr>
                                        </p:animEffect>
                                        <p:anim calcmode="lin" valueType="num">
                                          <p:cBhvr>
                                            <p:cTn id="62" dur="300" fill="hold"/>
                                            <p:tgtEl>
                                              <p:spTgt spid="1359"/>
                                            </p:tgtEl>
                                            <p:attrNameLst>
                                              <p:attrName>ppt_x</p:attrName>
                                            </p:attrNameLst>
                                          </p:cBhvr>
                                          <p:tavLst>
                                            <p:tav tm="0">
                                              <p:val>
                                                <p:strVal val="#ppt_x"/>
                                              </p:val>
                                            </p:tav>
                                            <p:tav tm="100000">
                                              <p:val>
                                                <p:strVal val="#ppt_x"/>
                                              </p:val>
                                            </p:tav>
                                          </p:tavLst>
                                        </p:anim>
                                        <p:anim calcmode="lin" valueType="num">
                                          <p:cBhvr>
                                            <p:cTn id="63" dur="300" fill="hold"/>
                                            <p:tgtEl>
                                              <p:spTgt spid="1359"/>
                                            </p:tgtEl>
                                            <p:attrNameLst>
                                              <p:attrName>ppt_y</p:attrName>
                                            </p:attrNameLst>
                                          </p:cBhvr>
                                          <p:tavLst>
                                            <p:tav tm="0">
                                              <p:val>
                                                <p:strVal val="#ppt_y+.1"/>
                                              </p:val>
                                            </p:tav>
                                            <p:tav tm="100000">
                                              <p:val>
                                                <p:strVal val="#ppt_y"/>
                                              </p:val>
                                            </p:tav>
                                          </p:tavLst>
                                        </p:anim>
                                      </p:childTnLst>
                                    </p:cTn>
                                  </p:par>
                                </p:childTnLst>
                              </p:cTn>
                            </p:par>
                            <p:par>
                              <p:cTn id="64" fill="hold">
                                <p:stCondLst>
                                  <p:cond delay="3600"/>
                                </p:stCondLst>
                                <p:childTnLst>
                                  <p:par>
                                    <p:cTn id="65" presetID="2" presetClass="entr" presetSubtype="1" fill="hold" nodeType="afterEffect">
                                      <p:stCondLst>
                                        <p:cond delay="0"/>
                                      </p:stCondLst>
                                      <p:childTnLst>
                                        <p:set>
                                          <p:cBhvr>
                                            <p:cTn id="66" dur="1" fill="hold">
                                              <p:stCondLst>
                                                <p:cond delay="0"/>
                                              </p:stCondLst>
                                            </p:cTn>
                                            <p:tgtEl>
                                              <p:spTgt spid="6669"/>
                                            </p:tgtEl>
                                            <p:attrNameLst>
                                              <p:attrName>style.visibility</p:attrName>
                                            </p:attrNameLst>
                                          </p:cBhvr>
                                          <p:to>
                                            <p:strVal val="visible"/>
                                          </p:to>
                                        </p:set>
                                        <p:anim calcmode="lin" valueType="num">
                                          <p:cBhvr additive="base">
                                            <p:cTn id="67" dur="350" fill="hold"/>
                                            <p:tgtEl>
                                              <p:spTgt spid="6669"/>
                                            </p:tgtEl>
                                            <p:attrNameLst>
                                              <p:attrName>ppt_x</p:attrName>
                                            </p:attrNameLst>
                                          </p:cBhvr>
                                          <p:tavLst>
                                            <p:tav tm="0">
                                              <p:val>
                                                <p:strVal val="#ppt_x"/>
                                              </p:val>
                                            </p:tav>
                                            <p:tav tm="100000">
                                              <p:val>
                                                <p:strVal val="#ppt_x"/>
                                              </p:val>
                                            </p:tav>
                                          </p:tavLst>
                                        </p:anim>
                                        <p:anim calcmode="lin" valueType="num">
                                          <p:cBhvr additive="base">
                                            <p:cTn id="68" dur="350" fill="hold"/>
                                            <p:tgtEl>
                                              <p:spTgt spid="6669"/>
                                            </p:tgtEl>
                                            <p:attrNameLst>
                                              <p:attrName>ppt_y</p:attrName>
                                            </p:attrNameLst>
                                          </p:cBhvr>
                                          <p:tavLst>
                                            <p:tav tm="0">
                                              <p:val>
                                                <p:strVal val="0-#ppt_h/2"/>
                                              </p:val>
                                            </p:tav>
                                            <p:tav tm="100000">
                                              <p:val>
                                                <p:strVal val="#ppt_y"/>
                                              </p:val>
                                            </p:tav>
                                          </p:tavLst>
                                        </p:anim>
                                      </p:childTnLst>
                                    </p:cTn>
                                  </p:par>
                                </p:childTnLst>
                              </p:cTn>
                            </p:par>
                            <p:par>
                              <p:cTn id="69" fill="hold">
                                <p:stCondLst>
                                  <p:cond delay="3950"/>
                                </p:stCondLst>
                                <p:childTnLst>
                                  <p:par>
                                    <p:cTn id="70" presetID="22" presetClass="entr" presetSubtype="1" fill="hold" nodeType="afterEffect">
                                      <p:stCondLst>
                                        <p:cond delay="0"/>
                                      </p:stCondLst>
                                      <p:childTnLst>
                                        <p:set>
                                          <p:cBhvr>
                                            <p:cTn id="71" dur="1" fill="hold">
                                              <p:stCondLst>
                                                <p:cond delay="0"/>
                                              </p:stCondLst>
                                            </p:cTn>
                                            <p:tgtEl>
                                              <p:spTgt spid="2676"/>
                                            </p:tgtEl>
                                            <p:attrNameLst>
                                              <p:attrName>style.visibility</p:attrName>
                                            </p:attrNameLst>
                                          </p:cBhvr>
                                          <p:to>
                                            <p:strVal val="visible"/>
                                          </p:to>
                                        </p:set>
                                        <p:animEffect transition="in" filter="wipe(up)">
                                          <p:cBhvr>
                                            <p:cTn id="72" dur="250"/>
                                            <p:tgtEl>
                                              <p:spTgt spid="2676"/>
                                            </p:tgtEl>
                                          </p:cBhvr>
                                        </p:animEffect>
                                      </p:childTnLst>
                                    </p:cTn>
                                  </p:par>
                                </p:childTnLst>
                              </p:cTn>
                            </p:par>
                            <p:par>
                              <p:cTn id="73" fill="hold">
                                <p:stCondLst>
                                  <p:cond delay="4200"/>
                                </p:stCondLst>
                                <p:childTnLst>
                                  <p:par>
                                    <p:cTn id="74" presetID="42" presetClass="entr" presetSubtype="0" fill="hold" grpId="0" nodeType="afterEffect">
                                      <p:stCondLst>
                                        <p:cond delay="0"/>
                                      </p:stCondLst>
                                      <p:childTnLst>
                                        <p:set>
                                          <p:cBhvr>
                                            <p:cTn id="75" dur="1" fill="hold">
                                              <p:stCondLst>
                                                <p:cond delay="0"/>
                                              </p:stCondLst>
                                            </p:cTn>
                                            <p:tgtEl>
                                              <p:spTgt spid="2675"/>
                                            </p:tgtEl>
                                            <p:attrNameLst>
                                              <p:attrName>style.visibility</p:attrName>
                                            </p:attrNameLst>
                                          </p:cBhvr>
                                          <p:to>
                                            <p:strVal val="visible"/>
                                          </p:to>
                                        </p:set>
                                        <p:animEffect transition="in" filter="fade">
                                          <p:cBhvr>
                                            <p:cTn id="76" dur="300"/>
                                            <p:tgtEl>
                                              <p:spTgt spid="2675"/>
                                            </p:tgtEl>
                                          </p:cBhvr>
                                        </p:animEffect>
                                        <p:anim calcmode="lin" valueType="num">
                                          <p:cBhvr>
                                            <p:cTn id="77" dur="300" fill="hold"/>
                                            <p:tgtEl>
                                              <p:spTgt spid="2675"/>
                                            </p:tgtEl>
                                            <p:attrNameLst>
                                              <p:attrName>ppt_x</p:attrName>
                                            </p:attrNameLst>
                                          </p:cBhvr>
                                          <p:tavLst>
                                            <p:tav tm="0">
                                              <p:val>
                                                <p:strVal val="#ppt_x"/>
                                              </p:val>
                                            </p:tav>
                                            <p:tav tm="100000">
                                              <p:val>
                                                <p:strVal val="#ppt_x"/>
                                              </p:val>
                                            </p:tav>
                                          </p:tavLst>
                                        </p:anim>
                                        <p:anim calcmode="lin" valueType="num">
                                          <p:cBhvr>
                                            <p:cTn id="78" dur="300" fill="hold"/>
                                            <p:tgtEl>
                                              <p:spTgt spid="2675"/>
                                            </p:tgtEl>
                                            <p:attrNameLst>
                                              <p:attrName>ppt_y</p:attrName>
                                            </p:attrNameLst>
                                          </p:cBhvr>
                                          <p:tavLst>
                                            <p:tav tm="0">
                                              <p:val>
                                                <p:strVal val="#ppt_y+.1"/>
                                              </p:val>
                                            </p:tav>
                                            <p:tav tm="100000">
                                              <p:val>
                                                <p:strVal val="#ppt_y"/>
                                              </p:val>
                                            </p:tav>
                                          </p:tavLst>
                                        </p:anim>
                                      </p:childTnLst>
                                    </p:cTn>
                                  </p:par>
                                </p:childTnLst>
                              </p:cTn>
                            </p:par>
                            <p:par>
                              <p:cTn id="79" fill="hold">
                                <p:stCondLst>
                                  <p:cond delay="4500"/>
                                </p:stCondLst>
                                <p:childTnLst>
                                  <p:par>
                                    <p:cTn id="80" presetID="2" presetClass="entr" presetSubtype="1" fill="hold" nodeType="afterEffect">
                                      <p:stCondLst>
                                        <p:cond delay="0"/>
                                      </p:stCondLst>
                                      <p:childTnLst>
                                        <p:set>
                                          <p:cBhvr>
                                            <p:cTn id="81" dur="1" fill="hold">
                                              <p:stCondLst>
                                                <p:cond delay="0"/>
                                              </p:stCondLst>
                                            </p:cTn>
                                            <p:tgtEl>
                                              <p:spTgt spid="1363"/>
                                            </p:tgtEl>
                                            <p:attrNameLst>
                                              <p:attrName>style.visibility</p:attrName>
                                            </p:attrNameLst>
                                          </p:cBhvr>
                                          <p:to>
                                            <p:strVal val="visible"/>
                                          </p:to>
                                        </p:set>
                                        <p:anim calcmode="lin" valueType="num">
                                          <p:cBhvr additive="base">
                                            <p:cTn id="82" dur="350" fill="hold"/>
                                            <p:tgtEl>
                                              <p:spTgt spid="1363"/>
                                            </p:tgtEl>
                                            <p:attrNameLst>
                                              <p:attrName>ppt_x</p:attrName>
                                            </p:attrNameLst>
                                          </p:cBhvr>
                                          <p:tavLst>
                                            <p:tav tm="0">
                                              <p:val>
                                                <p:strVal val="#ppt_x"/>
                                              </p:val>
                                            </p:tav>
                                            <p:tav tm="100000">
                                              <p:val>
                                                <p:strVal val="#ppt_x"/>
                                              </p:val>
                                            </p:tav>
                                          </p:tavLst>
                                        </p:anim>
                                        <p:anim calcmode="lin" valueType="num">
                                          <p:cBhvr additive="base">
                                            <p:cTn id="83" dur="350" fill="hold"/>
                                            <p:tgtEl>
                                              <p:spTgt spid="1363"/>
                                            </p:tgtEl>
                                            <p:attrNameLst>
                                              <p:attrName>ppt_y</p:attrName>
                                            </p:attrNameLst>
                                          </p:cBhvr>
                                          <p:tavLst>
                                            <p:tav tm="0">
                                              <p:val>
                                                <p:strVal val="0-#ppt_h/2"/>
                                              </p:val>
                                            </p:tav>
                                            <p:tav tm="100000">
                                              <p:val>
                                                <p:strVal val="#ppt_y"/>
                                              </p:val>
                                            </p:tav>
                                          </p:tavLst>
                                        </p:anim>
                                      </p:childTnLst>
                                    </p:cTn>
                                  </p:par>
                                </p:childTnLst>
                              </p:cTn>
                            </p:par>
                            <p:par>
                              <p:cTn id="84" fill="hold">
                                <p:stCondLst>
                                  <p:cond delay="4850"/>
                                </p:stCondLst>
                                <p:childTnLst>
                                  <p:par>
                                    <p:cTn id="85" presetID="22" presetClass="entr" presetSubtype="4" fill="hold" nodeType="afterEffect">
                                      <p:stCondLst>
                                        <p:cond delay="0"/>
                                      </p:stCondLst>
                                      <p:childTnLst>
                                        <p:set>
                                          <p:cBhvr>
                                            <p:cTn id="86" dur="1" fill="hold">
                                              <p:stCondLst>
                                                <p:cond delay="0"/>
                                              </p:stCondLst>
                                            </p:cTn>
                                            <p:tgtEl>
                                              <p:spTgt spid="1364"/>
                                            </p:tgtEl>
                                            <p:attrNameLst>
                                              <p:attrName>style.visibility</p:attrName>
                                            </p:attrNameLst>
                                          </p:cBhvr>
                                          <p:to>
                                            <p:strVal val="visible"/>
                                          </p:to>
                                        </p:set>
                                        <p:animEffect transition="in" filter="wipe(down)">
                                          <p:cBhvr>
                                            <p:cTn id="87" dur="250"/>
                                            <p:tgtEl>
                                              <p:spTgt spid="1364"/>
                                            </p:tgtEl>
                                          </p:cBhvr>
                                        </p:animEffect>
                                      </p:childTnLst>
                                    </p:cTn>
                                  </p:par>
                                </p:childTnLst>
                              </p:cTn>
                            </p:par>
                            <p:par>
                              <p:cTn id="88" fill="hold">
                                <p:stCondLst>
                                  <p:cond delay="5100"/>
                                </p:stCondLst>
                                <p:childTnLst>
                                  <p:par>
                                    <p:cTn id="89" presetID="42" presetClass="entr" presetSubtype="0" fill="hold" grpId="0" nodeType="afterEffect">
                                      <p:stCondLst>
                                        <p:cond delay="0"/>
                                      </p:stCondLst>
                                      <p:childTnLst>
                                        <p:set>
                                          <p:cBhvr>
                                            <p:cTn id="90" dur="1" fill="hold">
                                              <p:stCondLst>
                                                <p:cond delay="0"/>
                                              </p:stCondLst>
                                            </p:cTn>
                                            <p:tgtEl>
                                              <p:spTgt spid="1362"/>
                                            </p:tgtEl>
                                            <p:attrNameLst>
                                              <p:attrName>style.visibility</p:attrName>
                                            </p:attrNameLst>
                                          </p:cBhvr>
                                          <p:to>
                                            <p:strVal val="visible"/>
                                          </p:to>
                                        </p:set>
                                        <p:animEffect transition="in" filter="fade">
                                          <p:cBhvr>
                                            <p:cTn id="91" dur="300"/>
                                            <p:tgtEl>
                                              <p:spTgt spid="1362"/>
                                            </p:tgtEl>
                                          </p:cBhvr>
                                        </p:animEffect>
                                        <p:anim calcmode="lin" valueType="num">
                                          <p:cBhvr>
                                            <p:cTn id="92" dur="300" fill="hold"/>
                                            <p:tgtEl>
                                              <p:spTgt spid="1362"/>
                                            </p:tgtEl>
                                            <p:attrNameLst>
                                              <p:attrName>ppt_x</p:attrName>
                                            </p:attrNameLst>
                                          </p:cBhvr>
                                          <p:tavLst>
                                            <p:tav tm="0">
                                              <p:val>
                                                <p:strVal val="#ppt_x"/>
                                              </p:val>
                                            </p:tav>
                                            <p:tav tm="100000">
                                              <p:val>
                                                <p:strVal val="#ppt_x"/>
                                              </p:val>
                                            </p:tav>
                                          </p:tavLst>
                                        </p:anim>
                                        <p:anim calcmode="lin" valueType="num">
                                          <p:cBhvr>
                                            <p:cTn id="93" dur="300" fill="hold"/>
                                            <p:tgtEl>
                                              <p:spTgt spid="1362"/>
                                            </p:tgtEl>
                                            <p:attrNameLst>
                                              <p:attrName>ppt_y</p:attrName>
                                            </p:attrNameLst>
                                          </p:cBhvr>
                                          <p:tavLst>
                                            <p:tav tm="0">
                                              <p:val>
                                                <p:strVal val="#ppt_y+.1"/>
                                              </p:val>
                                            </p:tav>
                                            <p:tav tm="100000">
                                              <p:val>
                                                <p:strVal val="#ppt_y"/>
                                              </p:val>
                                            </p:tav>
                                          </p:tavLst>
                                        </p:anim>
                                      </p:childTnLst>
                                    </p:cTn>
                                  </p:par>
                                </p:childTnLst>
                              </p:cTn>
                            </p:par>
                            <p:par>
                              <p:cTn id="94" fill="hold">
                                <p:stCondLst>
                                  <p:cond delay="5400"/>
                                </p:stCondLst>
                                <p:childTnLst>
                                  <p:par>
                                    <p:cTn id="95" presetID="2" presetClass="entr" presetSubtype="1" fill="hold" nodeType="afterEffect">
                                      <p:stCondLst>
                                        <p:cond delay="0"/>
                                      </p:stCondLst>
                                      <p:childTnLst>
                                        <p:set>
                                          <p:cBhvr>
                                            <p:cTn id="96" dur="1" fill="hold">
                                              <p:stCondLst>
                                                <p:cond delay="0"/>
                                              </p:stCondLst>
                                            </p:cTn>
                                            <p:tgtEl>
                                              <p:spTgt spid="6670"/>
                                            </p:tgtEl>
                                            <p:attrNameLst>
                                              <p:attrName>style.visibility</p:attrName>
                                            </p:attrNameLst>
                                          </p:cBhvr>
                                          <p:to>
                                            <p:strVal val="visible"/>
                                          </p:to>
                                        </p:set>
                                        <p:anim calcmode="lin" valueType="num">
                                          <p:cBhvr additive="base">
                                            <p:cTn id="97" dur="350" fill="hold"/>
                                            <p:tgtEl>
                                              <p:spTgt spid="6670"/>
                                            </p:tgtEl>
                                            <p:attrNameLst>
                                              <p:attrName>ppt_x</p:attrName>
                                            </p:attrNameLst>
                                          </p:cBhvr>
                                          <p:tavLst>
                                            <p:tav tm="0">
                                              <p:val>
                                                <p:strVal val="#ppt_x"/>
                                              </p:val>
                                            </p:tav>
                                            <p:tav tm="100000">
                                              <p:val>
                                                <p:strVal val="#ppt_x"/>
                                              </p:val>
                                            </p:tav>
                                          </p:tavLst>
                                        </p:anim>
                                        <p:anim calcmode="lin" valueType="num">
                                          <p:cBhvr additive="base">
                                            <p:cTn id="98" dur="350" fill="hold"/>
                                            <p:tgtEl>
                                              <p:spTgt spid="6670"/>
                                            </p:tgtEl>
                                            <p:attrNameLst>
                                              <p:attrName>ppt_y</p:attrName>
                                            </p:attrNameLst>
                                          </p:cBhvr>
                                          <p:tavLst>
                                            <p:tav tm="0">
                                              <p:val>
                                                <p:strVal val="0-#ppt_h/2"/>
                                              </p:val>
                                            </p:tav>
                                            <p:tav tm="100000">
                                              <p:val>
                                                <p:strVal val="#ppt_y"/>
                                              </p:val>
                                            </p:tav>
                                          </p:tavLst>
                                        </p:anim>
                                      </p:childTnLst>
                                    </p:cTn>
                                  </p:par>
                                </p:childTnLst>
                              </p:cTn>
                            </p:par>
                            <p:par>
                              <p:cTn id="99" fill="hold">
                                <p:stCondLst>
                                  <p:cond delay="5750"/>
                                </p:stCondLst>
                                <p:childTnLst>
                                  <p:par>
                                    <p:cTn id="100" presetID="22" presetClass="entr" presetSubtype="4" fill="hold" nodeType="afterEffect">
                                      <p:stCondLst>
                                        <p:cond delay="0"/>
                                      </p:stCondLst>
                                      <p:childTnLst>
                                        <p:set>
                                          <p:cBhvr>
                                            <p:cTn id="101" dur="1" fill="hold">
                                              <p:stCondLst>
                                                <p:cond delay="0"/>
                                              </p:stCondLst>
                                            </p:cTn>
                                            <p:tgtEl>
                                              <p:spTgt spid="2677"/>
                                            </p:tgtEl>
                                            <p:attrNameLst>
                                              <p:attrName>style.visibility</p:attrName>
                                            </p:attrNameLst>
                                          </p:cBhvr>
                                          <p:to>
                                            <p:strVal val="visible"/>
                                          </p:to>
                                        </p:set>
                                        <p:animEffect transition="in" filter="wipe(down)">
                                          <p:cBhvr>
                                            <p:cTn id="102" dur="250"/>
                                            <p:tgtEl>
                                              <p:spTgt spid="2677"/>
                                            </p:tgtEl>
                                          </p:cBhvr>
                                        </p:animEffect>
                                      </p:childTnLst>
                                    </p:cTn>
                                  </p:par>
                                </p:childTnLst>
                              </p:cTn>
                            </p:par>
                            <p:par>
                              <p:cTn id="103" fill="hold">
                                <p:stCondLst>
                                  <p:cond delay="6000"/>
                                </p:stCondLst>
                                <p:childTnLst>
                                  <p:par>
                                    <p:cTn id="104" presetID="42" presetClass="entr" presetSubtype="0" fill="hold" grpId="0" nodeType="afterEffect">
                                      <p:stCondLst>
                                        <p:cond delay="0"/>
                                      </p:stCondLst>
                                      <p:childTnLst>
                                        <p:set>
                                          <p:cBhvr>
                                            <p:cTn id="105" dur="1" fill="hold">
                                              <p:stCondLst>
                                                <p:cond delay="0"/>
                                              </p:stCondLst>
                                            </p:cTn>
                                            <p:tgtEl>
                                              <p:spTgt spid="6667"/>
                                            </p:tgtEl>
                                            <p:attrNameLst>
                                              <p:attrName>style.visibility</p:attrName>
                                            </p:attrNameLst>
                                          </p:cBhvr>
                                          <p:to>
                                            <p:strVal val="visible"/>
                                          </p:to>
                                        </p:set>
                                        <p:animEffect transition="in" filter="fade">
                                          <p:cBhvr>
                                            <p:cTn id="106" dur="300"/>
                                            <p:tgtEl>
                                              <p:spTgt spid="6667"/>
                                            </p:tgtEl>
                                          </p:cBhvr>
                                        </p:animEffect>
                                        <p:anim calcmode="lin" valueType="num">
                                          <p:cBhvr>
                                            <p:cTn id="107" dur="300" fill="hold"/>
                                            <p:tgtEl>
                                              <p:spTgt spid="6667"/>
                                            </p:tgtEl>
                                            <p:attrNameLst>
                                              <p:attrName>ppt_x</p:attrName>
                                            </p:attrNameLst>
                                          </p:cBhvr>
                                          <p:tavLst>
                                            <p:tav tm="0">
                                              <p:val>
                                                <p:strVal val="#ppt_x"/>
                                              </p:val>
                                            </p:tav>
                                            <p:tav tm="100000">
                                              <p:val>
                                                <p:strVal val="#ppt_x"/>
                                              </p:val>
                                            </p:tav>
                                          </p:tavLst>
                                        </p:anim>
                                        <p:anim calcmode="lin" valueType="num">
                                          <p:cBhvr>
                                            <p:cTn id="108" dur="300" fill="hold"/>
                                            <p:tgtEl>
                                              <p:spTgt spid="6667"/>
                                            </p:tgtEl>
                                            <p:attrNameLst>
                                              <p:attrName>ppt_y</p:attrName>
                                            </p:attrNameLst>
                                          </p:cBhvr>
                                          <p:tavLst>
                                            <p:tav tm="0">
                                              <p:val>
                                                <p:strVal val="#ppt_y+.1"/>
                                              </p:val>
                                            </p:tav>
                                            <p:tav tm="100000">
                                              <p:val>
                                                <p:strVal val="#ppt_y"/>
                                              </p:val>
                                            </p:tav>
                                          </p:tavLst>
                                        </p:anim>
                                      </p:childTnLst>
                                    </p:cTn>
                                  </p:par>
                                </p:childTnLst>
                              </p:cTn>
                            </p:par>
                            <p:par>
                              <p:cTn id="109" fill="hold">
                                <p:stCondLst>
                                  <p:cond delay="6300"/>
                                </p:stCondLst>
                                <p:childTnLst>
                                  <p:par>
                                    <p:cTn id="110" presetID="2" presetClass="entr" presetSubtype="1" fill="hold" nodeType="afterEffect">
                                      <p:stCondLst>
                                        <p:cond delay="0"/>
                                      </p:stCondLst>
                                      <p:childTnLst>
                                        <p:set>
                                          <p:cBhvr>
                                            <p:cTn id="111" dur="1" fill="hold">
                                              <p:stCondLst>
                                                <p:cond delay="0"/>
                                              </p:stCondLst>
                                            </p:cTn>
                                            <p:tgtEl>
                                              <p:spTgt spid="43"/>
                                            </p:tgtEl>
                                            <p:attrNameLst>
                                              <p:attrName>style.visibility</p:attrName>
                                            </p:attrNameLst>
                                          </p:cBhvr>
                                          <p:to>
                                            <p:strVal val="visible"/>
                                          </p:to>
                                        </p:set>
                                        <p:anim calcmode="lin" valueType="num">
                                          <p:cBhvr additive="base">
                                            <p:cTn id="112" dur="350" fill="hold"/>
                                            <p:tgtEl>
                                              <p:spTgt spid="43"/>
                                            </p:tgtEl>
                                            <p:attrNameLst>
                                              <p:attrName>ppt_x</p:attrName>
                                            </p:attrNameLst>
                                          </p:cBhvr>
                                          <p:tavLst>
                                            <p:tav tm="0">
                                              <p:val>
                                                <p:strVal val="#ppt_x"/>
                                              </p:val>
                                            </p:tav>
                                            <p:tav tm="100000">
                                              <p:val>
                                                <p:strVal val="#ppt_x"/>
                                              </p:val>
                                            </p:tav>
                                          </p:tavLst>
                                        </p:anim>
                                        <p:anim calcmode="lin" valueType="num">
                                          <p:cBhvr additive="base">
                                            <p:cTn id="113" dur="350" fill="hold"/>
                                            <p:tgtEl>
                                              <p:spTgt spid="43"/>
                                            </p:tgtEl>
                                            <p:attrNameLst>
                                              <p:attrName>ppt_y</p:attrName>
                                            </p:attrNameLst>
                                          </p:cBhvr>
                                          <p:tavLst>
                                            <p:tav tm="0">
                                              <p:val>
                                                <p:strVal val="0-#ppt_h/2"/>
                                              </p:val>
                                            </p:tav>
                                            <p:tav tm="100000">
                                              <p:val>
                                                <p:strVal val="#ppt_y"/>
                                              </p:val>
                                            </p:tav>
                                          </p:tavLst>
                                        </p:anim>
                                      </p:childTnLst>
                                    </p:cTn>
                                  </p:par>
                                </p:childTnLst>
                              </p:cTn>
                            </p:par>
                            <p:par>
                              <p:cTn id="114" fill="hold">
                                <p:stCondLst>
                                  <p:cond delay="6650"/>
                                </p:stCondLst>
                                <p:childTnLst>
                                  <p:par>
                                    <p:cTn id="115" presetID="22" presetClass="entr" presetSubtype="1" fill="hold" nodeType="afterEffect">
                                      <p:stCondLst>
                                        <p:cond delay="0"/>
                                      </p:stCondLst>
                                      <p:childTnLst>
                                        <p:set>
                                          <p:cBhvr>
                                            <p:cTn id="116" dur="1" fill="hold">
                                              <p:stCondLst>
                                                <p:cond delay="0"/>
                                              </p:stCondLst>
                                            </p:cTn>
                                            <p:tgtEl>
                                              <p:spTgt spid="44"/>
                                            </p:tgtEl>
                                            <p:attrNameLst>
                                              <p:attrName>style.visibility</p:attrName>
                                            </p:attrNameLst>
                                          </p:cBhvr>
                                          <p:to>
                                            <p:strVal val="visible"/>
                                          </p:to>
                                        </p:set>
                                        <p:animEffect transition="in" filter="wipe(up)">
                                          <p:cBhvr>
                                            <p:cTn id="117" dur="250"/>
                                            <p:tgtEl>
                                              <p:spTgt spid="44"/>
                                            </p:tgtEl>
                                          </p:cBhvr>
                                        </p:animEffect>
                                      </p:childTnLst>
                                    </p:cTn>
                                  </p:par>
                                </p:childTnLst>
                              </p:cTn>
                            </p:par>
                            <p:par>
                              <p:cTn id="118" fill="hold">
                                <p:stCondLst>
                                  <p:cond delay="6900"/>
                                </p:stCondLst>
                                <p:childTnLst>
                                  <p:par>
                                    <p:cTn id="119" presetID="42" presetClass="entr" presetSubtype="0" fill="hold" grpId="0" nodeType="afterEffect">
                                      <p:stCondLst>
                                        <p:cond delay="0"/>
                                      </p:stCondLst>
                                      <p:childTnLst>
                                        <p:set>
                                          <p:cBhvr>
                                            <p:cTn id="120" dur="1" fill="hold">
                                              <p:stCondLst>
                                                <p:cond delay="0"/>
                                              </p:stCondLst>
                                            </p:cTn>
                                            <p:tgtEl>
                                              <p:spTgt spid="37"/>
                                            </p:tgtEl>
                                            <p:attrNameLst>
                                              <p:attrName>style.visibility</p:attrName>
                                            </p:attrNameLst>
                                          </p:cBhvr>
                                          <p:to>
                                            <p:strVal val="visible"/>
                                          </p:to>
                                        </p:set>
                                        <p:animEffect transition="in" filter="fade">
                                          <p:cBhvr>
                                            <p:cTn id="121" dur="300"/>
                                            <p:tgtEl>
                                              <p:spTgt spid="37"/>
                                            </p:tgtEl>
                                          </p:cBhvr>
                                        </p:animEffect>
                                        <p:anim calcmode="lin" valueType="num">
                                          <p:cBhvr>
                                            <p:cTn id="122" dur="300" fill="hold"/>
                                            <p:tgtEl>
                                              <p:spTgt spid="37"/>
                                            </p:tgtEl>
                                            <p:attrNameLst>
                                              <p:attrName>ppt_x</p:attrName>
                                            </p:attrNameLst>
                                          </p:cBhvr>
                                          <p:tavLst>
                                            <p:tav tm="0">
                                              <p:val>
                                                <p:strVal val="#ppt_x"/>
                                              </p:val>
                                            </p:tav>
                                            <p:tav tm="100000">
                                              <p:val>
                                                <p:strVal val="#ppt_x"/>
                                              </p:val>
                                            </p:tav>
                                          </p:tavLst>
                                        </p:anim>
                                        <p:anim calcmode="lin" valueType="num">
                                          <p:cBhvr>
                                            <p:cTn id="123" dur="300" fill="hold"/>
                                            <p:tgtEl>
                                              <p:spTgt spid="37"/>
                                            </p:tgtEl>
                                            <p:attrNameLst>
                                              <p:attrName>ppt_y</p:attrName>
                                            </p:attrNameLst>
                                          </p:cBhvr>
                                          <p:tavLst>
                                            <p:tav tm="0">
                                              <p:val>
                                                <p:strVal val="#ppt_y+.1"/>
                                              </p:val>
                                            </p:tav>
                                            <p:tav tm="100000">
                                              <p:val>
                                                <p:strVal val="#ppt_y"/>
                                              </p:val>
                                            </p:tav>
                                          </p:tavLst>
                                        </p:anim>
                                      </p:childTnLst>
                                    </p:cTn>
                                  </p:par>
                                  <p:par>
                                    <p:cTn id="124" presetID="53" presetClass="entr" presetSubtype="16" fill="hold" grpId="0" nodeType="withEffect">
                                      <p:stCondLst>
                                        <p:cond delay="150"/>
                                      </p:stCondLst>
                                      <p:childTnLst>
                                        <p:set>
                                          <p:cBhvr>
                                            <p:cTn id="125" dur="1" fill="hold">
                                              <p:stCondLst>
                                                <p:cond delay="0"/>
                                              </p:stCondLst>
                                            </p:cTn>
                                            <p:tgtEl>
                                              <p:spTgt spid="4"/>
                                            </p:tgtEl>
                                            <p:attrNameLst>
                                              <p:attrName>style.visibility</p:attrName>
                                            </p:attrNameLst>
                                          </p:cBhvr>
                                          <p:to>
                                            <p:strVal val="visible"/>
                                          </p:to>
                                        </p:set>
                                        <p:anim calcmode="lin" valueType="num">
                                          <p:cBhvr>
                                            <p:cTn id="126" dur="300" fill="hold"/>
                                            <p:tgtEl>
                                              <p:spTgt spid="4"/>
                                            </p:tgtEl>
                                            <p:attrNameLst>
                                              <p:attrName>ppt_w</p:attrName>
                                            </p:attrNameLst>
                                          </p:cBhvr>
                                          <p:tavLst>
                                            <p:tav tm="0">
                                              <p:val>
                                                <p:fltVal val="0"/>
                                              </p:val>
                                            </p:tav>
                                            <p:tav tm="100000">
                                              <p:val>
                                                <p:strVal val="#ppt_w"/>
                                              </p:val>
                                            </p:tav>
                                          </p:tavLst>
                                        </p:anim>
                                        <p:anim calcmode="lin" valueType="num">
                                          <p:cBhvr>
                                            <p:cTn id="127" dur="300" fill="hold"/>
                                            <p:tgtEl>
                                              <p:spTgt spid="4"/>
                                            </p:tgtEl>
                                            <p:attrNameLst>
                                              <p:attrName>ppt_h</p:attrName>
                                            </p:attrNameLst>
                                          </p:cBhvr>
                                          <p:tavLst>
                                            <p:tav tm="0">
                                              <p:val>
                                                <p:fltVal val="0"/>
                                              </p:val>
                                            </p:tav>
                                            <p:tav tm="100000">
                                              <p:val>
                                                <p:strVal val="#ppt_h"/>
                                              </p:val>
                                            </p:tav>
                                          </p:tavLst>
                                        </p:anim>
                                        <p:animEffect transition="in" filter="fade">
                                          <p:cBhvr>
                                            <p:cTn id="128" dur="300"/>
                                            <p:tgtEl>
                                              <p:spTgt spid="4"/>
                                            </p:tgtEl>
                                          </p:cBhvr>
                                        </p:animEffect>
                                      </p:childTnLst>
                                    </p:cTn>
                                  </p:par>
                                  <p:par>
                                    <p:cTn id="129" presetID="6" presetClass="emph" presetSubtype="0" autoRev="1" fill="hold" grpId="1" nodeType="withEffect">
                                      <p:stCondLst>
                                        <p:cond delay="450"/>
                                      </p:stCondLst>
                                      <p:childTnLst>
                                        <p:animScale>
                                          <p:cBhvr>
                                            <p:cTn id="130" dur="150" fill="hold"/>
                                            <p:tgtEl>
                                              <p:spTgt spid="4"/>
                                            </p:tgtEl>
                                          </p:cBhvr>
                                          <p:by x="110000" y="110000"/>
                                        </p:animScale>
                                      </p:childTnLst>
                                    </p:cTn>
                                  </p:par>
                                  <p:par>
                                    <p:cTn id="131" presetID="22" presetClass="entr" presetSubtype="8" fill="hold" nodeType="withEffect">
                                      <p:stCondLst>
                                        <p:cond delay="150"/>
                                      </p:stCondLst>
                                      <p:childTnLst>
                                        <p:set>
                                          <p:cBhvr>
                                            <p:cTn id="132" dur="1" fill="hold">
                                              <p:stCondLst>
                                                <p:cond delay="0"/>
                                              </p:stCondLst>
                                            </p:cTn>
                                            <p:tgtEl>
                                              <p:spTgt spid="6"/>
                                            </p:tgtEl>
                                            <p:attrNameLst>
                                              <p:attrName>style.visibility</p:attrName>
                                            </p:attrNameLst>
                                          </p:cBhvr>
                                          <p:to>
                                            <p:strVal val="visible"/>
                                          </p:to>
                                        </p:set>
                                        <p:animEffect transition="in" filter="wipe(left)">
                                          <p:cBhvr>
                                            <p:cTn id="133" dur="300"/>
                                            <p:tgtEl>
                                              <p:spTgt spid="6"/>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5"/>
                                            </p:tgtEl>
                                            <p:attrNameLst>
                                              <p:attrName>style.visibility</p:attrName>
                                            </p:attrNameLst>
                                          </p:cBhvr>
                                          <p:to>
                                            <p:strVal val="visible"/>
                                          </p:to>
                                        </p:set>
                                        <p:anim calcmode="lin" valueType="num">
                                          <p:cBhvr>
                                            <p:cTn id="136" dur="300" fill="hold"/>
                                            <p:tgtEl>
                                              <p:spTgt spid="5"/>
                                            </p:tgtEl>
                                            <p:attrNameLst>
                                              <p:attrName>ppt_w</p:attrName>
                                            </p:attrNameLst>
                                          </p:cBhvr>
                                          <p:tavLst>
                                            <p:tav tm="0">
                                              <p:val>
                                                <p:fltVal val="0"/>
                                              </p:val>
                                            </p:tav>
                                            <p:tav tm="100000">
                                              <p:val>
                                                <p:strVal val="#ppt_w"/>
                                              </p:val>
                                            </p:tav>
                                          </p:tavLst>
                                        </p:anim>
                                        <p:anim calcmode="lin" valueType="num">
                                          <p:cBhvr>
                                            <p:cTn id="137" dur="300" fill="hold"/>
                                            <p:tgtEl>
                                              <p:spTgt spid="5"/>
                                            </p:tgtEl>
                                            <p:attrNameLst>
                                              <p:attrName>ppt_h</p:attrName>
                                            </p:attrNameLst>
                                          </p:cBhvr>
                                          <p:tavLst>
                                            <p:tav tm="0">
                                              <p:val>
                                                <p:fltVal val="0"/>
                                              </p:val>
                                            </p:tav>
                                            <p:tav tm="100000">
                                              <p:val>
                                                <p:strVal val="#ppt_h"/>
                                              </p:val>
                                            </p:tav>
                                          </p:tavLst>
                                        </p:anim>
                                        <p:animEffect transition="in" filter="fade">
                                          <p:cBhvr>
                                            <p:cTn id="138" dur="300"/>
                                            <p:tgtEl>
                                              <p:spTgt spid="5"/>
                                            </p:tgtEl>
                                          </p:cBhvr>
                                        </p:animEffect>
                                      </p:childTnLst>
                                    </p:cTn>
                                  </p:par>
                                  <p:par>
                                    <p:cTn id="139" presetID="6" presetClass="emph" presetSubtype="0" autoRev="1" fill="hold" grpId="1" nodeType="withEffect">
                                      <p:stCondLst>
                                        <p:cond delay="500"/>
                                      </p:stCondLst>
                                      <p:childTnLst>
                                        <p:animScale>
                                          <p:cBhvr>
                                            <p:cTn id="140" dur="100" fill="hold"/>
                                            <p:tgtEl>
                                              <p:spTgt spid="5"/>
                                            </p:tgtEl>
                                          </p:cBhvr>
                                          <p:by x="110000" y="110000"/>
                                        </p:animScale>
                                      </p:childTnLst>
                                    </p:cTn>
                                  </p:par>
                                  <p:par>
                                    <p:cTn id="141" presetID="53" presetClass="entr" presetSubtype="16" fill="hold" grpId="0" nodeType="withEffect">
                                      <p:stCondLst>
                                        <p:cond delay="250"/>
                                      </p:stCondLst>
                                      <p:childTnLst>
                                        <p:set>
                                          <p:cBhvr>
                                            <p:cTn id="142" dur="1" fill="hold">
                                              <p:stCondLst>
                                                <p:cond delay="0"/>
                                              </p:stCondLst>
                                            </p:cTn>
                                            <p:tgtEl>
                                              <p:spTgt spid="7"/>
                                            </p:tgtEl>
                                            <p:attrNameLst>
                                              <p:attrName>style.visibility</p:attrName>
                                            </p:attrNameLst>
                                          </p:cBhvr>
                                          <p:to>
                                            <p:strVal val="visible"/>
                                          </p:to>
                                        </p:set>
                                        <p:anim calcmode="lin" valueType="num">
                                          <p:cBhvr>
                                            <p:cTn id="143" dur="300" fill="hold"/>
                                            <p:tgtEl>
                                              <p:spTgt spid="7"/>
                                            </p:tgtEl>
                                            <p:attrNameLst>
                                              <p:attrName>ppt_w</p:attrName>
                                            </p:attrNameLst>
                                          </p:cBhvr>
                                          <p:tavLst>
                                            <p:tav tm="0">
                                              <p:val>
                                                <p:fltVal val="0"/>
                                              </p:val>
                                            </p:tav>
                                            <p:tav tm="100000">
                                              <p:val>
                                                <p:strVal val="#ppt_w"/>
                                              </p:val>
                                            </p:tav>
                                          </p:tavLst>
                                        </p:anim>
                                        <p:anim calcmode="lin" valueType="num">
                                          <p:cBhvr>
                                            <p:cTn id="144" dur="300" fill="hold"/>
                                            <p:tgtEl>
                                              <p:spTgt spid="7"/>
                                            </p:tgtEl>
                                            <p:attrNameLst>
                                              <p:attrName>ppt_h</p:attrName>
                                            </p:attrNameLst>
                                          </p:cBhvr>
                                          <p:tavLst>
                                            <p:tav tm="0">
                                              <p:val>
                                                <p:fltVal val="0"/>
                                              </p:val>
                                            </p:tav>
                                            <p:tav tm="100000">
                                              <p:val>
                                                <p:strVal val="#ppt_h"/>
                                              </p:val>
                                            </p:tav>
                                          </p:tavLst>
                                        </p:anim>
                                        <p:animEffect transition="in" filter="fade">
                                          <p:cBhvr>
                                            <p:cTn id="145" dur="300"/>
                                            <p:tgtEl>
                                              <p:spTgt spid="7"/>
                                            </p:tgtEl>
                                          </p:cBhvr>
                                        </p:animEffect>
                                      </p:childTnLst>
                                    </p:cTn>
                                  </p:par>
                                  <p:par>
                                    <p:cTn id="146" presetID="6" presetClass="emph" presetSubtype="0" autoRev="1" fill="hold" grpId="1" nodeType="withEffect">
                                      <p:stCondLst>
                                        <p:cond delay="550"/>
                                      </p:stCondLst>
                                      <p:childTnLst>
                                        <p:animScale>
                                          <p:cBhvr>
                                            <p:cTn id="147" dur="100" fill="hold"/>
                                            <p:tgtEl>
                                              <p:spTgt spid="7"/>
                                            </p:tgtEl>
                                          </p:cBhvr>
                                          <p:by x="110000" y="110000"/>
                                        </p:animScale>
                                      </p:childTnLst>
                                    </p:cTn>
                                  </p:par>
                                  <p:par>
                                    <p:cTn id="148" presetID="53" presetClass="entr" presetSubtype="16" fill="hold" grpId="0" nodeType="withEffect">
                                      <p:stCondLst>
                                        <p:cond delay="350"/>
                                      </p:stCondLst>
                                      <p:childTnLst>
                                        <p:set>
                                          <p:cBhvr>
                                            <p:cTn id="149" dur="1" fill="hold">
                                              <p:stCondLst>
                                                <p:cond delay="0"/>
                                              </p:stCondLst>
                                            </p:cTn>
                                            <p:tgtEl>
                                              <p:spTgt spid="9"/>
                                            </p:tgtEl>
                                            <p:attrNameLst>
                                              <p:attrName>style.visibility</p:attrName>
                                            </p:attrNameLst>
                                          </p:cBhvr>
                                          <p:to>
                                            <p:strVal val="visible"/>
                                          </p:to>
                                        </p:set>
                                        <p:anim calcmode="lin" valueType="num">
                                          <p:cBhvr>
                                            <p:cTn id="150" dur="300" fill="hold"/>
                                            <p:tgtEl>
                                              <p:spTgt spid="9"/>
                                            </p:tgtEl>
                                            <p:attrNameLst>
                                              <p:attrName>ppt_w</p:attrName>
                                            </p:attrNameLst>
                                          </p:cBhvr>
                                          <p:tavLst>
                                            <p:tav tm="0">
                                              <p:val>
                                                <p:fltVal val="0"/>
                                              </p:val>
                                            </p:tav>
                                            <p:tav tm="100000">
                                              <p:val>
                                                <p:strVal val="#ppt_w"/>
                                              </p:val>
                                            </p:tav>
                                          </p:tavLst>
                                        </p:anim>
                                        <p:anim calcmode="lin" valueType="num">
                                          <p:cBhvr>
                                            <p:cTn id="151" dur="300" fill="hold"/>
                                            <p:tgtEl>
                                              <p:spTgt spid="9"/>
                                            </p:tgtEl>
                                            <p:attrNameLst>
                                              <p:attrName>ppt_h</p:attrName>
                                            </p:attrNameLst>
                                          </p:cBhvr>
                                          <p:tavLst>
                                            <p:tav tm="0">
                                              <p:val>
                                                <p:fltVal val="0"/>
                                              </p:val>
                                            </p:tav>
                                            <p:tav tm="100000">
                                              <p:val>
                                                <p:strVal val="#ppt_h"/>
                                              </p:val>
                                            </p:tav>
                                          </p:tavLst>
                                        </p:anim>
                                        <p:animEffect transition="in" filter="fade">
                                          <p:cBhvr>
                                            <p:cTn id="152" dur="300"/>
                                            <p:tgtEl>
                                              <p:spTgt spid="9"/>
                                            </p:tgtEl>
                                          </p:cBhvr>
                                        </p:animEffect>
                                      </p:childTnLst>
                                    </p:cTn>
                                  </p:par>
                                  <p:par>
                                    <p:cTn id="153" presetID="6" presetClass="emph" presetSubtype="0" autoRev="1" fill="hold" grpId="1" nodeType="withEffect">
                                      <p:stCondLst>
                                        <p:cond delay="650"/>
                                      </p:stCondLst>
                                      <p:childTnLst>
                                        <p:animScale>
                                          <p:cBhvr>
                                            <p:cTn id="154" dur="100" fill="hold"/>
                                            <p:tgtEl>
                                              <p:spTgt spid="9"/>
                                            </p:tgtEl>
                                          </p:cBhvr>
                                          <p:by x="110000" y="110000"/>
                                        </p:animScale>
                                      </p:childTnLst>
                                    </p:cTn>
                                  </p:par>
                                  <p:par>
                                    <p:cTn id="155" presetID="22" presetClass="entr" presetSubtype="8" fill="hold" nodeType="withEffect">
                                      <p:stCondLst>
                                        <p:cond delay="150"/>
                                      </p:stCondLst>
                                      <p:childTnLst>
                                        <p:set>
                                          <p:cBhvr>
                                            <p:cTn id="156" dur="1" fill="hold">
                                              <p:stCondLst>
                                                <p:cond delay="0"/>
                                              </p:stCondLst>
                                            </p:cTn>
                                            <p:tgtEl>
                                              <p:spTgt spid="11"/>
                                            </p:tgtEl>
                                            <p:attrNameLst>
                                              <p:attrName>style.visibility</p:attrName>
                                            </p:attrNameLst>
                                          </p:cBhvr>
                                          <p:to>
                                            <p:strVal val="visible"/>
                                          </p:to>
                                        </p:set>
                                        <p:animEffect transition="in" filter="wipe(left)">
                                          <p:cBhvr>
                                            <p:cTn id="157" dur="300"/>
                                            <p:tgtEl>
                                              <p:spTgt spid="11"/>
                                            </p:tgtEl>
                                          </p:cBhvr>
                                        </p:animEffect>
                                      </p:childTnLst>
                                    </p:cTn>
                                  </p:par>
                                  <p:par>
                                    <p:cTn id="158" presetID="53" presetClass="entr" presetSubtype="16" fill="hold" nodeType="withEffect">
                                      <p:stCondLst>
                                        <p:cond delay="300"/>
                                      </p:stCondLst>
                                      <p:childTnLst>
                                        <p:set>
                                          <p:cBhvr>
                                            <p:cTn id="159" dur="1" fill="hold">
                                              <p:stCondLst>
                                                <p:cond delay="0"/>
                                              </p:stCondLst>
                                            </p:cTn>
                                            <p:tgtEl>
                                              <p:spTgt spid="12"/>
                                            </p:tgtEl>
                                            <p:attrNameLst>
                                              <p:attrName>style.visibility</p:attrName>
                                            </p:attrNameLst>
                                          </p:cBhvr>
                                          <p:to>
                                            <p:strVal val="visible"/>
                                          </p:to>
                                        </p:set>
                                        <p:anim calcmode="lin" valueType="num">
                                          <p:cBhvr>
                                            <p:cTn id="160" dur="300" fill="hold"/>
                                            <p:tgtEl>
                                              <p:spTgt spid="12"/>
                                            </p:tgtEl>
                                            <p:attrNameLst>
                                              <p:attrName>ppt_w</p:attrName>
                                            </p:attrNameLst>
                                          </p:cBhvr>
                                          <p:tavLst>
                                            <p:tav tm="0">
                                              <p:val>
                                                <p:fltVal val="0"/>
                                              </p:val>
                                            </p:tav>
                                            <p:tav tm="100000">
                                              <p:val>
                                                <p:strVal val="#ppt_w"/>
                                              </p:val>
                                            </p:tav>
                                          </p:tavLst>
                                        </p:anim>
                                        <p:anim calcmode="lin" valueType="num">
                                          <p:cBhvr>
                                            <p:cTn id="161" dur="300" fill="hold"/>
                                            <p:tgtEl>
                                              <p:spTgt spid="12"/>
                                            </p:tgtEl>
                                            <p:attrNameLst>
                                              <p:attrName>ppt_h</p:attrName>
                                            </p:attrNameLst>
                                          </p:cBhvr>
                                          <p:tavLst>
                                            <p:tav tm="0">
                                              <p:val>
                                                <p:fltVal val="0"/>
                                              </p:val>
                                            </p:tav>
                                            <p:tav tm="100000">
                                              <p:val>
                                                <p:strVal val="#ppt_h"/>
                                              </p:val>
                                            </p:tav>
                                          </p:tavLst>
                                        </p:anim>
                                        <p:animEffect transition="in" filter="fade">
                                          <p:cBhvr>
                                            <p:cTn id="162" dur="300"/>
                                            <p:tgtEl>
                                              <p:spTgt spid="12"/>
                                            </p:tgtEl>
                                          </p:cBhvr>
                                        </p:animEffect>
                                      </p:childTnLst>
                                    </p:cTn>
                                  </p:par>
                                  <p:par>
                                    <p:cTn id="163" presetID="6" presetClass="emph" presetSubtype="0" autoRev="1" fill="hold" nodeType="withEffect">
                                      <p:stCondLst>
                                        <p:cond delay="600"/>
                                      </p:stCondLst>
                                      <p:childTnLst>
                                        <p:animScale>
                                          <p:cBhvr>
                                            <p:cTn id="164" dur="150" fill="hold"/>
                                            <p:tgtEl>
                                              <p:spTgt spid="12"/>
                                            </p:tgtEl>
                                          </p:cBhvr>
                                          <p:by x="110000" y="110000"/>
                                        </p:animScale>
                                      </p:childTnLst>
                                    </p:cTn>
                                  </p:par>
                                  <p:par>
                                    <p:cTn id="165" presetID="2" presetClass="entr" presetSubtype="8" decel="50000" fill="hold" grpId="0" nodeType="withEffect">
                                      <p:stCondLst>
                                        <p:cond delay="150"/>
                                      </p:stCondLst>
                                      <p:childTnLst>
                                        <p:set>
                                          <p:cBhvr>
                                            <p:cTn id="166" dur="1" fill="hold">
                                              <p:stCondLst>
                                                <p:cond delay="0"/>
                                              </p:stCondLst>
                                            </p:cTn>
                                            <p:tgtEl>
                                              <p:spTgt spid="13"/>
                                            </p:tgtEl>
                                            <p:attrNameLst>
                                              <p:attrName>style.visibility</p:attrName>
                                            </p:attrNameLst>
                                          </p:cBhvr>
                                          <p:to>
                                            <p:strVal val="visible"/>
                                          </p:to>
                                        </p:set>
                                        <p:anim calcmode="lin" valueType="num">
                                          <p:cBhvr additive="base">
                                            <p:cTn id="167" dur="300" fill="hold"/>
                                            <p:tgtEl>
                                              <p:spTgt spid="13"/>
                                            </p:tgtEl>
                                            <p:attrNameLst>
                                              <p:attrName>ppt_x</p:attrName>
                                            </p:attrNameLst>
                                          </p:cBhvr>
                                          <p:tavLst>
                                            <p:tav tm="0">
                                              <p:val>
                                                <p:strVal val="0-#ppt_w/2"/>
                                              </p:val>
                                            </p:tav>
                                            <p:tav tm="100000">
                                              <p:val>
                                                <p:strVal val="#ppt_x"/>
                                              </p:val>
                                            </p:tav>
                                          </p:tavLst>
                                        </p:anim>
                                        <p:anim calcmode="lin" valueType="num">
                                          <p:cBhvr additive="base">
                                            <p:cTn id="168" dur="3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1" grpId="0"/>
          <p:bldP spid="6663" grpId="0"/>
          <p:bldP spid="6667" grpId="0"/>
          <p:bldP spid="2675" grpId="0"/>
          <p:bldP spid="1354" grpId="0"/>
          <p:bldP spid="1359" grpId="0"/>
          <p:bldP spid="1362" grpId="0"/>
          <p:bldP spid="37" grpId="0"/>
          <p:bldP spid="4" grpId="0"/>
          <p:bldP spid="4" grpId="1"/>
          <p:bldP spid="5" grpId="0"/>
          <p:bldP spid="5" grpId="1"/>
          <p:bldP spid="7" grpId="0"/>
          <p:bldP spid="7" grpId="1"/>
          <p:bldP spid="9" grpId="0"/>
          <p:bldP spid="9" grpId="1"/>
          <p:bldP spid="1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lide Number Placeholder 6">
            <a:extLst>
              <a:ext uri="{FF2B5EF4-FFF2-40B4-BE49-F238E27FC236}">
                <a16:creationId xmlns:a16="http://schemas.microsoft.com/office/drawing/2014/main" id="{482043CC-AE20-477D-ADAA-82EE770FF8BA}"/>
              </a:ext>
            </a:extLst>
          </p:cNvPr>
          <p:cNvSpPr txBox="1">
            <a:spLocks/>
          </p:cNvSpPr>
          <p:nvPr/>
        </p:nvSpPr>
        <p:spPr>
          <a:xfrm>
            <a:off x="979708" y="6257926"/>
            <a:ext cx="2814397" cy="184148"/>
          </a:xfrm>
          <a:prstGeom prst="rect">
            <a:avLst/>
          </a:prstGeom>
        </p:spPr>
        <p:txBody>
          <a:bodyPr vert="horz" lIns="0" tIns="0" rIns="0" bIns="0" rtlCol="0" anchor="ctr"/>
          <a:lstStyle>
            <a:defPPr>
              <a:defRPr lang="en-US"/>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srgbClr val="00B2A9"/>
              </a:solidFill>
              <a:effectLst/>
              <a:uLnTx/>
              <a:uFillTx/>
              <a:latin typeface="Arial" panose="020B0604020202020204"/>
              <a:ea typeface="+mn-ea"/>
              <a:cs typeface="+mn-cs"/>
            </a:endParaRPr>
          </a:p>
        </p:txBody>
      </p:sp>
      <p:sp>
        <p:nvSpPr>
          <p:cNvPr id="39" name="TextBox 38">
            <a:extLst>
              <a:ext uri="{FF2B5EF4-FFF2-40B4-BE49-F238E27FC236}">
                <a16:creationId xmlns:a16="http://schemas.microsoft.com/office/drawing/2014/main" id="{02073717-7DF7-4543-8F02-7C127201CFAC}"/>
              </a:ext>
            </a:extLst>
          </p:cNvPr>
          <p:cNvSpPr txBox="1"/>
          <p:nvPr/>
        </p:nvSpPr>
        <p:spPr>
          <a:xfrm>
            <a:off x="607787" y="3379737"/>
            <a:ext cx="1552574" cy="664797"/>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00B2A9"/>
                </a:solidFill>
                <a:effectLst/>
                <a:uLnTx/>
                <a:uFillTx/>
                <a:latin typeface="Arial"/>
                <a:ea typeface="Open Sans" panose="020B0606030504020204" pitchFamily="34" charset="0"/>
                <a:cs typeface="Open Sans" panose="020B0606030504020204" pitchFamily="34" charset="0"/>
              </a:rPr>
              <a:t>&gt;10k</a:t>
            </a:r>
          </a:p>
        </p:txBody>
      </p:sp>
      <p:sp>
        <p:nvSpPr>
          <p:cNvPr id="40" name="TextBox 39">
            <a:extLst>
              <a:ext uri="{FF2B5EF4-FFF2-40B4-BE49-F238E27FC236}">
                <a16:creationId xmlns:a16="http://schemas.microsoft.com/office/drawing/2014/main" id="{C4FE801A-3ED3-4E7F-A59D-29CE5813220B}"/>
              </a:ext>
            </a:extLst>
          </p:cNvPr>
          <p:cNvSpPr txBox="1"/>
          <p:nvPr/>
        </p:nvSpPr>
        <p:spPr>
          <a:xfrm>
            <a:off x="607787" y="4328499"/>
            <a:ext cx="3082144" cy="249299"/>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D3069"/>
                </a:solidFill>
                <a:effectLst/>
                <a:uLnTx/>
                <a:uFillTx/>
                <a:latin typeface="Arial" panose="020B0604020202020204"/>
                <a:ea typeface="+mn-ea"/>
                <a:cs typeface="+mn-cs"/>
              </a:rPr>
              <a:t>Membri</a:t>
            </a:r>
            <a:r>
              <a:rPr kumimoji="0" lang="en-US" sz="1800" b="1" i="0" u="none" strike="noStrike" kern="1200" cap="none" spc="0" normalizeH="0" baseline="0" noProof="0" dirty="0">
                <a:ln>
                  <a:noFill/>
                </a:ln>
                <a:solidFill>
                  <a:srgbClr val="4D3069"/>
                </a:solidFill>
                <a:effectLst/>
                <a:uLnTx/>
                <a:uFillTx/>
                <a:latin typeface="Arial" panose="020B0604020202020204"/>
                <a:ea typeface="+mn-ea"/>
                <a:cs typeface="+mn-cs"/>
              </a:rPr>
              <a:t> e candidate RICS</a:t>
            </a:r>
            <a:endParaRPr kumimoji="0" lang="en-GB" sz="1800" b="1" i="0" u="none" strike="noStrike" kern="1200" cap="none" spc="0" normalizeH="0" baseline="0" noProof="0" dirty="0">
              <a:ln>
                <a:noFill/>
              </a:ln>
              <a:solidFill>
                <a:srgbClr val="4D3069"/>
              </a:solidFill>
              <a:effectLst/>
              <a:uLnTx/>
              <a:uFillTx/>
              <a:latin typeface="Arial" panose="020B0604020202020204"/>
              <a:ea typeface="+mn-ea"/>
              <a:cs typeface="+mn-cs"/>
            </a:endParaRPr>
          </a:p>
        </p:txBody>
      </p:sp>
      <p:cxnSp>
        <p:nvCxnSpPr>
          <p:cNvPr id="41" name="Straight Connector 40">
            <a:extLst>
              <a:ext uri="{FF2B5EF4-FFF2-40B4-BE49-F238E27FC236}">
                <a16:creationId xmlns:a16="http://schemas.microsoft.com/office/drawing/2014/main" id="{78320F4B-913C-4B5D-AC12-7FDB0F47CED1}"/>
              </a:ext>
            </a:extLst>
          </p:cNvPr>
          <p:cNvCxnSpPr>
            <a:cxnSpLocks/>
          </p:cNvCxnSpPr>
          <p:nvPr/>
        </p:nvCxnSpPr>
        <p:spPr>
          <a:xfrm flipH="1">
            <a:off x="607787" y="4088914"/>
            <a:ext cx="135476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8E3E7CA8-D962-475E-95E3-EEB03820E224}"/>
              </a:ext>
            </a:extLst>
          </p:cNvPr>
          <p:cNvSpPr txBox="1"/>
          <p:nvPr/>
        </p:nvSpPr>
        <p:spPr>
          <a:xfrm>
            <a:off x="607787" y="4954488"/>
            <a:ext cx="1882473" cy="664797"/>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GB" sz="4800" b="1" i="0" u="none" strike="noStrike" kern="1200" cap="none" spc="0" normalizeH="0" baseline="0" noProof="0" dirty="0">
                <a:ln>
                  <a:noFill/>
                </a:ln>
                <a:solidFill>
                  <a:srgbClr val="00B2A9"/>
                </a:solidFill>
                <a:effectLst/>
                <a:uLnTx/>
                <a:uFillTx/>
                <a:latin typeface="Arial"/>
                <a:ea typeface="Open Sans" panose="020B0606030504020204" pitchFamily="34" charset="0"/>
                <a:cs typeface="Open Sans" panose="020B0606030504020204" pitchFamily="34" charset="0"/>
              </a:rPr>
              <a:t>56</a:t>
            </a:r>
          </a:p>
        </p:txBody>
      </p:sp>
      <p:cxnSp>
        <p:nvCxnSpPr>
          <p:cNvPr id="47" name="Straight Connector 46">
            <a:extLst>
              <a:ext uri="{FF2B5EF4-FFF2-40B4-BE49-F238E27FC236}">
                <a16:creationId xmlns:a16="http://schemas.microsoft.com/office/drawing/2014/main" id="{A9590E87-27C8-4E58-97F8-927942923168}"/>
              </a:ext>
            </a:extLst>
          </p:cNvPr>
          <p:cNvCxnSpPr>
            <a:cxnSpLocks/>
          </p:cNvCxnSpPr>
          <p:nvPr/>
        </p:nvCxnSpPr>
        <p:spPr>
          <a:xfrm flipH="1">
            <a:off x="607787" y="5654243"/>
            <a:ext cx="1354762"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AB17BE2-3064-4EB0-AE19-0E072720E22E}"/>
              </a:ext>
            </a:extLst>
          </p:cNvPr>
          <p:cNvSpPr txBox="1"/>
          <p:nvPr/>
        </p:nvSpPr>
        <p:spPr>
          <a:xfrm>
            <a:off x="607787" y="5825914"/>
            <a:ext cx="3082144" cy="498598"/>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4D3069"/>
                </a:solidFill>
                <a:effectLst/>
                <a:uLnTx/>
                <a:uFillTx/>
                <a:latin typeface="Arial" panose="020B0604020202020204"/>
                <a:ea typeface="+mn-ea"/>
                <a:cs typeface="+mn-cs"/>
              </a:rPr>
              <a:t>Corsi</a:t>
            </a:r>
            <a:r>
              <a:rPr kumimoji="0" lang="en-US" sz="1800" b="1" i="0" u="none" strike="noStrike" kern="1200" cap="none" spc="0" normalizeH="0" baseline="0" noProof="0" dirty="0">
                <a:ln>
                  <a:noFill/>
                </a:ln>
                <a:solidFill>
                  <a:srgbClr val="4D3069"/>
                </a:solidFill>
                <a:effectLst/>
                <a:uLnTx/>
                <a:uFillTx/>
                <a:latin typeface="Arial" panose="020B0604020202020204"/>
                <a:ea typeface="+mn-ea"/>
                <a:cs typeface="+mn-cs"/>
              </a:rPr>
              <a:t> in Università </a:t>
            </a:r>
            <a:r>
              <a:rPr kumimoji="0" lang="en-US" sz="1800" b="1" i="0" u="none" strike="noStrike" kern="1200" cap="none" spc="0" normalizeH="0" baseline="0" noProof="0" dirty="0" err="1">
                <a:ln>
                  <a:noFill/>
                </a:ln>
                <a:solidFill>
                  <a:srgbClr val="4D3069"/>
                </a:solidFill>
                <a:effectLst/>
                <a:uLnTx/>
                <a:uFillTx/>
                <a:latin typeface="Arial" panose="020B0604020202020204"/>
                <a:ea typeface="+mn-ea"/>
                <a:cs typeface="+mn-cs"/>
              </a:rPr>
              <a:t>accreditate</a:t>
            </a:r>
            <a:r>
              <a:rPr kumimoji="0" lang="en-US" sz="1800" b="1" i="0" u="none" strike="noStrike" kern="1200" cap="none" spc="0" normalizeH="0" baseline="0" noProof="0" dirty="0">
                <a:ln>
                  <a:noFill/>
                </a:ln>
                <a:solidFill>
                  <a:srgbClr val="4D3069"/>
                </a:solidFill>
                <a:effectLst/>
                <a:uLnTx/>
                <a:uFillTx/>
                <a:latin typeface="Arial" panose="020B0604020202020204"/>
                <a:ea typeface="+mn-ea"/>
                <a:cs typeface="+mn-cs"/>
              </a:rPr>
              <a:t> RICS</a:t>
            </a:r>
            <a:endParaRPr kumimoji="0" lang="en-GB" sz="1800" b="1" i="0" u="none" strike="noStrike" kern="1200" cap="none" spc="0" normalizeH="0" baseline="0" noProof="0" dirty="0">
              <a:ln>
                <a:noFill/>
              </a:ln>
              <a:solidFill>
                <a:srgbClr val="4D3069"/>
              </a:solidFill>
              <a:effectLst/>
              <a:uLnTx/>
              <a:uFillTx/>
              <a:latin typeface="Arial" panose="020B0604020202020204"/>
              <a:ea typeface="+mn-ea"/>
              <a:cs typeface="+mn-cs"/>
            </a:endParaRPr>
          </a:p>
        </p:txBody>
      </p:sp>
      <p:pic>
        <p:nvPicPr>
          <p:cNvPr id="54" name="Graphic 53">
            <a:extLst>
              <a:ext uri="{FF2B5EF4-FFF2-40B4-BE49-F238E27FC236}">
                <a16:creationId xmlns:a16="http://schemas.microsoft.com/office/drawing/2014/main" id="{C6E7DD57-E1C1-47D8-89B3-3FF912E67C8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7786" y="490782"/>
            <a:ext cx="600075" cy="685800"/>
          </a:xfrm>
          <a:prstGeom prst="rect">
            <a:avLst/>
          </a:prstGeom>
        </p:spPr>
      </p:pic>
      <p:cxnSp>
        <p:nvCxnSpPr>
          <p:cNvPr id="94" name="Straight Connector 93">
            <a:extLst>
              <a:ext uri="{FF2B5EF4-FFF2-40B4-BE49-F238E27FC236}">
                <a16:creationId xmlns:a16="http://schemas.microsoft.com/office/drawing/2014/main" id="{7078324E-2FBE-4E90-E26E-343EFA778E31}"/>
              </a:ext>
            </a:extLst>
          </p:cNvPr>
          <p:cNvCxnSpPr/>
          <p:nvPr/>
        </p:nvCxnSpPr>
        <p:spPr>
          <a:xfrm>
            <a:off x="5037667" y="3934341"/>
            <a:ext cx="6200538" cy="0"/>
          </a:xfrm>
          <a:prstGeom prst="line">
            <a:avLst/>
          </a:prstGeom>
        </p:spPr>
        <p:style>
          <a:lnRef idx="1">
            <a:schemeClr val="dk1"/>
          </a:lnRef>
          <a:fillRef idx="0">
            <a:schemeClr val="dk1"/>
          </a:fillRef>
          <a:effectRef idx="0">
            <a:schemeClr val="dk1"/>
          </a:effectRef>
          <a:fontRef idx="minor">
            <a:schemeClr val="tx1"/>
          </a:fontRef>
        </p:style>
      </p:cxnSp>
      <p:cxnSp>
        <p:nvCxnSpPr>
          <p:cNvPr id="95" name="Straight Connector 94">
            <a:extLst>
              <a:ext uri="{FF2B5EF4-FFF2-40B4-BE49-F238E27FC236}">
                <a16:creationId xmlns:a16="http://schemas.microsoft.com/office/drawing/2014/main" id="{9A972905-B4A8-7ADC-EEB3-3DDE368A1F18}"/>
              </a:ext>
            </a:extLst>
          </p:cNvPr>
          <p:cNvCxnSpPr/>
          <p:nvPr/>
        </p:nvCxnSpPr>
        <p:spPr>
          <a:xfrm>
            <a:off x="5037667" y="3427656"/>
            <a:ext cx="6200538" cy="0"/>
          </a:xfrm>
          <a:prstGeom prst="line">
            <a:avLst/>
          </a:prstGeom>
        </p:spPr>
        <p:style>
          <a:lnRef idx="1">
            <a:schemeClr val="dk1"/>
          </a:lnRef>
          <a:fillRef idx="0">
            <a:schemeClr val="dk1"/>
          </a:fillRef>
          <a:effectRef idx="0">
            <a:schemeClr val="dk1"/>
          </a:effectRef>
          <a:fontRef idx="minor">
            <a:schemeClr val="tx1"/>
          </a:fontRef>
        </p:style>
      </p:cxnSp>
      <p:cxnSp>
        <p:nvCxnSpPr>
          <p:cNvPr id="96" name="Straight Connector 95">
            <a:extLst>
              <a:ext uri="{FF2B5EF4-FFF2-40B4-BE49-F238E27FC236}">
                <a16:creationId xmlns:a16="http://schemas.microsoft.com/office/drawing/2014/main" id="{BBD41863-A6E5-DB91-B028-D109226ED414}"/>
              </a:ext>
            </a:extLst>
          </p:cNvPr>
          <p:cNvCxnSpPr/>
          <p:nvPr/>
        </p:nvCxnSpPr>
        <p:spPr>
          <a:xfrm>
            <a:off x="5037667" y="2413389"/>
            <a:ext cx="6200538" cy="0"/>
          </a:xfrm>
          <a:prstGeom prst="line">
            <a:avLst/>
          </a:prstGeom>
        </p:spPr>
        <p:style>
          <a:lnRef idx="1">
            <a:schemeClr val="dk1"/>
          </a:lnRef>
          <a:fillRef idx="0">
            <a:schemeClr val="dk1"/>
          </a:fillRef>
          <a:effectRef idx="0">
            <a:schemeClr val="dk1"/>
          </a:effectRef>
          <a:fontRef idx="minor">
            <a:schemeClr val="tx1"/>
          </a:fontRef>
        </p:style>
      </p:cxnSp>
      <p:cxnSp>
        <p:nvCxnSpPr>
          <p:cNvPr id="97" name="Straight Connector 96">
            <a:extLst>
              <a:ext uri="{FF2B5EF4-FFF2-40B4-BE49-F238E27FC236}">
                <a16:creationId xmlns:a16="http://schemas.microsoft.com/office/drawing/2014/main" id="{AF794CF2-FFE6-72E8-5D91-8056FDE9DA61}"/>
              </a:ext>
            </a:extLst>
          </p:cNvPr>
          <p:cNvCxnSpPr/>
          <p:nvPr/>
        </p:nvCxnSpPr>
        <p:spPr>
          <a:xfrm>
            <a:off x="5037667" y="2925104"/>
            <a:ext cx="6200538" cy="0"/>
          </a:xfrm>
          <a:prstGeom prst="line">
            <a:avLst/>
          </a:prstGeom>
        </p:spPr>
        <p:style>
          <a:lnRef idx="1">
            <a:schemeClr val="dk1"/>
          </a:lnRef>
          <a:fillRef idx="0">
            <a:schemeClr val="dk1"/>
          </a:fillRef>
          <a:effectRef idx="0">
            <a:schemeClr val="dk1"/>
          </a:effectRef>
          <a:fontRef idx="minor">
            <a:schemeClr val="tx1"/>
          </a:fontRef>
        </p:style>
      </p:cxnSp>
      <p:cxnSp>
        <p:nvCxnSpPr>
          <p:cNvPr id="98" name="Straight Connector 97">
            <a:extLst>
              <a:ext uri="{FF2B5EF4-FFF2-40B4-BE49-F238E27FC236}">
                <a16:creationId xmlns:a16="http://schemas.microsoft.com/office/drawing/2014/main" id="{77696D99-15DF-97C2-B054-6B48EE9E900B}"/>
              </a:ext>
            </a:extLst>
          </p:cNvPr>
          <p:cNvCxnSpPr/>
          <p:nvPr/>
        </p:nvCxnSpPr>
        <p:spPr>
          <a:xfrm>
            <a:off x="5037667" y="1386213"/>
            <a:ext cx="6200538" cy="0"/>
          </a:xfrm>
          <a:prstGeom prst="line">
            <a:avLst/>
          </a:prstGeom>
        </p:spPr>
        <p:style>
          <a:lnRef idx="1">
            <a:schemeClr val="dk1"/>
          </a:lnRef>
          <a:fillRef idx="0">
            <a:schemeClr val="dk1"/>
          </a:fillRef>
          <a:effectRef idx="0">
            <a:schemeClr val="dk1"/>
          </a:effectRef>
          <a:fontRef idx="minor">
            <a:schemeClr val="tx1"/>
          </a:fontRef>
        </p:style>
      </p:cxnSp>
      <p:cxnSp>
        <p:nvCxnSpPr>
          <p:cNvPr id="99" name="Straight Connector 98">
            <a:extLst>
              <a:ext uri="{FF2B5EF4-FFF2-40B4-BE49-F238E27FC236}">
                <a16:creationId xmlns:a16="http://schemas.microsoft.com/office/drawing/2014/main" id="{C4DDCFA7-F9F8-91D9-3461-E70F12477189}"/>
              </a:ext>
            </a:extLst>
          </p:cNvPr>
          <p:cNvCxnSpPr/>
          <p:nvPr/>
        </p:nvCxnSpPr>
        <p:spPr>
          <a:xfrm>
            <a:off x="5037667" y="1897928"/>
            <a:ext cx="6200538" cy="0"/>
          </a:xfrm>
          <a:prstGeom prst="line">
            <a:avLst/>
          </a:prstGeom>
        </p:spPr>
        <p:style>
          <a:lnRef idx="1">
            <a:schemeClr val="dk1"/>
          </a:lnRef>
          <a:fillRef idx="0">
            <a:schemeClr val="dk1"/>
          </a:fillRef>
          <a:effectRef idx="0">
            <a:schemeClr val="dk1"/>
          </a:effectRef>
          <a:fontRef idx="minor">
            <a:schemeClr val="tx1"/>
          </a:fontRef>
        </p:style>
      </p:cxnSp>
      <p:sp>
        <p:nvSpPr>
          <p:cNvPr id="100" name="Rectangle 99">
            <a:extLst>
              <a:ext uri="{FF2B5EF4-FFF2-40B4-BE49-F238E27FC236}">
                <a16:creationId xmlns:a16="http://schemas.microsoft.com/office/drawing/2014/main" id="{386B8BA6-3F78-EE39-36B7-BC44539A09F3}"/>
              </a:ext>
            </a:extLst>
          </p:cNvPr>
          <p:cNvSpPr/>
          <p:nvPr/>
        </p:nvSpPr>
        <p:spPr>
          <a:xfrm>
            <a:off x="5037667" y="1741475"/>
            <a:ext cx="287866" cy="219286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01" name="Rectangle 100">
            <a:extLst>
              <a:ext uri="{FF2B5EF4-FFF2-40B4-BE49-F238E27FC236}">
                <a16:creationId xmlns:a16="http://schemas.microsoft.com/office/drawing/2014/main" id="{50962DAB-7BDC-8C64-7DDE-CC02B10A9EC1}"/>
              </a:ext>
            </a:extLst>
          </p:cNvPr>
          <p:cNvSpPr/>
          <p:nvPr/>
        </p:nvSpPr>
        <p:spPr>
          <a:xfrm>
            <a:off x="5344612" y="2191441"/>
            <a:ext cx="287866" cy="17429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02" name="Rectangle 101">
            <a:extLst>
              <a:ext uri="{FF2B5EF4-FFF2-40B4-BE49-F238E27FC236}">
                <a16:creationId xmlns:a16="http://schemas.microsoft.com/office/drawing/2014/main" id="{EF55EC65-41D3-EC29-3D50-0C0872EB5E49}"/>
              </a:ext>
            </a:extLst>
          </p:cNvPr>
          <p:cNvSpPr/>
          <p:nvPr/>
        </p:nvSpPr>
        <p:spPr>
          <a:xfrm>
            <a:off x="5651557" y="2816741"/>
            <a:ext cx="287866" cy="11176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03" name="Rectangle 102">
            <a:extLst>
              <a:ext uri="{FF2B5EF4-FFF2-40B4-BE49-F238E27FC236}">
                <a16:creationId xmlns:a16="http://schemas.microsoft.com/office/drawing/2014/main" id="{772229B7-7932-FF0A-A0EE-43ED44AE8A67}"/>
              </a:ext>
            </a:extLst>
          </p:cNvPr>
          <p:cNvSpPr/>
          <p:nvPr/>
        </p:nvSpPr>
        <p:spPr>
          <a:xfrm>
            <a:off x="5958502" y="3265474"/>
            <a:ext cx="274327" cy="66886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04" name="Rectangle 103">
            <a:extLst>
              <a:ext uri="{FF2B5EF4-FFF2-40B4-BE49-F238E27FC236}">
                <a16:creationId xmlns:a16="http://schemas.microsoft.com/office/drawing/2014/main" id="{3185076B-67BF-83FB-84A5-87BA6ADFA7B5}"/>
              </a:ext>
            </a:extLst>
          </p:cNvPr>
          <p:cNvSpPr/>
          <p:nvPr/>
        </p:nvSpPr>
        <p:spPr>
          <a:xfrm>
            <a:off x="6251908" y="3324741"/>
            <a:ext cx="274327" cy="6096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05" name="Rectangle 104">
            <a:extLst>
              <a:ext uri="{FF2B5EF4-FFF2-40B4-BE49-F238E27FC236}">
                <a16:creationId xmlns:a16="http://schemas.microsoft.com/office/drawing/2014/main" id="{8C382D75-1396-B0B2-3E6B-8017D3916A44}"/>
              </a:ext>
            </a:extLst>
          </p:cNvPr>
          <p:cNvSpPr/>
          <p:nvPr/>
        </p:nvSpPr>
        <p:spPr>
          <a:xfrm>
            <a:off x="6545314" y="3385546"/>
            <a:ext cx="274327" cy="54879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06" name="Rectangle 105">
            <a:extLst>
              <a:ext uri="{FF2B5EF4-FFF2-40B4-BE49-F238E27FC236}">
                <a16:creationId xmlns:a16="http://schemas.microsoft.com/office/drawing/2014/main" id="{5A28CADE-7822-F610-09A4-58A1E502169C}"/>
              </a:ext>
            </a:extLst>
          </p:cNvPr>
          <p:cNvSpPr/>
          <p:nvPr/>
        </p:nvSpPr>
        <p:spPr>
          <a:xfrm>
            <a:off x="6838720" y="3434809"/>
            <a:ext cx="274327" cy="49953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07" name="Rectangle 106">
            <a:extLst>
              <a:ext uri="{FF2B5EF4-FFF2-40B4-BE49-F238E27FC236}">
                <a16:creationId xmlns:a16="http://schemas.microsoft.com/office/drawing/2014/main" id="{D2FF26ED-91DF-3CF6-8546-5AC8FEC20AC4}"/>
              </a:ext>
            </a:extLst>
          </p:cNvPr>
          <p:cNvSpPr/>
          <p:nvPr/>
        </p:nvSpPr>
        <p:spPr>
          <a:xfrm>
            <a:off x="7132126" y="3536409"/>
            <a:ext cx="274327" cy="39793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08" name="Rectangle 107">
            <a:extLst>
              <a:ext uri="{FF2B5EF4-FFF2-40B4-BE49-F238E27FC236}">
                <a16:creationId xmlns:a16="http://schemas.microsoft.com/office/drawing/2014/main" id="{620887C8-B540-E8BE-4DF2-09A9FE27FD26}"/>
              </a:ext>
            </a:extLst>
          </p:cNvPr>
          <p:cNvSpPr/>
          <p:nvPr/>
        </p:nvSpPr>
        <p:spPr>
          <a:xfrm>
            <a:off x="7425532" y="3568739"/>
            <a:ext cx="286028" cy="36560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9" name="Rectangle 108">
            <a:extLst>
              <a:ext uri="{FF2B5EF4-FFF2-40B4-BE49-F238E27FC236}">
                <a16:creationId xmlns:a16="http://schemas.microsoft.com/office/drawing/2014/main" id="{F1FBD4E4-76DF-2FC0-BBBC-8E89273AC7D6}"/>
              </a:ext>
            </a:extLst>
          </p:cNvPr>
          <p:cNvSpPr/>
          <p:nvPr/>
        </p:nvSpPr>
        <p:spPr>
          <a:xfrm>
            <a:off x="7730639" y="3604516"/>
            <a:ext cx="268310" cy="32982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0" name="Rectangle 109">
            <a:extLst>
              <a:ext uri="{FF2B5EF4-FFF2-40B4-BE49-F238E27FC236}">
                <a16:creationId xmlns:a16="http://schemas.microsoft.com/office/drawing/2014/main" id="{B7B0340B-3B21-9391-78BE-F8E05008AFCA}"/>
              </a:ext>
            </a:extLst>
          </p:cNvPr>
          <p:cNvSpPr/>
          <p:nvPr/>
        </p:nvSpPr>
        <p:spPr>
          <a:xfrm>
            <a:off x="8018028" y="3629542"/>
            <a:ext cx="274327" cy="30479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1" name="Rectangle 110">
            <a:extLst>
              <a:ext uri="{FF2B5EF4-FFF2-40B4-BE49-F238E27FC236}">
                <a16:creationId xmlns:a16="http://schemas.microsoft.com/office/drawing/2014/main" id="{787194FD-C911-846B-42E5-D9276522DC60}"/>
              </a:ext>
            </a:extLst>
          </p:cNvPr>
          <p:cNvSpPr/>
          <p:nvPr/>
        </p:nvSpPr>
        <p:spPr>
          <a:xfrm>
            <a:off x="8311434" y="3720117"/>
            <a:ext cx="274327" cy="21422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2" name="Rectangle 111">
            <a:extLst>
              <a:ext uri="{FF2B5EF4-FFF2-40B4-BE49-F238E27FC236}">
                <a16:creationId xmlns:a16="http://schemas.microsoft.com/office/drawing/2014/main" id="{8F5C1D33-EE52-8852-4A1A-215A31E9B5B0}"/>
              </a:ext>
            </a:extLst>
          </p:cNvPr>
          <p:cNvSpPr/>
          <p:nvPr/>
        </p:nvSpPr>
        <p:spPr>
          <a:xfrm>
            <a:off x="8604840" y="3729565"/>
            <a:ext cx="274327" cy="20477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3" name="Rectangle 112">
            <a:extLst>
              <a:ext uri="{FF2B5EF4-FFF2-40B4-BE49-F238E27FC236}">
                <a16:creationId xmlns:a16="http://schemas.microsoft.com/office/drawing/2014/main" id="{18D643D9-B21A-04D4-37A8-9348681E68E5}"/>
              </a:ext>
            </a:extLst>
          </p:cNvPr>
          <p:cNvSpPr/>
          <p:nvPr/>
        </p:nvSpPr>
        <p:spPr>
          <a:xfrm>
            <a:off x="8898246" y="3781941"/>
            <a:ext cx="258712" cy="1524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4" name="Rectangle 113">
            <a:extLst>
              <a:ext uri="{FF2B5EF4-FFF2-40B4-BE49-F238E27FC236}">
                <a16:creationId xmlns:a16="http://schemas.microsoft.com/office/drawing/2014/main" id="{B113920B-351A-BA71-EB58-A3F272E51BD2}"/>
              </a:ext>
            </a:extLst>
          </p:cNvPr>
          <p:cNvSpPr/>
          <p:nvPr/>
        </p:nvSpPr>
        <p:spPr>
          <a:xfrm>
            <a:off x="9176037" y="3781941"/>
            <a:ext cx="258712" cy="1524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5" name="Rectangle 114">
            <a:extLst>
              <a:ext uri="{FF2B5EF4-FFF2-40B4-BE49-F238E27FC236}">
                <a16:creationId xmlns:a16="http://schemas.microsoft.com/office/drawing/2014/main" id="{EFAF02BA-760F-617C-ADCF-B40947C06287}"/>
              </a:ext>
            </a:extLst>
          </p:cNvPr>
          <p:cNvSpPr/>
          <p:nvPr/>
        </p:nvSpPr>
        <p:spPr>
          <a:xfrm>
            <a:off x="9453828" y="3802813"/>
            <a:ext cx="303355" cy="13152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6" name="Rectangle 115">
            <a:extLst>
              <a:ext uri="{FF2B5EF4-FFF2-40B4-BE49-F238E27FC236}">
                <a16:creationId xmlns:a16="http://schemas.microsoft.com/office/drawing/2014/main" id="{52668456-CA0D-2668-6FD1-9C34875C8164}"/>
              </a:ext>
            </a:extLst>
          </p:cNvPr>
          <p:cNvSpPr/>
          <p:nvPr/>
        </p:nvSpPr>
        <p:spPr>
          <a:xfrm>
            <a:off x="9776262" y="3802813"/>
            <a:ext cx="287866" cy="13152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7" name="Rectangle 116">
            <a:extLst>
              <a:ext uri="{FF2B5EF4-FFF2-40B4-BE49-F238E27FC236}">
                <a16:creationId xmlns:a16="http://schemas.microsoft.com/office/drawing/2014/main" id="{33FDA136-C36B-027E-006B-16F611C15EB0}"/>
              </a:ext>
            </a:extLst>
          </p:cNvPr>
          <p:cNvSpPr/>
          <p:nvPr/>
        </p:nvSpPr>
        <p:spPr>
          <a:xfrm>
            <a:off x="10083207" y="3813347"/>
            <a:ext cx="268309" cy="12099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8" name="Rectangle 117">
            <a:extLst>
              <a:ext uri="{FF2B5EF4-FFF2-40B4-BE49-F238E27FC236}">
                <a16:creationId xmlns:a16="http://schemas.microsoft.com/office/drawing/2014/main" id="{E4FCDEB1-D41D-A591-3A0C-DD7944BBDFA0}"/>
              </a:ext>
            </a:extLst>
          </p:cNvPr>
          <p:cNvSpPr/>
          <p:nvPr/>
        </p:nvSpPr>
        <p:spPr>
          <a:xfrm>
            <a:off x="10370588" y="3858061"/>
            <a:ext cx="281248" cy="7628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38" name="Straight Connector 137">
            <a:extLst>
              <a:ext uri="{FF2B5EF4-FFF2-40B4-BE49-F238E27FC236}">
                <a16:creationId xmlns:a16="http://schemas.microsoft.com/office/drawing/2014/main" id="{250EF95A-551A-2509-8CCE-564EFE378CC5}"/>
              </a:ext>
            </a:extLst>
          </p:cNvPr>
          <p:cNvCxnSpPr>
            <a:cxnSpLocks/>
          </p:cNvCxnSpPr>
          <p:nvPr/>
        </p:nvCxnSpPr>
        <p:spPr>
          <a:xfrm flipV="1">
            <a:off x="5037667" y="1386213"/>
            <a:ext cx="0" cy="2548128"/>
          </a:xfrm>
          <a:prstGeom prst="line">
            <a:avLst/>
          </a:prstGeom>
        </p:spPr>
        <p:style>
          <a:lnRef idx="1">
            <a:schemeClr val="dk1"/>
          </a:lnRef>
          <a:fillRef idx="0">
            <a:schemeClr val="dk1"/>
          </a:fillRef>
          <a:effectRef idx="0">
            <a:schemeClr val="dk1"/>
          </a:effectRef>
          <a:fontRef idx="minor">
            <a:schemeClr val="tx1"/>
          </a:fontRef>
        </p:style>
      </p:cxnSp>
      <p:sp>
        <p:nvSpPr>
          <p:cNvPr id="139" name="TextBox 138">
            <a:extLst>
              <a:ext uri="{FF2B5EF4-FFF2-40B4-BE49-F238E27FC236}">
                <a16:creationId xmlns:a16="http://schemas.microsoft.com/office/drawing/2014/main" id="{DF7A6B34-5AAD-C8E6-A79D-42A2D390FB9F}"/>
              </a:ext>
            </a:extLst>
          </p:cNvPr>
          <p:cNvSpPr txBox="1"/>
          <p:nvPr/>
        </p:nvSpPr>
        <p:spPr>
          <a:xfrm>
            <a:off x="4584373" y="3824965"/>
            <a:ext cx="56659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1000</a:t>
            </a:r>
            <a:endParaRPr kumimoji="0" lang="en-GB" sz="9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40" name="TextBox 139">
            <a:extLst>
              <a:ext uri="{FF2B5EF4-FFF2-40B4-BE49-F238E27FC236}">
                <a16:creationId xmlns:a16="http://schemas.microsoft.com/office/drawing/2014/main" id="{2465D49F-2953-0301-9B6D-102607265E37}"/>
              </a:ext>
            </a:extLst>
          </p:cNvPr>
          <p:cNvSpPr txBox="1"/>
          <p:nvPr/>
        </p:nvSpPr>
        <p:spPr>
          <a:xfrm>
            <a:off x="4583607" y="3322413"/>
            <a:ext cx="56659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500</a:t>
            </a:r>
            <a:endParaRPr kumimoji="0" lang="en-GB" sz="9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41" name="TextBox 140">
            <a:extLst>
              <a:ext uri="{FF2B5EF4-FFF2-40B4-BE49-F238E27FC236}">
                <a16:creationId xmlns:a16="http://schemas.microsoft.com/office/drawing/2014/main" id="{016F624E-0C33-1550-1D15-F74F8570764A}"/>
              </a:ext>
            </a:extLst>
          </p:cNvPr>
          <p:cNvSpPr txBox="1"/>
          <p:nvPr/>
        </p:nvSpPr>
        <p:spPr>
          <a:xfrm>
            <a:off x="4580034" y="2819620"/>
            <a:ext cx="56659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1000</a:t>
            </a:r>
            <a:endParaRPr kumimoji="0" lang="en-GB" sz="9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42" name="TextBox 141">
            <a:extLst>
              <a:ext uri="{FF2B5EF4-FFF2-40B4-BE49-F238E27FC236}">
                <a16:creationId xmlns:a16="http://schemas.microsoft.com/office/drawing/2014/main" id="{C4FD201C-0720-95B3-06F0-0A69EA28F064}"/>
              </a:ext>
            </a:extLst>
          </p:cNvPr>
          <p:cNvSpPr txBox="1"/>
          <p:nvPr/>
        </p:nvSpPr>
        <p:spPr>
          <a:xfrm>
            <a:off x="4580034" y="2307059"/>
            <a:ext cx="56659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1500</a:t>
            </a:r>
            <a:endParaRPr kumimoji="0" lang="en-GB" sz="9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43" name="TextBox 142">
            <a:extLst>
              <a:ext uri="{FF2B5EF4-FFF2-40B4-BE49-F238E27FC236}">
                <a16:creationId xmlns:a16="http://schemas.microsoft.com/office/drawing/2014/main" id="{02814212-9163-8035-761B-56D78C2D4FF6}"/>
              </a:ext>
            </a:extLst>
          </p:cNvPr>
          <p:cNvSpPr txBox="1"/>
          <p:nvPr/>
        </p:nvSpPr>
        <p:spPr>
          <a:xfrm>
            <a:off x="4580034" y="1794875"/>
            <a:ext cx="56659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2000</a:t>
            </a:r>
            <a:endParaRPr kumimoji="0" lang="en-GB" sz="9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44" name="TextBox 143">
            <a:extLst>
              <a:ext uri="{FF2B5EF4-FFF2-40B4-BE49-F238E27FC236}">
                <a16:creationId xmlns:a16="http://schemas.microsoft.com/office/drawing/2014/main" id="{DE7A598D-4981-A1CD-9E88-91CE0A7832C0}"/>
              </a:ext>
            </a:extLst>
          </p:cNvPr>
          <p:cNvSpPr txBox="1"/>
          <p:nvPr/>
        </p:nvSpPr>
        <p:spPr>
          <a:xfrm>
            <a:off x="4575771" y="1291517"/>
            <a:ext cx="56659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2500</a:t>
            </a:r>
            <a:endParaRPr kumimoji="0" lang="en-GB" sz="9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64" name="Rectangle 163">
            <a:extLst>
              <a:ext uri="{FF2B5EF4-FFF2-40B4-BE49-F238E27FC236}">
                <a16:creationId xmlns:a16="http://schemas.microsoft.com/office/drawing/2014/main" id="{7AE0828F-3E3A-8C21-A355-1CC6DF31EB74}"/>
              </a:ext>
            </a:extLst>
          </p:cNvPr>
          <p:cNvSpPr/>
          <p:nvPr/>
        </p:nvSpPr>
        <p:spPr>
          <a:xfrm>
            <a:off x="4583607" y="4014389"/>
            <a:ext cx="7157289" cy="28967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65" name="TextBox 164">
            <a:extLst>
              <a:ext uri="{FF2B5EF4-FFF2-40B4-BE49-F238E27FC236}">
                <a16:creationId xmlns:a16="http://schemas.microsoft.com/office/drawing/2014/main" id="{A7030C2B-7629-1C00-2D0E-6A9669A9B225}"/>
              </a:ext>
            </a:extLst>
          </p:cNvPr>
          <p:cNvSpPr txBox="1"/>
          <p:nvPr/>
        </p:nvSpPr>
        <p:spPr>
          <a:xfrm rot="16200000">
            <a:off x="4720409" y="4450678"/>
            <a:ext cx="926722"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Germany</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66" name="TextBox 165">
            <a:extLst>
              <a:ext uri="{FF2B5EF4-FFF2-40B4-BE49-F238E27FC236}">
                <a16:creationId xmlns:a16="http://schemas.microsoft.com/office/drawing/2014/main" id="{462EA80B-55D2-8129-6EAD-EE5E55A402AD}"/>
              </a:ext>
            </a:extLst>
          </p:cNvPr>
          <p:cNvSpPr txBox="1"/>
          <p:nvPr/>
        </p:nvSpPr>
        <p:spPr>
          <a:xfrm rot="16200000">
            <a:off x="5016378" y="4450678"/>
            <a:ext cx="926722"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France</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67" name="TextBox 166">
            <a:extLst>
              <a:ext uri="{FF2B5EF4-FFF2-40B4-BE49-F238E27FC236}">
                <a16:creationId xmlns:a16="http://schemas.microsoft.com/office/drawing/2014/main" id="{C65A913A-4228-A9E3-FB65-59335F6B78DA}"/>
              </a:ext>
            </a:extLst>
          </p:cNvPr>
          <p:cNvSpPr txBox="1"/>
          <p:nvPr/>
        </p:nvSpPr>
        <p:spPr>
          <a:xfrm rot="16200000">
            <a:off x="5230785" y="4532240"/>
            <a:ext cx="108984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Netherlands</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68" name="TextBox 167">
            <a:extLst>
              <a:ext uri="{FF2B5EF4-FFF2-40B4-BE49-F238E27FC236}">
                <a16:creationId xmlns:a16="http://schemas.microsoft.com/office/drawing/2014/main" id="{20B963F6-FE4B-BBDD-C9CA-13A2DCC9677F}"/>
              </a:ext>
            </a:extLst>
          </p:cNvPr>
          <p:cNvSpPr txBox="1"/>
          <p:nvPr/>
        </p:nvSpPr>
        <p:spPr>
          <a:xfrm rot="16200000">
            <a:off x="5526754" y="4532240"/>
            <a:ext cx="108984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Italy</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69" name="TextBox 168">
            <a:extLst>
              <a:ext uri="{FF2B5EF4-FFF2-40B4-BE49-F238E27FC236}">
                <a16:creationId xmlns:a16="http://schemas.microsoft.com/office/drawing/2014/main" id="{26B8FE0B-AFDA-A20D-5A39-AB1128CA9641}"/>
              </a:ext>
            </a:extLst>
          </p:cNvPr>
          <p:cNvSpPr txBox="1"/>
          <p:nvPr/>
        </p:nvSpPr>
        <p:spPr>
          <a:xfrm rot="16200000">
            <a:off x="5822723" y="4532240"/>
            <a:ext cx="108984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Spain</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0" name="TextBox 169">
            <a:extLst>
              <a:ext uri="{FF2B5EF4-FFF2-40B4-BE49-F238E27FC236}">
                <a16:creationId xmlns:a16="http://schemas.microsoft.com/office/drawing/2014/main" id="{8EABC535-6291-3DC4-CE74-A64C53E08589}"/>
              </a:ext>
            </a:extLst>
          </p:cNvPr>
          <p:cNvSpPr txBox="1"/>
          <p:nvPr/>
        </p:nvSpPr>
        <p:spPr>
          <a:xfrm rot="16200000">
            <a:off x="6118692" y="4532240"/>
            <a:ext cx="108984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Other</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1" name="TextBox 170">
            <a:extLst>
              <a:ext uri="{FF2B5EF4-FFF2-40B4-BE49-F238E27FC236}">
                <a16:creationId xmlns:a16="http://schemas.microsoft.com/office/drawing/2014/main" id="{4215653D-8F08-8EA7-303B-031287444DCD}"/>
              </a:ext>
            </a:extLst>
          </p:cNvPr>
          <p:cNvSpPr txBox="1"/>
          <p:nvPr/>
        </p:nvSpPr>
        <p:spPr>
          <a:xfrm rot="16200000">
            <a:off x="6414661" y="4532240"/>
            <a:ext cx="108984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Switzerland</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2" name="TextBox 171">
            <a:extLst>
              <a:ext uri="{FF2B5EF4-FFF2-40B4-BE49-F238E27FC236}">
                <a16:creationId xmlns:a16="http://schemas.microsoft.com/office/drawing/2014/main" id="{34B29DB7-C127-826C-FBC5-E5D9ECB3A59B}"/>
              </a:ext>
            </a:extLst>
          </p:cNvPr>
          <p:cNvSpPr txBox="1"/>
          <p:nvPr/>
        </p:nvSpPr>
        <p:spPr>
          <a:xfrm rot="16200000">
            <a:off x="6710630" y="4532240"/>
            <a:ext cx="108984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Poland</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3" name="TextBox 172">
            <a:extLst>
              <a:ext uri="{FF2B5EF4-FFF2-40B4-BE49-F238E27FC236}">
                <a16:creationId xmlns:a16="http://schemas.microsoft.com/office/drawing/2014/main" id="{5B90C6B7-AFB3-0F6D-61E8-D63D4978E942}"/>
              </a:ext>
            </a:extLst>
          </p:cNvPr>
          <p:cNvSpPr txBox="1"/>
          <p:nvPr/>
        </p:nvSpPr>
        <p:spPr>
          <a:xfrm rot="16200000">
            <a:off x="7006599" y="4532240"/>
            <a:ext cx="108984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Cyprus</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4" name="TextBox 173">
            <a:extLst>
              <a:ext uri="{FF2B5EF4-FFF2-40B4-BE49-F238E27FC236}">
                <a16:creationId xmlns:a16="http://schemas.microsoft.com/office/drawing/2014/main" id="{1889B97A-1A9A-6267-C16C-9EE18F7B6D33}"/>
              </a:ext>
            </a:extLst>
          </p:cNvPr>
          <p:cNvSpPr txBox="1"/>
          <p:nvPr/>
        </p:nvSpPr>
        <p:spPr>
          <a:xfrm rot="16200000">
            <a:off x="7302568" y="4532239"/>
            <a:ext cx="108984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Austria</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5" name="TextBox 174">
            <a:extLst>
              <a:ext uri="{FF2B5EF4-FFF2-40B4-BE49-F238E27FC236}">
                <a16:creationId xmlns:a16="http://schemas.microsoft.com/office/drawing/2014/main" id="{A38F7499-1337-8DEA-DDCC-07DDC073C7EB}"/>
              </a:ext>
            </a:extLst>
          </p:cNvPr>
          <p:cNvSpPr txBox="1"/>
          <p:nvPr/>
        </p:nvSpPr>
        <p:spPr>
          <a:xfrm rot="16200000">
            <a:off x="7598537" y="4532239"/>
            <a:ext cx="108984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BelLux</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6" name="TextBox 175">
            <a:extLst>
              <a:ext uri="{FF2B5EF4-FFF2-40B4-BE49-F238E27FC236}">
                <a16:creationId xmlns:a16="http://schemas.microsoft.com/office/drawing/2014/main" id="{E82DABEC-2730-EE8C-F88C-8320037E0CA2}"/>
              </a:ext>
            </a:extLst>
          </p:cNvPr>
          <p:cNvSpPr txBox="1"/>
          <p:nvPr/>
        </p:nvSpPr>
        <p:spPr>
          <a:xfrm rot="16200000">
            <a:off x="7894506" y="4532239"/>
            <a:ext cx="108984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Greece</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7" name="TextBox 176">
            <a:extLst>
              <a:ext uri="{FF2B5EF4-FFF2-40B4-BE49-F238E27FC236}">
                <a16:creationId xmlns:a16="http://schemas.microsoft.com/office/drawing/2014/main" id="{B62FA531-1462-5041-8ACC-737A70EBF1B2}"/>
              </a:ext>
            </a:extLst>
          </p:cNvPr>
          <p:cNvSpPr txBox="1"/>
          <p:nvPr/>
        </p:nvSpPr>
        <p:spPr>
          <a:xfrm rot="16200000">
            <a:off x="8190475" y="4532239"/>
            <a:ext cx="108984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Hungary</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8" name="TextBox 177">
            <a:extLst>
              <a:ext uri="{FF2B5EF4-FFF2-40B4-BE49-F238E27FC236}">
                <a16:creationId xmlns:a16="http://schemas.microsoft.com/office/drawing/2014/main" id="{23F1B4D0-7DF6-2659-F86D-8D3619B16557}"/>
              </a:ext>
            </a:extLst>
          </p:cNvPr>
          <p:cNvSpPr txBox="1"/>
          <p:nvPr/>
        </p:nvSpPr>
        <p:spPr>
          <a:xfrm rot="16200000">
            <a:off x="8486444" y="4532239"/>
            <a:ext cx="108984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Romania</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9" name="TextBox 178">
            <a:extLst>
              <a:ext uri="{FF2B5EF4-FFF2-40B4-BE49-F238E27FC236}">
                <a16:creationId xmlns:a16="http://schemas.microsoft.com/office/drawing/2014/main" id="{FE1EF5FE-4B84-83EF-038B-191309C9B20C}"/>
              </a:ext>
            </a:extLst>
          </p:cNvPr>
          <p:cNvSpPr txBox="1"/>
          <p:nvPr/>
        </p:nvSpPr>
        <p:spPr>
          <a:xfrm rot="16200000">
            <a:off x="8782413" y="4532239"/>
            <a:ext cx="108984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Sweden</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80" name="TextBox 179">
            <a:extLst>
              <a:ext uri="{FF2B5EF4-FFF2-40B4-BE49-F238E27FC236}">
                <a16:creationId xmlns:a16="http://schemas.microsoft.com/office/drawing/2014/main" id="{27EFBD5A-2521-E47B-C50E-57BA297FBFCC}"/>
              </a:ext>
            </a:extLst>
          </p:cNvPr>
          <p:cNvSpPr txBox="1"/>
          <p:nvPr/>
        </p:nvSpPr>
        <p:spPr>
          <a:xfrm rot="16200000">
            <a:off x="8979380" y="4631241"/>
            <a:ext cx="1287849"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Czech Republic</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81" name="TextBox 180">
            <a:extLst>
              <a:ext uri="{FF2B5EF4-FFF2-40B4-BE49-F238E27FC236}">
                <a16:creationId xmlns:a16="http://schemas.microsoft.com/office/drawing/2014/main" id="{BD94EF04-0584-DA73-4C5D-CDB200D48D70}"/>
              </a:ext>
            </a:extLst>
          </p:cNvPr>
          <p:cNvSpPr txBox="1"/>
          <p:nvPr/>
        </p:nvSpPr>
        <p:spPr>
          <a:xfrm rot="16200000">
            <a:off x="9275349" y="4631241"/>
            <a:ext cx="1287849"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Denmark</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82" name="TextBox 181">
            <a:extLst>
              <a:ext uri="{FF2B5EF4-FFF2-40B4-BE49-F238E27FC236}">
                <a16:creationId xmlns:a16="http://schemas.microsoft.com/office/drawing/2014/main" id="{6B84E149-53DD-F02B-B991-5359593EDE5A}"/>
              </a:ext>
            </a:extLst>
          </p:cNvPr>
          <p:cNvSpPr txBox="1"/>
          <p:nvPr/>
        </p:nvSpPr>
        <p:spPr>
          <a:xfrm rot="16200000">
            <a:off x="9571318" y="4631241"/>
            <a:ext cx="1287849"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Portugal</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83" name="TextBox 182">
            <a:extLst>
              <a:ext uri="{FF2B5EF4-FFF2-40B4-BE49-F238E27FC236}">
                <a16:creationId xmlns:a16="http://schemas.microsoft.com/office/drawing/2014/main" id="{7FAD0E08-0922-93AB-FEA6-C57A9390EFEE}"/>
              </a:ext>
            </a:extLst>
          </p:cNvPr>
          <p:cNvSpPr txBox="1"/>
          <p:nvPr/>
        </p:nvSpPr>
        <p:spPr>
          <a:xfrm rot="16200000">
            <a:off x="9867287" y="4631241"/>
            <a:ext cx="1287849"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Finland</a:t>
            </a:r>
            <a:endParaRPr kumimoji="0" lang="en-GB" sz="1200" b="0" i="0" u="none" strike="noStrike" kern="1200" cap="none" spc="0" normalizeH="0" baseline="0" noProof="0" dirty="0">
              <a:ln>
                <a:noFill/>
              </a:ln>
              <a:solidFill>
                <a:srgbClr val="4D3069"/>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84" name="TextBox 183">
            <a:extLst>
              <a:ext uri="{FF2B5EF4-FFF2-40B4-BE49-F238E27FC236}">
                <a16:creationId xmlns:a16="http://schemas.microsoft.com/office/drawing/2014/main" id="{FE84A919-5044-607C-5EAC-EEDA4D2B16A1}"/>
              </a:ext>
            </a:extLst>
          </p:cNvPr>
          <p:cNvSpPr txBox="1"/>
          <p:nvPr/>
        </p:nvSpPr>
        <p:spPr>
          <a:xfrm>
            <a:off x="431951" y="1371776"/>
            <a:ext cx="3586431" cy="1052596"/>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800" b="1" i="0" u="none" strike="noStrike" kern="1200" cap="none" spc="0" normalizeH="0" baseline="0" noProof="0" dirty="0">
                <a:ln>
                  <a:noFill/>
                </a:ln>
                <a:solidFill>
                  <a:srgbClr val="4D3069"/>
                </a:solidFill>
                <a:effectLst/>
                <a:uLnTx/>
                <a:uFillTx/>
                <a:latin typeface="Arial"/>
                <a:ea typeface="Open Sans Light" panose="020B0306030504020204" pitchFamily="34" charset="0"/>
                <a:cs typeface="Open Sans Light" panose="020B0306030504020204" pitchFamily="34" charset="0"/>
              </a:rPr>
              <a:t>RICS in Europa è in </a:t>
            </a:r>
            <a:r>
              <a:rPr kumimoji="0" lang="en-GB" sz="3800" b="1" i="0" u="none" strike="noStrike" kern="1200" cap="none" spc="0" normalizeH="0" baseline="0" noProof="0" dirty="0" err="1">
                <a:ln>
                  <a:noFill/>
                </a:ln>
                <a:solidFill>
                  <a:srgbClr val="4D3069"/>
                </a:solidFill>
                <a:effectLst/>
                <a:uLnTx/>
                <a:uFillTx/>
                <a:latin typeface="Arial"/>
                <a:ea typeface="Open Sans Light" panose="020B0306030504020204" pitchFamily="34" charset="0"/>
                <a:cs typeface="Open Sans Light" panose="020B0306030504020204" pitchFamily="34" charset="0"/>
              </a:rPr>
              <a:t>crescita</a:t>
            </a:r>
            <a:endParaRPr kumimoji="0" lang="en-GB" sz="3800" b="1" i="0" u="none" strike="noStrike" kern="1200" cap="none" spc="0" normalizeH="0" baseline="0" noProof="0" dirty="0">
              <a:ln>
                <a:noFill/>
              </a:ln>
              <a:solidFill>
                <a:srgbClr val="4D3069"/>
              </a:solidFill>
              <a:effectLst/>
              <a:uLnTx/>
              <a:uFillTx/>
              <a:latin typeface="Arial"/>
              <a:ea typeface="Open Sans Light" panose="020B0306030504020204" pitchFamily="34" charset="0"/>
              <a:cs typeface="Open Sans Light" panose="020B0306030504020204" pitchFamily="34" charset="0"/>
            </a:endParaRPr>
          </a:p>
        </p:txBody>
      </p:sp>
      <p:sp>
        <p:nvSpPr>
          <p:cNvPr id="2" name="Rectangle 1">
            <a:extLst>
              <a:ext uri="{FF2B5EF4-FFF2-40B4-BE49-F238E27FC236}">
                <a16:creationId xmlns:a16="http://schemas.microsoft.com/office/drawing/2014/main" id="{45C16624-08A8-7B99-98D9-4567E79415CB}"/>
              </a:ext>
            </a:extLst>
          </p:cNvPr>
          <p:cNvSpPr/>
          <p:nvPr/>
        </p:nvSpPr>
        <p:spPr>
          <a:xfrm>
            <a:off x="4073609" y="-2689"/>
            <a:ext cx="180000" cy="686069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37892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9F75DC9-BB95-4AE9-A111-A703023C881F}"/>
              </a:ext>
            </a:extLst>
          </p:cNvPr>
          <p:cNvSpPr/>
          <p:nvPr/>
        </p:nvSpPr>
        <p:spPr>
          <a:xfrm>
            <a:off x="9416853" y="-2690"/>
            <a:ext cx="180000" cy="686069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DF068D0E-EA0D-FCEE-0F65-754096E23F8D}"/>
              </a:ext>
            </a:extLst>
          </p:cNvPr>
          <p:cNvSpPr txBox="1"/>
          <p:nvPr/>
        </p:nvSpPr>
        <p:spPr>
          <a:xfrm>
            <a:off x="618296" y="1351752"/>
            <a:ext cx="1156953" cy="191135"/>
          </a:xfrm>
          <a:prstGeom prst="rect">
            <a:avLst/>
          </a:prstGeom>
          <a:solidFill>
            <a:srgbClr val="FFFFFF"/>
          </a:solid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36424A"/>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221E83B9-C685-642E-2CA8-0E80FA177BF1}"/>
              </a:ext>
            </a:extLst>
          </p:cNvPr>
          <p:cNvSpPr txBox="1"/>
          <p:nvPr/>
        </p:nvSpPr>
        <p:spPr>
          <a:xfrm>
            <a:off x="9718905" y="1081669"/>
            <a:ext cx="2473095" cy="1772793"/>
          </a:xfrm>
          <a:prstGeom prst="rect">
            <a:avLst/>
          </a:prstGeom>
          <a:noFill/>
        </p:spPr>
        <p:txBody>
          <a:bodyPr wrap="square" lIns="0" tIns="0" rIns="0" bIns="0" rtlCol="0" anchor="t">
            <a:spAutoFit/>
          </a:bodyPr>
          <a:lstStyle/>
          <a:p>
            <a:pPr defTabSz="914377">
              <a:lnSpc>
                <a:spcPct val="90000"/>
              </a:lnSpc>
              <a:defRPr/>
            </a:pPr>
            <a:r>
              <a:rPr kumimoji="0" lang="en-GB" sz="3200" b="1" i="0" u="none" strike="noStrike" kern="1200" cap="none" spc="0" normalizeH="0" baseline="0" noProof="0" dirty="0">
                <a:ln>
                  <a:noFill/>
                </a:ln>
                <a:solidFill>
                  <a:srgbClr val="4D3069"/>
                </a:solidFill>
                <a:effectLst/>
                <a:uLnTx/>
                <a:uFillTx/>
                <a:latin typeface="Open Sans Light"/>
                <a:ea typeface="Open Sans Light"/>
                <a:cs typeface="Open Sans Light"/>
              </a:rPr>
              <a:t>Regional Advisory Board </a:t>
            </a:r>
            <a:r>
              <a:rPr lang="en-GB" sz="3200" b="1" dirty="0">
                <a:solidFill>
                  <a:srgbClr val="4D3069"/>
                </a:solidFill>
                <a:latin typeface="Open Sans Light"/>
                <a:ea typeface="Open Sans Light"/>
                <a:cs typeface="Open Sans Light"/>
              </a:rPr>
              <a:t>of RICS</a:t>
            </a:r>
            <a:r>
              <a:rPr kumimoji="0" lang="en-GB" sz="3200" b="1" i="0" u="none" strike="noStrike" kern="1200" cap="none" spc="0" normalizeH="0" baseline="0" noProof="0" dirty="0">
                <a:ln>
                  <a:noFill/>
                </a:ln>
                <a:solidFill>
                  <a:srgbClr val="4D3069"/>
                </a:solidFill>
                <a:effectLst/>
                <a:uLnTx/>
                <a:uFillTx/>
                <a:latin typeface="Open Sans Light"/>
                <a:ea typeface="Open Sans Light"/>
                <a:cs typeface="Open Sans Light"/>
              </a:rPr>
              <a:t> in Italia</a:t>
            </a:r>
          </a:p>
        </p:txBody>
      </p:sp>
      <p:pic>
        <p:nvPicPr>
          <p:cNvPr id="12" name="Graphic 11">
            <a:extLst>
              <a:ext uri="{FF2B5EF4-FFF2-40B4-BE49-F238E27FC236}">
                <a16:creationId xmlns:a16="http://schemas.microsoft.com/office/drawing/2014/main" id="{FBF3516A-6023-6ED1-84B4-0CB993DEB1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794526" y="173892"/>
            <a:ext cx="600075" cy="685800"/>
          </a:xfrm>
          <a:prstGeom prst="rect">
            <a:avLst/>
          </a:prstGeom>
        </p:spPr>
      </p:pic>
      <p:grpSp>
        <p:nvGrpSpPr>
          <p:cNvPr id="37" name="Group 36">
            <a:extLst>
              <a:ext uri="{FF2B5EF4-FFF2-40B4-BE49-F238E27FC236}">
                <a16:creationId xmlns:a16="http://schemas.microsoft.com/office/drawing/2014/main" id="{6B239E6D-18AA-1552-F45A-1B6715EE9744}"/>
              </a:ext>
            </a:extLst>
          </p:cNvPr>
          <p:cNvGrpSpPr/>
          <p:nvPr/>
        </p:nvGrpSpPr>
        <p:grpSpPr>
          <a:xfrm>
            <a:off x="6048672" y="332714"/>
            <a:ext cx="2473947" cy="6189881"/>
            <a:chOff x="6483823" y="344405"/>
            <a:chExt cx="2473947" cy="6189881"/>
          </a:xfrm>
        </p:grpSpPr>
        <p:pic>
          <p:nvPicPr>
            <p:cNvPr id="19" name="Picture 18" descr="A person in a black suit&#10;&#10;Description automatically generated">
              <a:extLst>
                <a:ext uri="{FF2B5EF4-FFF2-40B4-BE49-F238E27FC236}">
                  <a16:creationId xmlns:a16="http://schemas.microsoft.com/office/drawing/2014/main" id="{286DCEE4-7BF1-B12C-F6F3-D7E58CFD2DDD}"/>
                </a:ext>
              </a:extLst>
            </p:cNvPr>
            <p:cNvPicPr>
              <a:picLocks noChangeAspect="1"/>
            </p:cNvPicPr>
            <p:nvPr/>
          </p:nvPicPr>
          <p:blipFill rotWithShape="1">
            <a:blip r:embed="rId6">
              <a:extLst>
                <a:ext uri="{28A0092B-C50C-407E-A947-70E740481C1C}">
                  <a14:useLocalDpi xmlns:a14="http://schemas.microsoft.com/office/drawing/2010/main" val="0"/>
                </a:ext>
              </a:extLst>
            </a:blip>
            <a:srcRect b="14623"/>
            <a:stretch/>
          </p:blipFill>
          <p:spPr>
            <a:xfrm>
              <a:off x="7217773" y="344405"/>
              <a:ext cx="1006049" cy="1007347"/>
            </a:xfrm>
            <a:prstGeom prst="ellipse">
              <a:avLst/>
            </a:prstGeom>
          </p:spPr>
        </p:pic>
        <p:pic>
          <p:nvPicPr>
            <p:cNvPr id="22" name="Picture 21">
              <a:extLst>
                <a:ext uri="{FF2B5EF4-FFF2-40B4-BE49-F238E27FC236}">
                  <a16:creationId xmlns:a16="http://schemas.microsoft.com/office/drawing/2014/main" id="{337D1EC7-9035-5D04-5AC6-BAF07D3988BD}"/>
                </a:ext>
              </a:extLst>
            </p:cNvPr>
            <p:cNvPicPr>
              <a:picLocks noChangeAspect="1"/>
            </p:cNvPicPr>
            <p:nvPr/>
          </p:nvPicPr>
          <p:blipFill rotWithShape="1">
            <a:blip r:embed="rId7">
              <a:extLst>
                <a:ext uri="{28A0092B-C50C-407E-A947-70E740481C1C}">
                  <a14:useLocalDpi xmlns:a14="http://schemas.microsoft.com/office/drawing/2010/main" val="0"/>
                </a:ext>
              </a:extLst>
            </a:blip>
            <a:srcRect b="14623"/>
            <a:stretch/>
          </p:blipFill>
          <p:spPr>
            <a:xfrm>
              <a:off x="7217773" y="2534844"/>
              <a:ext cx="1006049" cy="1007347"/>
            </a:xfrm>
            <a:prstGeom prst="ellipse">
              <a:avLst/>
            </a:prstGeom>
          </p:spPr>
        </p:pic>
        <p:pic>
          <p:nvPicPr>
            <p:cNvPr id="23" name="Picture 22">
              <a:extLst>
                <a:ext uri="{FF2B5EF4-FFF2-40B4-BE49-F238E27FC236}">
                  <a16:creationId xmlns:a16="http://schemas.microsoft.com/office/drawing/2014/main" id="{E3FD2C24-3EA1-AC4A-2AD8-AF3D9BB76116}"/>
                </a:ext>
              </a:extLst>
            </p:cNvPr>
            <p:cNvPicPr>
              <a:picLocks noChangeAspect="1"/>
            </p:cNvPicPr>
            <p:nvPr/>
          </p:nvPicPr>
          <p:blipFill rotWithShape="1">
            <a:blip r:embed="rId8">
              <a:extLst>
                <a:ext uri="{28A0092B-C50C-407E-A947-70E740481C1C}">
                  <a14:useLocalDpi xmlns:a14="http://schemas.microsoft.com/office/drawing/2010/main" val="0"/>
                </a:ext>
              </a:extLst>
            </a:blip>
            <a:srcRect b="14890"/>
            <a:stretch/>
          </p:blipFill>
          <p:spPr>
            <a:xfrm>
              <a:off x="7217773" y="4728420"/>
              <a:ext cx="1006049" cy="1007347"/>
            </a:xfrm>
            <a:prstGeom prst="ellipse">
              <a:avLst/>
            </a:prstGeom>
          </p:spPr>
        </p:pic>
        <p:sp>
          <p:nvSpPr>
            <p:cNvPr id="25" name="TextBox 24">
              <a:extLst>
                <a:ext uri="{FF2B5EF4-FFF2-40B4-BE49-F238E27FC236}">
                  <a16:creationId xmlns:a16="http://schemas.microsoft.com/office/drawing/2014/main" id="{747B00E5-57A1-B10E-72C9-1009B91877D5}"/>
                </a:ext>
              </a:extLst>
            </p:cNvPr>
            <p:cNvSpPr txBox="1"/>
            <p:nvPr/>
          </p:nvSpPr>
          <p:spPr>
            <a:xfrm>
              <a:off x="6689891" y="3814110"/>
              <a:ext cx="206181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Marco Plazzotta FRICS </a:t>
              </a:r>
              <a:br>
                <a:rPr kumimoji="0" lang="de-DE" sz="1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de-DE"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Property &amp; Investment </a:t>
              </a:r>
              <a:endParaRPr kumimoji="0" lang="en-GB"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1" name="TextBox 30">
              <a:extLst>
                <a:ext uri="{FF2B5EF4-FFF2-40B4-BE49-F238E27FC236}">
                  <a16:creationId xmlns:a16="http://schemas.microsoft.com/office/drawing/2014/main" id="{0CDB5F62-EE75-2E2C-249C-610477A53D89}"/>
                </a:ext>
              </a:extLst>
            </p:cNvPr>
            <p:cNvSpPr txBox="1"/>
            <p:nvPr/>
          </p:nvSpPr>
          <p:spPr>
            <a:xfrm>
              <a:off x="6483823" y="6011066"/>
              <a:ext cx="2473947"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Francesca Zirnstein MRICS </a:t>
              </a:r>
              <a:r>
                <a:rPr kumimoji="0" lang="it-IT"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Relazioni con le Istituzioni</a:t>
              </a:r>
            </a:p>
          </p:txBody>
        </p:sp>
        <p:sp>
          <p:nvSpPr>
            <p:cNvPr id="34" name="TextBox 33">
              <a:extLst>
                <a:ext uri="{FF2B5EF4-FFF2-40B4-BE49-F238E27FC236}">
                  <a16:creationId xmlns:a16="http://schemas.microsoft.com/office/drawing/2014/main" id="{DB097D7B-4599-1C30-D38D-5DDFD2EFEE79}"/>
                </a:ext>
              </a:extLst>
            </p:cNvPr>
            <p:cNvSpPr txBox="1"/>
            <p:nvPr/>
          </p:nvSpPr>
          <p:spPr>
            <a:xfrm>
              <a:off x="6578580" y="1630203"/>
              <a:ext cx="2284434"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Giulia Comparini MRICS   </a:t>
              </a:r>
              <a:r>
                <a:rPr kumimoji="0" lang="en-GB"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Future of the profession</a:t>
              </a:r>
            </a:p>
          </p:txBody>
        </p:sp>
      </p:grpSp>
      <p:grpSp>
        <p:nvGrpSpPr>
          <p:cNvPr id="38" name="Group 37">
            <a:extLst>
              <a:ext uri="{FF2B5EF4-FFF2-40B4-BE49-F238E27FC236}">
                <a16:creationId xmlns:a16="http://schemas.microsoft.com/office/drawing/2014/main" id="{D8EEDF16-93BB-627A-24EF-D4896A831AB1}"/>
              </a:ext>
            </a:extLst>
          </p:cNvPr>
          <p:cNvGrpSpPr/>
          <p:nvPr/>
        </p:nvGrpSpPr>
        <p:grpSpPr>
          <a:xfrm>
            <a:off x="3324736" y="337873"/>
            <a:ext cx="2473948" cy="6196413"/>
            <a:chOff x="3328171" y="337873"/>
            <a:chExt cx="2473948" cy="6196413"/>
          </a:xfrm>
        </p:grpSpPr>
        <p:pic>
          <p:nvPicPr>
            <p:cNvPr id="16" name="Picture 15" descr="A person in a suit and tie&#10;&#10;Description automatically generated">
              <a:extLst>
                <a:ext uri="{FF2B5EF4-FFF2-40B4-BE49-F238E27FC236}">
                  <a16:creationId xmlns:a16="http://schemas.microsoft.com/office/drawing/2014/main" id="{5B4D6BD0-E7D2-1575-3913-0557947C8C22}"/>
                </a:ext>
              </a:extLst>
            </p:cNvPr>
            <p:cNvPicPr>
              <a:picLocks noChangeAspect="1"/>
            </p:cNvPicPr>
            <p:nvPr/>
          </p:nvPicPr>
          <p:blipFill rotWithShape="1">
            <a:blip r:embed="rId9">
              <a:extLst>
                <a:ext uri="{28A0092B-C50C-407E-A947-70E740481C1C}">
                  <a14:useLocalDpi xmlns:a14="http://schemas.microsoft.com/office/drawing/2010/main" val="0"/>
                </a:ext>
              </a:extLst>
            </a:blip>
            <a:srcRect b="14623"/>
            <a:stretch/>
          </p:blipFill>
          <p:spPr>
            <a:xfrm>
              <a:off x="4061753" y="337873"/>
              <a:ext cx="1006049" cy="1007347"/>
            </a:xfrm>
            <a:prstGeom prst="ellipse">
              <a:avLst/>
            </a:prstGeom>
          </p:spPr>
        </p:pic>
        <p:pic>
          <p:nvPicPr>
            <p:cNvPr id="14" name="Picture 13" descr="A person wearing glasses and a suit&#10;&#10;Description automatically generated">
              <a:extLst>
                <a:ext uri="{FF2B5EF4-FFF2-40B4-BE49-F238E27FC236}">
                  <a16:creationId xmlns:a16="http://schemas.microsoft.com/office/drawing/2014/main" id="{65A05FB7-FF37-B573-CA77-9D5679BEE036}"/>
                </a:ext>
              </a:extLst>
            </p:cNvPr>
            <p:cNvPicPr>
              <a:picLocks noChangeAspect="1"/>
            </p:cNvPicPr>
            <p:nvPr/>
          </p:nvPicPr>
          <p:blipFill rotWithShape="1">
            <a:blip r:embed="rId10">
              <a:extLst>
                <a:ext uri="{28A0092B-C50C-407E-A947-70E740481C1C}">
                  <a14:useLocalDpi xmlns:a14="http://schemas.microsoft.com/office/drawing/2010/main" val="0"/>
                </a:ext>
              </a:extLst>
            </a:blip>
            <a:srcRect b="14623"/>
            <a:stretch/>
          </p:blipFill>
          <p:spPr>
            <a:xfrm>
              <a:off x="4061753" y="2534829"/>
              <a:ext cx="1006049" cy="1007347"/>
            </a:xfrm>
            <a:prstGeom prst="ellipse">
              <a:avLst/>
            </a:prstGeom>
          </p:spPr>
        </p:pic>
        <p:pic>
          <p:nvPicPr>
            <p:cNvPr id="15" name="Picture 14" descr="A person in a suit and tie&#10;&#10;Description automatically generated">
              <a:extLst>
                <a:ext uri="{FF2B5EF4-FFF2-40B4-BE49-F238E27FC236}">
                  <a16:creationId xmlns:a16="http://schemas.microsoft.com/office/drawing/2014/main" id="{E11CDAB2-1D8E-5785-B3F0-0DB983C976C6}"/>
                </a:ext>
              </a:extLst>
            </p:cNvPr>
            <p:cNvPicPr>
              <a:picLocks noChangeAspect="1"/>
            </p:cNvPicPr>
            <p:nvPr/>
          </p:nvPicPr>
          <p:blipFill rotWithShape="1">
            <a:blip r:embed="rId11">
              <a:extLst>
                <a:ext uri="{28A0092B-C50C-407E-A947-70E740481C1C}">
                  <a14:useLocalDpi xmlns:a14="http://schemas.microsoft.com/office/drawing/2010/main" val="0"/>
                </a:ext>
              </a:extLst>
            </a:blip>
            <a:srcRect l="449" t="7469" r="-449" b="7469"/>
            <a:stretch/>
          </p:blipFill>
          <p:spPr>
            <a:xfrm>
              <a:off x="4061753" y="4725267"/>
              <a:ext cx="1006049" cy="1007347"/>
            </a:xfrm>
            <a:prstGeom prst="ellipse">
              <a:avLst/>
            </a:prstGeom>
          </p:spPr>
        </p:pic>
        <p:sp>
          <p:nvSpPr>
            <p:cNvPr id="28" name="TextBox 27">
              <a:extLst>
                <a:ext uri="{FF2B5EF4-FFF2-40B4-BE49-F238E27FC236}">
                  <a16:creationId xmlns:a16="http://schemas.microsoft.com/office/drawing/2014/main" id="{304E7819-DDDC-FD38-169F-0BB93E3A4D1A}"/>
                </a:ext>
              </a:extLst>
            </p:cNvPr>
            <p:cNvSpPr txBox="1"/>
            <p:nvPr/>
          </p:nvSpPr>
          <p:spPr>
            <a:xfrm>
              <a:off x="3328171" y="3814110"/>
              <a:ext cx="247394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Raffaella Peloso MRICS</a:t>
              </a:r>
              <a:r>
                <a:rPr kumimoji="0" lang="de-DE"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Valuation</a:t>
              </a:r>
            </a:p>
          </p:txBody>
        </p:sp>
        <p:sp>
          <p:nvSpPr>
            <p:cNvPr id="32" name="TextBox 31">
              <a:extLst>
                <a:ext uri="{FF2B5EF4-FFF2-40B4-BE49-F238E27FC236}">
                  <a16:creationId xmlns:a16="http://schemas.microsoft.com/office/drawing/2014/main" id="{C1694A5B-88C7-5DEA-3182-943A9290134D}"/>
                </a:ext>
              </a:extLst>
            </p:cNvPr>
            <p:cNvSpPr txBox="1"/>
            <p:nvPr/>
          </p:nvSpPr>
          <p:spPr>
            <a:xfrm>
              <a:off x="3328171" y="6011066"/>
              <a:ext cx="247394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Andrea Radice MRICS</a:t>
              </a:r>
              <a:r>
                <a:rPr kumimoji="0" lang="de-DE"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Construction &amp; QS</a:t>
              </a:r>
            </a:p>
          </p:txBody>
        </p:sp>
        <p:sp>
          <p:nvSpPr>
            <p:cNvPr id="35" name="TextBox 34">
              <a:extLst>
                <a:ext uri="{FF2B5EF4-FFF2-40B4-BE49-F238E27FC236}">
                  <a16:creationId xmlns:a16="http://schemas.microsoft.com/office/drawing/2014/main" id="{5B0D88A0-500C-F360-4837-C90FAAF8867B}"/>
                </a:ext>
              </a:extLst>
            </p:cNvPr>
            <p:cNvSpPr txBox="1"/>
            <p:nvPr/>
          </p:nvSpPr>
          <p:spPr>
            <a:xfrm>
              <a:off x="3328171" y="1630203"/>
              <a:ext cx="247394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Nicola Arcaini MRICS</a:t>
              </a:r>
              <a:r>
                <a:rPr kumimoji="0" lang="de-DE"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Residential</a:t>
              </a:r>
            </a:p>
          </p:txBody>
        </p:sp>
      </p:grpSp>
      <p:grpSp>
        <p:nvGrpSpPr>
          <p:cNvPr id="39" name="Group 38">
            <a:extLst>
              <a:ext uri="{FF2B5EF4-FFF2-40B4-BE49-F238E27FC236}">
                <a16:creationId xmlns:a16="http://schemas.microsoft.com/office/drawing/2014/main" id="{EF01EB56-963C-1365-5C09-C509DC53E4ED}"/>
              </a:ext>
            </a:extLst>
          </p:cNvPr>
          <p:cNvGrpSpPr/>
          <p:nvPr/>
        </p:nvGrpSpPr>
        <p:grpSpPr>
          <a:xfrm>
            <a:off x="600800" y="344404"/>
            <a:ext cx="2473948" cy="6189882"/>
            <a:chOff x="199750" y="344404"/>
            <a:chExt cx="2473948" cy="6189882"/>
          </a:xfrm>
        </p:grpSpPr>
        <p:pic>
          <p:nvPicPr>
            <p:cNvPr id="20" name="Picture 19" descr="A person wearing glasses and a white shirt and tie&#10;&#10;Description automatically generated">
              <a:extLst>
                <a:ext uri="{FF2B5EF4-FFF2-40B4-BE49-F238E27FC236}">
                  <a16:creationId xmlns:a16="http://schemas.microsoft.com/office/drawing/2014/main" id="{C86E1096-B4F7-A17E-5014-3451B52A7B64}"/>
                </a:ext>
              </a:extLst>
            </p:cNvPr>
            <p:cNvPicPr>
              <a:picLocks noChangeAspect="1"/>
            </p:cNvPicPr>
            <p:nvPr/>
          </p:nvPicPr>
          <p:blipFill rotWithShape="1">
            <a:blip r:embed="rId12">
              <a:extLst>
                <a:ext uri="{28A0092B-C50C-407E-A947-70E740481C1C}">
                  <a14:useLocalDpi xmlns:a14="http://schemas.microsoft.com/office/drawing/2010/main" val="0"/>
                </a:ext>
              </a:extLst>
            </a:blip>
            <a:srcRect t="-1" b="14624"/>
            <a:stretch/>
          </p:blipFill>
          <p:spPr>
            <a:xfrm>
              <a:off x="897321" y="344404"/>
              <a:ext cx="1006050" cy="1007347"/>
            </a:xfrm>
            <a:prstGeom prst="ellipse">
              <a:avLst/>
            </a:prstGeom>
          </p:spPr>
        </p:pic>
        <p:pic>
          <p:nvPicPr>
            <p:cNvPr id="18" name="Picture 17" descr="A person smiling at the camera&#10;&#10;Description automatically generated">
              <a:extLst>
                <a:ext uri="{FF2B5EF4-FFF2-40B4-BE49-F238E27FC236}">
                  <a16:creationId xmlns:a16="http://schemas.microsoft.com/office/drawing/2014/main" id="{00CA1A7A-B14D-71E6-3BD7-54496DF1C135}"/>
                </a:ext>
              </a:extLst>
            </p:cNvPr>
            <p:cNvPicPr>
              <a:picLocks noChangeAspect="1"/>
            </p:cNvPicPr>
            <p:nvPr/>
          </p:nvPicPr>
          <p:blipFill rotWithShape="1">
            <a:blip r:embed="rId13">
              <a:extLst>
                <a:ext uri="{28A0092B-C50C-407E-A947-70E740481C1C}">
                  <a14:useLocalDpi xmlns:a14="http://schemas.microsoft.com/office/drawing/2010/main" val="0"/>
                </a:ext>
              </a:extLst>
            </a:blip>
            <a:srcRect b="14623"/>
            <a:stretch/>
          </p:blipFill>
          <p:spPr>
            <a:xfrm>
              <a:off x="888689" y="2534843"/>
              <a:ext cx="1006050" cy="1007347"/>
            </a:xfrm>
            <a:prstGeom prst="ellipse">
              <a:avLst/>
            </a:prstGeom>
          </p:spPr>
        </p:pic>
        <p:pic>
          <p:nvPicPr>
            <p:cNvPr id="17" name="Picture 16" descr="A person wearing glasses and a blue jacket&#10;&#10;Description automatically generated">
              <a:extLst>
                <a:ext uri="{FF2B5EF4-FFF2-40B4-BE49-F238E27FC236}">
                  <a16:creationId xmlns:a16="http://schemas.microsoft.com/office/drawing/2014/main" id="{6F805FC0-0CF1-6D9E-BEE5-BAB4A4C713CE}"/>
                </a:ext>
              </a:extLst>
            </p:cNvPr>
            <p:cNvPicPr>
              <a:picLocks noChangeAspect="1"/>
            </p:cNvPicPr>
            <p:nvPr/>
          </p:nvPicPr>
          <p:blipFill rotWithShape="1">
            <a:blip r:embed="rId14">
              <a:extLst>
                <a:ext uri="{28A0092B-C50C-407E-A947-70E740481C1C}">
                  <a14:useLocalDpi xmlns:a14="http://schemas.microsoft.com/office/drawing/2010/main" val="0"/>
                </a:ext>
              </a:extLst>
            </a:blip>
            <a:srcRect b="14623"/>
            <a:stretch/>
          </p:blipFill>
          <p:spPr>
            <a:xfrm>
              <a:off x="888299" y="4728418"/>
              <a:ext cx="1006050" cy="1007347"/>
            </a:xfrm>
            <a:prstGeom prst="ellipse">
              <a:avLst/>
            </a:prstGeom>
          </p:spPr>
        </p:pic>
        <p:sp>
          <p:nvSpPr>
            <p:cNvPr id="30" name="TextBox 29">
              <a:extLst>
                <a:ext uri="{FF2B5EF4-FFF2-40B4-BE49-F238E27FC236}">
                  <a16:creationId xmlns:a16="http://schemas.microsoft.com/office/drawing/2014/main" id="{7D43D621-A2CF-DF63-254F-B21A5917FA5C}"/>
                </a:ext>
              </a:extLst>
            </p:cNvPr>
            <p:cNvSpPr txBox="1"/>
            <p:nvPr/>
          </p:nvSpPr>
          <p:spPr>
            <a:xfrm>
              <a:off x="199750" y="3814110"/>
              <a:ext cx="247394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Antonella Faggiani MRICS</a:t>
              </a:r>
              <a:br>
                <a:rPr kumimoji="0" lang="de-DE" sz="1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de-DE"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Regioni e Territori</a:t>
              </a:r>
            </a:p>
          </p:txBody>
        </p:sp>
        <p:sp>
          <p:nvSpPr>
            <p:cNvPr id="33" name="TextBox 32">
              <a:extLst>
                <a:ext uri="{FF2B5EF4-FFF2-40B4-BE49-F238E27FC236}">
                  <a16:creationId xmlns:a16="http://schemas.microsoft.com/office/drawing/2014/main" id="{B7A19CB8-75E2-E28C-C5B2-D775D464711B}"/>
                </a:ext>
              </a:extLst>
            </p:cNvPr>
            <p:cNvSpPr txBox="1"/>
            <p:nvPr/>
          </p:nvSpPr>
          <p:spPr>
            <a:xfrm>
              <a:off x="199750" y="6011066"/>
              <a:ext cx="247394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Barbara Polito FRICS </a:t>
              </a:r>
              <a:r>
                <a:rPr kumimoji="0" lang="de-DE"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Sustainability</a:t>
              </a:r>
            </a:p>
          </p:txBody>
        </p:sp>
        <p:sp>
          <p:nvSpPr>
            <p:cNvPr id="36" name="TextBox 35">
              <a:extLst>
                <a:ext uri="{FF2B5EF4-FFF2-40B4-BE49-F238E27FC236}">
                  <a16:creationId xmlns:a16="http://schemas.microsoft.com/office/drawing/2014/main" id="{F10B2C51-9B3C-6FB7-1F4A-02C810DEF931}"/>
                </a:ext>
              </a:extLst>
            </p:cNvPr>
            <p:cNvSpPr txBox="1"/>
            <p:nvPr/>
          </p:nvSpPr>
          <p:spPr>
            <a:xfrm>
              <a:off x="199750" y="1630203"/>
              <a:ext cx="247394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Massimiliano Pulice MRICS</a:t>
              </a:r>
              <a:br>
                <a:rPr kumimoji="0" lang="de-DE" sz="1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de-DE"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Chair</a:t>
              </a:r>
            </a:p>
          </p:txBody>
        </p:sp>
      </p:grpSp>
      <p:sp>
        <p:nvSpPr>
          <p:cNvPr id="3" name="TextBox 2">
            <a:extLst>
              <a:ext uri="{FF2B5EF4-FFF2-40B4-BE49-F238E27FC236}">
                <a16:creationId xmlns:a16="http://schemas.microsoft.com/office/drawing/2014/main" id="{0C804FF5-B6C3-3268-C500-D3DAA0DBF51C}"/>
              </a:ext>
            </a:extLst>
          </p:cNvPr>
          <p:cNvSpPr txBox="1"/>
          <p:nvPr/>
        </p:nvSpPr>
        <p:spPr>
          <a:xfrm>
            <a:off x="9869079" y="4833352"/>
            <a:ext cx="1921824" cy="747897"/>
          </a:xfrm>
          <a:prstGeom prst="rect">
            <a:avLst/>
          </a:prstGeom>
          <a:noFill/>
        </p:spPr>
        <p:txBody>
          <a:bodyPr wrap="square" lIns="0" tIns="0" rIns="0" bIns="0" rtlCol="0">
            <a:spAutoFit/>
          </a:bodyPr>
          <a:lstStyle/>
          <a:p>
            <a:pPr marL="457200" marR="0" lvl="1" indent="0" algn="l" defTabSz="914377" rtl="0" eaLnBrk="1" fontAlgn="auto" latinLnBrk="0" hangingPunct="1">
              <a:lnSpc>
                <a:spcPct val="90000"/>
              </a:lnSpc>
              <a:spcBef>
                <a:spcPts val="0"/>
              </a:spcBef>
              <a:spcAft>
                <a:spcPts val="0"/>
              </a:spcAft>
              <a:buClrTx/>
              <a:buSzTx/>
              <a:buFontTx/>
              <a:buNone/>
              <a:tabLst/>
              <a:defRPr/>
            </a:pPr>
            <a:r>
              <a:rPr kumimoji="0" lang="it-IT" sz="5400" b="1" i="0" u="none" strike="noStrike" kern="1200" cap="none" spc="0" normalizeH="0" baseline="0" noProof="0" dirty="0">
                <a:ln>
                  <a:noFill/>
                </a:ln>
                <a:solidFill>
                  <a:srgbClr val="1185A3"/>
                </a:solidFill>
                <a:effectLst/>
                <a:uLnTx/>
                <a:uFillTx/>
                <a:latin typeface="Open Sans" panose="020B0606030504020204" pitchFamily="34" charset="0"/>
                <a:ea typeface="Open Sans" panose="020B0606030504020204" pitchFamily="34" charset="0"/>
                <a:cs typeface="Open Sans" panose="020B0606030504020204" pitchFamily="34" charset="0"/>
              </a:rPr>
              <a:t>700</a:t>
            </a:r>
            <a:endParaRPr kumimoji="0" lang="en-GB" sz="5400" b="1" i="0" u="none" strike="noStrike" kern="1200" cap="none" spc="0" normalizeH="0" baseline="0" noProof="0" dirty="0">
              <a:ln>
                <a:noFill/>
              </a:ln>
              <a:solidFill>
                <a:srgbClr val="1185A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0951FDEC-F5B7-783C-C262-59F790799DAB}"/>
              </a:ext>
            </a:extLst>
          </p:cNvPr>
          <p:cNvSpPr txBox="1"/>
          <p:nvPr/>
        </p:nvSpPr>
        <p:spPr>
          <a:xfrm>
            <a:off x="9894460" y="5959634"/>
            <a:ext cx="2186623" cy="664797"/>
          </a:xfrm>
          <a:prstGeom prst="rect">
            <a:avLst/>
          </a:prstGeom>
          <a:noFill/>
        </p:spPr>
        <p:txBody>
          <a:bodyPr wrap="square" lIns="0" tIns="0" rIns="0" bIns="0" rtlCol="0" anchor="ctr">
            <a:spAutoFit/>
          </a:bodyPr>
          <a:lstStyle/>
          <a:p>
            <a:pPr algn="ctr" defTabSz="914377">
              <a:lnSpc>
                <a:spcPct val="90000"/>
              </a:lnSpc>
              <a:defRPr/>
            </a:pPr>
            <a:r>
              <a:rPr lang="en-US" sz="2400" dirty="0">
                <a:solidFill>
                  <a:srgbClr val="1185A3"/>
                </a:solidFill>
                <a:latin typeface="Open Sans Light"/>
                <a:ea typeface="Open Sans Light"/>
                <a:cs typeface="Open Sans Light"/>
              </a:rPr>
              <a:t>Members and</a:t>
            </a:r>
            <a:r>
              <a:rPr kumimoji="0" lang="en-US" sz="2400" b="0" i="0" u="none" strike="noStrike" kern="1200" cap="none" spc="0" normalizeH="0" baseline="0" noProof="0" dirty="0">
                <a:ln>
                  <a:noFill/>
                </a:ln>
                <a:solidFill>
                  <a:srgbClr val="1185A3"/>
                </a:solidFill>
                <a:effectLst/>
                <a:uLnTx/>
                <a:uFillTx/>
                <a:latin typeface="Open Sans Light"/>
                <a:ea typeface="Open Sans Light"/>
                <a:cs typeface="Open Sans Light"/>
              </a:rPr>
              <a:t> </a:t>
            </a:r>
            <a:r>
              <a:rPr lang="en-US" sz="2400" dirty="0">
                <a:solidFill>
                  <a:srgbClr val="1185A3"/>
                </a:solidFill>
                <a:latin typeface="Open Sans Light"/>
                <a:ea typeface="Open Sans Light"/>
                <a:cs typeface="Open Sans Light"/>
              </a:rPr>
              <a:t>candidates</a:t>
            </a:r>
            <a:endParaRPr kumimoji="0" lang="en-GB" sz="2400" b="0" i="0" u="none" strike="noStrike" kern="1200" cap="none" spc="0" normalizeH="0" baseline="0" noProof="0" dirty="0">
              <a:ln>
                <a:noFill/>
              </a:ln>
              <a:solidFill>
                <a:srgbClr val="1185A3"/>
              </a:solidFill>
              <a:effectLst/>
              <a:uLnTx/>
              <a:uFillTx/>
              <a:latin typeface="Open Sans Light"/>
              <a:ea typeface="Open Sans Light"/>
              <a:cs typeface="Open Sans Light"/>
            </a:endParaRPr>
          </a:p>
        </p:txBody>
      </p:sp>
      <p:cxnSp>
        <p:nvCxnSpPr>
          <p:cNvPr id="7" name="Straight Connector 6">
            <a:extLst>
              <a:ext uri="{FF2B5EF4-FFF2-40B4-BE49-F238E27FC236}">
                <a16:creationId xmlns:a16="http://schemas.microsoft.com/office/drawing/2014/main" id="{DA148B1B-B9F9-52BE-F69E-A8B8BC87FD96}"/>
              </a:ext>
            </a:extLst>
          </p:cNvPr>
          <p:cNvCxnSpPr>
            <a:cxnSpLocks/>
          </p:cNvCxnSpPr>
          <p:nvPr/>
        </p:nvCxnSpPr>
        <p:spPr>
          <a:xfrm flipH="1">
            <a:off x="10295260" y="5664349"/>
            <a:ext cx="1354763"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9" name="Picture 8" descr="A black outline of a map&#10;&#10;Description automatically generated">
            <a:extLst>
              <a:ext uri="{FF2B5EF4-FFF2-40B4-BE49-F238E27FC236}">
                <a16:creationId xmlns:a16="http://schemas.microsoft.com/office/drawing/2014/main" id="{1925DD64-7416-DACF-7906-792AA9AADABD}"/>
              </a:ext>
            </a:extLst>
          </p:cNvPr>
          <p:cNvPicPr>
            <a:picLocks noChangeAspect="1"/>
          </p:cNvPicPr>
          <p:nvPr/>
        </p:nvPicPr>
        <p:blipFill>
          <a:blip r:embed="rId15">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0157521" y="3017165"/>
            <a:ext cx="1330109" cy="1571437"/>
          </a:xfrm>
          <a:prstGeom prst="rect">
            <a:avLst/>
          </a:prstGeom>
        </p:spPr>
      </p:pic>
    </p:spTree>
    <p:custDataLst>
      <p:tags r:id="rId1"/>
    </p:custDataLst>
    <p:extLst>
      <p:ext uri="{BB962C8B-B14F-4D97-AF65-F5344CB8AC3E}">
        <p14:creationId xmlns:p14="http://schemas.microsoft.com/office/powerpoint/2010/main" val="1549318853"/>
      </p:ext>
    </p:extLst>
  </p:cSld>
  <p:clrMapOvr>
    <a:masterClrMapping/>
  </p:clrMapOvr>
  <p:transition spd="slow">
    <p:cover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9887C5-7E26-4976-AA5D-BF43898955DB}"/>
              </a:ext>
            </a:extLst>
          </p:cNvPr>
          <p:cNvSpPr/>
          <p:nvPr/>
        </p:nvSpPr>
        <p:spPr>
          <a:xfrm>
            <a:off x="4214648" y="9875"/>
            <a:ext cx="7977351" cy="686069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9" name="Slide Number Placeholder 6">
            <a:extLst>
              <a:ext uri="{FF2B5EF4-FFF2-40B4-BE49-F238E27FC236}">
                <a16:creationId xmlns:a16="http://schemas.microsoft.com/office/drawing/2014/main" id="{482043CC-AE20-477D-ADAA-82EE770FF8BA}"/>
              </a:ext>
            </a:extLst>
          </p:cNvPr>
          <p:cNvSpPr txBox="1">
            <a:spLocks/>
          </p:cNvSpPr>
          <p:nvPr/>
        </p:nvSpPr>
        <p:spPr>
          <a:xfrm>
            <a:off x="979708" y="6257926"/>
            <a:ext cx="2814397" cy="184148"/>
          </a:xfrm>
          <a:prstGeom prst="rect">
            <a:avLst/>
          </a:prstGeom>
        </p:spPr>
        <p:txBody>
          <a:bodyPr vert="horz" lIns="0" tIns="0" rIns="0" bIns="0" rtlCol="0" anchor="ctr"/>
          <a:lstStyle>
            <a:defPPr>
              <a:defRPr lang="en-US"/>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srgbClr val="00B2A9"/>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41360A08-06C0-48AB-BB6C-65E2D7F27792}"/>
              </a:ext>
            </a:extLst>
          </p:cNvPr>
          <p:cNvSpPr txBox="1"/>
          <p:nvPr/>
        </p:nvSpPr>
        <p:spPr>
          <a:xfrm>
            <a:off x="529037" y="1387068"/>
            <a:ext cx="3386175" cy="1661993"/>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4000" b="1" i="0" u="none" strike="noStrike" kern="1200" cap="none" spc="0" normalizeH="0" baseline="0" noProof="0" dirty="0" err="1">
                <a:ln>
                  <a:noFill/>
                </a:ln>
                <a:solidFill>
                  <a:srgbClr val="4D3069"/>
                </a:solidFill>
                <a:effectLst/>
                <a:uLnTx/>
                <a:uFillTx/>
                <a:latin typeface="Arial" panose="020B0604020202020204"/>
                <a:ea typeface="+mn-ea"/>
                <a:cs typeface="+mn-cs"/>
              </a:rPr>
              <a:t>Membri</a:t>
            </a:r>
            <a:r>
              <a:rPr kumimoji="0" lang="en-GB" sz="4000" b="1" i="0" u="none" strike="noStrike" kern="1200" cap="none" spc="0" normalizeH="0" baseline="0" noProof="0" dirty="0">
                <a:ln>
                  <a:noFill/>
                </a:ln>
                <a:solidFill>
                  <a:srgbClr val="4D3069"/>
                </a:solidFill>
                <a:effectLst/>
                <a:uLnTx/>
                <a:uFillTx/>
                <a:latin typeface="Arial" panose="020B0604020202020204"/>
                <a:ea typeface="+mn-ea"/>
                <a:cs typeface="+mn-cs"/>
              </a:rPr>
              <a:t> </a:t>
            </a:r>
            <a:r>
              <a:rPr kumimoji="0" lang="en-GB" sz="4000" b="1" i="0" u="none" strike="noStrike" kern="1200" cap="none" spc="0" normalizeH="0" baseline="0" noProof="0" dirty="0" err="1">
                <a:ln>
                  <a:noFill/>
                </a:ln>
                <a:solidFill>
                  <a:srgbClr val="4D3069"/>
                </a:solidFill>
                <a:effectLst/>
                <a:uLnTx/>
                <a:uFillTx/>
                <a:latin typeface="Arial" panose="020B0604020202020204"/>
                <a:ea typeface="+mn-ea"/>
                <a:cs typeface="+mn-cs"/>
              </a:rPr>
              <a:t>Europei</a:t>
            </a:r>
            <a:r>
              <a:rPr kumimoji="0" lang="en-GB" sz="4000" b="1" i="0" u="none" strike="noStrike" kern="1200" cap="none" spc="0" normalizeH="0" baseline="0" noProof="0" dirty="0">
                <a:ln>
                  <a:noFill/>
                </a:ln>
                <a:solidFill>
                  <a:srgbClr val="4D3069"/>
                </a:solidFill>
                <a:effectLst/>
                <a:uLnTx/>
                <a:uFillTx/>
                <a:latin typeface="Arial" panose="020B0604020202020204"/>
                <a:ea typeface="+mn-ea"/>
                <a:cs typeface="+mn-cs"/>
              </a:rPr>
              <a:t>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4D3069"/>
                </a:solidFill>
                <a:effectLst/>
                <a:uLnTx/>
                <a:uFillTx/>
                <a:latin typeface="Arial" panose="020B0604020202020204"/>
                <a:ea typeface="+mn-ea"/>
                <a:cs typeface="+mn-cs"/>
              </a:rPr>
              <a:t>per area </a:t>
            </a:r>
          </a:p>
        </p:txBody>
      </p:sp>
      <p:pic>
        <p:nvPicPr>
          <p:cNvPr id="54" name="Graphic 53">
            <a:extLst>
              <a:ext uri="{FF2B5EF4-FFF2-40B4-BE49-F238E27FC236}">
                <a16:creationId xmlns:a16="http://schemas.microsoft.com/office/drawing/2014/main" id="{C6E7DD57-E1C1-47D8-89B3-3FF912E67C8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7786" y="490782"/>
            <a:ext cx="600075" cy="685800"/>
          </a:xfrm>
          <a:prstGeom prst="rect">
            <a:avLst/>
          </a:prstGeom>
        </p:spPr>
      </p:pic>
      <p:pic>
        <p:nvPicPr>
          <p:cNvPr id="6" name="Picture 5">
            <a:extLst>
              <a:ext uri="{FF2B5EF4-FFF2-40B4-BE49-F238E27FC236}">
                <a16:creationId xmlns:a16="http://schemas.microsoft.com/office/drawing/2014/main" id="{A590231A-E6B7-4F5C-A9D8-A1977C3F80C2}"/>
              </a:ext>
            </a:extLst>
          </p:cNvPr>
          <p:cNvPicPr>
            <a:picLocks noChangeAspect="1"/>
          </p:cNvPicPr>
          <p:nvPr/>
        </p:nvPicPr>
        <p:blipFill>
          <a:blip r:embed="rId5"/>
          <a:stretch>
            <a:fillRect/>
          </a:stretch>
        </p:blipFill>
        <p:spPr>
          <a:xfrm>
            <a:off x="4748844" y="997423"/>
            <a:ext cx="4468755" cy="4304149"/>
          </a:xfrm>
          <a:prstGeom prst="rect">
            <a:avLst/>
          </a:prstGeom>
        </p:spPr>
      </p:pic>
      <p:pic>
        <p:nvPicPr>
          <p:cNvPr id="7" name="Picture 6">
            <a:extLst>
              <a:ext uri="{FF2B5EF4-FFF2-40B4-BE49-F238E27FC236}">
                <a16:creationId xmlns:a16="http://schemas.microsoft.com/office/drawing/2014/main" id="{FCA861DC-185D-4AE6-90A0-112504748EC9}"/>
              </a:ext>
            </a:extLst>
          </p:cNvPr>
          <p:cNvPicPr>
            <a:picLocks noChangeAspect="1"/>
          </p:cNvPicPr>
          <p:nvPr/>
        </p:nvPicPr>
        <p:blipFill>
          <a:blip r:embed="rId6"/>
          <a:stretch>
            <a:fillRect/>
          </a:stretch>
        </p:blipFill>
        <p:spPr>
          <a:xfrm>
            <a:off x="9217599" y="1185883"/>
            <a:ext cx="3273836" cy="402371"/>
          </a:xfrm>
          <a:prstGeom prst="rect">
            <a:avLst/>
          </a:prstGeom>
        </p:spPr>
      </p:pic>
      <p:sp>
        <p:nvSpPr>
          <p:cNvPr id="20" name="ZoneTexte 7">
            <a:extLst>
              <a:ext uri="{FF2B5EF4-FFF2-40B4-BE49-F238E27FC236}">
                <a16:creationId xmlns:a16="http://schemas.microsoft.com/office/drawing/2014/main" id="{66D64E25-DF1F-4C27-9EB8-905FB2926BAB}"/>
              </a:ext>
            </a:extLst>
          </p:cNvPr>
          <p:cNvSpPr txBox="1">
            <a:spLocks noChangeArrowheads="1"/>
          </p:cNvSpPr>
          <p:nvPr/>
        </p:nvSpPr>
        <p:spPr bwMode="auto">
          <a:xfrm>
            <a:off x="9217599" y="1588254"/>
            <a:ext cx="325120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dirty="0">
                <a:ln>
                  <a:noFill/>
                </a:ln>
                <a:solidFill>
                  <a:srgbClr val="000000"/>
                </a:solidFill>
                <a:effectLst/>
                <a:uLnTx/>
                <a:uFillTx/>
                <a:latin typeface="Arial"/>
                <a:ea typeface="Geneva" charset="0"/>
                <a:cs typeface="Geneva" charset="0"/>
              </a:rPr>
              <a:t>Commercial Property</a:t>
            </a:r>
          </a:p>
        </p:txBody>
      </p:sp>
      <p:pic>
        <p:nvPicPr>
          <p:cNvPr id="8" name="Picture 7">
            <a:extLst>
              <a:ext uri="{FF2B5EF4-FFF2-40B4-BE49-F238E27FC236}">
                <a16:creationId xmlns:a16="http://schemas.microsoft.com/office/drawing/2014/main" id="{11933B41-D38A-45D1-A60F-C4FEB70AE2A1}"/>
              </a:ext>
            </a:extLst>
          </p:cNvPr>
          <p:cNvPicPr>
            <a:picLocks noChangeAspect="1"/>
          </p:cNvPicPr>
          <p:nvPr/>
        </p:nvPicPr>
        <p:blipFill>
          <a:blip r:embed="rId7"/>
          <a:stretch>
            <a:fillRect/>
          </a:stretch>
        </p:blipFill>
        <p:spPr>
          <a:xfrm>
            <a:off x="9217599" y="1953692"/>
            <a:ext cx="3273836" cy="402371"/>
          </a:xfrm>
          <a:prstGeom prst="rect">
            <a:avLst/>
          </a:prstGeom>
        </p:spPr>
      </p:pic>
      <p:pic>
        <p:nvPicPr>
          <p:cNvPr id="9" name="Picture 8">
            <a:extLst>
              <a:ext uri="{FF2B5EF4-FFF2-40B4-BE49-F238E27FC236}">
                <a16:creationId xmlns:a16="http://schemas.microsoft.com/office/drawing/2014/main" id="{20179DE2-6582-4E17-890A-28120B50BB3B}"/>
              </a:ext>
            </a:extLst>
          </p:cNvPr>
          <p:cNvPicPr>
            <a:picLocks noChangeAspect="1"/>
          </p:cNvPicPr>
          <p:nvPr/>
        </p:nvPicPr>
        <p:blipFill>
          <a:blip r:embed="rId8"/>
          <a:stretch>
            <a:fillRect/>
          </a:stretch>
        </p:blipFill>
        <p:spPr>
          <a:xfrm>
            <a:off x="9217599" y="2312888"/>
            <a:ext cx="3273836" cy="402371"/>
          </a:xfrm>
          <a:prstGeom prst="rect">
            <a:avLst/>
          </a:prstGeom>
        </p:spPr>
      </p:pic>
      <p:pic>
        <p:nvPicPr>
          <p:cNvPr id="10" name="Picture 9">
            <a:extLst>
              <a:ext uri="{FF2B5EF4-FFF2-40B4-BE49-F238E27FC236}">
                <a16:creationId xmlns:a16="http://schemas.microsoft.com/office/drawing/2014/main" id="{1BFA3577-311B-4A85-87F5-DF0BD0C3179A}"/>
              </a:ext>
            </a:extLst>
          </p:cNvPr>
          <p:cNvPicPr>
            <a:picLocks noChangeAspect="1"/>
          </p:cNvPicPr>
          <p:nvPr/>
        </p:nvPicPr>
        <p:blipFill>
          <a:blip r:embed="rId9"/>
          <a:stretch>
            <a:fillRect/>
          </a:stretch>
        </p:blipFill>
        <p:spPr>
          <a:xfrm>
            <a:off x="9217599" y="2715259"/>
            <a:ext cx="3273836" cy="402371"/>
          </a:xfrm>
          <a:prstGeom prst="rect">
            <a:avLst/>
          </a:prstGeom>
        </p:spPr>
      </p:pic>
      <p:pic>
        <p:nvPicPr>
          <p:cNvPr id="11" name="Picture 10">
            <a:extLst>
              <a:ext uri="{FF2B5EF4-FFF2-40B4-BE49-F238E27FC236}">
                <a16:creationId xmlns:a16="http://schemas.microsoft.com/office/drawing/2014/main" id="{98414799-E054-4AEE-83D3-7410434B6B06}"/>
              </a:ext>
            </a:extLst>
          </p:cNvPr>
          <p:cNvPicPr>
            <a:picLocks noChangeAspect="1"/>
          </p:cNvPicPr>
          <p:nvPr/>
        </p:nvPicPr>
        <p:blipFill>
          <a:blip r:embed="rId10"/>
          <a:stretch>
            <a:fillRect/>
          </a:stretch>
        </p:blipFill>
        <p:spPr>
          <a:xfrm>
            <a:off x="9194963" y="3117630"/>
            <a:ext cx="3273836" cy="402371"/>
          </a:xfrm>
          <a:prstGeom prst="rect">
            <a:avLst/>
          </a:prstGeom>
        </p:spPr>
      </p:pic>
      <p:pic>
        <p:nvPicPr>
          <p:cNvPr id="12" name="Picture 11">
            <a:extLst>
              <a:ext uri="{FF2B5EF4-FFF2-40B4-BE49-F238E27FC236}">
                <a16:creationId xmlns:a16="http://schemas.microsoft.com/office/drawing/2014/main" id="{488C63FB-A008-4DBB-92CE-5B98E9B8EB31}"/>
              </a:ext>
            </a:extLst>
          </p:cNvPr>
          <p:cNvPicPr>
            <a:picLocks noChangeAspect="1"/>
          </p:cNvPicPr>
          <p:nvPr/>
        </p:nvPicPr>
        <p:blipFill>
          <a:blip r:embed="rId11"/>
          <a:stretch>
            <a:fillRect/>
          </a:stretch>
        </p:blipFill>
        <p:spPr>
          <a:xfrm>
            <a:off x="9194963" y="3510324"/>
            <a:ext cx="3273836" cy="396274"/>
          </a:xfrm>
          <a:prstGeom prst="rect">
            <a:avLst/>
          </a:prstGeom>
        </p:spPr>
      </p:pic>
      <p:pic>
        <p:nvPicPr>
          <p:cNvPr id="13" name="Picture 12">
            <a:extLst>
              <a:ext uri="{FF2B5EF4-FFF2-40B4-BE49-F238E27FC236}">
                <a16:creationId xmlns:a16="http://schemas.microsoft.com/office/drawing/2014/main" id="{83629263-2EF1-4079-BB26-675F8E77EA99}"/>
              </a:ext>
            </a:extLst>
          </p:cNvPr>
          <p:cNvPicPr>
            <a:picLocks noChangeAspect="1"/>
          </p:cNvPicPr>
          <p:nvPr/>
        </p:nvPicPr>
        <p:blipFill>
          <a:blip r:embed="rId12"/>
          <a:stretch>
            <a:fillRect/>
          </a:stretch>
        </p:blipFill>
        <p:spPr>
          <a:xfrm>
            <a:off x="9194963" y="3861977"/>
            <a:ext cx="3273836" cy="402371"/>
          </a:xfrm>
          <a:prstGeom prst="rect">
            <a:avLst/>
          </a:prstGeom>
        </p:spPr>
      </p:pic>
      <p:pic>
        <p:nvPicPr>
          <p:cNvPr id="14" name="Picture 13">
            <a:extLst>
              <a:ext uri="{FF2B5EF4-FFF2-40B4-BE49-F238E27FC236}">
                <a16:creationId xmlns:a16="http://schemas.microsoft.com/office/drawing/2014/main" id="{BF6174F2-0FFA-45CA-84E5-9ADAA2F4C1AF}"/>
              </a:ext>
            </a:extLst>
          </p:cNvPr>
          <p:cNvPicPr>
            <a:picLocks noChangeAspect="1"/>
          </p:cNvPicPr>
          <p:nvPr/>
        </p:nvPicPr>
        <p:blipFill>
          <a:blip r:embed="rId13"/>
          <a:stretch>
            <a:fillRect/>
          </a:stretch>
        </p:blipFill>
        <p:spPr>
          <a:xfrm>
            <a:off x="9217599" y="4278133"/>
            <a:ext cx="3273836" cy="396274"/>
          </a:xfrm>
          <a:prstGeom prst="rect">
            <a:avLst/>
          </a:prstGeom>
        </p:spPr>
      </p:pic>
      <p:pic>
        <p:nvPicPr>
          <p:cNvPr id="15" name="Picture 14">
            <a:extLst>
              <a:ext uri="{FF2B5EF4-FFF2-40B4-BE49-F238E27FC236}">
                <a16:creationId xmlns:a16="http://schemas.microsoft.com/office/drawing/2014/main" id="{B06563BE-DF5F-45A3-B71A-6FD3FE38857A}"/>
              </a:ext>
            </a:extLst>
          </p:cNvPr>
          <p:cNvPicPr>
            <a:picLocks noChangeAspect="1"/>
          </p:cNvPicPr>
          <p:nvPr/>
        </p:nvPicPr>
        <p:blipFill>
          <a:blip r:embed="rId14"/>
          <a:stretch>
            <a:fillRect/>
          </a:stretch>
        </p:blipFill>
        <p:spPr>
          <a:xfrm>
            <a:off x="9194963" y="4662922"/>
            <a:ext cx="3273836" cy="402371"/>
          </a:xfrm>
          <a:prstGeom prst="rect">
            <a:avLst/>
          </a:prstGeom>
        </p:spPr>
      </p:pic>
      <p:pic>
        <p:nvPicPr>
          <p:cNvPr id="17" name="Picture 16">
            <a:extLst>
              <a:ext uri="{FF2B5EF4-FFF2-40B4-BE49-F238E27FC236}">
                <a16:creationId xmlns:a16="http://schemas.microsoft.com/office/drawing/2014/main" id="{D7555144-7434-4D3D-ADD1-2729CE532BC8}"/>
              </a:ext>
            </a:extLst>
          </p:cNvPr>
          <p:cNvPicPr>
            <a:picLocks noChangeAspect="1"/>
          </p:cNvPicPr>
          <p:nvPr/>
        </p:nvPicPr>
        <p:blipFill>
          <a:blip r:embed="rId15"/>
          <a:stretch>
            <a:fillRect/>
          </a:stretch>
        </p:blipFill>
        <p:spPr>
          <a:xfrm>
            <a:off x="9194963" y="5047711"/>
            <a:ext cx="3273836" cy="402371"/>
          </a:xfrm>
          <a:prstGeom prst="rect">
            <a:avLst/>
          </a:prstGeom>
        </p:spPr>
      </p:pic>
    </p:spTree>
    <p:extLst>
      <p:ext uri="{BB962C8B-B14F-4D97-AF65-F5344CB8AC3E}">
        <p14:creationId xmlns:p14="http://schemas.microsoft.com/office/powerpoint/2010/main" val="1343584272"/>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300"/>
                                  </p:stCondLst>
                                  <p:childTnLst>
                                    <p:set>
                                      <p:cBhvr>
                                        <p:cTn id="6" dur="1" fill="hold">
                                          <p:stCondLst>
                                            <p:cond delay="0"/>
                                          </p:stCondLst>
                                        </p:cTn>
                                        <p:tgtEl>
                                          <p:spTgt spid="54"/>
                                        </p:tgtEl>
                                        <p:attrNameLst>
                                          <p:attrName>style.visibility</p:attrName>
                                        </p:attrNameLst>
                                      </p:cBhvr>
                                      <p:to>
                                        <p:strVal val="visible"/>
                                      </p:to>
                                    </p:set>
                                    <p:anim calcmode="lin" valueType="num">
                                      <p:cBhvr>
                                        <p:cTn id="7" dur="300" fill="hold"/>
                                        <p:tgtEl>
                                          <p:spTgt spid="54"/>
                                        </p:tgtEl>
                                        <p:attrNameLst>
                                          <p:attrName>ppt_w</p:attrName>
                                        </p:attrNameLst>
                                      </p:cBhvr>
                                      <p:tavLst>
                                        <p:tav tm="0">
                                          <p:val>
                                            <p:fltVal val="0"/>
                                          </p:val>
                                        </p:tav>
                                        <p:tav tm="100000">
                                          <p:val>
                                            <p:strVal val="#ppt_w"/>
                                          </p:val>
                                        </p:tav>
                                      </p:tavLst>
                                    </p:anim>
                                    <p:anim calcmode="lin" valueType="num">
                                      <p:cBhvr>
                                        <p:cTn id="8" dur="300" fill="hold"/>
                                        <p:tgtEl>
                                          <p:spTgt spid="54"/>
                                        </p:tgtEl>
                                        <p:attrNameLst>
                                          <p:attrName>ppt_h</p:attrName>
                                        </p:attrNameLst>
                                      </p:cBhvr>
                                      <p:tavLst>
                                        <p:tav tm="0">
                                          <p:val>
                                            <p:fltVal val="0"/>
                                          </p:val>
                                        </p:tav>
                                        <p:tav tm="100000">
                                          <p:val>
                                            <p:strVal val="#ppt_h"/>
                                          </p:val>
                                        </p:tav>
                                      </p:tavLst>
                                    </p:anim>
                                    <p:animEffect transition="in" filter="fade">
                                      <p:cBhvr>
                                        <p:cTn id="9" dur="300"/>
                                        <p:tgtEl>
                                          <p:spTgt spid="54"/>
                                        </p:tgtEl>
                                      </p:cBhvr>
                                    </p:animEffect>
                                  </p:childTnLst>
                                </p:cTn>
                              </p:par>
                              <p:par>
                                <p:cTn id="10" presetID="6" presetClass="emph" presetSubtype="0" autoRev="1" fill="hold" nodeType="withEffect">
                                  <p:stCondLst>
                                    <p:cond delay="600"/>
                                  </p:stCondLst>
                                  <p:childTnLst>
                                    <p:animScale>
                                      <p:cBhvr>
                                        <p:cTn id="11" dur="150" fill="hold"/>
                                        <p:tgtEl>
                                          <p:spTgt spid="54"/>
                                        </p:tgtEl>
                                      </p:cBhvr>
                                      <p:by x="110000" y="110000"/>
                                    </p:animScale>
                                  </p:childTnLst>
                                </p:cTn>
                              </p:par>
                              <p:par>
                                <p:cTn id="12" presetID="2" presetClass="entr" presetSubtype="8" decel="50000" fill="hold" grpId="0" nodeType="withEffect">
                                  <p:stCondLst>
                                    <p:cond delay="15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300" fill="hold"/>
                                        <p:tgtEl>
                                          <p:spTgt spid="2"/>
                                        </p:tgtEl>
                                        <p:attrNameLst>
                                          <p:attrName>ppt_x</p:attrName>
                                        </p:attrNameLst>
                                      </p:cBhvr>
                                      <p:tavLst>
                                        <p:tav tm="0">
                                          <p:val>
                                            <p:strVal val="0-#ppt_w/2"/>
                                          </p:val>
                                        </p:tav>
                                        <p:tav tm="100000">
                                          <p:val>
                                            <p:strVal val="#ppt_x"/>
                                          </p:val>
                                        </p:tav>
                                      </p:tavLst>
                                    </p:anim>
                                    <p:anim calcmode="lin" valueType="num">
                                      <p:cBhvr additive="base">
                                        <p:cTn id="15" dur="3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TextBox 80">
            <a:extLst>
              <a:ext uri="{FF2B5EF4-FFF2-40B4-BE49-F238E27FC236}">
                <a16:creationId xmlns:a16="http://schemas.microsoft.com/office/drawing/2014/main" id="{0139B831-A2A2-41D7-BB19-3F5A1D9DA00F}"/>
              </a:ext>
            </a:extLst>
          </p:cNvPr>
          <p:cNvSpPr txBox="1"/>
          <p:nvPr/>
        </p:nvSpPr>
        <p:spPr>
          <a:xfrm>
            <a:off x="99745" y="2603312"/>
            <a:ext cx="3170346" cy="1641200"/>
          </a:xfrm>
          <a:prstGeom prst="rect">
            <a:avLst/>
          </a:prstGeom>
          <a:noFill/>
        </p:spPr>
        <p:txBody>
          <a:bodyPr wrap="square" lIns="288000" tIns="72000" rIns="288000" bIns="72000" rtlCol="0"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44546A"/>
                </a:solidFill>
                <a:effectLst/>
                <a:uLnTx/>
                <a:uFillTx/>
                <a:latin typeface="Open Sans Light"/>
                <a:ea typeface="Open Sans Light"/>
                <a:cs typeface="Open Sans Light"/>
              </a:rPr>
              <a:t>…</a:t>
            </a:r>
            <a:r>
              <a:rPr lang="en-US" sz="3600" dirty="0">
                <a:solidFill>
                  <a:srgbClr val="44546A"/>
                </a:solidFill>
                <a:latin typeface="Open Sans Light"/>
                <a:ea typeface="Open Sans Light"/>
                <a:cs typeface="Open Sans Light"/>
              </a:rPr>
              <a:t>operating</a:t>
            </a:r>
            <a:r>
              <a:rPr kumimoji="0" lang="en-US" sz="3600" b="0" i="0" u="none" strike="noStrike" kern="1200" cap="none" spc="0" normalizeH="0" baseline="0" noProof="0" dirty="0">
                <a:ln>
                  <a:noFill/>
                </a:ln>
                <a:solidFill>
                  <a:srgbClr val="44546A"/>
                </a:solidFill>
                <a:effectLst/>
                <a:uLnTx/>
                <a:uFillTx/>
                <a:latin typeface="Open Sans Light"/>
                <a:ea typeface="Open Sans Light"/>
                <a:cs typeface="Open Sans Light"/>
              </a:rPr>
              <a:t> </a:t>
            </a:r>
            <a:br>
              <a:rPr lang="en-US" sz="3600" b="0" i="0" u="none" strike="noStrike" kern="1200" cap="none" spc="0" normalizeH="0" baseline="0" noProof="0" dirty="0">
                <a:ln>
                  <a:noFill/>
                </a:ln>
                <a:effectLst/>
                <a:uLnTx/>
                <a:uFillTx/>
                <a:latin typeface="Open Sans Light" panose="020B0306030504020204" pitchFamily="34" charset="0"/>
                <a:ea typeface="Open Sans Light" panose="020B0306030504020204" pitchFamily="34" charset="0"/>
                <a:cs typeface="Open Sans Light" panose="020B0306030504020204" pitchFamily="34" charset="0"/>
              </a:rPr>
            </a:br>
            <a:r>
              <a:rPr kumimoji="0" lang="en-US" sz="3600" b="0" i="0" u="none" strike="noStrike" kern="1200" cap="none" spc="0" normalizeH="0" baseline="0" noProof="0" dirty="0">
                <a:ln>
                  <a:noFill/>
                </a:ln>
                <a:solidFill>
                  <a:srgbClr val="44546A"/>
                </a:solidFill>
                <a:effectLst/>
                <a:uLnTx/>
                <a:uFillTx/>
                <a:latin typeface="Open Sans Light"/>
                <a:ea typeface="Open Sans Light"/>
                <a:cs typeface="Open Sans Light"/>
              </a:rPr>
              <a:t>in the main areas of</a:t>
            </a:r>
          </a:p>
        </p:txBody>
      </p:sp>
      <p:sp>
        <p:nvSpPr>
          <p:cNvPr id="68" name="Rectangle 67">
            <a:extLst>
              <a:ext uri="{FF2B5EF4-FFF2-40B4-BE49-F238E27FC236}">
                <a16:creationId xmlns:a16="http://schemas.microsoft.com/office/drawing/2014/main" id="{898D6407-503F-491A-A0C8-B8698BE91622}"/>
              </a:ext>
            </a:extLst>
          </p:cNvPr>
          <p:cNvSpPr/>
          <p:nvPr/>
        </p:nvSpPr>
        <p:spPr>
          <a:xfrm>
            <a:off x="9178305" y="-5089"/>
            <a:ext cx="3024000" cy="6868800"/>
          </a:xfrm>
          <a:prstGeom prst="rect">
            <a:avLst/>
          </a:prstGeom>
          <a:solidFill>
            <a:srgbClr val="364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F6683E6E-7F7E-43F0-A33B-F9D1903BB925}"/>
              </a:ext>
            </a:extLst>
          </p:cNvPr>
          <p:cNvSpPr/>
          <p:nvPr/>
        </p:nvSpPr>
        <p:spPr>
          <a:xfrm>
            <a:off x="9204936" y="3631077"/>
            <a:ext cx="2970738" cy="366254"/>
          </a:xfrm>
          <a:prstGeom prst="rect">
            <a:avLst/>
          </a:prstGeom>
        </p:spPr>
        <p:txBody>
          <a:bodyPr wrap="square" lIns="0" tIns="0" rIns="0" bIns="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property</a:t>
            </a:r>
            <a:endParaRPr kumimoji="0" lang="en-GB" sz="2800" b="1" i="0" u="none" strike="noStrike" kern="1200" cap="none" spc="0" normalizeH="0" baseline="0" noProof="0">
              <a:ln>
                <a:noFill/>
              </a:ln>
              <a:solidFill>
                <a:prstClr val="black"/>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grpSp>
        <p:nvGrpSpPr>
          <p:cNvPr id="30" name="Graphic 28">
            <a:extLst>
              <a:ext uri="{FF2B5EF4-FFF2-40B4-BE49-F238E27FC236}">
                <a16:creationId xmlns:a16="http://schemas.microsoft.com/office/drawing/2014/main" id="{3C3333FB-2DA0-4BE4-BDF3-C4A4D3142F8E}"/>
              </a:ext>
            </a:extLst>
          </p:cNvPr>
          <p:cNvGrpSpPr/>
          <p:nvPr/>
        </p:nvGrpSpPr>
        <p:grpSpPr>
          <a:xfrm>
            <a:off x="10248128" y="1879729"/>
            <a:ext cx="1026015" cy="832213"/>
            <a:chOff x="10288244" y="2840036"/>
            <a:chExt cx="857250" cy="695325"/>
          </a:xfrm>
        </p:grpSpPr>
        <p:sp>
          <p:nvSpPr>
            <p:cNvPr id="31" name="Freeform: Shape 30">
              <a:extLst>
                <a:ext uri="{FF2B5EF4-FFF2-40B4-BE49-F238E27FC236}">
                  <a16:creationId xmlns:a16="http://schemas.microsoft.com/office/drawing/2014/main" id="{C2ECCAF1-47A3-49F8-9142-920304B26E18}"/>
                </a:ext>
              </a:extLst>
            </p:cNvPr>
            <p:cNvSpPr/>
            <p:nvPr/>
          </p:nvSpPr>
          <p:spPr>
            <a:xfrm>
              <a:off x="10633049" y="3075303"/>
              <a:ext cx="278130" cy="451484"/>
            </a:xfrm>
            <a:custGeom>
              <a:avLst/>
              <a:gdLst>
                <a:gd name="connsiteX0" fmla="*/ 0 w 278130"/>
                <a:gd name="connsiteY0" fmla="*/ 0 h 451484"/>
                <a:gd name="connsiteX1" fmla="*/ 278130 w 278130"/>
                <a:gd name="connsiteY1" fmla="*/ 0 h 451484"/>
                <a:gd name="connsiteX2" fmla="*/ 278130 w 278130"/>
                <a:gd name="connsiteY2" fmla="*/ 451485 h 451484"/>
                <a:gd name="connsiteX3" fmla="*/ 0 w 278130"/>
                <a:gd name="connsiteY3" fmla="*/ 451485 h 451484"/>
              </a:gdLst>
              <a:ahLst/>
              <a:cxnLst>
                <a:cxn ang="0">
                  <a:pos x="connsiteX0" y="connsiteY0"/>
                </a:cxn>
                <a:cxn ang="0">
                  <a:pos x="connsiteX1" y="connsiteY1"/>
                </a:cxn>
                <a:cxn ang="0">
                  <a:pos x="connsiteX2" y="connsiteY2"/>
                </a:cxn>
                <a:cxn ang="0">
                  <a:pos x="connsiteX3" y="connsiteY3"/>
                </a:cxn>
              </a:cxnLst>
              <a:rect l="l" t="t" r="r" b="b"/>
              <a:pathLst>
                <a:path w="278130" h="451484">
                  <a:moveTo>
                    <a:pt x="0" y="0"/>
                  </a:moveTo>
                  <a:lnTo>
                    <a:pt x="278130" y="0"/>
                  </a:lnTo>
                  <a:lnTo>
                    <a:pt x="278130" y="451485"/>
                  </a:lnTo>
                  <a:lnTo>
                    <a:pt x="0" y="451485"/>
                  </a:lnTo>
                </a:path>
              </a:pathLst>
            </a:custGeom>
            <a:no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2DC0CC88-3BB5-4D81-81B3-21B1F6092256}"/>
                </a:ext>
              </a:extLst>
            </p:cNvPr>
            <p:cNvSpPr/>
            <p:nvPr/>
          </p:nvSpPr>
          <p:spPr>
            <a:xfrm>
              <a:off x="10298721" y="2850513"/>
              <a:ext cx="333375" cy="675322"/>
            </a:xfrm>
            <a:custGeom>
              <a:avLst/>
              <a:gdLst>
                <a:gd name="connsiteX0" fmla="*/ 0 w 333375"/>
                <a:gd name="connsiteY0" fmla="*/ 0 h 675322"/>
                <a:gd name="connsiteX1" fmla="*/ 333375 w 333375"/>
                <a:gd name="connsiteY1" fmla="*/ 0 h 675322"/>
                <a:gd name="connsiteX2" fmla="*/ 333375 w 333375"/>
                <a:gd name="connsiteY2" fmla="*/ 675323 h 675322"/>
                <a:gd name="connsiteX3" fmla="*/ 0 w 333375"/>
                <a:gd name="connsiteY3" fmla="*/ 675323 h 675322"/>
              </a:gdLst>
              <a:ahLst/>
              <a:cxnLst>
                <a:cxn ang="0">
                  <a:pos x="connsiteX0" y="connsiteY0"/>
                </a:cxn>
                <a:cxn ang="0">
                  <a:pos x="connsiteX1" y="connsiteY1"/>
                </a:cxn>
                <a:cxn ang="0">
                  <a:pos x="connsiteX2" y="connsiteY2"/>
                </a:cxn>
                <a:cxn ang="0">
                  <a:pos x="connsiteX3" y="connsiteY3"/>
                </a:cxn>
              </a:cxnLst>
              <a:rect l="l" t="t" r="r" b="b"/>
              <a:pathLst>
                <a:path w="333375" h="675322">
                  <a:moveTo>
                    <a:pt x="0" y="0"/>
                  </a:moveTo>
                  <a:lnTo>
                    <a:pt x="333375" y="0"/>
                  </a:lnTo>
                  <a:lnTo>
                    <a:pt x="333375" y="675323"/>
                  </a:lnTo>
                  <a:lnTo>
                    <a:pt x="0" y="675323"/>
                  </a:lnTo>
                  <a:close/>
                </a:path>
              </a:pathLst>
            </a:custGeom>
            <a:solidFill>
              <a:schemeClr val="tx2"/>
            </a:solid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3" name="Graphic 28">
              <a:extLst>
                <a:ext uri="{FF2B5EF4-FFF2-40B4-BE49-F238E27FC236}">
                  <a16:creationId xmlns:a16="http://schemas.microsoft.com/office/drawing/2014/main" id="{3C3333FB-2DA0-4BE4-BDF3-C4A4D3142F8E}"/>
                </a:ext>
              </a:extLst>
            </p:cNvPr>
            <p:cNvGrpSpPr/>
            <p:nvPr/>
          </p:nvGrpSpPr>
          <p:grpSpPr>
            <a:xfrm>
              <a:off x="10370159" y="2952431"/>
              <a:ext cx="191452" cy="455295"/>
              <a:chOff x="10370159" y="2952431"/>
              <a:chExt cx="191452" cy="455295"/>
            </a:xfrm>
          </p:grpSpPr>
          <p:grpSp>
            <p:nvGrpSpPr>
              <p:cNvPr id="34" name="Graphic 28">
                <a:extLst>
                  <a:ext uri="{FF2B5EF4-FFF2-40B4-BE49-F238E27FC236}">
                    <a16:creationId xmlns:a16="http://schemas.microsoft.com/office/drawing/2014/main" id="{3C3333FB-2DA0-4BE4-BDF3-C4A4D3142F8E}"/>
                  </a:ext>
                </a:extLst>
              </p:cNvPr>
              <p:cNvGrpSpPr/>
              <p:nvPr/>
            </p:nvGrpSpPr>
            <p:grpSpPr>
              <a:xfrm>
                <a:off x="10370159" y="2952431"/>
                <a:ext cx="191452" cy="9525"/>
                <a:chOff x="10370159" y="2952431"/>
                <a:chExt cx="191452" cy="9525"/>
              </a:xfrm>
            </p:grpSpPr>
            <p:sp>
              <p:nvSpPr>
                <p:cNvPr id="35" name="Freeform: Shape 34">
                  <a:extLst>
                    <a:ext uri="{FF2B5EF4-FFF2-40B4-BE49-F238E27FC236}">
                      <a16:creationId xmlns:a16="http://schemas.microsoft.com/office/drawing/2014/main" id="{B6A9BE7C-39D9-49B9-AC23-2618BAC6DA70}"/>
                    </a:ext>
                  </a:extLst>
                </p:cNvPr>
                <p:cNvSpPr/>
                <p:nvPr/>
              </p:nvSpPr>
              <p:spPr>
                <a:xfrm>
                  <a:off x="10370159" y="2952431"/>
                  <a:ext cx="68580" cy="9525"/>
                </a:xfrm>
                <a:custGeom>
                  <a:avLst/>
                  <a:gdLst>
                    <a:gd name="connsiteX0" fmla="*/ 0 w 68580"/>
                    <a:gd name="connsiteY0" fmla="*/ 0 h 9525"/>
                    <a:gd name="connsiteX1" fmla="*/ 68580 w 68580"/>
                    <a:gd name="connsiteY1" fmla="*/ 0 h 9525"/>
                  </a:gdLst>
                  <a:ahLst/>
                  <a:cxnLst>
                    <a:cxn ang="0">
                      <a:pos x="connsiteX0" y="connsiteY0"/>
                    </a:cxn>
                    <a:cxn ang="0">
                      <a:pos x="connsiteX1" y="connsiteY1"/>
                    </a:cxn>
                  </a:cxnLst>
                  <a:rect l="l" t="t" r="r" b="b"/>
                  <a:pathLst>
                    <a:path w="68580" h="9525">
                      <a:moveTo>
                        <a:pt x="0" y="0"/>
                      </a:moveTo>
                      <a:lnTo>
                        <a:pt x="68580" y="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037E8FBE-0BF8-4F93-BF02-2505E0E36805}"/>
                    </a:ext>
                  </a:extLst>
                </p:cNvPr>
                <p:cNvSpPr/>
                <p:nvPr/>
              </p:nvSpPr>
              <p:spPr>
                <a:xfrm>
                  <a:off x="10493031" y="2952431"/>
                  <a:ext cx="68580" cy="9525"/>
                </a:xfrm>
                <a:custGeom>
                  <a:avLst/>
                  <a:gdLst>
                    <a:gd name="connsiteX0" fmla="*/ 0 w 68580"/>
                    <a:gd name="connsiteY0" fmla="*/ 0 h 9525"/>
                    <a:gd name="connsiteX1" fmla="*/ 68580 w 68580"/>
                    <a:gd name="connsiteY1" fmla="*/ 0 h 9525"/>
                  </a:gdLst>
                  <a:ahLst/>
                  <a:cxnLst>
                    <a:cxn ang="0">
                      <a:pos x="connsiteX0" y="connsiteY0"/>
                    </a:cxn>
                    <a:cxn ang="0">
                      <a:pos x="connsiteX1" y="connsiteY1"/>
                    </a:cxn>
                  </a:cxnLst>
                  <a:rect l="l" t="t" r="r" b="b"/>
                  <a:pathLst>
                    <a:path w="68580" h="9525">
                      <a:moveTo>
                        <a:pt x="0" y="0"/>
                      </a:moveTo>
                      <a:lnTo>
                        <a:pt x="68580" y="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7" name="Graphic 28">
                <a:extLst>
                  <a:ext uri="{FF2B5EF4-FFF2-40B4-BE49-F238E27FC236}">
                    <a16:creationId xmlns:a16="http://schemas.microsoft.com/office/drawing/2014/main" id="{3C3333FB-2DA0-4BE4-BDF3-C4A4D3142F8E}"/>
                  </a:ext>
                </a:extLst>
              </p:cNvPr>
              <p:cNvGrpSpPr/>
              <p:nvPr/>
            </p:nvGrpSpPr>
            <p:grpSpPr>
              <a:xfrm>
                <a:off x="10370159" y="3028631"/>
                <a:ext cx="191452" cy="9525"/>
                <a:chOff x="10370159" y="3028631"/>
                <a:chExt cx="191452" cy="9525"/>
              </a:xfrm>
            </p:grpSpPr>
            <p:sp>
              <p:nvSpPr>
                <p:cNvPr id="48" name="Freeform: Shape 47">
                  <a:extLst>
                    <a:ext uri="{FF2B5EF4-FFF2-40B4-BE49-F238E27FC236}">
                      <a16:creationId xmlns:a16="http://schemas.microsoft.com/office/drawing/2014/main" id="{A29DF376-54AA-4092-B68A-1F15B89F095B}"/>
                    </a:ext>
                  </a:extLst>
                </p:cNvPr>
                <p:cNvSpPr/>
                <p:nvPr/>
              </p:nvSpPr>
              <p:spPr>
                <a:xfrm>
                  <a:off x="10370159" y="3028631"/>
                  <a:ext cx="68580" cy="9525"/>
                </a:xfrm>
                <a:custGeom>
                  <a:avLst/>
                  <a:gdLst>
                    <a:gd name="connsiteX0" fmla="*/ 0 w 68580"/>
                    <a:gd name="connsiteY0" fmla="*/ 0 h 9525"/>
                    <a:gd name="connsiteX1" fmla="*/ 68580 w 68580"/>
                    <a:gd name="connsiteY1" fmla="*/ 0 h 9525"/>
                  </a:gdLst>
                  <a:ahLst/>
                  <a:cxnLst>
                    <a:cxn ang="0">
                      <a:pos x="connsiteX0" y="connsiteY0"/>
                    </a:cxn>
                    <a:cxn ang="0">
                      <a:pos x="connsiteX1" y="connsiteY1"/>
                    </a:cxn>
                  </a:cxnLst>
                  <a:rect l="l" t="t" r="r" b="b"/>
                  <a:pathLst>
                    <a:path w="68580" h="9525">
                      <a:moveTo>
                        <a:pt x="0" y="0"/>
                      </a:moveTo>
                      <a:lnTo>
                        <a:pt x="68580" y="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Shape 48">
                  <a:extLst>
                    <a:ext uri="{FF2B5EF4-FFF2-40B4-BE49-F238E27FC236}">
                      <a16:creationId xmlns:a16="http://schemas.microsoft.com/office/drawing/2014/main" id="{E877F3B1-EF7A-4548-BE72-7D663608D8DC}"/>
                    </a:ext>
                  </a:extLst>
                </p:cNvPr>
                <p:cNvSpPr/>
                <p:nvPr/>
              </p:nvSpPr>
              <p:spPr>
                <a:xfrm>
                  <a:off x="10493031" y="3028631"/>
                  <a:ext cx="68580" cy="9525"/>
                </a:xfrm>
                <a:custGeom>
                  <a:avLst/>
                  <a:gdLst>
                    <a:gd name="connsiteX0" fmla="*/ 0 w 68580"/>
                    <a:gd name="connsiteY0" fmla="*/ 0 h 9525"/>
                    <a:gd name="connsiteX1" fmla="*/ 68580 w 68580"/>
                    <a:gd name="connsiteY1" fmla="*/ 0 h 9525"/>
                  </a:gdLst>
                  <a:ahLst/>
                  <a:cxnLst>
                    <a:cxn ang="0">
                      <a:pos x="connsiteX0" y="connsiteY0"/>
                    </a:cxn>
                    <a:cxn ang="0">
                      <a:pos x="connsiteX1" y="connsiteY1"/>
                    </a:cxn>
                  </a:cxnLst>
                  <a:rect l="l" t="t" r="r" b="b"/>
                  <a:pathLst>
                    <a:path w="68580" h="9525">
                      <a:moveTo>
                        <a:pt x="0" y="0"/>
                      </a:moveTo>
                      <a:lnTo>
                        <a:pt x="68580" y="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0" name="Graphic 28">
                <a:extLst>
                  <a:ext uri="{FF2B5EF4-FFF2-40B4-BE49-F238E27FC236}">
                    <a16:creationId xmlns:a16="http://schemas.microsoft.com/office/drawing/2014/main" id="{3C3333FB-2DA0-4BE4-BDF3-C4A4D3142F8E}"/>
                  </a:ext>
                </a:extLst>
              </p:cNvPr>
              <p:cNvGrpSpPr/>
              <p:nvPr/>
            </p:nvGrpSpPr>
            <p:grpSpPr>
              <a:xfrm>
                <a:off x="10370159" y="3103878"/>
                <a:ext cx="191452" cy="9525"/>
                <a:chOff x="10370159" y="3103878"/>
                <a:chExt cx="191452" cy="9525"/>
              </a:xfrm>
            </p:grpSpPr>
            <p:sp>
              <p:nvSpPr>
                <p:cNvPr id="51" name="Freeform: Shape 50">
                  <a:extLst>
                    <a:ext uri="{FF2B5EF4-FFF2-40B4-BE49-F238E27FC236}">
                      <a16:creationId xmlns:a16="http://schemas.microsoft.com/office/drawing/2014/main" id="{A8834569-0663-4646-AD97-DB413F74FE34}"/>
                    </a:ext>
                  </a:extLst>
                </p:cNvPr>
                <p:cNvSpPr/>
                <p:nvPr/>
              </p:nvSpPr>
              <p:spPr>
                <a:xfrm>
                  <a:off x="10370159" y="3103878"/>
                  <a:ext cx="68580" cy="9525"/>
                </a:xfrm>
                <a:custGeom>
                  <a:avLst/>
                  <a:gdLst>
                    <a:gd name="connsiteX0" fmla="*/ 0 w 68580"/>
                    <a:gd name="connsiteY0" fmla="*/ 0 h 9525"/>
                    <a:gd name="connsiteX1" fmla="*/ 68580 w 68580"/>
                    <a:gd name="connsiteY1" fmla="*/ 0 h 9525"/>
                  </a:gdLst>
                  <a:ahLst/>
                  <a:cxnLst>
                    <a:cxn ang="0">
                      <a:pos x="connsiteX0" y="connsiteY0"/>
                    </a:cxn>
                    <a:cxn ang="0">
                      <a:pos x="connsiteX1" y="connsiteY1"/>
                    </a:cxn>
                  </a:cxnLst>
                  <a:rect l="l" t="t" r="r" b="b"/>
                  <a:pathLst>
                    <a:path w="68580" h="9525">
                      <a:moveTo>
                        <a:pt x="0" y="0"/>
                      </a:moveTo>
                      <a:lnTo>
                        <a:pt x="68580" y="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E0B01918-1324-4B22-B63A-57B54F8E54D8}"/>
                    </a:ext>
                  </a:extLst>
                </p:cNvPr>
                <p:cNvSpPr/>
                <p:nvPr/>
              </p:nvSpPr>
              <p:spPr>
                <a:xfrm>
                  <a:off x="10493031" y="3103878"/>
                  <a:ext cx="68580" cy="9525"/>
                </a:xfrm>
                <a:custGeom>
                  <a:avLst/>
                  <a:gdLst>
                    <a:gd name="connsiteX0" fmla="*/ 0 w 68580"/>
                    <a:gd name="connsiteY0" fmla="*/ 0 h 9525"/>
                    <a:gd name="connsiteX1" fmla="*/ 68580 w 68580"/>
                    <a:gd name="connsiteY1" fmla="*/ 0 h 9525"/>
                  </a:gdLst>
                  <a:ahLst/>
                  <a:cxnLst>
                    <a:cxn ang="0">
                      <a:pos x="connsiteX0" y="connsiteY0"/>
                    </a:cxn>
                    <a:cxn ang="0">
                      <a:pos x="connsiteX1" y="connsiteY1"/>
                    </a:cxn>
                  </a:cxnLst>
                  <a:rect l="l" t="t" r="r" b="b"/>
                  <a:pathLst>
                    <a:path w="68580" h="9525">
                      <a:moveTo>
                        <a:pt x="0" y="0"/>
                      </a:moveTo>
                      <a:lnTo>
                        <a:pt x="68580" y="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aphic 28">
                <a:extLst>
                  <a:ext uri="{FF2B5EF4-FFF2-40B4-BE49-F238E27FC236}">
                    <a16:creationId xmlns:a16="http://schemas.microsoft.com/office/drawing/2014/main" id="{3C3333FB-2DA0-4BE4-BDF3-C4A4D3142F8E}"/>
                  </a:ext>
                </a:extLst>
              </p:cNvPr>
              <p:cNvGrpSpPr/>
              <p:nvPr/>
            </p:nvGrpSpPr>
            <p:grpSpPr>
              <a:xfrm>
                <a:off x="10370159" y="3180078"/>
                <a:ext cx="191452" cy="9525"/>
                <a:chOff x="10370159" y="3180078"/>
                <a:chExt cx="191452" cy="9525"/>
              </a:xfrm>
            </p:grpSpPr>
            <p:sp>
              <p:nvSpPr>
                <p:cNvPr id="54" name="Freeform: Shape 53">
                  <a:extLst>
                    <a:ext uri="{FF2B5EF4-FFF2-40B4-BE49-F238E27FC236}">
                      <a16:creationId xmlns:a16="http://schemas.microsoft.com/office/drawing/2014/main" id="{5738320B-45AC-4C13-A5F8-0A43E5868DAE}"/>
                    </a:ext>
                  </a:extLst>
                </p:cNvPr>
                <p:cNvSpPr/>
                <p:nvPr/>
              </p:nvSpPr>
              <p:spPr>
                <a:xfrm>
                  <a:off x="10370159" y="3180078"/>
                  <a:ext cx="68580" cy="9525"/>
                </a:xfrm>
                <a:custGeom>
                  <a:avLst/>
                  <a:gdLst>
                    <a:gd name="connsiteX0" fmla="*/ 0 w 68580"/>
                    <a:gd name="connsiteY0" fmla="*/ 0 h 9525"/>
                    <a:gd name="connsiteX1" fmla="*/ 68580 w 68580"/>
                    <a:gd name="connsiteY1" fmla="*/ 0 h 9525"/>
                  </a:gdLst>
                  <a:ahLst/>
                  <a:cxnLst>
                    <a:cxn ang="0">
                      <a:pos x="connsiteX0" y="connsiteY0"/>
                    </a:cxn>
                    <a:cxn ang="0">
                      <a:pos x="connsiteX1" y="connsiteY1"/>
                    </a:cxn>
                  </a:cxnLst>
                  <a:rect l="l" t="t" r="r" b="b"/>
                  <a:pathLst>
                    <a:path w="68580" h="9525">
                      <a:moveTo>
                        <a:pt x="0" y="0"/>
                      </a:moveTo>
                      <a:lnTo>
                        <a:pt x="68580" y="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048C20DD-75E3-4592-B929-0045166578D5}"/>
                    </a:ext>
                  </a:extLst>
                </p:cNvPr>
                <p:cNvSpPr/>
                <p:nvPr/>
              </p:nvSpPr>
              <p:spPr>
                <a:xfrm>
                  <a:off x="10493031" y="3180078"/>
                  <a:ext cx="68580" cy="9525"/>
                </a:xfrm>
                <a:custGeom>
                  <a:avLst/>
                  <a:gdLst>
                    <a:gd name="connsiteX0" fmla="*/ 0 w 68580"/>
                    <a:gd name="connsiteY0" fmla="*/ 0 h 9525"/>
                    <a:gd name="connsiteX1" fmla="*/ 68580 w 68580"/>
                    <a:gd name="connsiteY1" fmla="*/ 0 h 9525"/>
                  </a:gdLst>
                  <a:ahLst/>
                  <a:cxnLst>
                    <a:cxn ang="0">
                      <a:pos x="connsiteX0" y="connsiteY0"/>
                    </a:cxn>
                    <a:cxn ang="0">
                      <a:pos x="connsiteX1" y="connsiteY1"/>
                    </a:cxn>
                  </a:cxnLst>
                  <a:rect l="l" t="t" r="r" b="b"/>
                  <a:pathLst>
                    <a:path w="68580" h="9525">
                      <a:moveTo>
                        <a:pt x="0" y="0"/>
                      </a:moveTo>
                      <a:lnTo>
                        <a:pt x="68580" y="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0" name="Graphic 28">
                <a:extLst>
                  <a:ext uri="{FF2B5EF4-FFF2-40B4-BE49-F238E27FC236}">
                    <a16:creationId xmlns:a16="http://schemas.microsoft.com/office/drawing/2014/main" id="{3C3333FB-2DA0-4BE4-BDF3-C4A4D3142F8E}"/>
                  </a:ext>
                </a:extLst>
              </p:cNvPr>
              <p:cNvGrpSpPr/>
              <p:nvPr/>
            </p:nvGrpSpPr>
            <p:grpSpPr>
              <a:xfrm>
                <a:off x="10370159" y="3256278"/>
                <a:ext cx="191452" cy="9525"/>
                <a:chOff x="10370159" y="3256278"/>
                <a:chExt cx="191452" cy="9525"/>
              </a:xfrm>
            </p:grpSpPr>
            <p:sp>
              <p:nvSpPr>
                <p:cNvPr id="61" name="Freeform: Shape 60">
                  <a:extLst>
                    <a:ext uri="{FF2B5EF4-FFF2-40B4-BE49-F238E27FC236}">
                      <a16:creationId xmlns:a16="http://schemas.microsoft.com/office/drawing/2014/main" id="{65A4A345-339F-4497-8982-DDF6B564962B}"/>
                    </a:ext>
                  </a:extLst>
                </p:cNvPr>
                <p:cNvSpPr/>
                <p:nvPr/>
              </p:nvSpPr>
              <p:spPr>
                <a:xfrm>
                  <a:off x="10370159" y="3256278"/>
                  <a:ext cx="68580" cy="9525"/>
                </a:xfrm>
                <a:custGeom>
                  <a:avLst/>
                  <a:gdLst>
                    <a:gd name="connsiteX0" fmla="*/ 0 w 68580"/>
                    <a:gd name="connsiteY0" fmla="*/ 0 h 9525"/>
                    <a:gd name="connsiteX1" fmla="*/ 68580 w 68580"/>
                    <a:gd name="connsiteY1" fmla="*/ 0 h 9525"/>
                  </a:gdLst>
                  <a:ahLst/>
                  <a:cxnLst>
                    <a:cxn ang="0">
                      <a:pos x="connsiteX0" y="connsiteY0"/>
                    </a:cxn>
                    <a:cxn ang="0">
                      <a:pos x="connsiteX1" y="connsiteY1"/>
                    </a:cxn>
                  </a:cxnLst>
                  <a:rect l="l" t="t" r="r" b="b"/>
                  <a:pathLst>
                    <a:path w="68580" h="9525">
                      <a:moveTo>
                        <a:pt x="0" y="0"/>
                      </a:moveTo>
                      <a:lnTo>
                        <a:pt x="68580" y="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Shape 66">
                  <a:extLst>
                    <a:ext uri="{FF2B5EF4-FFF2-40B4-BE49-F238E27FC236}">
                      <a16:creationId xmlns:a16="http://schemas.microsoft.com/office/drawing/2014/main" id="{7816A0C3-C0F0-466E-9513-10048D78EBBA}"/>
                    </a:ext>
                  </a:extLst>
                </p:cNvPr>
                <p:cNvSpPr/>
                <p:nvPr/>
              </p:nvSpPr>
              <p:spPr>
                <a:xfrm>
                  <a:off x="10493031" y="3256278"/>
                  <a:ext cx="68580" cy="9525"/>
                </a:xfrm>
                <a:custGeom>
                  <a:avLst/>
                  <a:gdLst>
                    <a:gd name="connsiteX0" fmla="*/ 0 w 68580"/>
                    <a:gd name="connsiteY0" fmla="*/ 0 h 9525"/>
                    <a:gd name="connsiteX1" fmla="*/ 68580 w 68580"/>
                    <a:gd name="connsiteY1" fmla="*/ 0 h 9525"/>
                  </a:gdLst>
                  <a:ahLst/>
                  <a:cxnLst>
                    <a:cxn ang="0">
                      <a:pos x="connsiteX0" y="connsiteY0"/>
                    </a:cxn>
                    <a:cxn ang="0">
                      <a:pos x="connsiteX1" y="connsiteY1"/>
                    </a:cxn>
                  </a:cxnLst>
                  <a:rect l="l" t="t" r="r" b="b"/>
                  <a:pathLst>
                    <a:path w="68580" h="9525">
                      <a:moveTo>
                        <a:pt x="0" y="0"/>
                      </a:moveTo>
                      <a:lnTo>
                        <a:pt x="68580" y="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0" name="Graphic 28">
                <a:extLst>
                  <a:ext uri="{FF2B5EF4-FFF2-40B4-BE49-F238E27FC236}">
                    <a16:creationId xmlns:a16="http://schemas.microsoft.com/office/drawing/2014/main" id="{3C3333FB-2DA0-4BE4-BDF3-C4A4D3142F8E}"/>
                  </a:ext>
                </a:extLst>
              </p:cNvPr>
              <p:cNvGrpSpPr/>
              <p:nvPr/>
            </p:nvGrpSpPr>
            <p:grpSpPr>
              <a:xfrm>
                <a:off x="10370159" y="3331526"/>
                <a:ext cx="191452" cy="9525"/>
                <a:chOff x="10370159" y="3331526"/>
                <a:chExt cx="191452" cy="9525"/>
              </a:xfrm>
            </p:grpSpPr>
            <p:sp>
              <p:nvSpPr>
                <p:cNvPr id="71" name="Freeform: Shape 70">
                  <a:extLst>
                    <a:ext uri="{FF2B5EF4-FFF2-40B4-BE49-F238E27FC236}">
                      <a16:creationId xmlns:a16="http://schemas.microsoft.com/office/drawing/2014/main" id="{165C9880-CD9D-47CC-8205-4DB20A936FF3}"/>
                    </a:ext>
                  </a:extLst>
                </p:cNvPr>
                <p:cNvSpPr/>
                <p:nvPr/>
              </p:nvSpPr>
              <p:spPr>
                <a:xfrm>
                  <a:off x="10370159" y="3331526"/>
                  <a:ext cx="68580" cy="9525"/>
                </a:xfrm>
                <a:custGeom>
                  <a:avLst/>
                  <a:gdLst>
                    <a:gd name="connsiteX0" fmla="*/ 0 w 68580"/>
                    <a:gd name="connsiteY0" fmla="*/ 0 h 9525"/>
                    <a:gd name="connsiteX1" fmla="*/ 68580 w 68580"/>
                    <a:gd name="connsiteY1" fmla="*/ 0 h 9525"/>
                  </a:gdLst>
                  <a:ahLst/>
                  <a:cxnLst>
                    <a:cxn ang="0">
                      <a:pos x="connsiteX0" y="connsiteY0"/>
                    </a:cxn>
                    <a:cxn ang="0">
                      <a:pos x="connsiteX1" y="connsiteY1"/>
                    </a:cxn>
                  </a:cxnLst>
                  <a:rect l="l" t="t" r="r" b="b"/>
                  <a:pathLst>
                    <a:path w="68580" h="9525">
                      <a:moveTo>
                        <a:pt x="0" y="0"/>
                      </a:moveTo>
                      <a:lnTo>
                        <a:pt x="68580" y="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Shape 71">
                  <a:extLst>
                    <a:ext uri="{FF2B5EF4-FFF2-40B4-BE49-F238E27FC236}">
                      <a16:creationId xmlns:a16="http://schemas.microsoft.com/office/drawing/2014/main" id="{A01B2260-B4FA-49E3-B9AC-C5C2C00EB634}"/>
                    </a:ext>
                  </a:extLst>
                </p:cNvPr>
                <p:cNvSpPr/>
                <p:nvPr/>
              </p:nvSpPr>
              <p:spPr>
                <a:xfrm>
                  <a:off x="10493031" y="3331526"/>
                  <a:ext cx="68580" cy="9525"/>
                </a:xfrm>
                <a:custGeom>
                  <a:avLst/>
                  <a:gdLst>
                    <a:gd name="connsiteX0" fmla="*/ 0 w 68580"/>
                    <a:gd name="connsiteY0" fmla="*/ 0 h 9525"/>
                    <a:gd name="connsiteX1" fmla="*/ 68580 w 68580"/>
                    <a:gd name="connsiteY1" fmla="*/ 0 h 9525"/>
                  </a:gdLst>
                  <a:ahLst/>
                  <a:cxnLst>
                    <a:cxn ang="0">
                      <a:pos x="connsiteX0" y="connsiteY0"/>
                    </a:cxn>
                    <a:cxn ang="0">
                      <a:pos x="connsiteX1" y="connsiteY1"/>
                    </a:cxn>
                  </a:cxnLst>
                  <a:rect l="l" t="t" r="r" b="b"/>
                  <a:pathLst>
                    <a:path w="68580" h="9525">
                      <a:moveTo>
                        <a:pt x="0" y="0"/>
                      </a:moveTo>
                      <a:lnTo>
                        <a:pt x="68580" y="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3" name="Graphic 28">
                <a:extLst>
                  <a:ext uri="{FF2B5EF4-FFF2-40B4-BE49-F238E27FC236}">
                    <a16:creationId xmlns:a16="http://schemas.microsoft.com/office/drawing/2014/main" id="{3C3333FB-2DA0-4BE4-BDF3-C4A4D3142F8E}"/>
                  </a:ext>
                </a:extLst>
              </p:cNvPr>
              <p:cNvGrpSpPr/>
              <p:nvPr/>
            </p:nvGrpSpPr>
            <p:grpSpPr>
              <a:xfrm>
                <a:off x="10370159" y="3407726"/>
                <a:ext cx="191452" cy="9525"/>
                <a:chOff x="10370159" y="3407726"/>
                <a:chExt cx="191452" cy="9525"/>
              </a:xfrm>
            </p:grpSpPr>
            <p:sp>
              <p:nvSpPr>
                <p:cNvPr id="74" name="Freeform: Shape 73">
                  <a:extLst>
                    <a:ext uri="{FF2B5EF4-FFF2-40B4-BE49-F238E27FC236}">
                      <a16:creationId xmlns:a16="http://schemas.microsoft.com/office/drawing/2014/main" id="{6854D559-7F8B-45AE-BF16-5B3F890450A9}"/>
                    </a:ext>
                  </a:extLst>
                </p:cNvPr>
                <p:cNvSpPr/>
                <p:nvPr/>
              </p:nvSpPr>
              <p:spPr>
                <a:xfrm>
                  <a:off x="10370159" y="3407726"/>
                  <a:ext cx="68580" cy="9525"/>
                </a:xfrm>
                <a:custGeom>
                  <a:avLst/>
                  <a:gdLst>
                    <a:gd name="connsiteX0" fmla="*/ 0 w 68580"/>
                    <a:gd name="connsiteY0" fmla="*/ 0 h 9525"/>
                    <a:gd name="connsiteX1" fmla="*/ 68580 w 68580"/>
                    <a:gd name="connsiteY1" fmla="*/ 0 h 9525"/>
                  </a:gdLst>
                  <a:ahLst/>
                  <a:cxnLst>
                    <a:cxn ang="0">
                      <a:pos x="connsiteX0" y="connsiteY0"/>
                    </a:cxn>
                    <a:cxn ang="0">
                      <a:pos x="connsiteX1" y="connsiteY1"/>
                    </a:cxn>
                  </a:cxnLst>
                  <a:rect l="l" t="t" r="r" b="b"/>
                  <a:pathLst>
                    <a:path w="68580" h="9525">
                      <a:moveTo>
                        <a:pt x="0" y="0"/>
                      </a:moveTo>
                      <a:lnTo>
                        <a:pt x="68580" y="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3144FE1B-B809-4670-86CD-359567453DA3}"/>
                    </a:ext>
                  </a:extLst>
                </p:cNvPr>
                <p:cNvSpPr/>
                <p:nvPr/>
              </p:nvSpPr>
              <p:spPr>
                <a:xfrm>
                  <a:off x="10493031" y="3407726"/>
                  <a:ext cx="68580" cy="9525"/>
                </a:xfrm>
                <a:custGeom>
                  <a:avLst/>
                  <a:gdLst>
                    <a:gd name="connsiteX0" fmla="*/ 0 w 68580"/>
                    <a:gd name="connsiteY0" fmla="*/ 0 h 9525"/>
                    <a:gd name="connsiteX1" fmla="*/ 68580 w 68580"/>
                    <a:gd name="connsiteY1" fmla="*/ 0 h 9525"/>
                  </a:gdLst>
                  <a:ahLst/>
                  <a:cxnLst>
                    <a:cxn ang="0">
                      <a:pos x="connsiteX0" y="connsiteY0"/>
                    </a:cxn>
                    <a:cxn ang="0">
                      <a:pos x="connsiteX1" y="connsiteY1"/>
                    </a:cxn>
                  </a:cxnLst>
                  <a:rect l="l" t="t" r="r" b="b"/>
                  <a:pathLst>
                    <a:path w="68580" h="9525">
                      <a:moveTo>
                        <a:pt x="0" y="0"/>
                      </a:moveTo>
                      <a:lnTo>
                        <a:pt x="68580" y="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76" name="Graphic 28">
              <a:extLst>
                <a:ext uri="{FF2B5EF4-FFF2-40B4-BE49-F238E27FC236}">
                  <a16:creationId xmlns:a16="http://schemas.microsoft.com/office/drawing/2014/main" id="{3C3333FB-2DA0-4BE4-BDF3-C4A4D3142F8E}"/>
                </a:ext>
              </a:extLst>
            </p:cNvPr>
            <p:cNvGrpSpPr/>
            <p:nvPr/>
          </p:nvGrpSpPr>
          <p:grpSpPr>
            <a:xfrm>
              <a:off x="10703534" y="3137216"/>
              <a:ext cx="137160" cy="316230"/>
              <a:chOff x="10703534" y="3137216"/>
              <a:chExt cx="137160" cy="316230"/>
            </a:xfrm>
          </p:grpSpPr>
          <p:grpSp>
            <p:nvGrpSpPr>
              <p:cNvPr id="77" name="Graphic 28">
                <a:extLst>
                  <a:ext uri="{FF2B5EF4-FFF2-40B4-BE49-F238E27FC236}">
                    <a16:creationId xmlns:a16="http://schemas.microsoft.com/office/drawing/2014/main" id="{3C3333FB-2DA0-4BE4-BDF3-C4A4D3142F8E}"/>
                  </a:ext>
                </a:extLst>
              </p:cNvPr>
              <p:cNvGrpSpPr/>
              <p:nvPr/>
            </p:nvGrpSpPr>
            <p:grpSpPr>
              <a:xfrm>
                <a:off x="10703534" y="3137216"/>
                <a:ext cx="137160" cy="64770"/>
                <a:chOff x="10703534" y="3137216"/>
                <a:chExt cx="137160" cy="64770"/>
              </a:xfrm>
            </p:grpSpPr>
            <p:sp>
              <p:nvSpPr>
                <p:cNvPr id="78" name="Freeform: Shape 77">
                  <a:extLst>
                    <a:ext uri="{FF2B5EF4-FFF2-40B4-BE49-F238E27FC236}">
                      <a16:creationId xmlns:a16="http://schemas.microsoft.com/office/drawing/2014/main" id="{7EA38543-16D4-4DBE-8871-81C1CC81EAC3}"/>
                    </a:ext>
                  </a:extLst>
                </p:cNvPr>
                <p:cNvSpPr/>
                <p:nvPr/>
              </p:nvSpPr>
              <p:spPr>
                <a:xfrm>
                  <a:off x="10703534" y="3137216"/>
                  <a:ext cx="9525" cy="64770"/>
                </a:xfrm>
                <a:custGeom>
                  <a:avLst/>
                  <a:gdLst>
                    <a:gd name="connsiteX0" fmla="*/ 0 w 9525"/>
                    <a:gd name="connsiteY0" fmla="*/ 0 h 64770"/>
                    <a:gd name="connsiteX1" fmla="*/ 0 w 9525"/>
                    <a:gd name="connsiteY1" fmla="*/ 64770 h 64770"/>
                  </a:gdLst>
                  <a:ahLst/>
                  <a:cxnLst>
                    <a:cxn ang="0">
                      <a:pos x="connsiteX0" y="connsiteY0"/>
                    </a:cxn>
                    <a:cxn ang="0">
                      <a:pos x="connsiteX1" y="connsiteY1"/>
                    </a:cxn>
                  </a:cxnLst>
                  <a:rect l="l" t="t" r="r" b="b"/>
                  <a:pathLst>
                    <a:path w="9525" h="64770">
                      <a:moveTo>
                        <a:pt x="0" y="0"/>
                      </a:moveTo>
                      <a:lnTo>
                        <a:pt x="0" y="6477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Shape 78">
                  <a:extLst>
                    <a:ext uri="{FF2B5EF4-FFF2-40B4-BE49-F238E27FC236}">
                      <a16:creationId xmlns:a16="http://schemas.microsoft.com/office/drawing/2014/main" id="{6DC9BEF5-A0EF-4A5B-B601-6A134E45E4A3}"/>
                    </a:ext>
                  </a:extLst>
                </p:cNvPr>
                <p:cNvSpPr/>
                <p:nvPr/>
              </p:nvSpPr>
              <p:spPr>
                <a:xfrm>
                  <a:off x="10772114" y="3137216"/>
                  <a:ext cx="9525" cy="64770"/>
                </a:xfrm>
                <a:custGeom>
                  <a:avLst/>
                  <a:gdLst>
                    <a:gd name="connsiteX0" fmla="*/ 0 w 9525"/>
                    <a:gd name="connsiteY0" fmla="*/ 0 h 64770"/>
                    <a:gd name="connsiteX1" fmla="*/ 0 w 9525"/>
                    <a:gd name="connsiteY1" fmla="*/ 64770 h 64770"/>
                  </a:gdLst>
                  <a:ahLst/>
                  <a:cxnLst>
                    <a:cxn ang="0">
                      <a:pos x="connsiteX0" y="connsiteY0"/>
                    </a:cxn>
                    <a:cxn ang="0">
                      <a:pos x="connsiteX1" y="connsiteY1"/>
                    </a:cxn>
                  </a:cxnLst>
                  <a:rect l="l" t="t" r="r" b="b"/>
                  <a:pathLst>
                    <a:path w="9525" h="64770">
                      <a:moveTo>
                        <a:pt x="0" y="0"/>
                      </a:moveTo>
                      <a:lnTo>
                        <a:pt x="0" y="6477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Freeform: Shape 79">
                  <a:extLst>
                    <a:ext uri="{FF2B5EF4-FFF2-40B4-BE49-F238E27FC236}">
                      <a16:creationId xmlns:a16="http://schemas.microsoft.com/office/drawing/2014/main" id="{2224DEF7-5182-4942-906D-21D784B5003C}"/>
                    </a:ext>
                  </a:extLst>
                </p:cNvPr>
                <p:cNvSpPr/>
                <p:nvPr/>
              </p:nvSpPr>
              <p:spPr>
                <a:xfrm>
                  <a:off x="10840694" y="3137216"/>
                  <a:ext cx="9525" cy="64770"/>
                </a:xfrm>
                <a:custGeom>
                  <a:avLst/>
                  <a:gdLst>
                    <a:gd name="connsiteX0" fmla="*/ 0 w 9525"/>
                    <a:gd name="connsiteY0" fmla="*/ 0 h 64770"/>
                    <a:gd name="connsiteX1" fmla="*/ 0 w 9525"/>
                    <a:gd name="connsiteY1" fmla="*/ 64770 h 64770"/>
                  </a:gdLst>
                  <a:ahLst/>
                  <a:cxnLst>
                    <a:cxn ang="0">
                      <a:pos x="connsiteX0" y="connsiteY0"/>
                    </a:cxn>
                    <a:cxn ang="0">
                      <a:pos x="connsiteX1" y="connsiteY1"/>
                    </a:cxn>
                  </a:cxnLst>
                  <a:rect l="l" t="t" r="r" b="b"/>
                  <a:pathLst>
                    <a:path w="9525" h="64770">
                      <a:moveTo>
                        <a:pt x="0" y="0"/>
                      </a:moveTo>
                      <a:lnTo>
                        <a:pt x="0" y="6477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2" name="Graphic 28">
                <a:extLst>
                  <a:ext uri="{FF2B5EF4-FFF2-40B4-BE49-F238E27FC236}">
                    <a16:creationId xmlns:a16="http://schemas.microsoft.com/office/drawing/2014/main" id="{3C3333FB-2DA0-4BE4-BDF3-C4A4D3142F8E}"/>
                  </a:ext>
                </a:extLst>
              </p:cNvPr>
              <p:cNvGrpSpPr/>
              <p:nvPr/>
            </p:nvGrpSpPr>
            <p:grpSpPr>
              <a:xfrm>
                <a:off x="10703534" y="3262946"/>
                <a:ext cx="137160" cy="64770"/>
                <a:chOff x="10703534" y="3262946"/>
                <a:chExt cx="137160" cy="64770"/>
              </a:xfrm>
            </p:grpSpPr>
            <p:sp>
              <p:nvSpPr>
                <p:cNvPr id="83" name="Freeform: Shape 82">
                  <a:extLst>
                    <a:ext uri="{FF2B5EF4-FFF2-40B4-BE49-F238E27FC236}">
                      <a16:creationId xmlns:a16="http://schemas.microsoft.com/office/drawing/2014/main" id="{14941D1F-3171-40CE-85DE-9186A2217D0F}"/>
                    </a:ext>
                  </a:extLst>
                </p:cNvPr>
                <p:cNvSpPr/>
                <p:nvPr/>
              </p:nvSpPr>
              <p:spPr>
                <a:xfrm>
                  <a:off x="10703534" y="3262946"/>
                  <a:ext cx="9525" cy="64770"/>
                </a:xfrm>
                <a:custGeom>
                  <a:avLst/>
                  <a:gdLst>
                    <a:gd name="connsiteX0" fmla="*/ 0 w 9525"/>
                    <a:gd name="connsiteY0" fmla="*/ 0 h 64770"/>
                    <a:gd name="connsiteX1" fmla="*/ 0 w 9525"/>
                    <a:gd name="connsiteY1" fmla="*/ 64770 h 64770"/>
                  </a:gdLst>
                  <a:ahLst/>
                  <a:cxnLst>
                    <a:cxn ang="0">
                      <a:pos x="connsiteX0" y="connsiteY0"/>
                    </a:cxn>
                    <a:cxn ang="0">
                      <a:pos x="connsiteX1" y="connsiteY1"/>
                    </a:cxn>
                  </a:cxnLst>
                  <a:rect l="l" t="t" r="r" b="b"/>
                  <a:pathLst>
                    <a:path w="9525" h="64770">
                      <a:moveTo>
                        <a:pt x="0" y="0"/>
                      </a:moveTo>
                      <a:lnTo>
                        <a:pt x="0" y="6477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Freeform: Shape 83">
                  <a:extLst>
                    <a:ext uri="{FF2B5EF4-FFF2-40B4-BE49-F238E27FC236}">
                      <a16:creationId xmlns:a16="http://schemas.microsoft.com/office/drawing/2014/main" id="{A179B9AB-643A-45E1-A51B-E31FA4BE26FE}"/>
                    </a:ext>
                  </a:extLst>
                </p:cNvPr>
                <p:cNvSpPr/>
                <p:nvPr/>
              </p:nvSpPr>
              <p:spPr>
                <a:xfrm>
                  <a:off x="10772114" y="3262946"/>
                  <a:ext cx="9525" cy="64770"/>
                </a:xfrm>
                <a:custGeom>
                  <a:avLst/>
                  <a:gdLst>
                    <a:gd name="connsiteX0" fmla="*/ 0 w 9525"/>
                    <a:gd name="connsiteY0" fmla="*/ 0 h 64770"/>
                    <a:gd name="connsiteX1" fmla="*/ 0 w 9525"/>
                    <a:gd name="connsiteY1" fmla="*/ 64770 h 64770"/>
                  </a:gdLst>
                  <a:ahLst/>
                  <a:cxnLst>
                    <a:cxn ang="0">
                      <a:pos x="connsiteX0" y="connsiteY0"/>
                    </a:cxn>
                    <a:cxn ang="0">
                      <a:pos x="connsiteX1" y="connsiteY1"/>
                    </a:cxn>
                  </a:cxnLst>
                  <a:rect l="l" t="t" r="r" b="b"/>
                  <a:pathLst>
                    <a:path w="9525" h="64770">
                      <a:moveTo>
                        <a:pt x="0" y="0"/>
                      </a:moveTo>
                      <a:lnTo>
                        <a:pt x="0" y="6477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Freeform: Shape 84">
                  <a:extLst>
                    <a:ext uri="{FF2B5EF4-FFF2-40B4-BE49-F238E27FC236}">
                      <a16:creationId xmlns:a16="http://schemas.microsoft.com/office/drawing/2014/main" id="{F6921899-139C-4295-A367-6FF57A1230E1}"/>
                    </a:ext>
                  </a:extLst>
                </p:cNvPr>
                <p:cNvSpPr/>
                <p:nvPr/>
              </p:nvSpPr>
              <p:spPr>
                <a:xfrm>
                  <a:off x="10840694" y="3262946"/>
                  <a:ext cx="9525" cy="64770"/>
                </a:xfrm>
                <a:custGeom>
                  <a:avLst/>
                  <a:gdLst>
                    <a:gd name="connsiteX0" fmla="*/ 0 w 9525"/>
                    <a:gd name="connsiteY0" fmla="*/ 0 h 64770"/>
                    <a:gd name="connsiteX1" fmla="*/ 0 w 9525"/>
                    <a:gd name="connsiteY1" fmla="*/ 64770 h 64770"/>
                  </a:gdLst>
                  <a:ahLst/>
                  <a:cxnLst>
                    <a:cxn ang="0">
                      <a:pos x="connsiteX0" y="connsiteY0"/>
                    </a:cxn>
                    <a:cxn ang="0">
                      <a:pos x="connsiteX1" y="connsiteY1"/>
                    </a:cxn>
                  </a:cxnLst>
                  <a:rect l="l" t="t" r="r" b="b"/>
                  <a:pathLst>
                    <a:path w="9525" h="64770">
                      <a:moveTo>
                        <a:pt x="0" y="0"/>
                      </a:moveTo>
                      <a:lnTo>
                        <a:pt x="0" y="64770"/>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86" name="Graphic 28">
                <a:extLst>
                  <a:ext uri="{FF2B5EF4-FFF2-40B4-BE49-F238E27FC236}">
                    <a16:creationId xmlns:a16="http://schemas.microsoft.com/office/drawing/2014/main" id="{3C3333FB-2DA0-4BE4-BDF3-C4A4D3142F8E}"/>
                  </a:ext>
                </a:extLst>
              </p:cNvPr>
              <p:cNvGrpSpPr/>
              <p:nvPr/>
            </p:nvGrpSpPr>
            <p:grpSpPr>
              <a:xfrm>
                <a:off x="10703534" y="3389628"/>
                <a:ext cx="137160" cy="63817"/>
                <a:chOff x="10703534" y="3389628"/>
                <a:chExt cx="137160" cy="63817"/>
              </a:xfrm>
            </p:grpSpPr>
            <p:sp>
              <p:nvSpPr>
                <p:cNvPr id="91" name="Freeform: Shape 90">
                  <a:extLst>
                    <a:ext uri="{FF2B5EF4-FFF2-40B4-BE49-F238E27FC236}">
                      <a16:creationId xmlns:a16="http://schemas.microsoft.com/office/drawing/2014/main" id="{28A4A149-B0DF-4D0C-B378-4351CA2B1569}"/>
                    </a:ext>
                  </a:extLst>
                </p:cNvPr>
                <p:cNvSpPr/>
                <p:nvPr/>
              </p:nvSpPr>
              <p:spPr>
                <a:xfrm>
                  <a:off x="10703534" y="3389628"/>
                  <a:ext cx="9525" cy="63817"/>
                </a:xfrm>
                <a:custGeom>
                  <a:avLst/>
                  <a:gdLst>
                    <a:gd name="connsiteX0" fmla="*/ 0 w 9525"/>
                    <a:gd name="connsiteY0" fmla="*/ 0 h 63817"/>
                    <a:gd name="connsiteX1" fmla="*/ 0 w 9525"/>
                    <a:gd name="connsiteY1" fmla="*/ 63818 h 63817"/>
                  </a:gdLst>
                  <a:ahLst/>
                  <a:cxnLst>
                    <a:cxn ang="0">
                      <a:pos x="connsiteX0" y="connsiteY0"/>
                    </a:cxn>
                    <a:cxn ang="0">
                      <a:pos x="connsiteX1" y="connsiteY1"/>
                    </a:cxn>
                  </a:cxnLst>
                  <a:rect l="l" t="t" r="r" b="b"/>
                  <a:pathLst>
                    <a:path w="9525" h="63817">
                      <a:moveTo>
                        <a:pt x="0" y="0"/>
                      </a:moveTo>
                      <a:lnTo>
                        <a:pt x="0" y="63818"/>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Freeform: Shape 91">
                  <a:extLst>
                    <a:ext uri="{FF2B5EF4-FFF2-40B4-BE49-F238E27FC236}">
                      <a16:creationId xmlns:a16="http://schemas.microsoft.com/office/drawing/2014/main" id="{5F1FE217-0F88-4F76-8A4B-B88E413C89AE}"/>
                    </a:ext>
                  </a:extLst>
                </p:cNvPr>
                <p:cNvSpPr/>
                <p:nvPr/>
              </p:nvSpPr>
              <p:spPr>
                <a:xfrm>
                  <a:off x="10772114" y="3389628"/>
                  <a:ext cx="9525" cy="63817"/>
                </a:xfrm>
                <a:custGeom>
                  <a:avLst/>
                  <a:gdLst>
                    <a:gd name="connsiteX0" fmla="*/ 0 w 9525"/>
                    <a:gd name="connsiteY0" fmla="*/ 0 h 63817"/>
                    <a:gd name="connsiteX1" fmla="*/ 0 w 9525"/>
                    <a:gd name="connsiteY1" fmla="*/ 63818 h 63817"/>
                  </a:gdLst>
                  <a:ahLst/>
                  <a:cxnLst>
                    <a:cxn ang="0">
                      <a:pos x="connsiteX0" y="connsiteY0"/>
                    </a:cxn>
                    <a:cxn ang="0">
                      <a:pos x="connsiteX1" y="connsiteY1"/>
                    </a:cxn>
                  </a:cxnLst>
                  <a:rect l="l" t="t" r="r" b="b"/>
                  <a:pathLst>
                    <a:path w="9525" h="63817">
                      <a:moveTo>
                        <a:pt x="0" y="0"/>
                      </a:moveTo>
                      <a:lnTo>
                        <a:pt x="0" y="63818"/>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Freeform: Shape 92">
                  <a:extLst>
                    <a:ext uri="{FF2B5EF4-FFF2-40B4-BE49-F238E27FC236}">
                      <a16:creationId xmlns:a16="http://schemas.microsoft.com/office/drawing/2014/main" id="{D0AFB630-6EE7-4C4C-8AF8-6BF2F3B9822F}"/>
                    </a:ext>
                  </a:extLst>
                </p:cNvPr>
                <p:cNvSpPr/>
                <p:nvPr/>
              </p:nvSpPr>
              <p:spPr>
                <a:xfrm>
                  <a:off x="10840694" y="3389628"/>
                  <a:ext cx="9525" cy="63817"/>
                </a:xfrm>
                <a:custGeom>
                  <a:avLst/>
                  <a:gdLst>
                    <a:gd name="connsiteX0" fmla="*/ 0 w 9525"/>
                    <a:gd name="connsiteY0" fmla="*/ 0 h 63817"/>
                    <a:gd name="connsiteX1" fmla="*/ 0 w 9525"/>
                    <a:gd name="connsiteY1" fmla="*/ 63818 h 63817"/>
                  </a:gdLst>
                  <a:ahLst/>
                  <a:cxnLst>
                    <a:cxn ang="0">
                      <a:pos x="connsiteX0" y="connsiteY0"/>
                    </a:cxn>
                    <a:cxn ang="0">
                      <a:pos x="connsiteX1" y="connsiteY1"/>
                    </a:cxn>
                  </a:cxnLst>
                  <a:rect l="l" t="t" r="r" b="b"/>
                  <a:pathLst>
                    <a:path w="9525" h="63817">
                      <a:moveTo>
                        <a:pt x="0" y="0"/>
                      </a:moveTo>
                      <a:lnTo>
                        <a:pt x="0" y="63818"/>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94" name="Freeform: Shape 93">
              <a:extLst>
                <a:ext uri="{FF2B5EF4-FFF2-40B4-BE49-F238E27FC236}">
                  <a16:creationId xmlns:a16="http://schemas.microsoft.com/office/drawing/2014/main" id="{A91617C3-750F-49F9-A570-338BED9C4101}"/>
                </a:ext>
              </a:extLst>
            </p:cNvPr>
            <p:cNvSpPr/>
            <p:nvPr/>
          </p:nvSpPr>
          <p:spPr>
            <a:xfrm>
              <a:off x="10911179" y="3526788"/>
              <a:ext cx="225742" cy="9525"/>
            </a:xfrm>
            <a:custGeom>
              <a:avLst/>
              <a:gdLst>
                <a:gd name="connsiteX0" fmla="*/ 0 w 225742"/>
                <a:gd name="connsiteY0" fmla="*/ 0 h 9525"/>
                <a:gd name="connsiteX1" fmla="*/ 225742 w 225742"/>
                <a:gd name="connsiteY1" fmla="*/ 0 h 9525"/>
              </a:gdLst>
              <a:ahLst/>
              <a:cxnLst>
                <a:cxn ang="0">
                  <a:pos x="connsiteX0" y="connsiteY0"/>
                </a:cxn>
                <a:cxn ang="0">
                  <a:pos x="connsiteX1" y="connsiteY1"/>
                </a:cxn>
              </a:cxnLst>
              <a:rect l="l" t="t" r="r" b="b"/>
              <a:pathLst>
                <a:path w="225742" h="9525">
                  <a:moveTo>
                    <a:pt x="0" y="0"/>
                  </a:moveTo>
                  <a:lnTo>
                    <a:pt x="225742" y="0"/>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Freeform: Shape 94">
              <a:extLst>
                <a:ext uri="{FF2B5EF4-FFF2-40B4-BE49-F238E27FC236}">
                  <a16:creationId xmlns:a16="http://schemas.microsoft.com/office/drawing/2014/main" id="{6BFC2540-D55D-4062-B1FE-51BE14C702C3}"/>
                </a:ext>
              </a:extLst>
            </p:cNvPr>
            <p:cNvSpPr/>
            <p:nvPr/>
          </p:nvSpPr>
          <p:spPr>
            <a:xfrm>
              <a:off x="10957851" y="3225798"/>
              <a:ext cx="179069" cy="153352"/>
            </a:xfrm>
            <a:custGeom>
              <a:avLst/>
              <a:gdLst>
                <a:gd name="connsiteX0" fmla="*/ 131445 w 179069"/>
                <a:gd name="connsiteY0" fmla="*/ 55245 h 153352"/>
                <a:gd name="connsiteX1" fmla="*/ 124777 w 179069"/>
                <a:gd name="connsiteY1" fmla="*/ 56198 h 153352"/>
                <a:gd name="connsiteX2" fmla="*/ 125730 w 179069"/>
                <a:gd name="connsiteY2" fmla="*/ 46673 h 153352"/>
                <a:gd name="connsiteX3" fmla="*/ 79057 w 179069"/>
                <a:gd name="connsiteY3" fmla="*/ 0 h 153352"/>
                <a:gd name="connsiteX4" fmla="*/ 32385 w 179069"/>
                <a:gd name="connsiteY4" fmla="*/ 46673 h 153352"/>
                <a:gd name="connsiteX5" fmla="*/ 35242 w 179069"/>
                <a:gd name="connsiteY5" fmla="*/ 60960 h 153352"/>
                <a:gd name="connsiteX6" fmla="*/ 0 w 179069"/>
                <a:gd name="connsiteY6" fmla="*/ 106680 h 153352"/>
                <a:gd name="connsiteX7" fmla="*/ 46672 w 179069"/>
                <a:gd name="connsiteY7" fmla="*/ 153352 h 153352"/>
                <a:gd name="connsiteX8" fmla="*/ 90488 w 179069"/>
                <a:gd name="connsiteY8" fmla="*/ 122873 h 153352"/>
                <a:gd name="connsiteX9" fmla="*/ 132397 w 179069"/>
                <a:gd name="connsiteY9" fmla="*/ 149543 h 153352"/>
                <a:gd name="connsiteX10" fmla="*/ 179070 w 179069"/>
                <a:gd name="connsiteY10" fmla="*/ 102870 h 153352"/>
                <a:gd name="connsiteX11" fmla="*/ 131445 w 179069"/>
                <a:gd name="connsiteY11" fmla="*/ 55245 h 15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9069" h="153352">
                  <a:moveTo>
                    <a:pt x="131445" y="55245"/>
                  </a:moveTo>
                  <a:cubicBezTo>
                    <a:pt x="129540" y="55245"/>
                    <a:pt x="126682" y="55245"/>
                    <a:pt x="124777" y="56198"/>
                  </a:cubicBezTo>
                  <a:cubicBezTo>
                    <a:pt x="125730" y="53340"/>
                    <a:pt x="125730" y="50482"/>
                    <a:pt x="125730" y="46673"/>
                  </a:cubicBezTo>
                  <a:cubicBezTo>
                    <a:pt x="125730" y="20955"/>
                    <a:pt x="104775" y="0"/>
                    <a:pt x="79057" y="0"/>
                  </a:cubicBezTo>
                  <a:cubicBezTo>
                    <a:pt x="53340" y="0"/>
                    <a:pt x="32385" y="20955"/>
                    <a:pt x="32385" y="46673"/>
                  </a:cubicBezTo>
                  <a:cubicBezTo>
                    <a:pt x="32385" y="51435"/>
                    <a:pt x="33338" y="56198"/>
                    <a:pt x="35242" y="60960"/>
                  </a:cubicBezTo>
                  <a:cubicBezTo>
                    <a:pt x="15240" y="65723"/>
                    <a:pt x="0" y="84773"/>
                    <a:pt x="0" y="106680"/>
                  </a:cubicBezTo>
                  <a:cubicBezTo>
                    <a:pt x="0" y="132398"/>
                    <a:pt x="20955" y="153352"/>
                    <a:pt x="46672" y="153352"/>
                  </a:cubicBezTo>
                  <a:cubicBezTo>
                    <a:pt x="66675" y="153352"/>
                    <a:pt x="83820" y="140970"/>
                    <a:pt x="90488" y="122873"/>
                  </a:cubicBezTo>
                  <a:cubicBezTo>
                    <a:pt x="98107" y="138113"/>
                    <a:pt x="114300" y="149543"/>
                    <a:pt x="132397" y="149543"/>
                  </a:cubicBezTo>
                  <a:cubicBezTo>
                    <a:pt x="158115" y="149543"/>
                    <a:pt x="179070" y="128588"/>
                    <a:pt x="179070" y="102870"/>
                  </a:cubicBezTo>
                  <a:cubicBezTo>
                    <a:pt x="179070" y="77152"/>
                    <a:pt x="158115" y="55245"/>
                    <a:pt x="131445" y="55245"/>
                  </a:cubicBezTo>
                  <a:close/>
                </a:path>
              </a:pathLst>
            </a:custGeom>
            <a:noFill/>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Freeform: Shape 95">
              <a:extLst>
                <a:ext uri="{FF2B5EF4-FFF2-40B4-BE49-F238E27FC236}">
                  <a16:creationId xmlns:a16="http://schemas.microsoft.com/office/drawing/2014/main" id="{68574889-591C-4A97-A495-1E0284D42A45}"/>
                </a:ext>
              </a:extLst>
            </p:cNvPr>
            <p:cNvSpPr/>
            <p:nvPr/>
          </p:nvSpPr>
          <p:spPr>
            <a:xfrm>
              <a:off x="11047386" y="3348671"/>
              <a:ext cx="9525" cy="162877"/>
            </a:xfrm>
            <a:custGeom>
              <a:avLst/>
              <a:gdLst>
                <a:gd name="connsiteX0" fmla="*/ 0 w 9525"/>
                <a:gd name="connsiteY0" fmla="*/ 0 h 162877"/>
                <a:gd name="connsiteX1" fmla="*/ 0 w 9525"/>
                <a:gd name="connsiteY1" fmla="*/ 162878 h 162877"/>
              </a:gdLst>
              <a:ahLst/>
              <a:cxnLst>
                <a:cxn ang="0">
                  <a:pos x="connsiteX0" y="connsiteY0"/>
                </a:cxn>
                <a:cxn ang="0">
                  <a:pos x="connsiteX1" y="connsiteY1"/>
                </a:cxn>
              </a:cxnLst>
              <a:rect l="l" t="t" r="r" b="b"/>
              <a:pathLst>
                <a:path w="9525" h="162877">
                  <a:moveTo>
                    <a:pt x="0" y="0"/>
                  </a:moveTo>
                  <a:lnTo>
                    <a:pt x="0" y="162878"/>
                  </a:lnTo>
                </a:path>
              </a:pathLst>
            </a:custGeom>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Freeform: Shape 96">
              <a:extLst>
                <a:ext uri="{FF2B5EF4-FFF2-40B4-BE49-F238E27FC236}">
                  <a16:creationId xmlns:a16="http://schemas.microsoft.com/office/drawing/2014/main" id="{CB1832B8-5855-4F50-890B-E8DED86C39DF}"/>
                </a:ext>
              </a:extLst>
            </p:cNvPr>
            <p:cNvSpPr/>
            <p:nvPr/>
          </p:nvSpPr>
          <p:spPr>
            <a:xfrm>
              <a:off x="10640669" y="3020058"/>
              <a:ext cx="277177" cy="9525"/>
            </a:xfrm>
            <a:custGeom>
              <a:avLst/>
              <a:gdLst>
                <a:gd name="connsiteX0" fmla="*/ 0 w 277177"/>
                <a:gd name="connsiteY0" fmla="*/ 0 h 9525"/>
                <a:gd name="connsiteX1" fmla="*/ 277178 w 277177"/>
                <a:gd name="connsiteY1" fmla="*/ 0 h 9525"/>
              </a:gdLst>
              <a:ahLst/>
              <a:cxnLst>
                <a:cxn ang="0">
                  <a:pos x="connsiteX0" y="connsiteY0"/>
                </a:cxn>
                <a:cxn ang="0">
                  <a:pos x="connsiteX1" y="connsiteY1"/>
                </a:cxn>
              </a:cxnLst>
              <a:rect l="l" t="t" r="r" b="b"/>
              <a:pathLst>
                <a:path w="277177" h="9525">
                  <a:moveTo>
                    <a:pt x="0" y="0"/>
                  </a:moveTo>
                  <a:lnTo>
                    <a:pt x="277178" y="0"/>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Freeform: Shape 98">
              <a:extLst>
                <a:ext uri="{FF2B5EF4-FFF2-40B4-BE49-F238E27FC236}">
                  <a16:creationId xmlns:a16="http://schemas.microsoft.com/office/drawing/2014/main" id="{44800CEF-5CD2-4A67-B498-5BFBFA17E580}"/>
                </a:ext>
              </a:extLst>
            </p:cNvPr>
            <p:cNvSpPr/>
            <p:nvPr/>
          </p:nvSpPr>
          <p:spPr>
            <a:xfrm>
              <a:off x="10634954" y="2958146"/>
              <a:ext cx="223837" cy="9525"/>
            </a:xfrm>
            <a:custGeom>
              <a:avLst/>
              <a:gdLst>
                <a:gd name="connsiteX0" fmla="*/ 0 w 223837"/>
                <a:gd name="connsiteY0" fmla="*/ 0 h 9525"/>
                <a:gd name="connsiteX1" fmla="*/ 223838 w 223837"/>
                <a:gd name="connsiteY1" fmla="*/ 0 h 9525"/>
              </a:gdLst>
              <a:ahLst/>
              <a:cxnLst>
                <a:cxn ang="0">
                  <a:pos x="connsiteX0" y="connsiteY0"/>
                </a:cxn>
                <a:cxn ang="0">
                  <a:pos x="connsiteX1" y="connsiteY1"/>
                </a:cxn>
              </a:cxnLst>
              <a:rect l="l" t="t" r="r" b="b"/>
              <a:pathLst>
                <a:path w="223837" h="9525">
                  <a:moveTo>
                    <a:pt x="0" y="0"/>
                  </a:moveTo>
                  <a:lnTo>
                    <a:pt x="223838" y="0"/>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Freeform: Shape 99">
              <a:extLst>
                <a:ext uri="{FF2B5EF4-FFF2-40B4-BE49-F238E27FC236}">
                  <a16:creationId xmlns:a16="http://schemas.microsoft.com/office/drawing/2014/main" id="{117D52B9-920B-4350-B294-D8AC23596D6F}"/>
                </a:ext>
              </a:extLst>
            </p:cNvPr>
            <p:cNvSpPr/>
            <p:nvPr/>
          </p:nvSpPr>
          <p:spPr>
            <a:xfrm>
              <a:off x="10640669" y="2895281"/>
              <a:ext cx="119062" cy="9525"/>
            </a:xfrm>
            <a:custGeom>
              <a:avLst/>
              <a:gdLst>
                <a:gd name="connsiteX0" fmla="*/ 0 w 119062"/>
                <a:gd name="connsiteY0" fmla="*/ 0 h 9525"/>
                <a:gd name="connsiteX1" fmla="*/ 119063 w 119062"/>
                <a:gd name="connsiteY1" fmla="*/ 0 h 9525"/>
              </a:gdLst>
              <a:ahLst/>
              <a:cxnLst>
                <a:cxn ang="0">
                  <a:pos x="connsiteX0" y="connsiteY0"/>
                </a:cxn>
                <a:cxn ang="0">
                  <a:pos x="connsiteX1" y="connsiteY1"/>
                </a:cxn>
              </a:cxnLst>
              <a:rect l="l" t="t" r="r" b="b"/>
              <a:pathLst>
                <a:path w="119062" h="9525">
                  <a:moveTo>
                    <a:pt x="0" y="0"/>
                  </a:moveTo>
                  <a:lnTo>
                    <a:pt x="119063" y="0"/>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9" name="Pic3">
            <a:extLst>
              <a:ext uri="{FF2B5EF4-FFF2-40B4-BE49-F238E27FC236}">
                <a16:creationId xmlns:a16="http://schemas.microsoft.com/office/drawing/2014/main" id="{7E5C0A73-90E3-411B-A440-C073B411B451}"/>
              </a:ext>
            </a:extLst>
          </p:cNvPr>
          <p:cNvSpPr/>
          <p:nvPr/>
        </p:nvSpPr>
        <p:spPr>
          <a:xfrm>
            <a:off x="6034912" y="-5089"/>
            <a:ext cx="3152513" cy="686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19681F4A-C131-44BF-B7B2-5F330FE11542}"/>
              </a:ext>
            </a:extLst>
          </p:cNvPr>
          <p:cNvSpPr/>
          <p:nvPr/>
        </p:nvSpPr>
        <p:spPr>
          <a:xfrm>
            <a:off x="6147874" y="3631077"/>
            <a:ext cx="2960135" cy="732508"/>
          </a:xfrm>
          <a:prstGeom prst="rect">
            <a:avLst/>
          </a:prstGeom>
        </p:spPr>
        <p:txBody>
          <a:bodyPr wrap="square" lIns="0" tIns="0" rIns="0" bIns="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construction &amp; </a:t>
            </a:r>
            <a:br>
              <a:rPr kumimoji="0" lang="en-US" sz="28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br>
            <a:r>
              <a:rPr kumimoji="0" lang="en-US" sz="28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infrastructure</a:t>
            </a:r>
          </a:p>
        </p:txBody>
      </p:sp>
      <p:grpSp>
        <p:nvGrpSpPr>
          <p:cNvPr id="107" name="Graphic 102">
            <a:extLst>
              <a:ext uri="{FF2B5EF4-FFF2-40B4-BE49-F238E27FC236}">
                <a16:creationId xmlns:a16="http://schemas.microsoft.com/office/drawing/2014/main" id="{3311C3D2-7DD6-49E7-9CA4-C3B631FC207B}"/>
              </a:ext>
            </a:extLst>
          </p:cNvPr>
          <p:cNvGrpSpPr/>
          <p:nvPr/>
        </p:nvGrpSpPr>
        <p:grpSpPr>
          <a:xfrm>
            <a:off x="7313031" y="1847089"/>
            <a:ext cx="735034" cy="882041"/>
            <a:chOff x="7335649" y="2700249"/>
            <a:chExt cx="648178" cy="777814"/>
          </a:xfrm>
        </p:grpSpPr>
        <p:grpSp>
          <p:nvGrpSpPr>
            <p:cNvPr id="108" name="Graphic 102">
              <a:extLst>
                <a:ext uri="{FF2B5EF4-FFF2-40B4-BE49-F238E27FC236}">
                  <a16:creationId xmlns:a16="http://schemas.microsoft.com/office/drawing/2014/main" id="{3311C3D2-7DD6-49E7-9CA4-C3B631FC207B}"/>
                </a:ext>
              </a:extLst>
            </p:cNvPr>
            <p:cNvGrpSpPr/>
            <p:nvPr/>
          </p:nvGrpSpPr>
          <p:grpSpPr>
            <a:xfrm>
              <a:off x="7343274" y="2871825"/>
              <a:ext cx="204366" cy="484424"/>
              <a:chOff x="7343274" y="2871825"/>
              <a:chExt cx="204366" cy="484424"/>
            </a:xfrm>
            <a:solidFill>
              <a:schemeClr val="accent1"/>
            </a:solidFill>
          </p:grpSpPr>
          <p:sp>
            <p:nvSpPr>
              <p:cNvPr id="110" name="Freeform: Shape 109">
                <a:extLst>
                  <a:ext uri="{FF2B5EF4-FFF2-40B4-BE49-F238E27FC236}">
                    <a16:creationId xmlns:a16="http://schemas.microsoft.com/office/drawing/2014/main" id="{5EDF10DB-E378-4BD7-92AB-6A743E7E5A9F}"/>
                  </a:ext>
                </a:extLst>
              </p:cNvPr>
              <p:cNvSpPr/>
              <p:nvPr/>
            </p:nvSpPr>
            <p:spPr>
              <a:xfrm>
                <a:off x="7364826" y="3178375"/>
                <a:ext cx="147838" cy="177874"/>
              </a:xfrm>
              <a:custGeom>
                <a:avLst/>
                <a:gdLst>
                  <a:gd name="connsiteX0" fmla="*/ 99696 w 147838"/>
                  <a:gd name="connsiteY0" fmla="*/ 0 h 177874"/>
                  <a:gd name="connsiteX1" fmla="*/ 99696 w 147838"/>
                  <a:gd name="connsiteY1" fmla="*/ 41178 h 177874"/>
                  <a:gd name="connsiteX2" fmla="*/ 82157 w 147838"/>
                  <a:gd name="connsiteY2" fmla="*/ 67868 h 177874"/>
                  <a:gd name="connsiteX3" fmla="*/ 60805 w 147838"/>
                  <a:gd name="connsiteY3" fmla="*/ 114384 h 177874"/>
                  <a:gd name="connsiteX4" fmla="*/ 95883 w 147838"/>
                  <a:gd name="connsiteY4" fmla="*/ 118197 h 177874"/>
                  <a:gd name="connsiteX5" fmla="*/ 136299 w 147838"/>
                  <a:gd name="connsiteY5" fmla="*/ 80832 h 177874"/>
                  <a:gd name="connsiteX6" fmla="*/ 144687 w 147838"/>
                  <a:gd name="connsiteY6" fmla="*/ 75494 h 177874"/>
                  <a:gd name="connsiteX7" fmla="*/ 147737 w 147838"/>
                  <a:gd name="connsiteY7" fmla="*/ 83119 h 177874"/>
                  <a:gd name="connsiteX8" fmla="*/ 76819 w 147838"/>
                  <a:gd name="connsiteY8" fmla="*/ 177677 h 177874"/>
                  <a:gd name="connsiteX9" fmla="*/ 2850 w 147838"/>
                  <a:gd name="connsiteY9" fmla="*/ 128111 h 177874"/>
                  <a:gd name="connsiteX10" fmla="*/ 21914 w 147838"/>
                  <a:gd name="connsiteY10" fmla="*/ 60242 h 177874"/>
                  <a:gd name="connsiteX11" fmla="*/ 53179 w 147838"/>
                  <a:gd name="connsiteY11" fmla="*/ 36603 h 177874"/>
                  <a:gd name="connsiteX12" fmla="*/ 60043 w 147838"/>
                  <a:gd name="connsiteY12" fmla="*/ 1525 h 177874"/>
                  <a:gd name="connsiteX13" fmla="*/ 99696 w 147838"/>
                  <a:gd name="connsiteY13" fmla="*/ 0 h 177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7838" h="177874">
                    <a:moveTo>
                      <a:pt x="99696" y="0"/>
                    </a:moveTo>
                    <a:lnTo>
                      <a:pt x="99696" y="41178"/>
                    </a:lnTo>
                    <a:cubicBezTo>
                      <a:pt x="99696" y="41178"/>
                      <a:pt x="101221" y="54905"/>
                      <a:pt x="82157" y="67868"/>
                    </a:cubicBezTo>
                    <a:cubicBezTo>
                      <a:pt x="82157" y="67868"/>
                      <a:pt x="47079" y="86170"/>
                      <a:pt x="60805" y="114384"/>
                    </a:cubicBezTo>
                    <a:cubicBezTo>
                      <a:pt x="60805" y="114384"/>
                      <a:pt x="70718" y="132686"/>
                      <a:pt x="95883" y="118197"/>
                    </a:cubicBezTo>
                    <a:cubicBezTo>
                      <a:pt x="95883" y="118197"/>
                      <a:pt x="126385" y="100658"/>
                      <a:pt x="136299" y="80832"/>
                    </a:cubicBezTo>
                    <a:cubicBezTo>
                      <a:pt x="136299" y="80832"/>
                      <a:pt x="140112" y="73969"/>
                      <a:pt x="144687" y="75494"/>
                    </a:cubicBezTo>
                    <a:cubicBezTo>
                      <a:pt x="144687" y="75494"/>
                      <a:pt x="148500" y="77781"/>
                      <a:pt x="147737" y="83119"/>
                    </a:cubicBezTo>
                    <a:cubicBezTo>
                      <a:pt x="147737" y="83119"/>
                      <a:pt x="142399" y="172339"/>
                      <a:pt x="76819" y="177677"/>
                    </a:cubicBezTo>
                    <a:cubicBezTo>
                      <a:pt x="76819" y="177677"/>
                      <a:pt x="24202" y="183778"/>
                      <a:pt x="2850" y="128111"/>
                    </a:cubicBezTo>
                    <a:cubicBezTo>
                      <a:pt x="2850" y="128111"/>
                      <a:pt x="-10876" y="87695"/>
                      <a:pt x="21914" y="60242"/>
                    </a:cubicBezTo>
                    <a:cubicBezTo>
                      <a:pt x="21914" y="60242"/>
                      <a:pt x="45554" y="41941"/>
                      <a:pt x="53179" y="36603"/>
                    </a:cubicBezTo>
                    <a:cubicBezTo>
                      <a:pt x="53179" y="36603"/>
                      <a:pt x="60043" y="11438"/>
                      <a:pt x="60043" y="1525"/>
                    </a:cubicBezTo>
                    <a:lnTo>
                      <a:pt x="99696" y="0"/>
                    </a:lnTo>
                    <a:close/>
                  </a:path>
                </a:pathLst>
              </a:custGeom>
              <a:no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4" name="Graphic 102">
                <a:extLst>
                  <a:ext uri="{FF2B5EF4-FFF2-40B4-BE49-F238E27FC236}">
                    <a16:creationId xmlns:a16="http://schemas.microsoft.com/office/drawing/2014/main" id="{3311C3D2-7DD6-49E7-9CA4-C3B631FC207B}"/>
                  </a:ext>
                </a:extLst>
              </p:cNvPr>
              <p:cNvGrpSpPr/>
              <p:nvPr/>
            </p:nvGrpSpPr>
            <p:grpSpPr>
              <a:xfrm>
                <a:off x="7377589" y="2871825"/>
                <a:ext cx="136498" cy="88457"/>
                <a:chOff x="7377589" y="2871825"/>
                <a:chExt cx="136498" cy="88457"/>
              </a:xfrm>
            </p:grpSpPr>
            <p:sp>
              <p:nvSpPr>
                <p:cNvPr id="125" name="Freeform: Shape 124">
                  <a:extLst>
                    <a:ext uri="{FF2B5EF4-FFF2-40B4-BE49-F238E27FC236}">
                      <a16:creationId xmlns:a16="http://schemas.microsoft.com/office/drawing/2014/main" id="{55DDFA9C-D934-4D81-991D-0848BD1F83E6}"/>
                    </a:ext>
                  </a:extLst>
                </p:cNvPr>
                <p:cNvSpPr/>
                <p:nvPr/>
              </p:nvSpPr>
              <p:spPr>
                <a:xfrm>
                  <a:off x="7377589" y="2871825"/>
                  <a:ext cx="7625" cy="88457"/>
                </a:xfrm>
                <a:custGeom>
                  <a:avLst/>
                  <a:gdLst>
                    <a:gd name="connsiteX0" fmla="*/ 0 w 7625"/>
                    <a:gd name="connsiteY0" fmla="*/ 88457 h 88457"/>
                    <a:gd name="connsiteX1" fmla="*/ 0 w 7625"/>
                    <a:gd name="connsiteY1" fmla="*/ 0 h 88457"/>
                  </a:gdLst>
                  <a:ahLst/>
                  <a:cxnLst>
                    <a:cxn ang="0">
                      <a:pos x="connsiteX0" y="connsiteY0"/>
                    </a:cxn>
                    <a:cxn ang="0">
                      <a:pos x="connsiteX1" y="connsiteY1"/>
                    </a:cxn>
                  </a:cxnLst>
                  <a:rect l="l" t="t" r="r" b="b"/>
                  <a:pathLst>
                    <a:path w="7625" h="88457">
                      <a:moveTo>
                        <a:pt x="0" y="88457"/>
                      </a:moveTo>
                      <a:lnTo>
                        <a:pt x="0" y="0"/>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6" name="Freeform: Shape 125">
                  <a:extLst>
                    <a:ext uri="{FF2B5EF4-FFF2-40B4-BE49-F238E27FC236}">
                      <a16:creationId xmlns:a16="http://schemas.microsoft.com/office/drawing/2014/main" id="{3F2668B8-CF47-4516-9C0E-65C99BBE877B}"/>
                    </a:ext>
                  </a:extLst>
                </p:cNvPr>
                <p:cNvSpPr/>
                <p:nvPr/>
              </p:nvSpPr>
              <p:spPr>
                <a:xfrm>
                  <a:off x="7514088" y="2871825"/>
                  <a:ext cx="7625" cy="88457"/>
                </a:xfrm>
                <a:custGeom>
                  <a:avLst/>
                  <a:gdLst>
                    <a:gd name="connsiteX0" fmla="*/ 0 w 7625"/>
                    <a:gd name="connsiteY0" fmla="*/ 88457 h 88457"/>
                    <a:gd name="connsiteX1" fmla="*/ 0 w 7625"/>
                    <a:gd name="connsiteY1" fmla="*/ 0 h 88457"/>
                  </a:gdLst>
                  <a:ahLst/>
                  <a:cxnLst>
                    <a:cxn ang="0">
                      <a:pos x="connsiteX0" y="connsiteY0"/>
                    </a:cxn>
                    <a:cxn ang="0">
                      <a:pos x="connsiteX1" y="connsiteY1"/>
                    </a:cxn>
                  </a:cxnLst>
                  <a:rect l="l" t="t" r="r" b="b"/>
                  <a:pathLst>
                    <a:path w="7625" h="88457">
                      <a:moveTo>
                        <a:pt x="0" y="88457"/>
                      </a:moveTo>
                      <a:lnTo>
                        <a:pt x="0" y="0"/>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27" name="Freeform: Shape 126">
                <a:extLst>
                  <a:ext uri="{FF2B5EF4-FFF2-40B4-BE49-F238E27FC236}">
                    <a16:creationId xmlns:a16="http://schemas.microsoft.com/office/drawing/2014/main" id="{3B4BC1B0-1F32-44DB-B3B7-CF6C4B866625}"/>
                  </a:ext>
                </a:extLst>
              </p:cNvPr>
              <p:cNvSpPr/>
              <p:nvPr/>
            </p:nvSpPr>
            <p:spPr>
              <a:xfrm>
                <a:off x="7405804" y="3125759"/>
                <a:ext cx="80069" cy="52616"/>
              </a:xfrm>
              <a:custGeom>
                <a:avLst/>
                <a:gdLst>
                  <a:gd name="connsiteX0" fmla="*/ 0 w 80069"/>
                  <a:gd name="connsiteY0" fmla="*/ 24402 h 52616"/>
                  <a:gd name="connsiteX1" fmla="*/ 0 w 80069"/>
                  <a:gd name="connsiteY1" fmla="*/ 52617 h 52616"/>
                  <a:gd name="connsiteX2" fmla="*/ 80069 w 80069"/>
                  <a:gd name="connsiteY2" fmla="*/ 52617 h 52616"/>
                  <a:gd name="connsiteX3" fmla="*/ 80069 w 80069"/>
                  <a:gd name="connsiteY3" fmla="*/ 0 h 52616"/>
                </a:gdLst>
                <a:ahLst/>
                <a:cxnLst>
                  <a:cxn ang="0">
                    <a:pos x="connsiteX0" y="connsiteY0"/>
                  </a:cxn>
                  <a:cxn ang="0">
                    <a:pos x="connsiteX1" y="connsiteY1"/>
                  </a:cxn>
                  <a:cxn ang="0">
                    <a:pos x="connsiteX2" y="connsiteY2"/>
                  </a:cxn>
                  <a:cxn ang="0">
                    <a:pos x="connsiteX3" y="connsiteY3"/>
                  </a:cxn>
                </a:cxnLst>
                <a:rect l="l" t="t" r="r" b="b"/>
                <a:pathLst>
                  <a:path w="80069" h="52616">
                    <a:moveTo>
                      <a:pt x="0" y="24402"/>
                    </a:moveTo>
                    <a:lnTo>
                      <a:pt x="0" y="52617"/>
                    </a:lnTo>
                    <a:lnTo>
                      <a:pt x="80069" y="52617"/>
                    </a:lnTo>
                    <a:lnTo>
                      <a:pt x="80069" y="0"/>
                    </a:lnTo>
                  </a:path>
                </a:pathLst>
              </a:custGeom>
              <a:noFill/>
              <a:ln w="19050" cap="flat">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Freeform: Shape 127">
                <a:extLst>
                  <a:ext uri="{FF2B5EF4-FFF2-40B4-BE49-F238E27FC236}">
                    <a16:creationId xmlns:a16="http://schemas.microsoft.com/office/drawing/2014/main" id="{028D636E-5F86-446F-935D-6AD32807EA1F}"/>
                  </a:ext>
                </a:extLst>
              </p:cNvPr>
              <p:cNvSpPr/>
              <p:nvPr/>
            </p:nvSpPr>
            <p:spPr>
              <a:xfrm>
                <a:off x="7373014" y="2962570"/>
                <a:ext cx="142599" cy="142599"/>
              </a:xfrm>
              <a:custGeom>
                <a:avLst/>
                <a:gdLst>
                  <a:gd name="connsiteX0" fmla="*/ 0 w 142599"/>
                  <a:gd name="connsiteY0" fmla="*/ 142599 h 142599"/>
                  <a:gd name="connsiteX1" fmla="*/ 142599 w 142599"/>
                  <a:gd name="connsiteY1" fmla="*/ 0 h 142599"/>
                </a:gdLst>
                <a:ahLst/>
                <a:cxnLst>
                  <a:cxn ang="0">
                    <a:pos x="connsiteX0" y="connsiteY0"/>
                  </a:cxn>
                  <a:cxn ang="0">
                    <a:pos x="connsiteX1" y="connsiteY1"/>
                  </a:cxn>
                </a:cxnLst>
                <a:rect l="l" t="t" r="r" b="b"/>
                <a:pathLst>
                  <a:path w="142599" h="142599">
                    <a:moveTo>
                      <a:pt x="0" y="142599"/>
                    </a:moveTo>
                    <a:lnTo>
                      <a:pt x="142599" y="0"/>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Freeform: Shape 128">
                <a:extLst>
                  <a:ext uri="{FF2B5EF4-FFF2-40B4-BE49-F238E27FC236}">
                    <a16:creationId xmlns:a16="http://schemas.microsoft.com/office/drawing/2014/main" id="{B96362F9-A902-4662-8B24-C812BBCC54B4}"/>
                  </a:ext>
                </a:extLst>
              </p:cNvPr>
              <p:cNvSpPr/>
              <p:nvPr/>
            </p:nvSpPr>
            <p:spPr>
              <a:xfrm>
                <a:off x="7343274" y="2961808"/>
                <a:ext cx="100658" cy="46516"/>
              </a:xfrm>
              <a:custGeom>
                <a:avLst/>
                <a:gdLst>
                  <a:gd name="connsiteX0" fmla="*/ 100658 w 100658"/>
                  <a:gd name="connsiteY0" fmla="*/ 0 h 46516"/>
                  <a:gd name="connsiteX1" fmla="*/ 0 w 100658"/>
                  <a:gd name="connsiteY1" fmla="*/ 0 h 46516"/>
                  <a:gd name="connsiteX2" fmla="*/ 0 w 100658"/>
                  <a:gd name="connsiteY2" fmla="*/ 46516 h 46516"/>
                </a:gdLst>
                <a:ahLst/>
                <a:cxnLst>
                  <a:cxn ang="0">
                    <a:pos x="connsiteX0" y="connsiteY0"/>
                  </a:cxn>
                  <a:cxn ang="0">
                    <a:pos x="connsiteX1" y="connsiteY1"/>
                  </a:cxn>
                  <a:cxn ang="0">
                    <a:pos x="connsiteX2" y="connsiteY2"/>
                  </a:cxn>
                </a:cxnLst>
                <a:rect l="l" t="t" r="r" b="b"/>
                <a:pathLst>
                  <a:path w="100658" h="46516">
                    <a:moveTo>
                      <a:pt x="100658" y="0"/>
                    </a:moveTo>
                    <a:lnTo>
                      <a:pt x="0" y="0"/>
                    </a:lnTo>
                    <a:lnTo>
                      <a:pt x="0" y="46516"/>
                    </a:lnTo>
                  </a:path>
                </a:pathLst>
              </a:custGeom>
              <a:no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 name="Freeform: Shape 129">
                <a:extLst>
                  <a:ext uri="{FF2B5EF4-FFF2-40B4-BE49-F238E27FC236}">
                    <a16:creationId xmlns:a16="http://schemas.microsoft.com/office/drawing/2014/main" id="{CC6B7A72-8D97-4F8F-9CF8-AB767092D518}"/>
                  </a:ext>
                </a:extLst>
              </p:cNvPr>
              <p:cNvSpPr/>
              <p:nvPr/>
            </p:nvSpPr>
            <p:spPr>
              <a:xfrm>
                <a:off x="7343274" y="2961808"/>
                <a:ext cx="204366" cy="163188"/>
              </a:xfrm>
              <a:custGeom>
                <a:avLst/>
                <a:gdLst>
                  <a:gd name="connsiteX0" fmla="*/ 86932 w 204366"/>
                  <a:gd name="connsiteY0" fmla="*/ 0 h 163188"/>
                  <a:gd name="connsiteX1" fmla="*/ 0 w 204366"/>
                  <a:gd name="connsiteY1" fmla="*/ 87695 h 163188"/>
                  <a:gd name="connsiteX2" fmla="*/ 0 w 204366"/>
                  <a:gd name="connsiteY2" fmla="*/ 114384 h 163188"/>
                  <a:gd name="connsiteX3" fmla="*/ 49567 w 204366"/>
                  <a:gd name="connsiteY3" fmla="*/ 163188 h 163188"/>
                  <a:gd name="connsiteX4" fmla="*/ 155563 w 204366"/>
                  <a:gd name="connsiteY4" fmla="*/ 163188 h 163188"/>
                  <a:gd name="connsiteX5" fmla="*/ 204367 w 204366"/>
                  <a:gd name="connsiteY5" fmla="*/ 114384 h 163188"/>
                  <a:gd name="connsiteX6" fmla="*/ 204367 w 204366"/>
                  <a:gd name="connsiteY6" fmla="*/ 0 h 163188"/>
                  <a:gd name="connsiteX7" fmla="*/ 78544 w 204366"/>
                  <a:gd name="connsiteY7" fmla="*/ 0 h 16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4366" h="163188">
                    <a:moveTo>
                      <a:pt x="86932" y="0"/>
                    </a:moveTo>
                    <a:lnTo>
                      <a:pt x="0" y="87695"/>
                    </a:lnTo>
                    <a:lnTo>
                      <a:pt x="0" y="114384"/>
                    </a:lnTo>
                    <a:lnTo>
                      <a:pt x="49567" y="163188"/>
                    </a:lnTo>
                    <a:lnTo>
                      <a:pt x="155563" y="163188"/>
                    </a:lnTo>
                    <a:lnTo>
                      <a:pt x="204367" y="114384"/>
                    </a:lnTo>
                    <a:lnTo>
                      <a:pt x="204367" y="0"/>
                    </a:lnTo>
                    <a:lnTo>
                      <a:pt x="78544" y="0"/>
                    </a:lnTo>
                  </a:path>
                </a:pathLst>
              </a:custGeom>
              <a:solidFill>
                <a:srgbClr val="00B2A9"/>
              </a:solid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Freeform: Shape 130">
                <a:extLst>
                  <a:ext uri="{FF2B5EF4-FFF2-40B4-BE49-F238E27FC236}">
                    <a16:creationId xmlns:a16="http://schemas.microsoft.com/office/drawing/2014/main" id="{18B14B8C-7998-4529-B0C6-3F8A52693A2F}"/>
                  </a:ext>
                </a:extLst>
              </p:cNvPr>
              <p:cNvSpPr/>
              <p:nvPr/>
            </p:nvSpPr>
            <p:spPr>
              <a:xfrm>
                <a:off x="7435544" y="3013662"/>
                <a:ext cx="111334" cy="111334"/>
              </a:xfrm>
              <a:custGeom>
                <a:avLst/>
                <a:gdLst>
                  <a:gd name="connsiteX0" fmla="*/ 0 w 111334"/>
                  <a:gd name="connsiteY0" fmla="*/ 111334 h 111334"/>
                  <a:gd name="connsiteX1" fmla="*/ 111334 w 111334"/>
                  <a:gd name="connsiteY1" fmla="*/ 0 h 111334"/>
                </a:gdLst>
                <a:ahLst/>
                <a:cxnLst>
                  <a:cxn ang="0">
                    <a:pos x="connsiteX0" y="connsiteY0"/>
                  </a:cxn>
                  <a:cxn ang="0">
                    <a:pos x="connsiteX1" y="connsiteY1"/>
                  </a:cxn>
                </a:cxnLst>
                <a:rect l="l" t="t" r="r" b="b"/>
                <a:pathLst>
                  <a:path w="111334" h="111334">
                    <a:moveTo>
                      <a:pt x="0" y="111334"/>
                    </a:moveTo>
                    <a:lnTo>
                      <a:pt x="111334" y="0"/>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32" name="Freeform: Shape 131">
              <a:extLst>
                <a:ext uri="{FF2B5EF4-FFF2-40B4-BE49-F238E27FC236}">
                  <a16:creationId xmlns:a16="http://schemas.microsoft.com/office/drawing/2014/main" id="{C866C45F-9681-493F-BAC3-1BA9ACD076BD}"/>
                </a:ext>
              </a:extLst>
            </p:cNvPr>
            <p:cNvSpPr/>
            <p:nvPr/>
          </p:nvSpPr>
          <p:spPr>
            <a:xfrm>
              <a:off x="7350106" y="2797094"/>
              <a:ext cx="562801" cy="74731"/>
            </a:xfrm>
            <a:custGeom>
              <a:avLst/>
              <a:gdLst>
                <a:gd name="connsiteX0" fmla="*/ 562802 w 562801"/>
                <a:gd name="connsiteY0" fmla="*/ 74731 h 74731"/>
                <a:gd name="connsiteX1" fmla="*/ 2319 w 562801"/>
                <a:gd name="connsiteY1" fmla="*/ 74731 h 74731"/>
                <a:gd name="connsiteX2" fmla="*/ 793 w 562801"/>
                <a:gd name="connsiteY2" fmla="*/ 69393 h 74731"/>
                <a:gd name="connsiteX3" fmla="*/ 71712 w 562801"/>
                <a:gd name="connsiteY3" fmla="*/ 0 h 74731"/>
                <a:gd name="connsiteX4" fmla="*/ 562802 w 562801"/>
                <a:gd name="connsiteY4" fmla="*/ 28977 h 74731"/>
                <a:gd name="connsiteX5" fmla="*/ 562802 w 562801"/>
                <a:gd name="connsiteY5" fmla="*/ 74731 h 7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2801" h="74731">
                  <a:moveTo>
                    <a:pt x="562802" y="74731"/>
                  </a:moveTo>
                  <a:lnTo>
                    <a:pt x="2319" y="74731"/>
                  </a:lnTo>
                  <a:cubicBezTo>
                    <a:pt x="31" y="74731"/>
                    <a:pt x="-732" y="70918"/>
                    <a:pt x="793" y="69393"/>
                  </a:cubicBezTo>
                  <a:lnTo>
                    <a:pt x="71712" y="0"/>
                  </a:lnTo>
                  <a:lnTo>
                    <a:pt x="562802" y="28977"/>
                  </a:lnTo>
                  <a:lnTo>
                    <a:pt x="562802" y="74731"/>
                  </a:lnTo>
                  <a:close/>
                </a:path>
              </a:pathLst>
            </a:custGeom>
            <a:solidFill>
              <a:srgbClr val="00B2A9"/>
            </a:solid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Freeform: Shape 132">
              <a:extLst>
                <a:ext uri="{FF2B5EF4-FFF2-40B4-BE49-F238E27FC236}">
                  <a16:creationId xmlns:a16="http://schemas.microsoft.com/office/drawing/2014/main" id="{3587FF91-BB8A-44D3-990C-1D71EF9617F5}"/>
                </a:ext>
              </a:extLst>
            </p:cNvPr>
            <p:cNvSpPr/>
            <p:nvPr/>
          </p:nvSpPr>
          <p:spPr>
            <a:xfrm>
              <a:off x="7801574" y="2871825"/>
              <a:ext cx="111334" cy="99895"/>
            </a:xfrm>
            <a:custGeom>
              <a:avLst/>
              <a:gdLst>
                <a:gd name="connsiteX0" fmla="*/ 0 w 111334"/>
                <a:gd name="connsiteY0" fmla="*/ 0 h 99895"/>
                <a:gd name="connsiteX1" fmla="*/ 111334 w 111334"/>
                <a:gd name="connsiteY1" fmla="*/ 99896 h 99895"/>
              </a:gdLst>
              <a:ahLst/>
              <a:cxnLst>
                <a:cxn ang="0">
                  <a:pos x="connsiteX0" y="connsiteY0"/>
                </a:cxn>
                <a:cxn ang="0">
                  <a:pos x="connsiteX1" y="connsiteY1"/>
                </a:cxn>
              </a:cxnLst>
              <a:rect l="l" t="t" r="r" b="b"/>
              <a:pathLst>
                <a:path w="111334" h="99895">
                  <a:moveTo>
                    <a:pt x="0" y="0"/>
                  </a:moveTo>
                  <a:lnTo>
                    <a:pt x="111334" y="99896"/>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4" name="Freeform: Shape 133">
              <a:extLst>
                <a:ext uri="{FF2B5EF4-FFF2-40B4-BE49-F238E27FC236}">
                  <a16:creationId xmlns:a16="http://schemas.microsoft.com/office/drawing/2014/main" id="{0BC83492-208A-4ACA-A5C5-48CDF4ECC6E3}"/>
                </a:ext>
              </a:extLst>
            </p:cNvPr>
            <p:cNvSpPr/>
            <p:nvPr/>
          </p:nvSpPr>
          <p:spPr>
            <a:xfrm>
              <a:off x="7801574" y="2970196"/>
              <a:ext cx="111334" cy="99133"/>
            </a:xfrm>
            <a:custGeom>
              <a:avLst/>
              <a:gdLst>
                <a:gd name="connsiteX0" fmla="*/ 111334 w 111334"/>
                <a:gd name="connsiteY0" fmla="*/ 0 h 99133"/>
                <a:gd name="connsiteX1" fmla="*/ 0 w 111334"/>
                <a:gd name="connsiteY1" fmla="*/ 99133 h 99133"/>
              </a:gdLst>
              <a:ahLst/>
              <a:cxnLst>
                <a:cxn ang="0">
                  <a:pos x="connsiteX0" y="connsiteY0"/>
                </a:cxn>
                <a:cxn ang="0">
                  <a:pos x="connsiteX1" y="connsiteY1"/>
                </a:cxn>
              </a:cxnLst>
              <a:rect l="l" t="t" r="r" b="b"/>
              <a:pathLst>
                <a:path w="111334" h="99133">
                  <a:moveTo>
                    <a:pt x="111334" y="0"/>
                  </a:moveTo>
                  <a:lnTo>
                    <a:pt x="0" y="99133"/>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5" name="Freeform: Shape 134">
              <a:extLst>
                <a:ext uri="{FF2B5EF4-FFF2-40B4-BE49-F238E27FC236}">
                  <a16:creationId xmlns:a16="http://schemas.microsoft.com/office/drawing/2014/main" id="{6EB57F0D-64C3-444E-BCFD-7E72CE43ADB0}"/>
                </a:ext>
              </a:extLst>
            </p:cNvPr>
            <p:cNvSpPr/>
            <p:nvPr/>
          </p:nvSpPr>
          <p:spPr>
            <a:xfrm>
              <a:off x="7801574" y="3069329"/>
              <a:ext cx="111334" cy="99895"/>
            </a:xfrm>
            <a:custGeom>
              <a:avLst/>
              <a:gdLst>
                <a:gd name="connsiteX0" fmla="*/ 0 w 111334"/>
                <a:gd name="connsiteY0" fmla="*/ 0 h 99895"/>
                <a:gd name="connsiteX1" fmla="*/ 111334 w 111334"/>
                <a:gd name="connsiteY1" fmla="*/ 99896 h 99895"/>
              </a:gdLst>
              <a:ahLst/>
              <a:cxnLst>
                <a:cxn ang="0">
                  <a:pos x="connsiteX0" y="connsiteY0"/>
                </a:cxn>
                <a:cxn ang="0">
                  <a:pos x="connsiteX1" y="connsiteY1"/>
                </a:cxn>
              </a:cxnLst>
              <a:rect l="l" t="t" r="r" b="b"/>
              <a:pathLst>
                <a:path w="111334" h="99895">
                  <a:moveTo>
                    <a:pt x="0" y="0"/>
                  </a:moveTo>
                  <a:lnTo>
                    <a:pt x="111334" y="99896"/>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6" name="Freeform: Shape 135">
              <a:extLst>
                <a:ext uri="{FF2B5EF4-FFF2-40B4-BE49-F238E27FC236}">
                  <a16:creationId xmlns:a16="http://schemas.microsoft.com/office/drawing/2014/main" id="{DD370AB3-B243-49FB-8929-894AD9B3E668}"/>
                </a:ext>
              </a:extLst>
            </p:cNvPr>
            <p:cNvSpPr/>
            <p:nvPr/>
          </p:nvSpPr>
          <p:spPr>
            <a:xfrm>
              <a:off x="7801574" y="3166937"/>
              <a:ext cx="111334" cy="99895"/>
            </a:xfrm>
            <a:custGeom>
              <a:avLst/>
              <a:gdLst>
                <a:gd name="connsiteX0" fmla="*/ 111334 w 111334"/>
                <a:gd name="connsiteY0" fmla="*/ 0 h 99895"/>
                <a:gd name="connsiteX1" fmla="*/ 0 w 111334"/>
                <a:gd name="connsiteY1" fmla="*/ 99896 h 99895"/>
              </a:gdLst>
              <a:ahLst/>
              <a:cxnLst>
                <a:cxn ang="0">
                  <a:pos x="connsiteX0" y="connsiteY0"/>
                </a:cxn>
                <a:cxn ang="0">
                  <a:pos x="connsiteX1" y="connsiteY1"/>
                </a:cxn>
              </a:cxnLst>
              <a:rect l="l" t="t" r="r" b="b"/>
              <a:pathLst>
                <a:path w="111334" h="99895">
                  <a:moveTo>
                    <a:pt x="111334" y="0"/>
                  </a:moveTo>
                  <a:lnTo>
                    <a:pt x="0" y="99896"/>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7" name="Freeform: Shape 136">
              <a:extLst>
                <a:ext uri="{FF2B5EF4-FFF2-40B4-BE49-F238E27FC236}">
                  <a16:creationId xmlns:a16="http://schemas.microsoft.com/office/drawing/2014/main" id="{8B709DDE-93A8-4ED1-84B6-DB0AC21C83E6}"/>
                </a:ext>
              </a:extLst>
            </p:cNvPr>
            <p:cNvSpPr/>
            <p:nvPr/>
          </p:nvSpPr>
          <p:spPr>
            <a:xfrm>
              <a:off x="7801574" y="3266833"/>
              <a:ext cx="111334" cy="99895"/>
            </a:xfrm>
            <a:custGeom>
              <a:avLst/>
              <a:gdLst>
                <a:gd name="connsiteX0" fmla="*/ 0 w 111334"/>
                <a:gd name="connsiteY0" fmla="*/ 0 h 99895"/>
                <a:gd name="connsiteX1" fmla="*/ 111334 w 111334"/>
                <a:gd name="connsiteY1" fmla="*/ 99896 h 99895"/>
              </a:gdLst>
              <a:ahLst/>
              <a:cxnLst>
                <a:cxn ang="0">
                  <a:pos x="connsiteX0" y="connsiteY0"/>
                </a:cxn>
                <a:cxn ang="0">
                  <a:pos x="connsiteX1" y="connsiteY1"/>
                </a:cxn>
              </a:cxnLst>
              <a:rect l="l" t="t" r="r" b="b"/>
              <a:pathLst>
                <a:path w="111334" h="99895">
                  <a:moveTo>
                    <a:pt x="0" y="0"/>
                  </a:moveTo>
                  <a:lnTo>
                    <a:pt x="111334" y="99896"/>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8" name="Freeform: Shape 137">
              <a:extLst>
                <a:ext uri="{FF2B5EF4-FFF2-40B4-BE49-F238E27FC236}">
                  <a16:creationId xmlns:a16="http://schemas.microsoft.com/office/drawing/2014/main" id="{D702C10B-909B-4F99-95EA-FC03D4ACD318}"/>
                </a:ext>
              </a:extLst>
            </p:cNvPr>
            <p:cNvSpPr/>
            <p:nvPr/>
          </p:nvSpPr>
          <p:spPr>
            <a:xfrm>
              <a:off x="7801574" y="3364441"/>
              <a:ext cx="111334" cy="99895"/>
            </a:xfrm>
            <a:custGeom>
              <a:avLst/>
              <a:gdLst>
                <a:gd name="connsiteX0" fmla="*/ 111334 w 111334"/>
                <a:gd name="connsiteY0" fmla="*/ 0 h 99895"/>
                <a:gd name="connsiteX1" fmla="*/ 0 w 111334"/>
                <a:gd name="connsiteY1" fmla="*/ 99896 h 99895"/>
              </a:gdLst>
              <a:ahLst/>
              <a:cxnLst>
                <a:cxn ang="0">
                  <a:pos x="connsiteX0" y="connsiteY0"/>
                </a:cxn>
                <a:cxn ang="0">
                  <a:pos x="connsiteX1" y="connsiteY1"/>
                </a:cxn>
              </a:cxnLst>
              <a:rect l="l" t="t" r="r" b="b"/>
              <a:pathLst>
                <a:path w="111334" h="99895">
                  <a:moveTo>
                    <a:pt x="111334" y="0"/>
                  </a:moveTo>
                  <a:lnTo>
                    <a:pt x="0" y="99896"/>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9" name="Freeform: Shape 138">
              <a:extLst>
                <a:ext uri="{FF2B5EF4-FFF2-40B4-BE49-F238E27FC236}">
                  <a16:creationId xmlns:a16="http://schemas.microsoft.com/office/drawing/2014/main" id="{859F48D8-3D13-497F-BA4A-FCE630C2673E}"/>
                </a:ext>
              </a:extLst>
            </p:cNvPr>
            <p:cNvSpPr/>
            <p:nvPr/>
          </p:nvSpPr>
          <p:spPr>
            <a:xfrm>
              <a:off x="7801574" y="2871825"/>
              <a:ext cx="7625" cy="598611"/>
            </a:xfrm>
            <a:custGeom>
              <a:avLst/>
              <a:gdLst>
                <a:gd name="connsiteX0" fmla="*/ 0 w 7625"/>
                <a:gd name="connsiteY0" fmla="*/ 0 h 598611"/>
                <a:gd name="connsiteX1" fmla="*/ 0 w 7625"/>
                <a:gd name="connsiteY1" fmla="*/ 598612 h 598611"/>
              </a:gdLst>
              <a:ahLst/>
              <a:cxnLst>
                <a:cxn ang="0">
                  <a:pos x="connsiteX0" y="connsiteY0"/>
                </a:cxn>
                <a:cxn ang="0">
                  <a:pos x="connsiteX1" y="connsiteY1"/>
                </a:cxn>
              </a:cxnLst>
              <a:rect l="l" t="t" r="r" b="b"/>
              <a:pathLst>
                <a:path w="7625" h="598611">
                  <a:moveTo>
                    <a:pt x="0" y="0"/>
                  </a:moveTo>
                  <a:lnTo>
                    <a:pt x="0" y="598612"/>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0" name="Freeform: Shape 139">
              <a:extLst>
                <a:ext uri="{FF2B5EF4-FFF2-40B4-BE49-F238E27FC236}">
                  <a16:creationId xmlns:a16="http://schemas.microsoft.com/office/drawing/2014/main" id="{30F1CBF8-50AA-4A9B-A75D-AE2A35D28FCD}"/>
                </a:ext>
              </a:extLst>
            </p:cNvPr>
            <p:cNvSpPr/>
            <p:nvPr/>
          </p:nvSpPr>
          <p:spPr>
            <a:xfrm>
              <a:off x="7912908" y="2871825"/>
              <a:ext cx="7625" cy="598611"/>
            </a:xfrm>
            <a:custGeom>
              <a:avLst/>
              <a:gdLst>
                <a:gd name="connsiteX0" fmla="*/ 0 w 7625"/>
                <a:gd name="connsiteY0" fmla="*/ 0 h 598611"/>
                <a:gd name="connsiteX1" fmla="*/ 0 w 7625"/>
                <a:gd name="connsiteY1" fmla="*/ 598612 h 598611"/>
              </a:gdLst>
              <a:ahLst/>
              <a:cxnLst>
                <a:cxn ang="0">
                  <a:pos x="connsiteX0" y="connsiteY0"/>
                </a:cxn>
                <a:cxn ang="0">
                  <a:pos x="connsiteX1" y="connsiteY1"/>
                </a:cxn>
              </a:cxnLst>
              <a:rect l="l" t="t" r="r" b="b"/>
              <a:pathLst>
                <a:path w="7625" h="598611">
                  <a:moveTo>
                    <a:pt x="0" y="0"/>
                  </a:moveTo>
                  <a:lnTo>
                    <a:pt x="0" y="598612"/>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1" name="Freeform: Shape 140">
              <a:extLst>
                <a:ext uri="{FF2B5EF4-FFF2-40B4-BE49-F238E27FC236}">
                  <a16:creationId xmlns:a16="http://schemas.microsoft.com/office/drawing/2014/main" id="{B5D1BBDF-5F8C-4A48-BD73-A08E4289C716}"/>
                </a:ext>
              </a:extLst>
            </p:cNvPr>
            <p:cNvSpPr/>
            <p:nvPr/>
          </p:nvSpPr>
          <p:spPr>
            <a:xfrm>
              <a:off x="7473672" y="3470437"/>
              <a:ext cx="508629" cy="7625"/>
            </a:xfrm>
            <a:custGeom>
              <a:avLst/>
              <a:gdLst>
                <a:gd name="connsiteX0" fmla="*/ 0 w 508629"/>
                <a:gd name="connsiteY0" fmla="*/ 0 h 7625"/>
                <a:gd name="connsiteX1" fmla="*/ 508629 w 508629"/>
                <a:gd name="connsiteY1" fmla="*/ 0 h 7625"/>
              </a:gdLst>
              <a:ahLst/>
              <a:cxnLst>
                <a:cxn ang="0">
                  <a:pos x="connsiteX0" y="connsiteY0"/>
                </a:cxn>
                <a:cxn ang="0">
                  <a:pos x="connsiteX1" y="connsiteY1"/>
                </a:cxn>
              </a:cxnLst>
              <a:rect l="l" t="t" r="r" b="b"/>
              <a:pathLst>
                <a:path w="508629" h="7625">
                  <a:moveTo>
                    <a:pt x="0" y="0"/>
                  </a:moveTo>
                  <a:lnTo>
                    <a:pt x="508629" y="0"/>
                  </a:lnTo>
                </a:path>
              </a:pathLst>
            </a:custGeom>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2" name="Freeform: Shape 141">
              <a:extLst>
                <a:ext uri="{FF2B5EF4-FFF2-40B4-BE49-F238E27FC236}">
                  <a16:creationId xmlns:a16="http://schemas.microsoft.com/office/drawing/2014/main" id="{B77A702C-370F-4284-9356-675DA4B2894D}"/>
                </a:ext>
              </a:extLst>
            </p:cNvPr>
            <p:cNvSpPr/>
            <p:nvPr/>
          </p:nvSpPr>
          <p:spPr>
            <a:xfrm>
              <a:off x="7804624" y="2710924"/>
              <a:ext cx="108283" cy="118197"/>
            </a:xfrm>
            <a:custGeom>
              <a:avLst/>
              <a:gdLst>
                <a:gd name="connsiteX0" fmla="*/ 0 w 108283"/>
                <a:gd name="connsiteY0" fmla="*/ 103709 h 118197"/>
                <a:gd name="connsiteX1" fmla="*/ 102946 w 108283"/>
                <a:gd name="connsiteY1" fmla="*/ 0 h 118197"/>
                <a:gd name="connsiteX2" fmla="*/ 104471 w 108283"/>
                <a:gd name="connsiteY2" fmla="*/ 1525 h 118197"/>
                <a:gd name="connsiteX3" fmla="*/ 108284 w 108283"/>
                <a:gd name="connsiteY3" fmla="*/ 118197 h 118197"/>
              </a:gdLst>
              <a:ahLst/>
              <a:cxnLst>
                <a:cxn ang="0">
                  <a:pos x="connsiteX0" y="connsiteY0"/>
                </a:cxn>
                <a:cxn ang="0">
                  <a:pos x="connsiteX1" y="connsiteY1"/>
                </a:cxn>
                <a:cxn ang="0">
                  <a:pos x="connsiteX2" y="connsiteY2"/>
                </a:cxn>
                <a:cxn ang="0">
                  <a:pos x="connsiteX3" y="connsiteY3"/>
                </a:cxn>
              </a:cxnLst>
              <a:rect l="l" t="t" r="r" b="b"/>
              <a:pathLst>
                <a:path w="108283" h="118197">
                  <a:moveTo>
                    <a:pt x="0" y="103709"/>
                  </a:moveTo>
                  <a:lnTo>
                    <a:pt x="102946" y="0"/>
                  </a:lnTo>
                  <a:lnTo>
                    <a:pt x="104471" y="1525"/>
                  </a:lnTo>
                  <a:lnTo>
                    <a:pt x="108284" y="118197"/>
                  </a:lnTo>
                </a:path>
              </a:pathLst>
            </a:custGeom>
            <a:noFill/>
            <a:ln w="190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6" name="Rectangle 65">
            <a:extLst>
              <a:ext uri="{FF2B5EF4-FFF2-40B4-BE49-F238E27FC236}">
                <a16:creationId xmlns:a16="http://schemas.microsoft.com/office/drawing/2014/main" id="{2C33C335-7E9D-4C7E-89F8-143BDC28916B}"/>
              </a:ext>
            </a:extLst>
          </p:cNvPr>
          <p:cNvSpPr/>
          <p:nvPr/>
        </p:nvSpPr>
        <p:spPr>
          <a:xfrm>
            <a:off x="3074012" y="-13487"/>
            <a:ext cx="3024000" cy="6868799"/>
          </a:xfrm>
          <a:prstGeom prst="rect">
            <a:avLst/>
          </a:prstGeom>
          <a:solidFill>
            <a:srgbClr val="1691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691A2"/>
              </a:solidFill>
              <a:effectLst/>
              <a:uLnTx/>
              <a:uFillTx/>
              <a:latin typeface="Calibri" panose="020F0502020204030204"/>
              <a:ea typeface="+mn-ea"/>
              <a:cs typeface="+mn-cs"/>
            </a:endParaRPr>
          </a:p>
        </p:txBody>
      </p:sp>
      <p:sp>
        <p:nvSpPr>
          <p:cNvPr id="87" name="Rectangle 86">
            <a:extLst>
              <a:ext uri="{FF2B5EF4-FFF2-40B4-BE49-F238E27FC236}">
                <a16:creationId xmlns:a16="http://schemas.microsoft.com/office/drawing/2014/main" id="{94884320-1DDD-4D98-925D-494D796AD1A3}"/>
              </a:ext>
            </a:extLst>
          </p:cNvPr>
          <p:cNvSpPr/>
          <p:nvPr/>
        </p:nvSpPr>
        <p:spPr>
          <a:xfrm>
            <a:off x="3100643" y="3631077"/>
            <a:ext cx="2970738" cy="366254"/>
          </a:xfrm>
          <a:prstGeom prst="rect">
            <a:avLst/>
          </a:prstGeom>
        </p:spPr>
        <p:txBody>
          <a:bodyPr wrap="square" lIns="0" tIns="0" rIns="0" bIns="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land</a:t>
            </a:r>
            <a:endParaRPr kumimoji="0" lang="en-GB" sz="2800" b="1" i="0" u="none" strike="noStrike" kern="1200" cap="none" spc="0" normalizeH="0" baseline="0" noProof="0">
              <a:ln>
                <a:noFill/>
              </a:ln>
              <a:solidFill>
                <a:prstClr val="black"/>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grpSp>
        <p:nvGrpSpPr>
          <p:cNvPr id="145" name="Graphic 143">
            <a:extLst>
              <a:ext uri="{FF2B5EF4-FFF2-40B4-BE49-F238E27FC236}">
                <a16:creationId xmlns:a16="http://schemas.microsoft.com/office/drawing/2014/main" id="{04C7C6F0-FB29-4FF0-B706-EB37C7AA5B80}"/>
              </a:ext>
            </a:extLst>
          </p:cNvPr>
          <p:cNvGrpSpPr/>
          <p:nvPr/>
        </p:nvGrpSpPr>
        <p:grpSpPr>
          <a:xfrm>
            <a:off x="4090424" y="1878022"/>
            <a:ext cx="1162843" cy="971302"/>
            <a:chOff x="4336012" y="2654498"/>
            <a:chExt cx="842686" cy="703880"/>
          </a:xfrm>
        </p:grpSpPr>
        <p:sp>
          <p:nvSpPr>
            <p:cNvPr id="152" name="Freeform: Shape 151">
              <a:extLst>
                <a:ext uri="{FF2B5EF4-FFF2-40B4-BE49-F238E27FC236}">
                  <a16:creationId xmlns:a16="http://schemas.microsoft.com/office/drawing/2014/main" id="{A273BB98-575D-40D4-BBB6-4718D992E714}"/>
                </a:ext>
              </a:extLst>
            </p:cNvPr>
            <p:cNvSpPr/>
            <p:nvPr/>
          </p:nvSpPr>
          <p:spPr>
            <a:xfrm>
              <a:off x="4341385" y="2660318"/>
              <a:ext cx="570000" cy="555392"/>
            </a:xfrm>
            <a:custGeom>
              <a:avLst/>
              <a:gdLst>
                <a:gd name="connsiteX0" fmla="*/ 306269 w 570000"/>
                <a:gd name="connsiteY0" fmla="*/ 537762 h 555392"/>
                <a:gd name="connsiteX1" fmla="*/ 474180 w 570000"/>
                <a:gd name="connsiteY1" fmla="*/ 479553 h 555392"/>
                <a:gd name="connsiteX2" fmla="*/ 474180 w 570000"/>
                <a:gd name="connsiteY2" fmla="*/ 479553 h 555392"/>
                <a:gd name="connsiteX3" fmla="*/ 570001 w 570000"/>
                <a:gd name="connsiteY3" fmla="*/ 379254 h 555392"/>
                <a:gd name="connsiteX4" fmla="*/ 513135 w 570000"/>
                <a:gd name="connsiteY4" fmla="*/ 287911 h 555392"/>
                <a:gd name="connsiteX5" fmla="*/ 509105 w 570000"/>
                <a:gd name="connsiteY5" fmla="*/ 273135 h 555392"/>
                <a:gd name="connsiteX6" fmla="*/ 530150 w 570000"/>
                <a:gd name="connsiteY6" fmla="*/ 210896 h 555392"/>
                <a:gd name="connsiteX7" fmla="*/ 434329 w 570000"/>
                <a:gd name="connsiteY7" fmla="*/ 110597 h 555392"/>
                <a:gd name="connsiteX8" fmla="*/ 402538 w 570000"/>
                <a:gd name="connsiteY8" fmla="*/ 116418 h 555392"/>
                <a:gd name="connsiteX9" fmla="*/ 403881 w 570000"/>
                <a:gd name="connsiteY9" fmla="*/ 100299 h 555392"/>
                <a:gd name="connsiteX10" fmla="*/ 308060 w 570000"/>
                <a:gd name="connsiteY10" fmla="*/ 0 h 555392"/>
                <a:gd name="connsiteX11" fmla="*/ 213135 w 570000"/>
                <a:gd name="connsiteY11" fmla="*/ 86418 h 555392"/>
                <a:gd name="connsiteX12" fmla="*/ 166567 w 570000"/>
                <a:gd name="connsiteY12" fmla="*/ 73881 h 555392"/>
                <a:gd name="connsiteX13" fmla="*/ 70746 w 570000"/>
                <a:gd name="connsiteY13" fmla="*/ 174179 h 555392"/>
                <a:gd name="connsiteX14" fmla="*/ 96717 w 570000"/>
                <a:gd name="connsiteY14" fmla="*/ 242687 h 555392"/>
                <a:gd name="connsiteX15" fmla="*/ 95821 w 570000"/>
                <a:gd name="connsiteY15" fmla="*/ 242687 h 555392"/>
                <a:gd name="connsiteX16" fmla="*/ 0 w 570000"/>
                <a:gd name="connsiteY16" fmla="*/ 342985 h 555392"/>
                <a:gd name="connsiteX17" fmla="*/ 95821 w 570000"/>
                <a:gd name="connsiteY17" fmla="*/ 443284 h 555392"/>
                <a:gd name="connsiteX18" fmla="*/ 117314 w 570000"/>
                <a:gd name="connsiteY18" fmla="*/ 440597 h 555392"/>
                <a:gd name="connsiteX19" fmla="*/ 261045 w 570000"/>
                <a:gd name="connsiteY19" fmla="*/ 554329 h 555392"/>
                <a:gd name="connsiteX20" fmla="*/ 306269 w 570000"/>
                <a:gd name="connsiteY20" fmla="*/ 537762 h 555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70000" h="555392">
                  <a:moveTo>
                    <a:pt x="306269" y="537762"/>
                  </a:moveTo>
                  <a:cubicBezTo>
                    <a:pt x="365373" y="551642"/>
                    <a:pt x="462985" y="569553"/>
                    <a:pt x="474180" y="479553"/>
                  </a:cubicBezTo>
                  <a:cubicBezTo>
                    <a:pt x="474180" y="479553"/>
                    <a:pt x="474180" y="479553"/>
                    <a:pt x="474180" y="479553"/>
                  </a:cubicBezTo>
                  <a:cubicBezTo>
                    <a:pt x="527015" y="479553"/>
                    <a:pt x="570001" y="434777"/>
                    <a:pt x="570001" y="379254"/>
                  </a:cubicBezTo>
                  <a:cubicBezTo>
                    <a:pt x="570001" y="338508"/>
                    <a:pt x="546717" y="303135"/>
                    <a:pt x="513135" y="287911"/>
                  </a:cubicBezTo>
                  <a:cubicBezTo>
                    <a:pt x="511792" y="282985"/>
                    <a:pt x="510448" y="278060"/>
                    <a:pt x="509105" y="273135"/>
                  </a:cubicBezTo>
                  <a:cubicBezTo>
                    <a:pt x="522090" y="256120"/>
                    <a:pt x="530150" y="234627"/>
                    <a:pt x="530150" y="210896"/>
                  </a:cubicBezTo>
                  <a:cubicBezTo>
                    <a:pt x="530150" y="155373"/>
                    <a:pt x="487165" y="110597"/>
                    <a:pt x="434329" y="110597"/>
                  </a:cubicBezTo>
                  <a:cubicBezTo>
                    <a:pt x="423135" y="110597"/>
                    <a:pt x="412388" y="112836"/>
                    <a:pt x="402538" y="116418"/>
                  </a:cubicBezTo>
                  <a:cubicBezTo>
                    <a:pt x="403433" y="111045"/>
                    <a:pt x="403881" y="105672"/>
                    <a:pt x="403881" y="100299"/>
                  </a:cubicBezTo>
                  <a:cubicBezTo>
                    <a:pt x="403881" y="44776"/>
                    <a:pt x="360896" y="0"/>
                    <a:pt x="308060" y="0"/>
                  </a:cubicBezTo>
                  <a:cubicBezTo>
                    <a:pt x="259702" y="0"/>
                    <a:pt x="219403" y="37612"/>
                    <a:pt x="213135" y="86418"/>
                  </a:cubicBezTo>
                  <a:cubicBezTo>
                    <a:pt x="199254" y="78358"/>
                    <a:pt x="183582" y="73881"/>
                    <a:pt x="166567" y="73881"/>
                  </a:cubicBezTo>
                  <a:cubicBezTo>
                    <a:pt x="113731" y="73881"/>
                    <a:pt x="70746" y="118657"/>
                    <a:pt x="70746" y="174179"/>
                  </a:cubicBezTo>
                  <a:cubicBezTo>
                    <a:pt x="70746" y="200597"/>
                    <a:pt x="80597" y="224776"/>
                    <a:pt x="96717" y="242687"/>
                  </a:cubicBezTo>
                  <a:cubicBezTo>
                    <a:pt x="96269" y="242687"/>
                    <a:pt x="96269" y="242687"/>
                    <a:pt x="95821" y="242687"/>
                  </a:cubicBezTo>
                  <a:cubicBezTo>
                    <a:pt x="42985" y="242687"/>
                    <a:pt x="0" y="287463"/>
                    <a:pt x="0" y="342985"/>
                  </a:cubicBezTo>
                  <a:cubicBezTo>
                    <a:pt x="0" y="398508"/>
                    <a:pt x="42985" y="443284"/>
                    <a:pt x="95821" y="443284"/>
                  </a:cubicBezTo>
                  <a:cubicBezTo>
                    <a:pt x="103433" y="443284"/>
                    <a:pt x="110597" y="442389"/>
                    <a:pt x="117314" y="440597"/>
                  </a:cubicBezTo>
                  <a:cubicBezTo>
                    <a:pt x="141493" y="492090"/>
                    <a:pt x="180000" y="565075"/>
                    <a:pt x="261045" y="554329"/>
                  </a:cubicBezTo>
                  <a:lnTo>
                    <a:pt x="306269" y="537762"/>
                  </a:lnTo>
                  <a:close/>
                </a:path>
              </a:pathLst>
            </a:custGeom>
            <a:solidFill>
              <a:schemeClr val="bg2">
                <a:alpha val="25000"/>
              </a:schemeClr>
            </a:solidFill>
            <a:ln w="19050" cap="rnd">
              <a:solidFill>
                <a:srgbClr val="FFFFFF"/>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reeform: Shape 145">
              <a:extLst>
                <a:ext uri="{FF2B5EF4-FFF2-40B4-BE49-F238E27FC236}">
                  <a16:creationId xmlns:a16="http://schemas.microsoft.com/office/drawing/2014/main" id="{8F02739E-6CCB-4A42-BFBB-4C45D9D26A9E}"/>
                </a:ext>
              </a:extLst>
            </p:cNvPr>
            <p:cNvSpPr/>
            <p:nvPr/>
          </p:nvSpPr>
          <p:spPr>
            <a:xfrm>
              <a:off x="4360191" y="3313603"/>
              <a:ext cx="432537" cy="4477"/>
            </a:xfrm>
            <a:custGeom>
              <a:avLst/>
              <a:gdLst>
                <a:gd name="connsiteX0" fmla="*/ 0 w 432537"/>
                <a:gd name="connsiteY0" fmla="*/ 0 h 4477"/>
                <a:gd name="connsiteX1" fmla="*/ 432538 w 432537"/>
                <a:gd name="connsiteY1" fmla="*/ 0 h 4477"/>
              </a:gdLst>
              <a:ahLst/>
              <a:cxnLst>
                <a:cxn ang="0">
                  <a:pos x="connsiteX0" y="connsiteY0"/>
                </a:cxn>
                <a:cxn ang="0">
                  <a:pos x="connsiteX1" y="connsiteY1"/>
                </a:cxn>
              </a:cxnLst>
              <a:rect l="l" t="t" r="r" b="b"/>
              <a:pathLst>
                <a:path w="432537" h="4477">
                  <a:moveTo>
                    <a:pt x="0" y="0"/>
                  </a:moveTo>
                  <a:lnTo>
                    <a:pt x="432538" y="0"/>
                  </a:lnTo>
                </a:path>
              </a:pathLst>
            </a:custGeom>
            <a:ln w="19050" cap="rnd">
              <a:solidFill>
                <a:srgbClr val="FFFFFF"/>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reeform: Shape 146">
              <a:extLst>
                <a:ext uri="{FF2B5EF4-FFF2-40B4-BE49-F238E27FC236}">
                  <a16:creationId xmlns:a16="http://schemas.microsoft.com/office/drawing/2014/main" id="{23608CA0-BBC5-4A7E-A93F-F3DACB007125}"/>
                </a:ext>
              </a:extLst>
            </p:cNvPr>
            <p:cNvSpPr/>
            <p:nvPr/>
          </p:nvSpPr>
          <p:spPr>
            <a:xfrm>
              <a:off x="4637355" y="2923602"/>
              <a:ext cx="4477" cy="390000"/>
            </a:xfrm>
            <a:custGeom>
              <a:avLst/>
              <a:gdLst>
                <a:gd name="connsiteX0" fmla="*/ 0 w 4477"/>
                <a:gd name="connsiteY0" fmla="*/ 0 h 390000"/>
                <a:gd name="connsiteX1" fmla="*/ 0 w 4477"/>
                <a:gd name="connsiteY1" fmla="*/ 390000 h 390000"/>
              </a:gdLst>
              <a:ahLst/>
              <a:cxnLst>
                <a:cxn ang="0">
                  <a:pos x="connsiteX0" y="connsiteY0"/>
                </a:cxn>
                <a:cxn ang="0">
                  <a:pos x="connsiteX1" y="connsiteY1"/>
                </a:cxn>
              </a:cxnLst>
              <a:rect l="l" t="t" r="r" b="b"/>
              <a:pathLst>
                <a:path w="4477" h="390000">
                  <a:moveTo>
                    <a:pt x="0" y="0"/>
                  </a:moveTo>
                  <a:lnTo>
                    <a:pt x="0" y="390000"/>
                  </a:lnTo>
                </a:path>
              </a:pathLst>
            </a:custGeom>
            <a:ln w="19050" cap="rnd">
              <a:solidFill>
                <a:srgbClr val="FFFFFF"/>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8" name="Freeform: Shape 147">
              <a:extLst>
                <a:ext uri="{FF2B5EF4-FFF2-40B4-BE49-F238E27FC236}">
                  <a16:creationId xmlns:a16="http://schemas.microsoft.com/office/drawing/2014/main" id="{DCAABD04-AAA2-473D-9D95-B684EF19229B}"/>
                </a:ext>
              </a:extLst>
            </p:cNvPr>
            <p:cNvSpPr/>
            <p:nvPr/>
          </p:nvSpPr>
          <p:spPr>
            <a:xfrm>
              <a:off x="4537056" y="2817930"/>
              <a:ext cx="100298" cy="100298"/>
            </a:xfrm>
            <a:custGeom>
              <a:avLst/>
              <a:gdLst>
                <a:gd name="connsiteX0" fmla="*/ 100299 w 100298"/>
                <a:gd name="connsiteY0" fmla="*/ 100299 h 100298"/>
                <a:gd name="connsiteX1" fmla="*/ 0 w 100298"/>
                <a:gd name="connsiteY1" fmla="*/ 0 h 100298"/>
              </a:gdLst>
              <a:ahLst/>
              <a:cxnLst>
                <a:cxn ang="0">
                  <a:pos x="connsiteX0" y="connsiteY0"/>
                </a:cxn>
                <a:cxn ang="0">
                  <a:pos x="connsiteX1" y="connsiteY1"/>
                </a:cxn>
              </a:cxnLst>
              <a:rect l="l" t="t" r="r" b="b"/>
              <a:pathLst>
                <a:path w="100298" h="100298">
                  <a:moveTo>
                    <a:pt x="100299" y="100299"/>
                  </a:moveTo>
                  <a:cubicBezTo>
                    <a:pt x="44776" y="100299"/>
                    <a:pt x="0" y="55522"/>
                    <a:pt x="0" y="0"/>
                  </a:cubicBezTo>
                </a:path>
              </a:pathLst>
            </a:custGeom>
            <a:noFill/>
            <a:ln w="19050" cap="rnd">
              <a:solidFill>
                <a:srgbClr val="FFFFFF"/>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9" name="Freeform: Shape 148">
              <a:extLst>
                <a:ext uri="{FF2B5EF4-FFF2-40B4-BE49-F238E27FC236}">
                  <a16:creationId xmlns:a16="http://schemas.microsoft.com/office/drawing/2014/main" id="{97A9EB16-B50C-4BA1-A852-35F155E0B763}"/>
                </a:ext>
              </a:extLst>
            </p:cNvPr>
            <p:cNvSpPr/>
            <p:nvPr/>
          </p:nvSpPr>
          <p:spPr>
            <a:xfrm>
              <a:off x="4537056" y="2986737"/>
              <a:ext cx="100298" cy="100298"/>
            </a:xfrm>
            <a:custGeom>
              <a:avLst/>
              <a:gdLst>
                <a:gd name="connsiteX0" fmla="*/ 100299 w 100298"/>
                <a:gd name="connsiteY0" fmla="*/ 100299 h 100298"/>
                <a:gd name="connsiteX1" fmla="*/ 0 w 100298"/>
                <a:gd name="connsiteY1" fmla="*/ 0 h 100298"/>
              </a:gdLst>
              <a:ahLst/>
              <a:cxnLst>
                <a:cxn ang="0">
                  <a:pos x="connsiteX0" y="connsiteY0"/>
                </a:cxn>
                <a:cxn ang="0">
                  <a:pos x="connsiteX1" y="connsiteY1"/>
                </a:cxn>
              </a:cxnLst>
              <a:rect l="l" t="t" r="r" b="b"/>
              <a:pathLst>
                <a:path w="100298" h="100298">
                  <a:moveTo>
                    <a:pt x="100299" y="100299"/>
                  </a:moveTo>
                  <a:cubicBezTo>
                    <a:pt x="44776" y="100299"/>
                    <a:pt x="0" y="55522"/>
                    <a:pt x="0" y="0"/>
                  </a:cubicBezTo>
                </a:path>
              </a:pathLst>
            </a:custGeom>
            <a:noFill/>
            <a:ln w="19050" cap="rnd">
              <a:solidFill>
                <a:srgbClr val="FFFFFF"/>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0" name="Freeform: Shape 149">
              <a:extLst>
                <a:ext uri="{FF2B5EF4-FFF2-40B4-BE49-F238E27FC236}">
                  <a16:creationId xmlns:a16="http://schemas.microsoft.com/office/drawing/2014/main" id="{D92BB62C-BA26-4DD6-BB61-92E86F65C45C}"/>
                </a:ext>
              </a:extLst>
            </p:cNvPr>
            <p:cNvSpPr/>
            <p:nvPr/>
          </p:nvSpPr>
          <p:spPr>
            <a:xfrm>
              <a:off x="4637355" y="2902110"/>
              <a:ext cx="100298" cy="100298"/>
            </a:xfrm>
            <a:custGeom>
              <a:avLst/>
              <a:gdLst>
                <a:gd name="connsiteX0" fmla="*/ 0 w 100298"/>
                <a:gd name="connsiteY0" fmla="*/ 100299 h 100298"/>
                <a:gd name="connsiteX1" fmla="*/ 100299 w 100298"/>
                <a:gd name="connsiteY1" fmla="*/ 0 h 100298"/>
              </a:gdLst>
              <a:ahLst/>
              <a:cxnLst>
                <a:cxn ang="0">
                  <a:pos x="connsiteX0" y="connsiteY0"/>
                </a:cxn>
                <a:cxn ang="0">
                  <a:pos x="connsiteX1" y="connsiteY1"/>
                </a:cxn>
              </a:cxnLst>
              <a:rect l="l" t="t" r="r" b="b"/>
              <a:pathLst>
                <a:path w="100298" h="100298">
                  <a:moveTo>
                    <a:pt x="0" y="100299"/>
                  </a:moveTo>
                  <a:cubicBezTo>
                    <a:pt x="55522" y="100299"/>
                    <a:pt x="100299" y="55522"/>
                    <a:pt x="100299" y="0"/>
                  </a:cubicBezTo>
                </a:path>
              </a:pathLst>
            </a:custGeom>
            <a:noFill/>
            <a:ln w="19050" cap="rnd">
              <a:solidFill>
                <a:srgbClr val="FFFFFF"/>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1" name="Freeform: Shape 150">
              <a:extLst>
                <a:ext uri="{FF2B5EF4-FFF2-40B4-BE49-F238E27FC236}">
                  <a16:creationId xmlns:a16="http://schemas.microsoft.com/office/drawing/2014/main" id="{8A0B8EEC-6E2E-4E8D-A4E5-71A884BDC9A8}"/>
                </a:ext>
              </a:extLst>
            </p:cNvPr>
            <p:cNvSpPr/>
            <p:nvPr/>
          </p:nvSpPr>
          <p:spPr>
            <a:xfrm>
              <a:off x="4637355" y="3070916"/>
              <a:ext cx="100298" cy="100298"/>
            </a:xfrm>
            <a:custGeom>
              <a:avLst/>
              <a:gdLst>
                <a:gd name="connsiteX0" fmla="*/ 0 w 100298"/>
                <a:gd name="connsiteY0" fmla="*/ 100299 h 100298"/>
                <a:gd name="connsiteX1" fmla="*/ 100299 w 100298"/>
                <a:gd name="connsiteY1" fmla="*/ 0 h 100298"/>
              </a:gdLst>
              <a:ahLst/>
              <a:cxnLst>
                <a:cxn ang="0">
                  <a:pos x="connsiteX0" y="connsiteY0"/>
                </a:cxn>
                <a:cxn ang="0">
                  <a:pos x="connsiteX1" y="connsiteY1"/>
                </a:cxn>
              </a:cxnLst>
              <a:rect l="l" t="t" r="r" b="b"/>
              <a:pathLst>
                <a:path w="100298" h="100298">
                  <a:moveTo>
                    <a:pt x="0" y="100299"/>
                  </a:moveTo>
                  <a:cubicBezTo>
                    <a:pt x="55522" y="100299"/>
                    <a:pt x="100299" y="55522"/>
                    <a:pt x="100299" y="0"/>
                  </a:cubicBezTo>
                </a:path>
              </a:pathLst>
            </a:custGeom>
            <a:noFill/>
            <a:ln w="19050" cap="rnd">
              <a:solidFill>
                <a:srgbClr val="FFFFFF"/>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3" name="Freeform: Shape 152">
              <a:extLst>
                <a:ext uri="{FF2B5EF4-FFF2-40B4-BE49-F238E27FC236}">
                  <a16:creationId xmlns:a16="http://schemas.microsoft.com/office/drawing/2014/main" id="{11F4A9CD-6DE9-4DCD-A473-5970BDB2C393}"/>
                </a:ext>
              </a:extLst>
            </p:cNvPr>
            <p:cNvSpPr/>
            <p:nvPr/>
          </p:nvSpPr>
          <p:spPr>
            <a:xfrm>
              <a:off x="4859445" y="3199871"/>
              <a:ext cx="308059" cy="76567"/>
            </a:xfrm>
            <a:custGeom>
              <a:avLst/>
              <a:gdLst>
                <a:gd name="connsiteX0" fmla="*/ 0 w 308059"/>
                <a:gd name="connsiteY0" fmla="*/ 0 h 76567"/>
                <a:gd name="connsiteX1" fmla="*/ 308060 w 308059"/>
                <a:gd name="connsiteY1" fmla="*/ 0 h 76567"/>
                <a:gd name="connsiteX2" fmla="*/ 308060 w 308059"/>
                <a:gd name="connsiteY2" fmla="*/ 76567 h 76567"/>
                <a:gd name="connsiteX3" fmla="*/ 0 w 308059"/>
                <a:gd name="connsiteY3" fmla="*/ 76567 h 76567"/>
              </a:gdLst>
              <a:ahLst/>
              <a:cxnLst>
                <a:cxn ang="0">
                  <a:pos x="connsiteX0" y="connsiteY0"/>
                </a:cxn>
                <a:cxn ang="0">
                  <a:pos x="connsiteX1" y="connsiteY1"/>
                </a:cxn>
                <a:cxn ang="0">
                  <a:pos x="connsiteX2" y="connsiteY2"/>
                </a:cxn>
                <a:cxn ang="0">
                  <a:pos x="connsiteX3" y="connsiteY3"/>
                </a:cxn>
              </a:cxnLst>
              <a:rect l="l" t="t" r="r" b="b"/>
              <a:pathLst>
                <a:path w="308059" h="76567">
                  <a:moveTo>
                    <a:pt x="0" y="0"/>
                  </a:moveTo>
                  <a:lnTo>
                    <a:pt x="308060" y="0"/>
                  </a:lnTo>
                  <a:lnTo>
                    <a:pt x="308060" y="76567"/>
                  </a:lnTo>
                  <a:lnTo>
                    <a:pt x="0" y="76567"/>
                  </a:lnTo>
                  <a:close/>
                </a:path>
              </a:pathLst>
            </a:custGeom>
            <a:noFill/>
            <a:ln w="19050" cap="rnd">
              <a:solidFill>
                <a:srgbClr val="FFFFFF"/>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54" name="Graphic 143">
              <a:extLst>
                <a:ext uri="{FF2B5EF4-FFF2-40B4-BE49-F238E27FC236}">
                  <a16:creationId xmlns:a16="http://schemas.microsoft.com/office/drawing/2014/main" id="{04C7C6F0-FB29-4FF0-B706-EB37C7AA5B80}"/>
                </a:ext>
              </a:extLst>
            </p:cNvPr>
            <p:cNvGrpSpPr/>
            <p:nvPr/>
          </p:nvGrpSpPr>
          <p:grpSpPr>
            <a:xfrm>
              <a:off x="4909594" y="3284050"/>
              <a:ext cx="207761" cy="74328"/>
              <a:chOff x="4909594" y="3284050"/>
              <a:chExt cx="207761" cy="74328"/>
            </a:xfrm>
          </p:grpSpPr>
          <p:sp>
            <p:nvSpPr>
              <p:cNvPr id="155" name="Freeform: Shape 154">
                <a:extLst>
                  <a:ext uri="{FF2B5EF4-FFF2-40B4-BE49-F238E27FC236}">
                    <a16:creationId xmlns:a16="http://schemas.microsoft.com/office/drawing/2014/main" id="{00000A38-A05E-480D-8AC0-D1083CB7DE66}"/>
                  </a:ext>
                </a:extLst>
              </p:cNvPr>
              <p:cNvSpPr/>
              <p:nvPr/>
            </p:nvSpPr>
            <p:spPr>
              <a:xfrm>
                <a:off x="4909594" y="3284050"/>
                <a:ext cx="4477" cy="74328"/>
              </a:xfrm>
              <a:custGeom>
                <a:avLst/>
                <a:gdLst>
                  <a:gd name="connsiteX0" fmla="*/ 0 w 4477"/>
                  <a:gd name="connsiteY0" fmla="*/ 0 h 74328"/>
                  <a:gd name="connsiteX1" fmla="*/ 0 w 4477"/>
                  <a:gd name="connsiteY1" fmla="*/ 74328 h 74328"/>
                </a:gdLst>
                <a:ahLst/>
                <a:cxnLst>
                  <a:cxn ang="0">
                    <a:pos x="connsiteX0" y="connsiteY0"/>
                  </a:cxn>
                  <a:cxn ang="0">
                    <a:pos x="connsiteX1" y="connsiteY1"/>
                  </a:cxn>
                </a:cxnLst>
                <a:rect l="l" t="t" r="r" b="b"/>
                <a:pathLst>
                  <a:path w="4477" h="74328">
                    <a:moveTo>
                      <a:pt x="0" y="0"/>
                    </a:moveTo>
                    <a:lnTo>
                      <a:pt x="0" y="74328"/>
                    </a:lnTo>
                  </a:path>
                </a:pathLst>
              </a:custGeom>
              <a:ln w="19050" cap="rnd">
                <a:solidFill>
                  <a:srgbClr val="FFFFFF"/>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6" name="Freeform: Shape 155">
                <a:extLst>
                  <a:ext uri="{FF2B5EF4-FFF2-40B4-BE49-F238E27FC236}">
                    <a16:creationId xmlns:a16="http://schemas.microsoft.com/office/drawing/2014/main" id="{FA1E6B3F-7D67-45D4-AEB3-DAD9B7E42AB7}"/>
                  </a:ext>
                </a:extLst>
              </p:cNvPr>
              <p:cNvSpPr/>
              <p:nvPr/>
            </p:nvSpPr>
            <p:spPr>
              <a:xfrm>
                <a:off x="5117355" y="3284050"/>
                <a:ext cx="4477" cy="74328"/>
              </a:xfrm>
              <a:custGeom>
                <a:avLst/>
                <a:gdLst>
                  <a:gd name="connsiteX0" fmla="*/ 0 w 4477"/>
                  <a:gd name="connsiteY0" fmla="*/ 0 h 74328"/>
                  <a:gd name="connsiteX1" fmla="*/ 0 w 4477"/>
                  <a:gd name="connsiteY1" fmla="*/ 74328 h 74328"/>
                </a:gdLst>
                <a:ahLst/>
                <a:cxnLst>
                  <a:cxn ang="0">
                    <a:pos x="connsiteX0" y="connsiteY0"/>
                  </a:cxn>
                  <a:cxn ang="0">
                    <a:pos x="connsiteX1" y="connsiteY1"/>
                  </a:cxn>
                </a:cxnLst>
                <a:rect l="l" t="t" r="r" b="b"/>
                <a:pathLst>
                  <a:path w="4477" h="74328">
                    <a:moveTo>
                      <a:pt x="0" y="0"/>
                    </a:moveTo>
                    <a:lnTo>
                      <a:pt x="0" y="74328"/>
                    </a:lnTo>
                  </a:path>
                </a:pathLst>
              </a:custGeom>
              <a:ln w="19050" cap="rnd">
                <a:solidFill>
                  <a:srgbClr val="FFFFFF"/>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57" name="Freeform: Shape 156">
              <a:extLst>
                <a:ext uri="{FF2B5EF4-FFF2-40B4-BE49-F238E27FC236}">
                  <a16:creationId xmlns:a16="http://schemas.microsoft.com/office/drawing/2014/main" id="{9BE4AB82-29FF-4FE2-BA59-7F79532C43BB}"/>
                </a:ext>
              </a:extLst>
            </p:cNvPr>
            <p:cNvSpPr/>
            <p:nvPr/>
          </p:nvSpPr>
          <p:spPr>
            <a:xfrm>
              <a:off x="4849594" y="3313603"/>
              <a:ext cx="329104" cy="4477"/>
            </a:xfrm>
            <a:custGeom>
              <a:avLst/>
              <a:gdLst>
                <a:gd name="connsiteX0" fmla="*/ 0 w 329104"/>
                <a:gd name="connsiteY0" fmla="*/ 0 h 4477"/>
                <a:gd name="connsiteX1" fmla="*/ 329105 w 329104"/>
                <a:gd name="connsiteY1" fmla="*/ 0 h 4477"/>
              </a:gdLst>
              <a:ahLst/>
              <a:cxnLst>
                <a:cxn ang="0">
                  <a:pos x="connsiteX0" y="connsiteY0"/>
                </a:cxn>
                <a:cxn ang="0">
                  <a:pos x="connsiteX1" y="connsiteY1"/>
                </a:cxn>
              </a:cxnLst>
              <a:rect l="l" t="t" r="r" b="b"/>
              <a:pathLst>
                <a:path w="329104" h="4477">
                  <a:moveTo>
                    <a:pt x="0" y="0"/>
                  </a:moveTo>
                  <a:lnTo>
                    <a:pt x="329105" y="0"/>
                  </a:lnTo>
                </a:path>
              </a:pathLst>
            </a:custGeom>
            <a:ln w="19050" cap="rnd">
              <a:solidFill>
                <a:srgbClr val="FFFFFF"/>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58" name="Graphic 143">
              <a:extLst>
                <a:ext uri="{FF2B5EF4-FFF2-40B4-BE49-F238E27FC236}">
                  <a16:creationId xmlns:a16="http://schemas.microsoft.com/office/drawing/2014/main" id="{04C7C6F0-FB29-4FF0-B706-EB37C7AA5B80}"/>
                </a:ext>
              </a:extLst>
            </p:cNvPr>
            <p:cNvGrpSpPr/>
            <p:nvPr/>
          </p:nvGrpSpPr>
          <p:grpSpPr>
            <a:xfrm>
              <a:off x="4336012" y="2654498"/>
              <a:ext cx="4477" cy="4477"/>
              <a:chOff x="4336012" y="2654498"/>
              <a:chExt cx="4477" cy="4477"/>
            </a:xfrm>
            <a:noFill/>
          </p:grpSpPr>
          <p:sp>
            <p:nvSpPr>
              <p:cNvPr id="159" name="Freeform: Shape 158">
                <a:extLst>
                  <a:ext uri="{FF2B5EF4-FFF2-40B4-BE49-F238E27FC236}">
                    <a16:creationId xmlns:a16="http://schemas.microsoft.com/office/drawing/2014/main" id="{F75EE4AF-FF12-4189-9A54-53FB30E68A41}"/>
                  </a:ext>
                </a:extLst>
              </p:cNvPr>
              <p:cNvSpPr/>
              <p:nvPr/>
            </p:nvSpPr>
            <p:spPr>
              <a:xfrm>
                <a:off x="4336012" y="2654498"/>
                <a:ext cx="4477" cy="4477"/>
              </a:xfrm>
              <a:custGeom>
                <a:avLst/>
                <a:gdLst/>
                <a:ahLst/>
                <a:cxnLst/>
                <a:rect l="l" t="t" r="r" b="b"/>
                <a:pathLst>
                  <a:path w="4477" h="4477"/>
                </a:pathLst>
              </a:custGeom>
              <a:noFill/>
              <a:ln w="19050" cap="rnd">
                <a:solidFill>
                  <a:srgbClr val="FFFFFF"/>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0" name="Freeform: Shape 159">
                <a:extLst>
                  <a:ext uri="{FF2B5EF4-FFF2-40B4-BE49-F238E27FC236}">
                    <a16:creationId xmlns:a16="http://schemas.microsoft.com/office/drawing/2014/main" id="{B3982D79-2777-4B8B-A2E7-08AE98DFF087}"/>
                  </a:ext>
                </a:extLst>
              </p:cNvPr>
              <p:cNvSpPr/>
              <p:nvPr/>
            </p:nvSpPr>
            <p:spPr>
              <a:xfrm>
                <a:off x="4336012" y="2654498"/>
                <a:ext cx="4477" cy="4477"/>
              </a:xfrm>
              <a:custGeom>
                <a:avLst/>
                <a:gdLst/>
                <a:ahLst/>
                <a:cxnLst/>
                <a:rect l="l" t="t" r="r" b="b"/>
                <a:pathLst>
                  <a:path w="4477" h="4477"/>
                </a:pathLst>
              </a:custGeom>
              <a:noFill/>
              <a:ln w="19050" cap="rnd">
                <a:solidFill>
                  <a:srgbClr val="FFFFFF"/>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cxnSp>
        <p:nvCxnSpPr>
          <p:cNvPr id="103" name="Straight Arrow Connector 102">
            <a:extLst>
              <a:ext uri="{FF2B5EF4-FFF2-40B4-BE49-F238E27FC236}">
                <a16:creationId xmlns:a16="http://schemas.microsoft.com/office/drawing/2014/main" id="{BC95181E-6596-4280-A039-82993D7B08A3}"/>
              </a:ext>
            </a:extLst>
          </p:cNvPr>
          <p:cNvCxnSpPr>
            <a:cxnSpLocks/>
          </p:cNvCxnSpPr>
          <p:nvPr/>
        </p:nvCxnSpPr>
        <p:spPr>
          <a:xfrm>
            <a:off x="3796867" y="3328099"/>
            <a:ext cx="1728483" cy="0"/>
          </a:xfrm>
          <a:prstGeom prst="straightConnector1">
            <a:avLst/>
          </a:prstGeom>
          <a:ln w="22225">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B0D54108-F951-44C6-A1E2-8073E9AB84CD}"/>
              </a:ext>
            </a:extLst>
          </p:cNvPr>
          <p:cNvCxnSpPr>
            <a:cxnSpLocks/>
          </p:cNvCxnSpPr>
          <p:nvPr/>
        </p:nvCxnSpPr>
        <p:spPr>
          <a:xfrm>
            <a:off x="6746927" y="3328099"/>
            <a:ext cx="1728483" cy="0"/>
          </a:xfrm>
          <a:prstGeom prst="straightConnector1">
            <a:avLst/>
          </a:prstGeom>
          <a:ln w="22225">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2733DCE2-BA1A-4106-A91D-52F7D48CDC00}"/>
              </a:ext>
            </a:extLst>
          </p:cNvPr>
          <p:cNvCxnSpPr>
            <a:cxnSpLocks/>
          </p:cNvCxnSpPr>
          <p:nvPr/>
        </p:nvCxnSpPr>
        <p:spPr>
          <a:xfrm>
            <a:off x="9826064" y="3328099"/>
            <a:ext cx="1728483" cy="0"/>
          </a:xfrm>
          <a:prstGeom prst="straightConnector1">
            <a:avLst/>
          </a:prstGeom>
          <a:ln w="22225">
            <a:solidFill>
              <a:schemeClr val="bg1"/>
            </a:solidFill>
            <a:tailEnd type="non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185787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ppt_x"/>
                                          </p:val>
                                        </p:tav>
                                        <p:tav tm="100000">
                                          <p:val>
                                            <p:strVal val="#ppt_x"/>
                                          </p:val>
                                        </p:tav>
                                      </p:tavLst>
                                    </p:anim>
                                    <p:anim calcmode="lin" valueType="num">
                                      <p:cBhvr additive="base">
                                        <p:cTn id="8" dur="500" fill="hold"/>
                                        <p:tgtEl>
                                          <p:spTgt spid="66"/>
                                        </p:tgtEl>
                                        <p:attrNameLst>
                                          <p:attrName>ppt_y</p:attrName>
                                        </p:attrNameLst>
                                      </p:cBhvr>
                                      <p:tavLst>
                                        <p:tav tm="0">
                                          <p:val>
                                            <p:strVal val="0-#ppt_h/2"/>
                                          </p:val>
                                        </p:tav>
                                        <p:tav tm="100000">
                                          <p:val>
                                            <p:strVal val="#ppt_y"/>
                                          </p:val>
                                        </p:tav>
                                      </p:tavLst>
                                    </p:anim>
                                  </p:childTnLst>
                                </p:cTn>
                              </p:par>
                              <p:par>
                                <p:cTn id="9" presetID="53" presetClass="entr" presetSubtype="16" fill="hold" nodeType="withEffect">
                                  <p:stCondLst>
                                    <p:cond delay="200"/>
                                  </p:stCondLst>
                                  <p:childTnLst>
                                    <p:set>
                                      <p:cBhvr>
                                        <p:cTn id="10" dur="1" fill="hold">
                                          <p:stCondLst>
                                            <p:cond delay="0"/>
                                          </p:stCondLst>
                                        </p:cTn>
                                        <p:tgtEl>
                                          <p:spTgt spid="145"/>
                                        </p:tgtEl>
                                        <p:attrNameLst>
                                          <p:attrName>style.visibility</p:attrName>
                                        </p:attrNameLst>
                                      </p:cBhvr>
                                      <p:to>
                                        <p:strVal val="visible"/>
                                      </p:to>
                                    </p:set>
                                    <p:anim calcmode="lin" valueType="num">
                                      <p:cBhvr>
                                        <p:cTn id="11" dur="350" fill="hold"/>
                                        <p:tgtEl>
                                          <p:spTgt spid="145"/>
                                        </p:tgtEl>
                                        <p:attrNameLst>
                                          <p:attrName>ppt_w</p:attrName>
                                        </p:attrNameLst>
                                      </p:cBhvr>
                                      <p:tavLst>
                                        <p:tav tm="0">
                                          <p:val>
                                            <p:fltVal val="0"/>
                                          </p:val>
                                        </p:tav>
                                        <p:tav tm="100000">
                                          <p:val>
                                            <p:strVal val="#ppt_w"/>
                                          </p:val>
                                        </p:tav>
                                      </p:tavLst>
                                    </p:anim>
                                    <p:anim calcmode="lin" valueType="num">
                                      <p:cBhvr>
                                        <p:cTn id="12" dur="350" fill="hold"/>
                                        <p:tgtEl>
                                          <p:spTgt spid="145"/>
                                        </p:tgtEl>
                                        <p:attrNameLst>
                                          <p:attrName>ppt_h</p:attrName>
                                        </p:attrNameLst>
                                      </p:cBhvr>
                                      <p:tavLst>
                                        <p:tav tm="0">
                                          <p:val>
                                            <p:fltVal val="0"/>
                                          </p:val>
                                        </p:tav>
                                        <p:tav tm="100000">
                                          <p:val>
                                            <p:strVal val="#ppt_h"/>
                                          </p:val>
                                        </p:tav>
                                      </p:tavLst>
                                    </p:anim>
                                    <p:animEffect transition="in" filter="fade">
                                      <p:cBhvr>
                                        <p:cTn id="13" dur="350"/>
                                        <p:tgtEl>
                                          <p:spTgt spid="145"/>
                                        </p:tgtEl>
                                      </p:cBhvr>
                                    </p:animEffect>
                                  </p:childTnLst>
                                </p:cTn>
                              </p:par>
                              <p:par>
                                <p:cTn id="14" presetID="6" presetClass="emph" presetSubtype="0" autoRev="1" fill="hold" nodeType="withEffect">
                                  <p:stCondLst>
                                    <p:cond delay="400"/>
                                  </p:stCondLst>
                                  <p:childTnLst>
                                    <p:animScale>
                                      <p:cBhvr>
                                        <p:cTn id="15" dur="150" fill="hold"/>
                                        <p:tgtEl>
                                          <p:spTgt spid="145"/>
                                        </p:tgtEl>
                                      </p:cBhvr>
                                      <p:by x="110000" y="110000"/>
                                    </p:animScale>
                                  </p:childTnLst>
                                </p:cTn>
                              </p:par>
                              <p:par>
                                <p:cTn id="16" presetID="16" presetClass="entr" presetSubtype="37" fill="hold" nodeType="withEffect">
                                  <p:stCondLst>
                                    <p:cond delay="400"/>
                                  </p:stCondLst>
                                  <p:childTnLst>
                                    <p:set>
                                      <p:cBhvr>
                                        <p:cTn id="17" dur="1" fill="hold">
                                          <p:stCondLst>
                                            <p:cond delay="0"/>
                                          </p:stCondLst>
                                        </p:cTn>
                                        <p:tgtEl>
                                          <p:spTgt spid="103"/>
                                        </p:tgtEl>
                                        <p:attrNameLst>
                                          <p:attrName>style.visibility</p:attrName>
                                        </p:attrNameLst>
                                      </p:cBhvr>
                                      <p:to>
                                        <p:strVal val="visible"/>
                                      </p:to>
                                    </p:set>
                                    <p:animEffect transition="in" filter="barn(outVertical)">
                                      <p:cBhvr>
                                        <p:cTn id="18" dur="250"/>
                                        <p:tgtEl>
                                          <p:spTgt spid="103"/>
                                        </p:tgtEl>
                                      </p:cBhvr>
                                    </p:animEffect>
                                  </p:childTnLst>
                                </p:cTn>
                              </p:par>
                              <p:par>
                                <p:cTn id="19" presetID="42" presetClass="entr" presetSubtype="0" fill="hold" grpId="0" nodeType="withEffect">
                                  <p:stCondLst>
                                    <p:cond delay="400"/>
                                  </p:stCondLst>
                                  <p:childTnLst>
                                    <p:set>
                                      <p:cBhvr>
                                        <p:cTn id="20" dur="1" fill="hold">
                                          <p:stCondLst>
                                            <p:cond delay="0"/>
                                          </p:stCondLst>
                                        </p:cTn>
                                        <p:tgtEl>
                                          <p:spTgt spid="87"/>
                                        </p:tgtEl>
                                        <p:attrNameLst>
                                          <p:attrName>style.visibility</p:attrName>
                                        </p:attrNameLst>
                                      </p:cBhvr>
                                      <p:to>
                                        <p:strVal val="visible"/>
                                      </p:to>
                                    </p:set>
                                    <p:animEffect transition="in" filter="fade">
                                      <p:cBhvr>
                                        <p:cTn id="21" dur="200"/>
                                        <p:tgtEl>
                                          <p:spTgt spid="87"/>
                                        </p:tgtEl>
                                      </p:cBhvr>
                                    </p:animEffect>
                                    <p:anim calcmode="lin" valueType="num">
                                      <p:cBhvr>
                                        <p:cTn id="22" dur="200" fill="hold"/>
                                        <p:tgtEl>
                                          <p:spTgt spid="87"/>
                                        </p:tgtEl>
                                        <p:attrNameLst>
                                          <p:attrName>ppt_x</p:attrName>
                                        </p:attrNameLst>
                                      </p:cBhvr>
                                      <p:tavLst>
                                        <p:tav tm="0">
                                          <p:val>
                                            <p:strVal val="#ppt_x"/>
                                          </p:val>
                                        </p:tav>
                                        <p:tav tm="100000">
                                          <p:val>
                                            <p:strVal val="#ppt_x"/>
                                          </p:val>
                                        </p:tav>
                                      </p:tavLst>
                                    </p:anim>
                                    <p:anim calcmode="lin" valueType="num">
                                      <p:cBhvr>
                                        <p:cTn id="23" dur="2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1" fill="hold" grpId="0" nodeType="click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ppt_x"/>
                                          </p:val>
                                        </p:tav>
                                        <p:tav tm="100000">
                                          <p:val>
                                            <p:strVal val="#ppt_x"/>
                                          </p:val>
                                        </p:tav>
                                      </p:tavLst>
                                    </p:anim>
                                    <p:anim calcmode="lin" valueType="num">
                                      <p:cBhvr additive="base">
                                        <p:cTn id="29" dur="500" fill="hold"/>
                                        <p:tgtEl>
                                          <p:spTgt spid="69"/>
                                        </p:tgtEl>
                                        <p:attrNameLst>
                                          <p:attrName>ppt_y</p:attrName>
                                        </p:attrNameLst>
                                      </p:cBhvr>
                                      <p:tavLst>
                                        <p:tav tm="0">
                                          <p:val>
                                            <p:strVal val="0-#ppt_h/2"/>
                                          </p:val>
                                        </p:tav>
                                        <p:tav tm="100000">
                                          <p:val>
                                            <p:strVal val="#ppt_y"/>
                                          </p:val>
                                        </p:tav>
                                      </p:tavLst>
                                    </p:anim>
                                  </p:childTnLst>
                                </p:cTn>
                              </p:par>
                              <p:par>
                                <p:cTn id="30" presetID="53" presetClass="entr" presetSubtype="16" fill="hold" nodeType="withEffect">
                                  <p:stCondLst>
                                    <p:cond delay="200"/>
                                  </p:stCondLst>
                                  <p:childTnLst>
                                    <p:set>
                                      <p:cBhvr>
                                        <p:cTn id="31" dur="1" fill="hold">
                                          <p:stCondLst>
                                            <p:cond delay="0"/>
                                          </p:stCondLst>
                                        </p:cTn>
                                        <p:tgtEl>
                                          <p:spTgt spid="107"/>
                                        </p:tgtEl>
                                        <p:attrNameLst>
                                          <p:attrName>style.visibility</p:attrName>
                                        </p:attrNameLst>
                                      </p:cBhvr>
                                      <p:to>
                                        <p:strVal val="visible"/>
                                      </p:to>
                                    </p:set>
                                    <p:anim calcmode="lin" valueType="num">
                                      <p:cBhvr>
                                        <p:cTn id="32" dur="350" fill="hold"/>
                                        <p:tgtEl>
                                          <p:spTgt spid="107"/>
                                        </p:tgtEl>
                                        <p:attrNameLst>
                                          <p:attrName>ppt_w</p:attrName>
                                        </p:attrNameLst>
                                      </p:cBhvr>
                                      <p:tavLst>
                                        <p:tav tm="0">
                                          <p:val>
                                            <p:fltVal val="0"/>
                                          </p:val>
                                        </p:tav>
                                        <p:tav tm="100000">
                                          <p:val>
                                            <p:strVal val="#ppt_w"/>
                                          </p:val>
                                        </p:tav>
                                      </p:tavLst>
                                    </p:anim>
                                    <p:anim calcmode="lin" valueType="num">
                                      <p:cBhvr>
                                        <p:cTn id="33" dur="350" fill="hold"/>
                                        <p:tgtEl>
                                          <p:spTgt spid="107"/>
                                        </p:tgtEl>
                                        <p:attrNameLst>
                                          <p:attrName>ppt_h</p:attrName>
                                        </p:attrNameLst>
                                      </p:cBhvr>
                                      <p:tavLst>
                                        <p:tav tm="0">
                                          <p:val>
                                            <p:fltVal val="0"/>
                                          </p:val>
                                        </p:tav>
                                        <p:tav tm="100000">
                                          <p:val>
                                            <p:strVal val="#ppt_h"/>
                                          </p:val>
                                        </p:tav>
                                      </p:tavLst>
                                    </p:anim>
                                    <p:animEffect transition="in" filter="fade">
                                      <p:cBhvr>
                                        <p:cTn id="34" dur="350"/>
                                        <p:tgtEl>
                                          <p:spTgt spid="107"/>
                                        </p:tgtEl>
                                      </p:cBhvr>
                                    </p:animEffect>
                                  </p:childTnLst>
                                </p:cTn>
                              </p:par>
                              <p:par>
                                <p:cTn id="35" presetID="6" presetClass="emph" presetSubtype="0" autoRev="1" fill="hold" nodeType="withEffect">
                                  <p:stCondLst>
                                    <p:cond delay="400"/>
                                  </p:stCondLst>
                                  <p:childTnLst>
                                    <p:animScale>
                                      <p:cBhvr>
                                        <p:cTn id="36" dur="150" fill="hold"/>
                                        <p:tgtEl>
                                          <p:spTgt spid="107"/>
                                        </p:tgtEl>
                                      </p:cBhvr>
                                      <p:by x="110000" y="110000"/>
                                    </p:animScale>
                                  </p:childTnLst>
                                </p:cTn>
                              </p:par>
                              <p:par>
                                <p:cTn id="37" presetID="16" presetClass="entr" presetSubtype="37" fill="hold" nodeType="withEffect">
                                  <p:stCondLst>
                                    <p:cond delay="400"/>
                                  </p:stCondLst>
                                  <p:childTnLst>
                                    <p:set>
                                      <p:cBhvr>
                                        <p:cTn id="38" dur="1" fill="hold">
                                          <p:stCondLst>
                                            <p:cond delay="0"/>
                                          </p:stCondLst>
                                        </p:cTn>
                                        <p:tgtEl>
                                          <p:spTgt spid="104"/>
                                        </p:tgtEl>
                                        <p:attrNameLst>
                                          <p:attrName>style.visibility</p:attrName>
                                        </p:attrNameLst>
                                      </p:cBhvr>
                                      <p:to>
                                        <p:strVal val="visible"/>
                                      </p:to>
                                    </p:set>
                                    <p:animEffect transition="in" filter="barn(outVertical)">
                                      <p:cBhvr>
                                        <p:cTn id="39" dur="250"/>
                                        <p:tgtEl>
                                          <p:spTgt spid="104"/>
                                        </p:tgtEl>
                                      </p:cBhvr>
                                    </p:animEffect>
                                  </p:childTnLst>
                                </p:cTn>
                              </p:par>
                              <p:par>
                                <p:cTn id="40" presetID="42" presetClass="entr" presetSubtype="0" fill="hold" grpId="0" nodeType="withEffect">
                                  <p:stCondLst>
                                    <p:cond delay="400"/>
                                  </p:stCondLst>
                                  <p:childTnLst>
                                    <p:set>
                                      <p:cBhvr>
                                        <p:cTn id="41" dur="1" fill="hold">
                                          <p:stCondLst>
                                            <p:cond delay="0"/>
                                          </p:stCondLst>
                                        </p:cTn>
                                        <p:tgtEl>
                                          <p:spTgt spid="114"/>
                                        </p:tgtEl>
                                        <p:attrNameLst>
                                          <p:attrName>style.visibility</p:attrName>
                                        </p:attrNameLst>
                                      </p:cBhvr>
                                      <p:to>
                                        <p:strVal val="visible"/>
                                      </p:to>
                                    </p:set>
                                    <p:animEffect transition="in" filter="fade">
                                      <p:cBhvr>
                                        <p:cTn id="42" dur="200"/>
                                        <p:tgtEl>
                                          <p:spTgt spid="114"/>
                                        </p:tgtEl>
                                      </p:cBhvr>
                                    </p:animEffect>
                                    <p:anim calcmode="lin" valueType="num">
                                      <p:cBhvr>
                                        <p:cTn id="43" dur="200" fill="hold"/>
                                        <p:tgtEl>
                                          <p:spTgt spid="114"/>
                                        </p:tgtEl>
                                        <p:attrNameLst>
                                          <p:attrName>ppt_x</p:attrName>
                                        </p:attrNameLst>
                                      </p:cBhvr>
                                      <p:tavLst>
                                        <p:tav tm="0">
                                          <p:val>
                                            <p:strVal val="#ppt_x"/>
                                          </p:val>
                                        </p:tav>
                                        <p:tav tm="100000">
                                          <p:val>
                                            <p:strVal val="#ppt_x"/>
                                          </p:val>
                                        </p:tav>
                                      </p:tavLst>
                                    </p:anim>
                                    <p:anim calcmode="lin" valueType="num">
                                      <p:cBhvr>
                                        <p:cTn id="44" dur="200" fill="hold"/>
                                        <p:tgtEl>
                                          <p:spTgt spid="114"/>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 fill="hold" grpId="0" nodeType="clickEffect">
                                  <p:stCondLst>
                                    <p:cond delay="0"/>
                                  </p:stCondLst>
                                  <p:childTnLst>
                                    <p:set>
                                      <p:cBhvr>
                                        <p:cTn id="48" dur="1" fill="hold">
                                          <p:stCondLst>
                                            <p:cond delay="0"/>
                                          </p:stCondLst>
                                        </p:cTn>
                                        <p:tgtEl>
                                          <p:spTgt spid="68"/>
                                        </p:tgtEl>
                                        <p:attrNameLst>
                                          <p:attrName>style.visibility</p:attrName>
                                        </p:attrNameLst>
                                      </p:cBhvr>
                                      <p:to>
                                        <p:strVal val="visible"/>
                                      </p:to>
                                    </p:set>
                                    <p:anim calcmode="lin" valueType="num">
                                      <p:cBhvr additive="base">
                                        <p:cTn id="49" dur="500" fill="hold"/>
                                        <p:tgtEl>
                                          <p:spTgt spid="68"/>
                                        </p:tgtEl>
                                        <p:attrNameLst>
                                          <p:attrName>ppt_x</p:attrName>
                                        </p:attrNameLst>
                                      </p:cBhvr>
                                      <p:tavLst>
                                        <p:tav tm="0">
                                          <p:val>
                                            <p:strVal val="#ppt_x"/>
                                          </p:val>
                                        </p:tav>
                                        <p:tav tm="100000">
                                          <p:val>
                                            <p:strVal val="#ppt_x"/>
                                          </p:val>
                                        </p:tav>
                                      </p:tavLst>
                                    </p:anim>
                                    <p:anim calcmode="lin" valueType="num">
                                      <p:cBhvr additive="base">
                                        <p:cTn id="50" dur="500" fill="hold"/>
                                        <p:tgtEl>
                                          <p:spTgt spid="68"/>
                                        </p:tgtEl>
                                        <p:attrNameLst>
                                          <p:attrName>ppt_y</p:attrName>
                                        </p:attrNameLst>
                                      </p:cBhvr>
                                      <p:tavLst>
                                        <p:tav tm="0">
                                          <p:val>
                                            <p:strVal val="0-#ppt_h/2"/>
                                          </p:val>
                                        </p:tav>
                                        <p:tav tm="100000">
                                          <p:val>
                                            <p:strVal val="#ppt_y"/>
                                          </p:val>
                                        </p:tav>
                                      </p:tavLst>
                                    </p:anim>
                                  </p:childTnLst>
                                </p:cTn>
                              </p:par>
                              <p:par>
                                <p:cTn id="51" presetID="53" presetClass="entr" presetSubtype="16" fill="hold" nodeType="withEffect">
                                  <p:stCondLst>
                                    <p:cond delay="200"/>
                                  </p:stCondLst>
                                  <p:childTnLst>
                                    <p:set>
                                      <p:cBhvr>
                                        <p:cTn id="52" dur="1" fill="hold">
                                          <p:stCondLst>
                                            <p:cond delay="0"/>
                                          </p:stCondLst>
                                        </p:cTn>
                                        <p:tgtEl>
                                          <p:spTgt spid="30"/>
                                        </p:tgtEl>
                                        <p:attrNameLst>
                                          <p:attrName>style.visibility</p:attrName>
                                        </p:attrNameLst>
                                      </p:cBhvr>
                                      <p:to>
                                        <p:strVal val="visible"/>
                                      </p:to>
                                    </p:set>
                                    <p:anim calcmode="lin" valueType="num">
                                      <p:cBhvr>
                                        <p:cTn id="53" dur="350" fill="hold"/>
                                        <p:tgtEl>
                                          <p:spTgt spid="30"/>
                                        </p:tgtEl>
                                        <p:attrNameLst>
                                          <p:attrName>ppt_w</p:attrName>
                                        </p:attrNameLst>
                                      </p:cBhvr>
                                      <p:tavLst>
                                        <p:tav tm="0">
                                          <p:val>
                                            <p:fltVal val="0"/>
                                          </p:val>
                                        </p:tav>
                                        <p:tav tm="100000">
                                          <p:val>
                                            <p:strVal val="#ppt_w"/>
                                          </p:val>
                                        </p:tav>
                                      </p:tavLst>
                                    </p:anim>
                                    <p:anim calcmode="lin" valueType="num">
                                      <p:cBhvr>
                                        <p:cTn id="54" dur="350" fill="hold"/>
                                        <p:tgtEl>
                                          <p:spTgt spid="30"/>
                                        </p:tgtEl>
                                        <p:attrNameLst>
                                          <p:attrName>ppt_h</p:attrName>
                                        </p:attrNameLst>
                                      </p:cBhvr>
                                      <p:tavLst>
                                        <p:tav tm="0">
                                          <p:val>
                                            <p:fltVal val="0"/>
                                          </p:val>
                                        </p:tav>
                                        <p:tav tm="100000">
                                          <p:val>
                                            <p:strVal val="#ppt_h"/>
                                          </p:val>
                                        </p:tav>
                                      </p:tavLst>
                                    </p:anim>
                                    <p:animEffect transition="in" filter="fade">
                                      <p:cBhvr>
                                        <p:cTn id="55" dur="350"/>
                                        <p:tgtEl>
                                          <p:spTgt spid="30"/>
                                        </p:tgtEl>
                                      </p:cBhvr>
                                    </p:animEffect>
                                  </p:childTnLst>
                                </p:cTn>
                              </p:par>
                              <p:par>
                                <p:cTn id="56" presetID="6" presetClass="emph" presetSubtype="0" autoRev="1" fill="hold" nodeType="withEffect">
                                  <p:stCondLst>
                                    <p:cond delay="400"/>
                                  </p:stCondLst>
                                  <p:childTnLst>
                                    <p:animScale>
                                      <p:cBhvr>
                                        <p:cTn id="57" dur="150" fill="hold"/>
                                        <p:tgtEl>
                                          <p:spTgt spid="30"/>
                                        </p:tgtEl>
                                      </p:cBhvr>
                                      <p:by x="110000" y="110000"/>
                                    </p:animScale>
                                  </p:childTnLst>
                                </p:cTn>
                              </p:par>
                              <p:par>
                                <p:cTn id="58" presetID="16" presetClass="entr" presetSubtype="37" fill="hold" nodeType="withEffect">
                                  <p:stCondLst>
                                    <p:cond delay="400"/>
                                  </p:stCondLst>
                                  <p:childTnLst>
                                    <p:set>
                                      <p:cBhvr>
                                        <p:cTn id="59" dur="1" fill="hold">
                                          <p:stCondLst>
                                            <p:cond delay="0"/>
                                          </p:stCondLst>
                                        </p:cTn>
                                        <p:tgtEl>
                                          <p:spTgt spid="105"/>
                                        </p:tgtEl>
                                        <p:attrNameLst>
                                          <p:attrName>style.visibility</p:attrName>
                                        </p:attrNameLst>
                                      </p:cBhvr>
                                      <p:to>
                                        <p:strVal val="visible"/>
                                      </p:to>
                                    </p:set>
                                    <p:animEffect transition="in" filter="barn(outVertical)">
                                      <p:cBhvr>
                                        <p:cTn id="60" dur="250"/>
                                        <p:tgtEl>
                                          <p:spTgt spid="105"/>
                                        </p:tgtEl>
                                      </p:cBhvr>
                                    </p:animEffect>
                                  </p:childTnLst>
                                </p:cTn>
                              </p:par>
                              <p:par>
                                <p:cTn id="61" presetID="42" presetClass="entr" presetSubtype="0" fill="hold" grpId="0" nodeType="withEffect">
                                  <p:stCondLst>
                                    <p:cond delay="400"/>
                                  </p:stCondLst>
                                  <p:childTnLst>
                                    <p:set>
                                      <p:cBhvr>
                                        <p:cTn id="62" dur="1" fill="hold">
                                          <p:stCondLst>
                                            <p:cond delay="0"/>
                                          </p:stCondLst>
                                        </p:cTn>
                                        <p:tgtEl>
                                          <p:spTgt spid="120"/>
                                        </p:tgtEl>
                                        <p:attrNameLst>
                                          <p:attrName>style.visibility</p:attrName>
                                        </p:attrNameLst>
                                      </p:cBhvr>
                                      <p:to>
                                        <p:strVal val="visible"/>
                                      </p:to>
                                    </p:set>
                                    <p:animEffect transition="in" filter="fade">
                                      <p:cBhvr>
                                        <p:cTn id="63" dur="200"/>
                                        <p:tgtEl>
                                          <p:spTgt spid="120"/>
                                        </p:tgtEl>
                                      </p:cBhvr>
                                    </p:animEffect>
                                    <p:anim calcmode="lin" valueType="num">
                                      <p:cBhvr>
                                        <p:cTn id="64" dur="200" fill="hold"/>
                                        <p:tgtEl>
                                          <p:spTgt spid="120"/>
                                        </p:tgtEl>
                                        <p:attrNameLst>
                                          <p:attrName>ppt_x</p:attrName>
                                        </p:attrNameLst>
                                      </p:cBhvr>
                                      <p:tavLst>
                                        <p:tav tm="0">
                                          <p:val>
                                            <p:strVal val="#ppt_x"/>
                                          </p:val>
                                        </p:tav>
                                        <p:tav tm="100000">
                                          <p:val>
                                            <p:strVal val="#ppt_x"/>
                                          </p:val>
                                        </p:tav>
                                      </p:tavLst>
                                    </p:anim>
                                    <p:anim calcmode="lin" valueType="num">
                                      <p:cBhvr>
                                        <p:cTn id="65" dur="200" fill="hold"/>
                                        <p:tgtEl>
                                          <p:spTgt spid="1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120" grpId="0"/>
      <p:bldP spid="69" grpId="0" animBg="1"/>
      <p:bldP spid="114" grpId="0"/>
      <p:bldP spid="66" grpId="0" animBg="1"/>
      <p:bldP spid="8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E945D7-57C9-417F-B479-7F0ABC89FA84}"/>
              </a:ext>
            </a:extLst>
          </p:cNvPr>
          <p:cNvSpPr>
            <a:spLocks noGrp="1"/>
          </p:cNvSpPr>
          <p:nvPr>
            <p:ph type="sldNum" sz="quarter" idx="4294967295"/>
          </p:nvPr>
        </p:nvSpPr>
        <p:spPr>
          <a:xfrm>
            <a:off x="334963" y="6356350"/>
            <a:ext cx="381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658511-FF46-4F42-B18E-BECC2682166A}" type="slidenum">
              <a:rPr kumimoji="0" lang="en-GB" sz="1050" b="0" i="0" u="none" strike="noStrike" kern="1200" cap="none" spc="0" normalizeH="0" baseline="0" noProof="0" smtClean="0">
                <a:ln>
                  <a:noFill/>
                </a:ln>
                <a:solidFill>
                  <a:srgbClr val="4D3069">
                    <a:tint val="75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050" b="0" i="0" u="none" strike="noStrike" kern="1200" cap="none" spc="0" normalizeH="0" baseline="0" noProof="0" dirty="0">
              <a:ln>
                <a:noFill/>
              </a:ln>
              <a:solidFill>
                <a:srgbClr val="4D3069">
                  <a:tint val="75000"/>
                </a:srgbClr>
              </a:solidFill>
              <a:effectLst/>
              <a:uLnTx/>
              <a:uFillTx/>
              <a:latin typeface="Arial"/>
              <a:ea typeface="+mn-ea"/>
              <a:cs typeface="+mn-cs"/>
            </a:endParaRPr>
          </a:p>
        </p:txBody>
      </p:sp>
      <p:sp>
        <p:nvSpPr>
          <p:cNvPr id="3" name="Footer Placeholder 2">
            <a:extLst>
              <a:ext uri="{FF2B5EF4-FFF2-40B4-BE49-F238E27FC236}">
                <a16:creationId xmlns:a16="http://schemas.microsoft.com/office/drawing/2014/main" id="{DCDC0872-6D79-440C-B708-BB171AA9DF54}"/>
              </a:ext>
            </a:extLst>
          </p:cNvPr>
          <p:cNvSpPr>
            <a:spLocks noGrp="1"/>
          </p:cNvSpPr>
          <p:nvPr>
            <p:ph type="ftr" sz="quarter" idx="4294967295"/>
          </p:nvPr>
        </p:nvSpPr>
        <p:spPr>
          <a:xfrm>
            <a:off x="715963"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4D3069">
                    <a:tint val="75000"/>
                  </a:srgbClr>
                </a:solidFill>
                <a:effectLst/>
                <a:uLnTx/>
                <a:uFillTx/>
                <a:latin typeface="Arial"/>
                <a:ea typeface="+mn-ea"/>
                <a:cs typeface="+mn-cs"/>
              </a:rPr>
              <a:t>© 2020 RICS</a:t>
            </a:r>
          </a:p>
        </p:txBody>
      </p:sp>
      <p:pic>
        <p:nvPicPr>
          <p:cNvPr id="5" name="Picture 4" descr="A picture containing tree, bridge&#10;&#10;Description automatically generated">
            <a:extLst>
              <a:ext uri="{FF2B5EF4-FFF2-40B4-BE49-F238E27FC236}">
                <a16:creationId xmlns:a16="http://schemas.microsoft.com/office/drawing/2014/main" id="{C89F2EF7-16F5-4C65-9578-801C20B1E86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Picture 8" descr="A purple and black logo&#10;&#10;Description automatically generated">
            <a:extLst>
              <a:ext uri="{FF2B5EF4-FFF2-40B4-BE49-F238E27FC236}">
                <a16:creationId xmlns:a16="http://schemas.microsoft.com/office/drawing/2014/main" id="{110C7863-C3D3-2E17-11C3-E24922913F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807" y="6356350"/>
            <a:ext cx="1052237" cy="365125"/>
          </a:xfrm>
          <a:prstGeom prst="rect">
            <a:avLst/>
          </a:prstGeom>
          <a:solidFill>
            <a:schemeClr val="bg1">
              <a:lumMod val="75000"/>
            </a:schemeClr>
          </a:solidFill>
        </p:spPr>
      </p:pic>
    </p:spTree>
    <p:extLst>
      <p:ext uri="{BB962C8B-B14F-4D97-AF65-F5344CB8AC3E}">
        <p14:creationId xmlns:p14="http://schemas.microsoft.com/office/powerpoint/2010/main" val="2212706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691A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D63B8-9791-47C5-B0CE-E64C33086C0E}"/>
              </a:ext>
            </a:extLst>
          </p:cNvPr>
          <p:cNvSpPr>
            <a:spLocks noGrp="1"/>
          </p:cNvSpPr>
          <p:nvPr>
            <p:ph type="ctrTitle"/>
          </p:nvPr>
        </p:nvSpPr>
        <p:spPr>
          <a:xfrm>
            <a:off x="445187" y="2565275"/>
            <a:ext cx="5650813" cy="3275676"/>
          </a:xfrm>
          <a:noFill/>
        </p:spPr>
        <p:txBody>
          <a:bodyPr vert="horz" lIns="91440" tIns="45720" rIns="91440" bIns="45720" rtlCol="0" anchor="ctr">
            <a:normAutofit/>
          </a:bodyPr>
          <a:lstStyle/>
          <a:p>
            <a:r>
              <a:rPr lang="en-GB" sz="4000" dirty="0">
                <a:effectLst/>
                <a:latin typeface="Open Sans Light" panose="020B0306030504020204" pitchFamily="34" charset="0"/>
                <a:ea typeface="Open Sans Light" panose="020B0306030504020204" pitchFamily="34" charset="0"/>
                <a:cs typeface="Open Sans Light" panose="020B0306030504020204" pitchFamily="34" charset="0"/>
              </a:rPr>
              <a:t>Global Standards &amp;</a:t>
            </a:r>
            <a:br>
              <a:rPr lang="en-GB" sz="4000" dirty="0">
                <a:effectLst/>
                <a:latin typeface="Open Sans Light" panose="020B0306030504020204" pitchFamily="34" charset="0"/>
                <a:ea typeface="Open Sans Light" panose="020B0306030504020204" pitchFamily="34" charset="0"/>
                <a:cs typeface="Open Sans Light" panose="020B0306030504020204" pitchFamily="34" charset="0"/>
              </a:rPr>
            </a:br>
            <a:r>
              <a:rPr lang="en-GB" sz="4000" dirty="0">
                <a:effectLst/>
                <a:latin typeface="Open Sans Light" panose="020B0306030504020204" pitchFamily="34" charset="0"/>
                <a:ea typeface="Open Sans Light" panose="020B0306030504020204" pitchFamily="34" charset="0"/>
                <a:cs typeface="Open Sans Light" panose="020B0306030504020204" pitchFamily="34" charset="0"/>
              </a:rPr>
              <a:t>Ethical Principles</a:t>
            </a:r>
            <a:br>
              <a:rPr lang="en-GB" sz="4000" dirty="0">
                <a:effectLst/>
                <a:latin typeface="Open Sans Light" panose="020B0306030504020204" pitchFamily="34" charset="0"/>
                <a:ea typeface="Open Sans Light" panose="020B0306030504020204" pitchFamily="34" charset="0"/>
                <a:cs typeface="Open Sans Light" panose="020B0306030504020204" pitchFamily="34" charset="0"/>
              </a:rPr>
            </a:br>
            <a:br>
              <a:rPr lang="en-GB" sz="4000"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br>
            <a:br>
              <a:rPr lang="en-GB" sz="4000" dirty="0">
                <a:latin typeface="Open Sans Light" panose="020B0306030504020204" pitchFamily="34" charset="0"/>
                <a:ea typeface="Open Sans Light" panose="020B0306030504020204" pitchFamily="34" charset="0"/>
                <a:cs typeface="Open Sans Light" panose="020B0306030504020204" pitchFamily="34" charset="0"/>
              </a:rPr>
            </a:br>
            <a:endParaRPr lang="en-US" sz="4000" dirty="0">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8746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person&#10;&#10;Description automatically generated">
            <a:extLst>
              <a:ext uri="{FF2B5EF4-FFF2-40B4-BE49-F238E27FC236}">
                <a16:creationId xmlns:a16="http://schemas.microsoft.com/office/drawing/2014/main" id="{3067E767-E118-395C-C987-D686584284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5" name="Rectangle 24">
            <a:extLst>
              <a:ext uri="{FF2B5EF4-FFF2-40B4-BE49-F238E27FC236}">
                <a16:creationId xmlns:a16="http://schemas.microsoft.com/office/drawing/2014/main" id="{51CBB10C-5289-48ED-83EE-74A5975B348E}"/>
              </a:ext>
            </a:extLst>
          </p:cNvPr>
          <p:cNvSpPr/>
          <p:nvPr/>
        </p:nvSpPr>
        <p:spPr>
          <a:xfrm>
            <a:off x="555165" y="1143000"/>
            <a:ext cx="6748012" cy="4572000"/>
          </a:xfrm>
          <a:prstGeom prst="rect">
            <a:avLst/>
          </a:prstGeom>
          <a:solidFill>
            <a:srgbClr val="1691A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67FE524-4AD6-4F25-B9DD-CE4BCA387ABC}"/>
              </a:ext>
            </a:extLst>
          </p:cNvPr>
          <p:cNvSpPr/>
          <p:nvPr/>
        </p:nvSpPr>
        <p:spPr>
          <a:xfrm>
            <a:off x="823177" y="1421642"/>
            <a:ext cx="6480000" cy="276999"/>
          </a:xfrm>
          <a:prstGeom prst="rect">
            <a:avLst/>
          </a:prstGeom>
        </p:spPr>
        <p:txBody>
          <a:bodyPr wrap="square" lIns="0" tIns="0" rIns="0" bIns="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Why do we need International Standards?</a:t>
            </a:r>
            <a:endParaRPr kumimoji="0" lang="en-GB" sz="2000" b="1" i="0" u="none" strike="noStrike" kern="1200" cap="none" spc="0" normalizeH="0" baseline="0" noProof="0" dirty="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28" name="TextBox 27">
            <a:extLst>
              <a:ext uri="{FF2B5EF4-FFF2-40B4-BE49-F238E27FC236}">
                <a16:creationId xmlns:a16="http://schemas.microsoft.com/office/drawing/2014/main" id="{DBD3D3C3-C705-49C6-9BAE-91C2646A3F22}"/>
              </a:ext>
            </a:extLst>
          </p:cNvPr>
          <p:cNvSpPr txBox="1"/>
          <p:nvPr/>
        </p:nvSpPr>
        <p:spPr>
          <a:xfrm>
            <a:off x="804571" y="2216622"/>
            <a:ext cx="6247814" cy="3243965"/>
          </a:xfrm>
          <a:prstGeom prst="rect">
            <a:avLst/>
          </a:prstGeom>
          <a:noFill/>
        </p:spPr>
        <p:txBody>
          <a:bodyPr wrap="square" lIns="0" tIns="0" rIns="0" bIns="0" rtlCol="0" anchor="t" anchorCtr="0">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“As a consequence of globalization, market efficiency requires market consistency, transparency and comparability.</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International standards are </a:t>
            </a:r>
            <a:br>
              <a:rPr kumimoji="0" lang="en-US" sz="32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br>
            <a:r>
              <a:rPr kumimoji="0" lang="en-US" sz="32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the backbone”</a:t>
            </a:r>
            <a:r>
              <a:rPr kumimoji="0" lang="en-US" sz="3600" b="1"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a:t>
            </a:r>
            <a:r>
              <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20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br>
              <a:rPr kumimoji="0" lang="en-US" sz="20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20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 World Bank</a:t>
            </a:r>
            <a:endParaRPr kumimoji="0" lang="en-GB" sz="20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758AEEA6-FA53-DB54-B3F2-54B3573313D7}"/>
              </a:ext>
            </a:extLst>
          </p:cNvPr>
          <p:cNvCxnSpPr/>
          <p:nvPr/>
        </p:nvCxnSpPr>
        <p:spPr>
          <a:xfrm>
            <a:off x="823177" y="1847593"/>
            <a:ext cx="5407214" cy="0"/>
          </a:xfrm>
          <a:prstGeom prst="line">
            <a:avLst/>
          </a:prstGeom>
          <a:ln w="9525" cap="rnd">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6709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1FF05B-23A1-4E88-8C4B-C8360582E46B}"/>
              </a:ext>
            </a:extLst>
          </p:cNvPr>
          <p:cNvSpPr>
            <a:spLocks noGrp="1"/>
          </p:cNvSpPr>
          <p:nvPr>
            <p:ph type="sldNum" sz="quarter" idx="4294967295"/>
          </p:nvPr>
        </p:nvSpPr>
        <p:spPr>
          <a:xfrm>
            <a:off x="334963" y="6356350"/>
            <a:ext cx="381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658511-FF46-4F42-B18E-BECC2682166A}" type="slidenum">
              <a:rPr kumimoji="0" lang="en-GB" sz="1050" b="0" i="0" u="none" strike="noStrike" kern="1200" cap="none" spc="0" normalizeH="0" baseline="0" noProof="0" smtClean="0">
                <a:ln>
                  <a:noFill/>
                </a:ln>
                <a:solidFill>
                  <a:srgbClr val="4D3069">
                    <a:tint val="75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050" b="0" i="0" u="none" strike="noStrike" kern="1200" cap="none" spc="0" normalizeH="0" baseline="0" noProof="0" dirty="0">
              <a:ln>
                <a:noFill/>
              </a:ln>
              <a:solidFill>
                <a:srgbClr val="4D3069">
                  <a:tint val="75000"/>
                </a:srgbClr>
              </a:solidFill>
              <a:effectLst/>
              <a:uLnTx/>
              <a:uFillTx/>
              <a:latin typeface="Arial"/>
              <a:ea typeface="+mn-ea"/>
              <a:cs typeface="+mn-cs"/>
            </a:endParaRPr>
          </a:p>
        </p:txBody>
      </p:sp>
      <p:sp>
        <p:nvSpPr>
          <p:cNvPr id="3" name="Footer Placeholder 2">
            <a:extLst>
              <a:ext uri="{FF2B5EF4-FFF2-40B4-BE49-F238E27FC236}">
                <a16:creationId xmlns:a16="http://schemas.microsoft.com/office/drawing/2014/main" id="{A21E7C2F-7A86-4F9A-843E-437887ADE762}"/>
              </a:ext>
            </a:extLst>
          </p:cNvPr>
          <p:cNvSpPr>
            <a:spLocks noGrp="1"/>
          </p:cNvSpPr>
          <p:nvPr>
            <p:ph type="ftr" sz="quarter" idx="4294967295"/>
          </p:nvPr>
        </p:nvSpPr>
        <p:spPr>
          <a:xfrm>
            <a:off x="715963"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4D3069">
                    <a:tint val="75000"/>
                  </a:srgbClr>
                </a:solidFill>
                <a:effectLst/>
                <a:uLnTx/>
                <a:uFillTx/>
                <a:latin typeface="Arial"/>
                <a:ea typeface="+mn-ea"/>
                <a:cs typeface="+mn-cs"/>
              </a:rPr>
              <a:t>© 2020 RICS</a:t>
            </a:r>
            <a:endParaRPr kumimoji="0" lang="en-GB" sz="1050" b="0" i="0" u="none" strike="noStrike" kern="1200" cap="none" spc="0" normalizeH="0" baseline="0" noProof="0" dirty="0">
              <a:ln>
                <a:noFill/>
              </a:ln>
              <a:solidFill>
                <a:srgbClr val="4D3069">
                  <a:tint val="75000"/>
                </a:srgbClr>
              </a:solidFill>
              <a:effectLst/>
              <a:uLnTx/>
              <a:uFillTx/>
              <a:latin typeface="Arial"/>
              <a:ea typeface="+mn-ea"/>
              <a:cs typeface="+mn-cs"/>
            </a:endParaRPr>
          </a:p>
        </p:txBody>
      </p:sp>
      <p:pic>
        <p:nvPicPr>
          <p:cNvPr id="5" name="Picture 4" descr="A screenshot of a cell phone&#10;&#10;Description automatically generated">
            <a:extLst>
              <a:ext uri="{FF2B5EF4-FFF2-40B4-BE49-F238E27FC236}">
                <a16:creationId xmlns:a16="http://schemas.microsoft.com/office/drawing/2014/main" id="{048269F6-B8BE-4218-A4D7-ED89B44F21D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761" y="0"/>
            <a:ext cx="12192000" cy="6858000"/>
          </a:xfrm>
          <a:prstGeom prst="rect">
            <a:avLst/>
          </a:prstGeom>
        </p:spPr>
      </p:pic>
      <p:pic>
        <p:nvPicPr>
          <p:cNvPr id="4" name="Picture 3">
            <a:extLst>
              <a:ext uri="{FF2B5EF4-FFF2-40B4-BE49-F238E27FC236}">
                <a16:creationId xmlns:a16="http://schemas.microsoft.com/office/drawing/2014/main" id="{D96638DC-2C8E-43E3-AD90-C084FE7623D4}"/>
              </a:ext>
            </a:extLst>
          </p:cNvPr>
          <p:cNvPicPr>
            <a:picLocks noChangeAspect="1"/>
          </p:cNvPicPr>
          <p:nvPr/>
        </p:nvPicPr>
        <p:blipFill>
          <a:blip r:embed="rId4"/>
          <a:stretch>
            <a:fillRect/>
          </a:stretch>
        </p:blipFill>
        <p:spPr>
          <a:xfrm>
            <a:off x="5402427" y="915468"/>
            <a:ext cx="6073610" cy="10609126"/>
          </a:xfrm>
          <a:prstGeom prst="rect">
            <a:avLst/>
          </a:prstGeom>
        </p:spPr>
      </p:pic>
    </p:spTree>
    <p:extLst>
      <p:ext uri="{BB962C8B-B14F-4D97-AF65-F5344CB8AC3E}">
        <p14:creationId xmlns:p14="http://schemas.microsoft.com/office/powerpoint/2010/main" val="2740260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D5AB1FB-4FF5-4E68-8EDF-7C0E18A377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553233" y="-2553236"/>
            <a:ext cx="7329465" cy="12435935"/>
          </a:xfrm>
          <a:prstGeom prst="rect">
            <a:avLst/>
          </a:prstGeom>
        </p:spPr>
      </p:pic>
      <p:sp>
        <p:nvSpPr>
          <p:cNvPr id="25" name="Rectangle 24">
            <a:extLst>
              <a:ext uri="{FF2B5EF4-FFF2-40B4-BE49-F238E27FC236}">
                <a16:creationId xmlns:a16="http://schemas.microsoft.com/office/drawing/2014/main" id="{51CBB10C-5289-48ED-83EE-74A5975B348E}"/>
              </a:ext>
            </a:extLst>
          </p:cNvPr>
          <p:cNvSpPr/>
          <p:nvPr/>
        </p:nvSpPr>
        <p:spPr>
          <a:xfrm>
            <a:off x="555165" y="1143000"/>
            <a:ext cx="6748012" cy="4572000"/>
          </a:xfrm>
          <a:prstGeom prst="rect">
            <a:avLst/>
          </a:prstGeom>
          <a:solidFill>
            <a:srgbClr val="1691A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67FE524-4AD6-4F25-B9DD-CE4BCA387ABC}"/>
              </a:ext>
            </a:extLst>
          </p:cNvPr>
          <p:cNvSpPr/>
          <p:nvPr/>
        </p:nvSpPr>
        <p:spPr>
          <a:xfrm>
            <a:off x="934864" y="1448146"/>
            <a:ext cx="6480000" cy="276999"/>
          </a:xfrm>
          <a:prstGeom prst="rect">
            <a:avLst/>
          </a:prstGeom>
        </p:spPr>
        <p:txBody>
          <a:bodyPr wrap="square" lIns="0" tIns="0" rIns="0" bIns="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Rules of Conduct and Global Ethical Principles</a:t>
            </a:r>
            <a:endParaRPr kumimoji="0" lang="en-GB" sz="20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cxnSp>
        <p:nvCxnSpPr>
          <p:cNvPr id="27" name="Straight Connector 26">
            <a:extLst>
              <a:ext uri="{FF2B5EF4-FFF2-40B4-BE49-F238E27FC236}">
                <a16:creationId xmlns:a16="http://schemas.microsoft.com/office/drawing/2014/main" id="{4B3CA264-7362-4107-B908-39CF82674795}"/>
              </a:ext>
            </a:extLst>
          </p:cNvPr>
          <p:cNvCxnSpPr>
            <a:cxnSpLocks/>
          </p:cNvCxnSpPr>
          <p:nvPr/>
        </p:nvCxnSpPr>
        <p:spPr>
          <a:xfrm>
            <a:off x="934863" y="1970883"/>
            <a:ext cx="5987230" cy="0"/>
          </a:xfrm>
          <a:prstGeom prst="line">
            <a:avLst/>
          </a:prstGeom>
          <a:ln w="952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DBD3D3C3-C705-49C6-9BAE-91C2646A3F22}"/>
              </a:ext>
            </a:extLst>
          </p:cNvPr>
          <p:cNvSpPr txBox="1"/>
          <p:nvPr/>
        </p:nvSpPr>
        <p:spPr>
          <a:xfrm>
            <a:off x="934864" y="2214780"/>
            <a:ext cx="6086721" cy="3243965"/>
          </a:xfrm>
          <a:prstGeom prst="rect">
            <a:avLst/>
          </a:prstGeom>
          <a:noFill/>
        </p:spPr>
        <p:txBody>
          <a:bodyPr wrap="square" lIns="0" tIns="0" rIns="0" bIns="0" rtlCol="0" anchor="t" anchorCtr="0">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Setting RICS professionals apart is not only our technical expertise but also the standards of ethical practice that we support and enforce across the profession </a:t>
            </a:r>
            <a:endParaRPr kumimoji="0" lang="en-GB" sz="3600" b="1"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1567403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6424A"/>
        </a:solidFill>
        <a:effectLst/>
      </p:bgPr>
    </p:bg>
    <p:spTree>
      <p:nvGrpSpPr>
        <p:cNvPr id="1" name=""/>
        <p:cNvGrpSpPr/>
        <p:nvPr/>
      </p:nvGrpSpPr>
      <p:grpSpPr>
        <a:xfrm>
          <a:off x="0" y="0"/>
          <a:ext cx="0" cy="0"/>
          <a:chOff x="0" y="0"/>
          <a:chExt cx="0" cy="0"/>
        </a:xfrm>
      </p:grpSpPr>
      <p:pic>
        <p:nvPicPr>
          <p:cNvPr id="43" name="Picture 42" descr="A picture containing crosswalk, outdoor, walking, people&#10;&#10;Description automatically generated">
            <a:extLst>
              <a:ext uri="{FF2B5EF4-FFF2-40B4-BE49-F238E27FC236}">
                <a16:creationId xmlns:a16="http://schemas.microsoft.com/office/drawing/2014/main" id="{39DCD33A-E88D-49E5-B116-3C56AB4E43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94551" y="-204069"/>
            <a:ext cx="4572000" cy="7266138"/>
          </a:xfrm>
          <a:prstGeom prst="rect">
            <a:avLst/>
          </a:prstGeom>
        </p:spPr>
      </p:pic>
      <p:pic>
        <p:nvPicPr>
          <p:cNvPr id="41" name="Picture 40" descr="Graphical user interface&#10;&#10;Description automatically generated">
            <a:extLst>
              <a:ext uri="{FF2B5EF4-FFF2-40B4-BE49-F238E27FC236}">
                <a16:creationId xmlns:a16="http://schemas.microsoft.com/office/drawing/2014/main" id="{A3D97227-3A47-4787-BB3B-B58DAFAD2519}"/>
              </a:ext>
            </a:extLst>
          </p:cNvPr>
          <p:cNvPicPr>
            <a:picLocks noChangeAspect="1"/>
          </p:cNvPicPr>
          <p:nvPr/>
        </p:nvPicPr>
        <p:blipFill rotWithShape="1">
          <a:blip r:embed="rId5">
            <a:extLst>
              <a:ext uri="{28A0092B-C50C-407E-A947-70E740481C1C}">
                <a14:useLocalDpi xmlns:a14="http://schemas.microsoft.com/office/drawing/2010/main" val="0"/>
              </a:ext>
            </a:extLst>
          </a:blip>
          <a:srcRect l="23623" t="-1671" r="47706" b="1671"/>
          <a:stretch/>
        </p:blipFill>
        <p:spPr>
          <a:xfrm>
            <a:off x="6124184" y="-157488"/>
            <a:ext cx="3063241" cy="7130092"/>
          </a:xfrm>
          <a:prstGeom prst="rect">
            <a:avLst/>
          </a:prstGeom>
        </p:spPr>
      </p:pic>
      <p:pic>
        <p:nvPicPr>
          <p:cNvPr id="3" name="Picture 2" descr="A person with the arms crossed&#10;&#10;Description automatically generated with medium confidence">
            <a:extLst>
              <a:ext uri="{FF2B5EF4-FFF2-40B4-BE49-F238E27FC236}">
                <a16:creationId xmlns:a16="http://schemas.microsoft.com/office/drawing/2014/main" id="{5EF16F52-BD9C-4F1B-80E6-108968EA9CCD}"/>
              </a:ext>
            </a:extLst>
          </p:cNvPr>
          <p:cNvPicPr>
            <a:picLocks noChangeAspect="1"/>
          </p:cNvPicPr>
          <p:nvPr/>
        </p:nvPicPr>
        <p:blipFill rotWithShape="1">
          <a:blip r:embed="rId6">
            <a:extLst>
              <a:ext uri="{28A0092B-C50C-407E-A947-70E740481C1C}">
                <a14:useLocalDpi xmlns:a14="http://schemas.microsoft.com/office/drawing/2010/main" val="0"/>
              </a:ext>
            </a:extLst>
          </a:blip>
          <a:srcRect l="56011" r="15540"/>
          <a:stretch/>
        </p:blipFill>
        <p:spPr>
          <a:xfrm>
            <a:off x="3072001" y="-18545"/>
            <a:ext cx="3091424" cy="6998555"/>
          </a:xfrm>
          <a:prstGeom prst="rect">
            <a:avLst/>
          </a:prstGeom>
        </p:spPr>
      </p:pic>
      <p:sp>
        <p:nvSpPr>
          <p:cNvPr id="81" name="TextBox 80">
            <a:extLst>
              <a:ext uri="{FF2B5EF4-FFF2-40B4-BE49-F238E27FC236}">
                <a16:creationId xmlns:a16="http://schemas.microsoft.com/office/drawing/2014/main" id="{0139B831-A2A2-41D7-BB19-3F5A1D9DA00F}"/>
              </a:ext>
            </a:extLst>
          </p:cNvPr>
          <p:cNvSpPr txBox="1"/>
          <p:nvPr/>
        </p:nvSpPr>
        <p:spPr>
          <a:xfrm>
            <a:off x="-4471" y="1800596"/>
            <a:ext cx="3024000" cy="3469393"/>
          </a:xfrm>
          <a:prstGeom prst="rect">
            <a:avLst/>
          </a:prstGeom>
          <a:noFill/>
        </p:spPr>
        <p:txBody>
          <a:bodyPr wrap="square" lIns="288000" tIns="72000" rIns="288000" bIns="72000" rtlCol="0"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2400" b="0" i="0" u="none" strike="noStrike" kern="1200" cap="none" spc="0" normalizeH="0" baseline="0" noProof="0">
                <a:ln>
                  <a:noFill/>
                </a:ln>
                <a:solidFill>
                  <a:prstClr val="white"/>
                </a:solidFill>
                <a:effectLst/>
                <a:uLnTx/>
                <a:uFillTx/>
                <a:latin typeface="Calibri" panose="020F0502020204030204"/>
                <a:ea typeface="+mn-ea"/>
                <a:cs typeface="+mn-cs"/>
              </a:rPr>
              <a:t>           </a:t>
            </a:r>
            <a:br>
              <a:rPr kumimoji="0" lang="en-GB" sz="2400" b="0" i="0" u="none" strike="noStrike" kern="1200" cap="none" spc="0" normalizeH="0" baseline="0" noProof="0">
                <a:ln>
                  <a:noFill/>
                </a:ln>
                <a:solidFill>
                  <a:prstClr val="white"/>
                </a:solidFill>
                <a:effectLst/>
                <a:uLnTx/>
                <a:uFillTx/>
                <a:latin typeface="Calibri" panose="020F0502020204030204"/>
                <a:ea typeface="+mn-ea"/>
                <a:cs typeface="+mn-cs"/>
              </a:rPr>
            </a:br>
            <a:r>
              <a:rPr kumimoji="0" lang="en-GB" sz="2400" b="1" i="0" u="none" strike="noStrike" kern="1200" cap="none" spc="0" normalizeH="0" baseline="0" noProof="0">
                <a:ln>
                  <a:noFill/>
                </a:ln>
                <a:solidFill>
                  <a:srgbClr val="1691A2"/>
                </a:solidFill>
                <a:effectLst/>
                <a:uLnTx/>
                <a:uFillTx/>
                <a:latin typeface="Calibri" panose="020F0502020204030204"/>
                <a:ea typeface="+mn-ea"/>
                <a:cs typeface="+mn-cs"/>
              </a:rPr>
              <a:t>Rules of Conduct and Global </a:t>
            </a:r>
            <a:br>
              <a:rPr kumimoji="0" lang="en-GB" sz="2400" b="1" i="0" u="none" strike="noStrike" kern="1200" cap="none" spc="0" normalizeH="0" baseline="0" noProof="0">
                <a:ln>
                  <a:noFill/>
                </a:ln>
                <a:solidFill>
                  <a:srgbClr val="1691A2"/>
                </a:solidFill>
                <a:effectLst/>
                <a:uLnTx/>
                <a:uFillTx/>
                <a:latin typeface="Calibri" panose="020F0502020204030204"/>
                <a:ea typeface="+mn-ea"/>
                <a:cs typeface="+mn-cs"/>
              </a:rPr>
            </a:br>
            <a:r>
              <a:rPr kumimoji="0" lang="en-GB" sz="2400" b="1" i="0" u="none" strike="noStrike" kern="1200" cap="none" spc="0" normalizeH="0" baseline="0" noProof="0">
                <a:ln>
                  <a:noFill/>
                </a:ln>
                <a:solidFill>
                  <a:srgbClr val="1691A2"/>
                </a:solidFill>
                <a:effectLst/>
                <a:uLnTx/>
                <a:uFillTx/>
                <a:latin typeface="Calibri" panose="020F0502020204030204"/>
                <a:ea typeface="+mn-ea"/>
                <a:cs typeface="+mn-cs"/>
              </a:rPr>
              <a:t>Ethical Principles </a:t>
            </a:r>
            <a:r>
              <a:rPr kumimoji="0" lang="en-GB" sz="2400" b="0" i="0" u="none" strike="noStrike" kern="1200" cap="none" spc="0" normalizeH="0" baseline="0" noProof="0">
                <a:ln>
                  <a:noFill/>
                </a:ln>
                <a:solidFill>
                  <a:prstClr val="white"/>
                </a:solidFill>
                <a:effectLst/>
                <a:uLnTx/>
                <a:uFillTx/>
                <a:latin typeface="Calibri" panose="020F0502020204030204"/>
                <a:ea typeface="+mn-ea"/>
                <a:cs typeface="+mn-cs"/>
              </a:rPr>
              <a:t>support members and firms to make complicated decisions about what is the right thing to do</a:t>
            </a:r>
            <a:endParaRPr kumimoji="0" lang="en-US" sz="24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5" name="Group 4">
            <a:extLst>
              <a:ext uri="{FF2B5EF4-FFF2-40B4-BE49-F238E27FC236}">
                <a16:creationId xmlns:a16="http://schemas.microsoft.com/office/drawing/2014/main" id="{1CCCE1AA-2FEC-4CCA-A658-D88C67CEEB9F}"/>
              </a:ext>
            </a:extLst>
          </p:cNvPr>
          <p:cNvGrpSpPr/>
          <p:nvPr/>
        </p:nvGrpSpPr>
        <p:grpSpPr>
          <a:xfrm>
            <a:off x="3258383" y="4394999"/>
            <a:ext cx="2718660" cy="2028072"/>
            <a:chOff x="3155043" y="4721056"/>
            <a:chExt cx="2448000" cy="1001805"/>
          </a:xfrm>
        </p:grpSpPr>
        <p:sp>
          <p:nvSpPr>
            <p:cNvPr id="12" name="Rectangle 11">
              <a:extLst>
                <a:ext uri="{FF2B5EF4-FFF2-40B4-BE49-F238E27FC236}">
                  <a16:creationId xmlns:a16="http://schemas.microsoft.com/office/drawing/2014/main" id="{4CF73E1E-40B9-4424-975E-0F03F525357B}"/>
                </a:ext>
              </a:extLst>
            </p:cNvPr>
            <p:cNvSpPr/>
            <p:nvPr/>
          </p:nvSpPr>
          <p:spPr>
            <a:xfrm>
              <a:off x="3155043" y="4721056"/>
              <a:ext cx="2448000" cy="100180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14" name="TextBox 13">
              <a:extLst>
                <a:ext uri="{FF2B5EF4-FFF2-40B4-BE49-F238E27FC236}">
                  <a16:creationId xmlns:a16="http://schemas.microsoft.com/office/drawing/2014/main" id="{6EAF5A90-74C0-49FA-8092-B56B44FCA37C}"/>
                </a:ext>
              </a:extLst>
            </p:cNvPr>
            <p:cNvSpPr txBox="1"/>
            <p:nvPr/>
          </p:nvSpPr>
          <p:spPr>
            <a:xfrm>
              <a:off x="3249539" y="4848010"/>
              <a:ext cx="2239806" cy="747897"/>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4546A"/>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Protecting Members from Complaints</a:t>
              </a:r>
              <a:endParaRPr kumimoji="0" lang="en-GB" sz="1800" b="1" i="0" u="none" strike="noStrike" kern="1200" cap="none" spc="0" normalizeH="0" baseline="0" noProof="0">
                <a:ln>
                  <a:noFill/>
                </a:ln>
                <a:solidFill>
                  <a:srgbClr val="1D9A78"/>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grpSp>
      <p:grpSp>
        <p:nvGrpSpPr>
          <p:cNvPr id="9" name="Group 8">
            <a:extLst>
              <a:ext uri="{FF2B5EF4-FFF2-40B4-BE49-F238E27FC236}">
                <a16:creationId xmlns:a16="http://schemas.microsoft.com/office/drawing/2014/main" id="{DC98DD41-C973-4254-BE04-EB2AF9A84DB0}"/>
              </a:ext>
            </a:extLst>
          </p:cNvPr>
          <p:cNvGrpSpPr/>
          <p:nvPr/>
        </p:nvGrpSpPr>
        <p:grpSpPr>
          <a:xfrm>
            <a:off x="6333240" y="4390056"/>
            <a:ext cx="2695468" cy="2033015"/>
            <a:chOff x="6163036" y="4721056"/>
            <a:chExt cx="2448000" cy="1001805"/>
          </a:xfrm>
        </p:grpSpPr>
        <p:sp>
          <p:nvSpPr>
            <p:cNvPr id="17" name="Rectangle 16">
              <a:extLst>
                <a:ext uri="{FF2B5EF4-FFF2-40B4-BE49-F238E27FC236}">
                  <a16:creationId xmlns:a16="http://schemas.microsoft.com/office/drawing/2014/main" id="{0DC432CF-90E6-472D-BD89-3257CF339DD2}"/>
                </a:ext>
              </a:extLst>
            </p:cNvPr>
            <p:cNvSpPr/>
            <p:nvPr/>
          </p:nvSpPr>
          <p:spPr>
            <a:xfrm>
              <a:off x="6163036" y="4721056"/>
              <a:ext cx="2448000" cy="100180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19" name="TextBox 18">
              <a:extLst>
                <a:ext uri="{FF2B5EF4-FFF2-40B4-BE49-F238E27FC236}">
                  <a16:creationId xmlns:a16="http://schemas.microsoft.com/office/drawing/2014/main" id="{B441DC47-6076-46B1-B498-047AC14304AC}"/>
                </a:ext>
              </a:extLst>
            </p:cNvPr>
            <p:cNvSpPr txBox="1"/>
            <p:nvPr/>
          </p:nvSpPr>
          <p:spPr>
            <a:xfrm>
              <a:off x="6286483" y="4976266"/>
              <a:ext cx="2225491" cy="491386"/>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4546A"/>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Protecting clients from being </a:t>
              </a:r>
              <a:br>
                <a:rPr kumimoji="0" lang="en-GB" sz="1800" b="1" i="0" u="none" strike="noStrike" kern="1200" cap="none" spc="0" normalizeH="0" baseline="0" noProof="0">
                  <a:ln>
                    <a:noFill/>
                  </a:ln>
                  <a:solidFill>
                    <a:srgbClr val="44546A"/>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br>
              <a:r>
                <a:rPr kumimoji="0" lang="en-GB" sz="1800" b="1" i="0" u="none" strike="noStrike" kern="1200" cap="none" spc="0" normalizeH="0" baseline="0" noProof="0">
                  <a:ln>
                    <a:noFill/>
                  </a:ln>
                  <a:solidFill>
                    <a:srgbClr val="44546A"/>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exploited or getting </a:t>
              </a:r>
              <a:br>
                <a:rPr kumimoji="0" lang="en-GB" sz="1800" b="1" i="0" u="none" strike="noStrike" kern="1200" cap="none" spc="0" normalizeH="0" baseline="0" noProof="0">
                  <a:ln>
                    <a:noFill/>
                  </a:ln>
                  <a:solidFill>
                    <a:srgbClr val="44546A"/>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br>
              <a:r>
                <a:rPr kumimoji="0" lang="en-GB" sz="1800" b="1" i="0" u="none" strike="noStrike" kern="1200" cap="none" spc="0" normalizeH="0" baseline="0" noProof="0">
                  <a:ln>
                    <a:noFill/>
                  </a:ln>
                  <a:solidFill>
                    <a:srgbClr val="44546A"/>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a poor service</a:t>
              </a:r>
            </a:p>
          </p:txBody>
        </p:sp>
      </p:grpSp>
      <p:grpSp>
        <p:nvGrpSpPr>
          <p:cNvPr id="8" name="Group 7">
            <a:extLst>
              <a:ext uri="{FF2B5EF4-FFF2-40B4-BE49-F238E27FC236}">
                <a16:creationId xmlns:a16="http://schemas.microsoft.com/office/drawing/2014/main" id="{51B6C4C0-4908-481E-A444-26ED79A486D7}"/>
              </a:ext>
            </a:extLst>
          </p:cNvPr>
          <p:cNvGrpSpPr/>
          <p:nvPr/>
        </p:nvGrpSpPr>
        <p:grpSpPr>
          <a:xfrm>
            <a:off x="9337022" y="4390055"/>
            <a:ext cx="2681392" cy="2024531"/>
            <a:chOff x="9191511" y="4768400"/>
            <a:chExt cx="2448000" cy="955627"/>
          </a:xfrm>
        </p:grpSpPr>
        <p:sp>
          <p:nvSpPr>
            <p:cNvPr id="21" name="Rectangle 20">
              <a:extLst>
                <a:ext uri="{FF2B5EF4-FFF2-40B4-BE49-F238E27FC236}">
                  <a16:creationId xmlns:a16="http://schemas.microsoft.com/office/drawing/2014/main" id="{FF3A11D7-5A2D-424A-A7F7-664592B45BD7}"/>
                </a:ext>
              </a:extLst>
            </p:cNvPr>
            <p:cNvSpPr/>
            <p:nvPr/>
          </p:nvSpPr>
          <p:spPr>
            <a:xfrm>
              <a:off x="9191511" y="4768400"/>
              <a:ext cx="2448000" cy="955627"/>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23" name="TextBox 22">
              <a:extLst>
                <a:ext uri="{FF2B5EF4-FFF2-40B4-BE49-F238E27FC236}">
                  <a16:creationId xmlns:a16="http://schemas.microsoft.com/office/drawing/2014/main" id="{63269CE8-03D7-429F-8608-F4C31F13976B}"/>
                </a:ext>
              </a:extLst>
            </p:cNvPr>
            <p:cNvSpPr txBox="1"/>
            <p:nvPr/>
          </p:nvSpPr>
          <p:spPr>
            <a:xfrm>
              <a:off x="9326303" y="4918263"/>
              <a:ext cx="2178416" cy="706051"/>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4546A"/>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Helping the public have confidence that members and firms use their skills and knowledge fairly and in the public interest</a:t>
              </a:r>
            </a:p>
          </p:txBody>
        </p:sp>
      </p:grpSp>
      <p:grpSp>
        <p:nvGrpSpPr>
          <p:cNvPr id="45" name="Graphic 9">
            <a:extLst>
              <a:ext uri="{FF2B5EF4-FFF2-40B4-BE49-F238E27FC236}">
                <a16:creationId xmlns:a16="http://schemas.microsoft.com/office/drawing/2014/main" id="{5672E9D6-5592-4886-B469-24F9B47ED297}"/>
              </a:ext>
            </a:extLst>
          </p:cNvPr>
          <p:cNvGrpSpPr/>
          <p:nvPr/>
        </p:nvGrpSpPr>
        <p:grpSpPr>
          <a:xfrm>
            <a:off x="302191" y="1204144"/>
            <a:ext cx="701386" cy="685800"/>
            <a:chOff x="1896041" y="861963"/>
            <a:chExt cx="811212" cy="793185"/>
          </a:xfrm>
          <a:noFill/>
        </p:grpSpPr>
        <p:sp>
          <p:nvSpPr>
            <p:cNvPr id="46" name="Freeform: Shape 45">
              <a:extLst>
                <a:ext uri="{FF2B5EF4-FFF2-40B4-BE49-F238E27FC236}">
                  <a16:creationId xmlns:a16="http://schemas.microsoft.com/office/drawing/2014/main" id="{97686BD6-7F44-47EB-AD4F-2B07AD222348}"/>
                </a:ext>
              </a:extLst>
            </p:cNvPr>
            <p:cNvSpPr/>
            <p:nvPr/>
          </p:nvSpPr>
          <p:spPr>
            <a:xfrm>
              <a:off x="2238553" y="934071"/>
              <a:ext cx="468700" cy="504754"/>
            </a:xfrm>
            <a:custGeom>
              <a:avLst/>
              <a:gdLst>
                <a:gd name="connsiteX0" fmla="*/ 198296 w 468700"/>
                <a:gd name="connsiteY0" fmla="*/ 504754 h 504754"/>
                <a:gd name="connsiteX1" fmla="*/ 0 w 468700"/>
                <a:gd name="connsiteY1" fmla="*/ 504754 h 504754"/>
                <a:gd name="connsiteX2" fmla="*/ 0 w 468700"/>
                <a:gd name="connsiteY2" fmla="*/ 288431 h 504754"/>
                <a:gd name="connsiteX3" fmla="*/ 0 w 468700"/>
                <a:gd name="connsiteY3" fmla="*/ 108162 h 504754"/>
                <a:gd name="connsiteX4" fmla="*/ 0 w 468700"/>
                <a:gd name="connsiteY4" fmla="*/ 0 h 504754"/>
                <a:gd name="connsiteX5" fmla="*/ 468700 w 468700"/>
                <a:gd name="connsiteY5" fmla="*/ 0 h 504754"/>
                <a:gd name="connsiteX6" fmla="*/ 468700 w 468700"/>
                <a:gd name="connsiteY6" fmla="*/ 504754 h 504754"/>
                <a:gd name="connsiteX7" fmla="*/ 270404 w 468700"/>
                <a:gd name="connsiteY7" fmla="*/ 504754 h 504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700" h="504754">
                  <a:moveTo>
                    <a:pt x="198296" y="504754"/>
                  </a:moveTo>
                  <a:lnTo>
                    <a:pt x="0" y="504754"/>
                  </a:lnTo>
                  <a:lnTo>
                    <a:pt x="0" y="288431"/>
                  </a:lnTo>
                  <a:lnTo>
                    <a:pt x="0" y="108162"/>
                  </a:lnTo>
                  <a:lnTo>
                    <a:pt x="0" y="0"/>
                  </a:lnTo>
                  <a:lnTo>
                    <a:pt x="468700" y="0"/>
                  </a:lnTo>
                  <a:lnTo>
                    <a:pt x="468700" y="504754"/>
                  </a:lnTo>
                  <a:lnTo>
                    <a:pt x="270404" y="504754"/>
                  </a:lnTo>
                  <a:close/>
                </a:path>
              </a:pathLst>
            </a:custGeom>
            <a:solidFill>
              <a:srgbClr val="1691A2"/>
            </a:solid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277E27A5-F02F-4C88-A0A4-7CDA0EC0D7F3}"/>
                </a:ext>
              </a:extLst>
            </p:cNvPr>
            <p:cNvSpPr/>
            <p:nvPr/>
          </p:nvSpPr>
          <p:spPr>
            <a:xfrm>
              <a:off x="1986176" y="861963"/>
              <a:ext cx="144215" cy="180269"/>
            </a:xfrm>
            <a:custGeom>
              <a:avLst/>
              <a:gdLst>
                <a:gd name="connsiteX0" fmla="*/ 72108 w 144215"/>
                <a:gd name="connsiteY0" fmla="*/ 180269 h 180269"/>
                <a:gd name="connsiteX1" fmla="*/ 144215 w 144215"/>
                <a:gd name="connsiteY1" fmla="*/ 102754 h 180269"/>
                <a:gd name="connsiteX2" fmla="*/ 144215 w 144215"/>
                <a:gd name="connsiteY2" fmla="*/ 77516 h 180269"/>
                <a:gd name="connsiteX3" fmla="*/ 72108 w 144215"/>
                <a:gd name="connsiteY3" fmla="*/ 0 h 180269"/>
                <a:gd name="connsiteX4" fmla="*/ 0 w 144215"/>
                <a:gd name="connsiteY4" fmla="*/ 77516 h 180269"/>
                <a:gd name="connsiteX5" fmla="*/ 0 w 144215"/>
                <a:gd name="connsiteY5" fmla="*/ 102754 h 180269"/>
                <a:gd name="connsiteX6" fmla="*/ 72108 w 144215"/>
                <a:gd name="connsiteY6" fmla="*/ 180269 h 180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15" h="180269">
                  <a:moveTo>
                    <a:pt x="72108" y="180269"/>
                  </a:moveTo>
                  <a:cubicBezTo>
                    <a:pt x="113570" y="180269"/>
                    <a:pt x="144215" y="146018"/>
                    <a:pt x="144215" y="102754"/>
                  </a:cubicBezTo>
                  <a:lnTo>
                    <a:pt x="144215" y="77516"/>
                  </a:lnTo>
                  <a:cubicBezTo>
                    <a:pt x="144215" y="34251"/>
                    <a:pt x="113570" y="0"/>
                    <a:pt x="72108" y="0"/>
                  </a:cubicBezTo>
                  <a:cubicBezTo>
                    <a:pt x="30646" y="0"/>
                    <a:pt x="0" y="34251"/>
                    <a:pt x="0" y="77516"/>
                  </a:cubicBezTo>
                  <a:lnTo>
                    <a:pt x="0" y="102754"/>
                  </a:lnTo>
                  <a:cubicBezTo>
                    <a:pt x="0" y="146018"/>
                    <a:pt x="30646" y="180269"/>
                    <a:pt x="72108" y="180269"/>
                  </a:cubicBezTo>
                  <a:close/>
                </a:path>
              </a:pathLst>
            </a:custGeom>
            <a:no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7A43F22E-A48F-4D10-A4D0-3ED54C9C14E8}"/>
                </a:ext>
              </a:extLst>
            </p:cNvPr>
            <p:cNvSpPr/>
            <p:nvPr/>
          </p:nvSpPr>
          <p:spPr>
            <a:xfrm>
              <a:off x="1896041" y="1096314"/>
              <a:ext cx="414619" cy="558834"/>
            </a:xfrm>
            <a:custGeom>
              <a:avLst/>
              <a:gdLst>
                <a:gd name="connsiteX0" fmla="*/ 252377 w 414619"/>
                <a:gd name="connsiteY0" fmla="*/ 558835 h 558834"/>
                <a:gd name="connsiteX1" fmla="*/ 252377 w 414619"/>
                <a:gd name="connsiteY1" fmla="*/ 72108 h 558834"/>
                <a:gd name="connsiteX2" fmla="*/ 342512 w 414619"/>
                <a:gd name="connsiteY2" fmla="*/ 72108 h 558834"/>
                <a:gd name="connsiteX3" fmla="*/ 414620 w 414619"/>
                <a:gd name="connsiteY3" fmla="*/ 0 h 558834"/>
                <a:gd name="connsiteX4" fmla="*/ 90135 w 414619"/>
                <a:gd name="connsiteY4" fmla="*/ 0 h 558834"/>
                <a:gd name="connsiteX5" fmla="*/ 0 w 414619"/>
                <a:gd name="connsiteY5" fmla="*/ 108162 h 558834"/>
                <a:gd name="connsiteX6" fmla="*/ 0 w 414619"/>
                <a:gd name="connsiteY6" fmla="*/ 234350 h 558834"/>
                <a:gd name="connsiteX7" fmla="*/ 54081 w 414619"/>
                <a:gd name="connsiteY7" fmla="*/ 306458 h 558834"/>
                <a:gd name="connsiteX8" fmla="*/ 72108 w 414619"/>
                <a:gd name="connsiteY8" fmla="*/ 306458 h 558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619" h="558834">
                  <a:moveTo>
                    <a:pt x="252377" y="558835"/>
                  </a:moveTo>
                  <a:lnTo>
                    <a:pt x="252377" y="72108"/>
                  </a:lnTo>
                  <a:lnTo>
                    <a:pt x="342512" y="72108"/>
                  </a:lnTo>
                  <a:cubicBezTo>
                    <a:pt x="396593" y="72108"/>
                    <a:pt x="414620" y="39659"/>
                    <a:pt x="414620" y="0"/>
                  </a:cubicBezTo>
                  <a:cubicBezTo>
                    <a:pt x="385776" y="0"/>
                    <a:pt x="122583" y="0"/>
                    <a:pt x="90135" y="0"/>
                  </a:cubicBezTo>
                  <a:cubicBezTo>
                    <a:pt x="25238" y="0"/>
                    <a:pt x="0" y="27040"/>
                    <a:pt x="0" y="108162"/>
                  </a:cubicBezTo>
                  <a:lnTo>
                    <a:pt x="0" y="234350"/>
                  </a:lnTo>
                  <a:cubicBezTo>
                    <a:pt x="0" y="272207"/>
                    <a:pt x="16224" y="306458"/>
                    <a:pt x="54081" y="306458"/>
                  </a:cubicBezTo>
                  <a:lnTo>
                    <a:pt x="72108" y="306458"/>
                  </a:lnTo>
                </a:path>
              </a:pathLst>
            </a:custGeom>
            <a:no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Shape 48">
              <a:extLst>
                <a:ext uri="{FF2B5EF4-FFF2-40B4-BE49-F238E27FC236}">
                  <a16:creationId xmlns:a16="http://schemas.microsoft.com/office/drawing/2014/main" id="{55A9F532-BF10-49AE-A5B7-8DB65ED19588}"/>
                </a:ext>
              </a:extLst>
            </p:cNvPr>
            <p:cNvSpPr/>
            <p:nvPr/>
          </p:nvSpPr>
          <p:spPr>
            <a:xfrm>
              <a:off x="2058284" y="1348691"/>
              <a:ext cx="18026" cy="306457"/>
            </a:xfrm>
            <a:custGeom>
              <a:avLst/>
              <a:gdLst>
                <a:gd name="connsiteX0" fmla="*/ 0 w 18026"/>
                <a:gd name="connsiteY0" fmla="*/ 0 h 306457"/>
                <a:gd name="connsiteX1" fmla="*/ 0 w 18026"/>
                <a:gd name="connsiteY1" fmla="*/ 306458 h 306457"/>
              </a:gdLst>
              <a:ahLst/>
              <a:cxnLst>
                <a:cxn ang="0">
                  <a:pos x="connsiteX0" y="connsiteY0"/>
                </a:cxn>
                <a:cxn ang="0">
                  <a:pos x="connsiteX1" y="connsiteY1"/>
                </a:cxn>
              </a:cxnLst>
              <a:rect l="l" t="t" r="r" b="b"/>
              <a:pathLst>
                <a:path w="18026" h="306457">
                  <a:moveTo>
                    <a:pt x="0" y="0"/>
                  </a:moveTo>
                  <a:lnTo>
                    <a:pt x="0" y="306458"/>
                  </a:lnTo>
                </a:path>
              </a:pathLst>
            </a:custGeom>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5DFF6482-6FB9-4879-97AE-253584793028}"/>
                </a:ext>
              </a:extLst>
            </p:cNvPr>
            <p:cNvSpPr/>
            <p:nvPr/>
          </p:nvSpPr>
          <p:spPr>
            <a:xfrm>
              <a:off x="1968149" y="1204475"/>
              <a:ext cx="18026" cy="450673"/>
            </a:xfrm>
            <a:custGeom>
              <a:avLst/>
              <a:gdLst>
                <a:gd name="connsiteX0" fmla="*/ 0 w 18026"/>
                <a:gd name="connsiteY0" fmla="*/ 0 h 450673"/>
                <a:gd name="connsiteX1" fmla="*/ 0 w 18026"/>
                <a:gd name="connsiteY1" fmla="*/ 450673 h 450673"/>
              </a:gdLst>
              <a:ahLst/>
              <a:cxnLst>
                <a:cxn ang="0">
                  <a:pos x="connsiteX0" y="connsiteY0"/>
                </a:cxn>
                <a:cxn ang="0">
                  <a:pos x="connsiteX1" y="connsiteY1"/>
                </a:cxn>
              </a:cxnLst>
              <a:rect l="l" t="t" r="r" b="b"/>
              <a:pathLst>
                <a:path w="18026" h="450673">
                  <a:moveTo>
                    <a:pt x="0" y="0"/>
                  </a:moveTo>
                  <a:lnTo>
                    <a:pt x="0" y="450673"/>
                  </a:lnTo>
                </a:path>
              </a:pathLst>
            </a:custGeom>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Shape 50">
              <a:extLst>
                <a:ext uri="{FF2B5EF4-FFF2-40B4-BE49-F238E27FC236}">
                  <a16:creationId xmlns:a16="http://schemas.microsoft.com/office/drawing/2014/main" id="{EF6779BE-3E2B-4753-A2F5-19AD7B42E41C}"/>
                </a:ext>
              </a:extLst>
            </p:cNvPr>
            <p:cNvSpPr/>
            <p:nvPr/>
          </p:nvSpPr>
          <p:spPr>
            <a:xfrm>
              <a:off x="2400796" y="1294610"/>
              <a:ext cx="144215" cy="144215"/>
            </a:xfrm>
            <a:custGeom>
              <a:avLst/>
              <a:gdLst>
                <a:gd name="connsiteX0" fmla="*/ 144215 w 144215"/>
                <a:gd name="connsiteY0" fmla="*/ 72108 h 144215"/>
                <a:gd name="connsiteX1" fmla="*/ 72108 w 144215"/>
                <a:gd name="connsiteY1" fmla="*/ 144215 h 144215"/>
                <a:gd name="connsiteX2" fmla="*/ 0 w 144215"/>
                <a:gd name="connsiteY2" fmla="*/ 72108 h 144215"/>
                <a:gd name="connsiteX3" fmla="*/ 72108 w 144215"/>
                <a:gd name="connsiteY3" fmla="*/ 0 h 144215"/>
                <a:gd name="connsiteX4" fmla="*/ 144215 w 144215"/>
                <a:gd name="connsiteY4" fmla="*/ 72108 h 144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215" h="144215">
                  <a:moveTo>
                    <a:pt x="144215" y="72108"/>
                  </a:moveTo>
                  <a:cubicBezTo>
                    <a:pt x="144215" y="111932"/>
                    <a:pt x="111932" y="144215"/>
                    <a:pt x="72108" y="144215"/>
                  </a:cubicBezTo>
                  <a:cubicBezTo>
                    <a:pt x="32284" y="144215"/>
                    <a:pt x="0" y="111932"/>
                    <a:pt x="0" y="72108"/>
                  </a:cubicBezTo>
                  <a:cubicBezTo>
                    <a:pt x="0" y="32284"/>
                    <a:pt x="32284" y="0"/>
                    <a:pt x="72108" y="0"/>
                  </a:cubicBezTo>
                  <a:cubicBezTo>
                    <a:pt x="111932" y="0"/>
                    <a:pt x="144215" y="32284"/>
                    <a:pt x="144215" y="72108"/>
                  </a:cubicBezTo>
                  <a:close/>
                </a:path>
              </a:pathLst>
            </a:custGeom>
            <a:no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E47CF767-FD06-4439-8E90-32AE193AC288}"/>
                </a:ext>
              </a:extLst>
            </p:cNvPr>
            <p:cNvSpPr/>
            <p:nvPr/>
          </p:nvSpPr>
          <p:spPr>
            <a:xfrm>
              <a:off x="2418823" y="1420798"/>
              <a:ext cx="108161" cy="162242"/>
            </a:xfrm>
            <a:custGeom>
              <a:avLst/>
              <a:gdLst>
                <a:gd name="connsiteX0" fmla="*/ 108162 w 108161"/>
                <a:gd name="connsiteY0" fmla="*/ 0 h 162242"/>
                <a:gd name="connsiteX1" fmla="*/ 108162 w 108161"/>
                <a:gd name="connsiteY1" fmla="*/ 162242 h 162242"/>
                <a:gd name="connsiteX2" fmla="*/ 54081 w 108161"/>
                <a:gd name="connsiteY2" fmla="*/ 108162 h 162242"/>
                <a:gd name="connsiteX3" fmla="*/ 0 w 108161"/>
                <a:gd name="connsiteY3" fmla="*/ 162242 h 162242"/>
                <a:gd name="connsiteX4" fmla="*/ 0 w 108161"/>
                <a:gd name="connsiteY4" fmla="*/ 0 h 1622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61" h="162242">
                  <a:moveTo>
                    <a:pt x="108162" y="0"/>
                  </a:moveTo>
                  <a:lnTo>
                    <a:pt x="108162" y="162242"/>
                  </a:lnTo>
                  <a:lnTo>
                    <a:pt x="54081" y="108162"/>
                  </a:lnTo>
                  <a:lnTo>
                    <a:pt x="0" y="162242"/>
                  </a:lnTo>
                  <a:lnTo>
                    <a:pt x="0" y="0"/>
                  </a:lnTo>
                </a:path>
              </a:pathLst>
            </a:custGeom>
            <a:no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9EBAAB04-6BD5-4910-89CA-5FCA507CB1C6}"/>
                </a:ext>
              </a:extLst>
            </p:cNvPr>
            <p:cNvSpPr/>
            <p:nvPr/>
          </p:nvSpPr>
          <p:spPr>
            <a:xfrm>
              <a:off x="2382769" y="1096314"/>
              <a:ext cx="180269" cy="18026"/>
            </a:xfrm>
            <a:custGeom>
              <a:avLst/>
              <a:gdLst>
                <a:gd name="connsiteX0" fmla="*/ 0 w 180269"/>
                <a:gd name="connsiteY0" fmla="*/ 0 h 18026"/>
                <a:gd name="connsiteX1" fmla="*/ 180269 w 180269"/>
                <a:gd name="connsiteY1" fmla="*/ 0 h 18026"/>
              </a:gdLst>
              <a:ahLst/>
              <a:cxnLst>
                <a:cxn ang="0">
                  <a:pos x="connsiteX0" y="connsiteY0"/>
                </a:cxn>
                <a:cxn ang="0">
                  <a:pos x="connsiteX1" y="connsiteY1"/>
                </a:cxn>
              </a:cxnLst>
              <a:rect l="l" t="t" r="r" b="b"/>
              <a:pathLst>
                <a:path w="180269" h="18026">
                  <a:moveTo>
                    <a:pt x="0" y="0"/>
                  </a:moveTo>
                  <a:lnTo>
                    <a:pt x="180269" y="0"/>
                  </a:lnTo>
                </a:path>
              </a:pathLst>
            </a:custGeom>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52FB2F2C-7CF6-487B-A78E-B96AAD7A748C}"/>
                </a:ext>
              </a:extLst>
            </p:cNvPr>
            <p:cNvSpPr/>
            <p:nvPr/>
          </p:nvSpPr>
          <p:spPr>
            <a:xfrm>
              <a:off x="2418823" y="1168421"/>
              <a:ext cx="108161" cy="18026"/>
            </a:xfrm>
            <a:custGeom>
              <a:avLst/>
              <a:gdLst>
                <a:gd name="connsiteX0" fmla="*/ 0 w 108161"/>
                <a:gd name="connsiteY0" fmla="*/ 0 h 18026"/>
                <a:gd name="connsiteX1" fmla="*/ 108162 w 108161"/>
                <a:gd name="connsiteY1" fmla="*/ 0 h 18026"/>
              </a:gdLst>
              <a:ahLst/>
              <a:cxnLst>
                <a:cxn ang="0">
                  <a:pos x="connsiteX0" y="connsiteY0"/>
                </a:cxn>
                <a:cxn ang="0">
                  <a:pos x="connsiteX1" y="connsiteY1"/>
                </a:cxn>
              </a:cxnLst>
              <a:rect l="l" t="t" r="r" b="b"/>
              <a:pathLst>
                <a:path w="108161" h="18026">
                  <a:moveTo>
                    <a:pt x="0" y="0"/>
                  </a:moveTo>
                  <a:lnTo>
                    <a:pt x="108162" y="0"/>
                  </a:lnTo>
                </a:path>
              </a:pathLst>
            </a:custGeom>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4845C7AC-3BAC-4DF8-A018-31A3D054C7E5}"/>
                </a:ext>
              </a:extLst>
            </p:cNvPr>
            <p:cNvSpPr/>
            <p:nvPr/>
          </p:nvSpPr>
          <p:spPr>
            <a:xfrm>
              <a:off x="2292634" y="988152"/>
              <a:ext cx="36053" cy="36053"/>
            </a:xfrm>
            <a:custGeom>
              <a:avLst/>
              <a:gdLst>
                <a:gd name="connsiteX0" fmla="*/ 0 w 36053"/>
                <a:gd name="connsiteY0" fmla="*/ 36054 h 36053"/>
                <a:gd name="connsiteX1" fmla="*/ 0 w 36053"/>
                <a:gd name="connsiteY1" fmla="*/ 0 h 36053"/>
                <a:gd name="connsiteX2" fmla="*/ 36054 w 36053"/>
                <a:gd name="connsiteY2" fmla="*/ 0 h 36053"/>
              </a:gdLst>
              <a:ahLst/>
              <a:cxnLst>
                <a:cxn ang="0">
                  <a:pos x="connsiteX0" y="connsiteY0"/>
                </a:cxn>
                <a:cxn ang="0">
                  <a:pos x="connsiteX1" y="connsiteY1"/>
                </a:cxn>
                <a:cxn ang="0">
                  <a:pos x="connsiteX2" y="connsiteY2"/>
                </a:cxn>
              </a:cxnLst>
              <a:rect l="l" t="t" r="r" b="b"/>
              <a:pathLst>
                <a:path w="36053" h="36053">
                  <a:moveTo>
                    <a:pt x="0" y="36054"/>
                  </a:moveTo>
                  <a:lnTo>
                    <a:pt x="0" y="0"/>
                  </a:lnTo>
                  <a:lnTo>
                    <a:pt x="36054" y="0"/>
                  </a:lnTo>
                </a:path>
              </a:pathLst>
            </a:custGeom>
            <a:no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C9D47998-D52F-4A82-B6B6-E96917AC9942}"/>
                </a:ext>
              </a:extLst>
            </p:cNvPr>
            <p:cNvSpPr/>
            <p:nvPr/>
          </p:nvSpPr>
          <p:spPr>
            <a:xfrm>
              <a:off x="2617119" y="988152"/>
              <a:ext cx="36053" cy="36053"/>
            </a:xfrm>
            <a:custGeom>
              <a:avLst/>
              <a:gdLst>
                <a:gd name="connsiteX0" fmla="*/ 36054 w 36053"/>
                <a:gd name="connsiteY0" fmla="*/ 36054 h 36053"/>
                <a:gd name="connsiteX1" fmla="*/ 36054 w 36053"/>
                <a:gd name="connsiteY1" fmla="*/ 0 h 36053"/>
                <a:gd name="connsiteX2" fmla="*/ 0 w 36053"/>
                <a:gd name="connsiteY2" fmla="*/ 0 h 36053"/>
              </a:gdLst>
              <a:ahLst/>
              <a:cxnLst>
                <a:cxn ang="0">
                  <a:pos x="connsiteX0" y="connsiteY0"/>
                </a:cxn>
                <a:cxn ang="0">
                  <a:pos x="connsiteX1" y="connsiteY1"/>
                </a:cxn>
                <a:cxn ang="0">
                  <a:pos x="connsiteX2" y="connsiteY2"/>
                </a:cxn>
              </a:cxnLst>
              <a:rect l="l" t="t" r="r" b="b"/>
              <a:pathLst>
                <a:path w="36053" h="36053">
                  <a:moveTo>
                    <a:pt x="36054" y="36054"/>
                  </a:moveTo>
                  <a:lnTo>
                    <a:pt x="36054" y="0"/>
                  </a:lnTo>
                  <a:lnTo>
                    <a:pt x="0" y="0"/>
                  </a:lnTo>
                </a:path>
              </a:pathLst>
            </a:custGeom>
            <a:no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Shape 56">
              <a:extLst>
                <a:ext uri="{FF2B5EF4-FFF2-40B4-BE49-F238E27FC236}">
                  <a16:creationId xmlns:a16="http://schemas.microsoft.com/office/drawing/2014/main" id="{8D94EC86-EFC5-4AFE-83FD-9B7BF8BAB2B6}"/>
                </a:ext>
              </a:extLst>
            </p:cNvPr>
            <p:cNvSpPr/>
            <p:nvPr/>
          </p:nvSpPr>
          <p:spPr>
            <a:xfrm>
              <a:off x="2617119" y="1348691"/>
              <a:ext cx="36053" cy="36053"/>
            </a:xfrm>
            <a:custGeom>
              <a:avLst/>
              <a:gdLst>
                <a:gd name="connsiteX0" fmla="*/ 36054 w 36053"/>
                <a:gd name="connsiteY0" fmla="*/ 0 h 36053"/>
                <a:gd name="connsiteX1" fmla="*/ 36054 w 36053"/>
                <a:gd name="connsiteY1" fmla="*/ 36054 h 36053"/>
                <a:gd name="connsiteX2" fmla="*/ 0 w 36053"/>
                <a:gd name="connsiteY2" fmla="*/ 36054 h 36053"/>
              </a:gdLst>
              <a:ahLst/>
              <a:cxnLst>
                <a:cxn ang="0">
                  <a:pos x="connsiteX0" y="connsiteY0"/>
                </a:cxn>
                <a:cxn ang="0">
                  <a:pos x="connsiteX1" y="connsiteY1"/>
                </a:cxn>
                <a:cxn ang="0">
                  <a:pos x="connsiteX2" y="connsiteY2"/>
                </a:cxn>
              </a:cxnLst>
              <a:rect l="l" t="t" r="r" b="b"/>
              <a:pathLst>
                <a:path w="36053" h="36053">
                  <a:moveTo>
                    <a:pt x="36054" y="0"/>
                  </a:moveTo>
                  <a:lnTo>
                    <a:pt x="36054" y="36054"/>
                  </a:lnTo>
                  <a:lnTo>
                    <a:pt x="0" y="36054"/>
                  </a:lnTo>
                </a:path>
              </a:pathLst>
            </a:custGeom>
            <a:no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reeform: Shape 57">
              <a:extLst>
                <a:ext uri="{FF2B5EF4-FFF2-40B4-BE49-F238E27FC236}">
                  <a16:creationId xmlns:a16="http://schemas.microsoft.com/office/drawing/2014/main" id="{8C20620C-D08B-4CD4-A9F3-3F8C319CBA1D}"/>
                </a:ext>
              </a:extLst>
            </p:cNvPr>
            <p:cNvSpPr/>
            <p:nvPr/>
          </p:nvSpPr>
          <p:spPr>
            <a:xfrm>
              <a:off x="2292634" y="1348691"/>
              <a:ext cx="36053" cy="36053"/>
            </a:xfrm>
            <a:custGeom>
              <a:avLst/>
              <a:gdLst>
                <a:gd name="connsiteX0" fmla="*/ 0 w 36053"/>
                <a:gd name="connsiteY0" fmla="*/ 0 h 36053"/>
                <a:gd name="connsiteX1" fmla="*/ 0 w 36053"/>
                <a:gd name="connsiteY1" fmla="*/ 36054 h 36053"/>
                <a:gd name="connsiteX2" fmla="*/ 36054 w 36053"/>
                <a:gd name="connsiteY2" fmla="*/ 36054 h 36053"/>
              </a:gdLst>
              <a:ahLst/>
              <a:cxnLst>
                <a:cxn ang="0">
                  <a:pos x="connsiteX0" y="connsiteY0"/>
                </a:cxn>
                <a:cxn ang="0">
                  <a:pos x="connsiteX1" y="connsiteY1"/>
                </a:cxn>
                <a:cxn ang="0">
                  <a:pos x="connsiteX2" y="connsiteY2"/>
                </a:cxn>
              </a:cxnLst>
              <a:rect l="l" t="t" r="r" b="b"/>
              <a:pathLst>
                <a:path w="36053" h="36053">
                  <a:moveTo>
                    <a:pt x="0" y="0"/>
                  </a:moveTo>
                  <a:lnTo>
                    <a:pt x="0" y="36054"/>
                  </a:lnTo>
                  <a:lnTo>
                    <a:pt x="36054" y="36054"/>
                  </a:lnTo>
                </a:path>
              </a:pathLst>
            </a:custGeom>
            <a:no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custDataLst>
      <p:tags r:id="rId1"/>
    </p:custDataLst>
    <p:extLst>
      <p:ext uri="{BB962C8B-B14F-4D97-AF65-F5344CB8AC3E}">
        <p14:creationId xmlns:p14="http://schemas.microsoft.com/office/powerpoint/2010/main" val="35389513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grpId="0" nodeType="withEffect">
                                  <p:stCondLst>
                                    <p:cond delay="20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0-#ppt_w/2"/>
                                          </p:val>
                                        </p:tav>
                                        <p:tav tm="100000">
                                          <p:val>
                                            <p:strVal val="#ppt_x"/>
                                          </p:val>
                                        </p:tav>
                                      </p:tavLst>
                                    </p:anim>
                                    <p:anim calcmode="lin" valueType="num">
                                      <p:cBhvr additive="base">
                                        <p:cTn id="8" dur="500" fill="hold"/>
                                        <p:tgtEl>
                                          <p:spTgt spid="81"/>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300"/>
                                        <p:tgtEl>
                                          <p:spTgt spid="5"/>
                                        </p:tgtEl>
                                      </p:cBhvr>
                                    </p:animEffect>
                                    <p:anim calcmode="lin" valueType="num">
                                      <p:cBhvr>
                                        <p:cTn id="12" dur="300" fill="hold"/>
                                        <p:tgtEl>
                                          <p:spTgt spid="5"/>
                                        </p:tgtEl>
                                        <p:attrNameLst>
                                          <p:attrName>ppt_x</p:attrName>
                                        </p:attrNameLst>
                                      </p:cBhvr>
                                      <p:tavLst>
                                        <p:tav tm="0">
                                          <p:val>
                                            <p:strVal val="#ppt_x"/>
                                          </p:val>
                                        </p:tav>
                                        <p:tav tm="100000">
                                          <p:val>
                                            <p:strVal val="#ppt_x"/>
                                          </p:val>
                                        </p:tav>
                                      </p:tavLst>
                                    </p:anim>
                                    <p:anim calcmode="lin" valueType="num">
                                      <p:cBhvr>
                                        <p:cTn id="13" dur="3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300"/>
                                        <p:tgtEl>
                                          <p:spTgt spid="9"/>
                                        </p:tgtEl>
                                      </p:cBhvr>
                                    </p:animEffect>
                                    <p:anim calcmode="lin" valueType="num">
                                      <p:cBhvr>
                                        <p:cTn id="17" dur="300" fill="hold"/>
                                        <p:tgtEl>
                                          <p:spTgt spid="9"/>
                                        </p:tgtEl>
                                        <p:attrNameLst>
                                          <p:attrName>ppt_x</p:attrName>
                                        </p:attrNameLst>
                                      </p:cBhvr>
                                      <p:tavLst>
                                        <p:tav tm="0">
                                          <p:val>
                                            <p:strVal val="#ppt_x"/>
                                          </p:val>
                                        </p:tav>
                                        <p:tav tm="100000">
                                          <p:val>
                                            <p:strVal val="#ppt_x"/>
                                          </p:val>
                                        </p:tav>
                                      </p:tavLst>
                                    </p:anim>
                                    <p:anim calcmode="lin" valueType="num">
                                      <p:cBhvr>
                                        <p:cTn id="18" dur="3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15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300"/>
                                        <p:tgtEl>
                                          <p:spTgt spid="8"/>
                                        </p:tgtEl>
                                      </p:cBhvr>
                                    </p:animEffect>
                                    <p:anim calcmode="lin" valueType="num">
                                      <p:cBhvr>
                                        <p:cTn id="22" dur="300" fill="hold"/>
                                        <p:tgtEl>
                                          <p:spTgt spid="8"/>
                                        </p:tgtEl>
                                        <p:attrNameLst>
                                          <p:attrName>ppt_x</p:attrName>
                                        </p:attrNameLst>
                                      </p:cBhvr>
                                      <p:tavLst>
                                        <p:tav tm="0">
                                          <p:val>
                                            <p:strVal val="#ppt_x"/>
                                          </p:val>
                                        </p:tav>
                                        <p:tav tm="100000">
                                          <p:val>
                                            <p:strVal val="#ppt_x"/>
                                          </p:val>
                                        </p:tav>
                                      </p:tavLst>
                                    </p:anim>
                                    <p:anim calcmode="lin" valueType="num">
                                      <p:cBhvr>
                                        <p:cTn id="23" dur="300" fill="hold"/>
                                        <p:tgtEl>
                                          <p:spTgt spid="8"/>
                                        </p:tgtEl>
                                        <p:attrNameLst>
                                          <p:attrName>ppt_y</p:attrName>
                                        </p:attrNameLst>
                                      </p:cBhvr>
                                      <p:tavLst>
                                        <p:tav tm="0">
                                          <p:val>
                                            <p:strVal val="#ppt_y+.1"/>
                                          </p:val>
                                        </p:tav>
                                        <p:tav tm="100000">
                                          <p:val>
                                            <p:strVal val="#ppt_y"/>
                                          </p:val>
                                        </p:tav>
                                      </p:tavLst>
                                    </p:anim>
                                  </p:childTnLst>
                                </p:cTn>
                              </p:par>
                              <p:par>
                                <p:cTn id="24" presetID="53" presetClass="entr" presetSubtype="16" fill="hold" nodeType="withEffect">
                                  <p:stCondLst>
                                    <p:cond delay="100"/>
                                  </p:stCondLst>
                                  <p:childTnLst>
                                    <p:set>
                                      <p:cBhvr>
                                        <p:cTn id="25" dur="1" fill="hold">
                                          <p:stCondLst>
                                            <p:cond delay="0"/>
                                          </p:stCondLst>
                                        </p:cTn>
                                        <p:tgtEl>
                                          <p:spTgt spid="45"/>
                                        </p:tgtEl>
                                        <p:attrNameLst>
                                          <p:attrName>style.visibility</p:attrName>
                                        </p:attrNameLst>
                                      </p:cBhvr>
                                      <p:to>
                                        <p:strVal val="visible"/>
                                      </p:to>
                                    </p:set>
                                    <p:anim calcmode="lin" valueType="num">
                                      <p:cBhvr>
                                        <p:cTn id="26" dur="300" fill="hold"/>
                                        <p:tgtEl>
                                          <p:spTgt spid="45"/>
                                        </p:tgtEl>
                                        <p:attrNameLst>
                                          <p:attrName>ppt_w</p:attrName>
                                        </p:attrNameLst>
                                      </p:cBhvr>
                                      <p:tavLst>
                                        <p:tav tm="0">
                                          <p:val>
                                            <p:fltVal val="0"/>
                                          </p:val>
                                        </p:tav>
                                        <p:tav tm="100000">
                                          <p:val>
                                            <p:strVal val="#ppt_w"/>
                                          </p:val>
                                        </p:tav>
                                      </p:tavLst>
                                    </p:anim>
                                    <p:anim calcmode="lin" valueType="num">
                                      <p:cBhvr>
                                        <p:cTn id="27" dur="300" fill="hold"/>
                                        <p:tgtEl>
                                          <p:spTgt spid="45"/>
                                        </p:tgtEl>
                                        <p:attrNameLst>
                                          <p:attrName>ppt_h</p:attrName>
                                        </p:attrNameLst>
                                      </p:cBhvr>
                                      <p:tavLst>
                                        <p:tav tm="0">
                                          <p:val>
                                            <p:fltVal val="0"/>
                                          </p:val>
                                        </p:tav>
                                        <p:tav tm="100000">
                                          <p:val>
                                            <p:strVal val="#ppt_h"/>
                                          </p:val>
                                        </p:tav>
                                      </p:tavLst>
                                    </p:anim>
                                    <p:animEffect transition="in" filter="fade">
                                      <p:cBhvr>
                                        <p:cTn id="28" dur="300"/>
                                        <p:tgtEl>
                                          <p:spTgt spid="45"/>
                                        </p:tgtEl>
                                      </p:cBhvr>
                                    </p:animEffect>
                                  </p:childTnLst>
                                </p:cTn>
                              </p:par>
                              <p:par>
                                <p:cTn id="29" presetID="6" presetClass="emph" presetSubtype="0" autoRev="1" fill="hold" nodeType="withEffect">
                                  <p:stCondLst>
                                    <p:cond delay="400"/>
                                  </p:stCondLst>
                                  <p:childTnLst>
                                    <p:animScale>
                                      <p:cBhvr>
                                        <p:cTn id="30" dur="150" fill="hold"/>
                                        <p:tgtEl>
                                          <p:spTgt spid="45"/>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8C09817-E4DE-4698-A704-2377564B9538}"/>
              </a:ext>
            </a:extLst>
          </p:cNvPr>
          <p:cNvSpPr txBox="1"/>
          <p:nvPr/>
        </p:nvSpPr>
        <p:spPr>
          <a:xfrm>
            <a:off x="266006" y="175307"/>
            <a:ext cx="11870575" cy="461665"/>
          </a:xfrm>
          <a:prstGeom prst="rect">
            <a:avLst/>
          </a:prstGeom>
          <a:solidFill>
            <a:srgbClr val="4D3069"/>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FFFFFF"/>
                </a:solidFill>
                <a:effectLst/>
                <a:uLnTx/>
                <a:uFillTx/>
                <a:latin typeface="Arial"/>
                <a:ea typeface="+mn-ea"/>
                <a:cs typeface="+mn-cs"/>
              </a:rPr>
              <a:t>RICS Global </a:t>
            </a:r>
            <a:r>
              <a:rPr kumimoji="0" lang="en-GB" sz="2400" b="0" i="0" u="none" strike="noStrike" kern="1200" cap="none" spc="0" normalizeH="0" baseline="0" noProof="0" dirty="0">
                <a:ln>
                  <a:noFill/>
                </a:ln>
                <a:solidFill>
                  <a:srgbClr val="FFFFFF"/>
                </a:solidFill>
                <a:effectLst/>
                <a:uLnTx/>
                <a:uFillTx/>
                <a:latin typeface="Arial"/>
                <a:ea typeface="+mn-ea"/>
                <a:cs typeface="+mn-cs"/>
              </a:rPr>
              <a:t>Valuation Standards</a:t>
            </a:r>
          </a:p>
        </p:txBody>
      </p:sp>
      <p:pic>
        <p:nvPicPr>
          <p:cNvPr id="2" name="Picture 1">
            <a:extLst>
              <a:ext uri="{FF2B5EF4-FFF2-40B4-BE49-F238E27FC236}">
                <a16:creationId xmlns:a16="http://schemas.microsoft.com/office/drawing/2014/main" id="{CD3943D6-F9AF-8651-340A-A00B6714F7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14345" y="1052637"/>
            <a:ext cx="3681316" cy="5202103"/>
          </a:xfrm>
          <a:prstGeom prst="rect">
            <a:avLst/>
          </a:prstGeom>
        </p:spPr>
      </p:pic>
      <p:pic>
        <p:nvPicPr>
          <p:cNvPr id="4" name="Picture 3">
            <a:extLst>
              <a:ext uri="{FF2B5EF4-FFF2-40B4-BE49-F238E27FC236}">
                <a16:creationId xmlns:a16="http://schemas.microsoft.com/office/drawing/2014/main" id="{2BD95F87-699D-9FEB-F8B8-C0B020B19104}"/>
              </a:ext>
            </a:extLst>
          </p:cNvPr>
          <p:cNvPicPr>
            <a:picLocks noChangeAspect="1"/>
          </p:cNvPicPr>
          <p:nvPr/>
        </p:nvPicPr>
        <p:blipFill>
          <a:blip r:embed="rId4"/>
          <a:stretch>
            <a:fillRect/>
          </a:stretch>
        </p:blipFill>
        <p:spPr>
          <a:xfrm>
            <a:off x="10905663" y="6262576"/>
            <a:ext cx="1104900" cy="466725"/>
          </a:xfrm>
          <a:prstGeom prst="rect">
            <a:avLst/>
          </a:prstGeom>
        </p:spPr>
      </p:pic>
    </p:spTree>
    <p:extLst>
      <p:ext uri="{BB962C8B-B14F-4D97-AF65-F5344CB8AC3E}">
        <p14:creationId xmlns:p14="http://schemas.microsoft.com/office/powerpoint/2010/main" val="35741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E328C9A-2B44-41C2-855B-7FE95DEA8C35}"/>
              </a:ext>
            </a:extLst>
          </p:cNvPr>
          <p:cNvSpPr/>
          <p:nvPr/>
        </p:nvSpPr>
        <p:spPr>
          <a:xfrm>
            <a:off x="0" y="-1"/>
            <a:ext cx="12192000" cy="6858000"/>
          </a:xfrm>
          <a:prstGeom prst="rect">
            <a:avLst/>
          </a:prstGeom>
          <a:solidFill>
            <a:srgbClr val="36424A"/>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Light" panose="020B0306030504020204" pitchFamily="34" charset="0"/>
              <a:ea typeface="+mn-ea"/>
              <a:cs typeface="+mn-cs"/>
            </a:endParaRPr>
          </a:p>
        </p:txBody>
      </p:sp>
      <p:sp>
        <p:nvSpPr>
          <p:cNvPr id="7" name="Rectangle 6">
            <a:extLst>
              <a:ext uri="{FF2B5EF4-FFF2-40B4-BE49-F238E27FC236}">
                <a16:creationId xmlns:a16="http://schemas.microsoft.com/office/drawing/2014/main" id="{81EA3FE3-7724-4C42-B86A-0C8D8D9FD8BD}"/>
              </a:ext>
            </a:extLst>
          </p:cNvPr>
          <p:cNvSpPr/>
          <p:nvPr/>
        </p:nvSpPr>
        <p:spPr>
          <a:xfrm flipV="1">
            <a:off x="1605" y="0"/>
            <a:ext cx="12192000" cy="6858000"/>
          </a:xfrm>
          <a:prstGeom prst="rect">
            <a:avLst/>
          </a:prstGeom>
          <a:blipFill dpi="0" rotWithShape="1">
            <a:blip r:embed="rId3" cstate="screen">
              <a:alphaModFix amt="15000"/>
              <a:extLst>
                <a:ext uri="{28A0092B-C50C-407E-A947-70E740481C1C}">
                  <a14:useLocalDpi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Light" panose="020B0306030504020204" pitchFamily="34" charset="0"/>
              <a:ea typeface="+mn-ea"/>
              <a:cs typeface="+mn-cs"/>
            </a:endParaRPr>
          </a:p>
        </p:txBody>
      </p:sp>
      <p:sp>
        <p:nvSpPr>
          <p:cNvPr id="8" name="TextBox 7">
            <a:extLst>
              <a:ext uri="{FF2B5EF4-FFF2-40B4-BE49-F238E27FC236}">
                <a16:creationId xmlns:a16="http://schemas.microsoft.com/office/drawing/2014/main" id="{30C6A36E-5A45-428D-9D03-CC1EF13EA9C1}"/>
              </a:ext>
            </a:extLst>
          </p:cNvPr>
          <p:cNvSpPr txBox="1"/>
          <p:nvPr/>
        </p:nvSpPr>
        <p:spPr>
          <a:xfrm>
            <a:off x="844379" y="324800"/>
            <a:ext cx="10291186" cy="6647974"/>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Adoptors</a:t>
            </a:r>
            <a:r>
              <a:rPr kumimoji="0" lang="en-US" sz="36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of the </a:t>
            </a:r>
            <a:r>
              <a:rPr kumimoji="0" lang="en-US" sz="3600" b="1"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Red Book </a:t>
            </a:r>
            <a:r>
              <a:rPr kumimoji="0" lang="en-US" sz="36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include: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Finance Ministry - Greece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Advanced Real Estate Solutions (Abu Dhabi Gov)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Broll</a:t>
            </a:r>
            <a:r>
              <a:rPr kumimoji="0" lang="en-US" sz="36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Property Group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Fortress Real Estate Investment Trust (REIT)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Italian Banking Association (ABI)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Institution of Surveyors of Kenya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Footer Placeholder 2">
            <a:extLst>
              <a:ext uri="{FF2B5EF4-FFF2-40B4-BE49-F238E27FC236}">
                <a16:creationId xmlns:a16="http://schemas.microsoft.com/office/drawing/2014/main" id="{7A1E23E5-8CE0-4DB4-BB0B-06B8E9039F24}"/>
              </a:ext>
            </a:extLst>
          </p:cNvPr>
          <p:cNvSpPr>
            <a:spLocks noGrp="1"/>
          </p:cNvSpPr>
          <p:nvPr>
            <p:ph type="ftr" sz="quarter" idx="3"/>
          </p:nvPr>
        </p:nvSpPr>
        <p:spPr>
          <a:xfrm>
            <a:off x="587375" y="635635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FFFFFF"/>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2022 RICS</a:t>
            </a:r>
          </a:p>
        </p:txBody>
      </p:sp>
      <p:grpSp>
        <p:nvGrpSpPr>
          <p:cNvPr id="9" name="Logo">
            <a:extLst>
              <a:ext uri="{FF2B5EF4-FFF2-40B4-BE49-F238E27FC236}">
                <a16:creationId xmlns:a16="http://schemas.microsoft.com/office/drawing/2014/main" id="{164638DE-364E-459B-B647-DDE2BBB3600E}"/>
              </a:ext>
            </a:extLst>
          </p:cNvPr>
          <p:cNvGrpSpPr/>
          <p:nvPr/>
        </p:nvGrpSpPr>
        <p:grpSpPr>
          <a:xfrm>
            <a:off x="10763023" y="6348035"/>
            <a:ext cx="1094014" cy="362702"/>
            <a:chOff x="5643130" y="4549775"/>
            <a:chExt cx="927986" cy="307657"/>
          </a:xfrm>
        </p:grpSpPr>
        <p:grpSp>
          <p:nvGrpSpPr>
            <p:cNvPr id="10" name="Group 9">
              <a:extLst>
                <a:ext uri="{FF2B5EF4-FFF2-40B4-BE49-F238E27FC236}">
                  <a16:creationId xmlns:a16="http://schemas.microsoft.com/office/drawing/2014/main" id="{B781BE6F-7870-4FA4-B959-5F0E8553807E}"/>
                </a:ext>
              </a:extLst>
            </p:cNvPr>
            <p:cNvGrpSpPr/>
            <p:nvPr/>
          </p:nvGrpSpPr>
          <p:grpSpPr>
            <a:xfrm>
              <a:off x="6042479" y="4635500"/>
              <a:ext cx="528637" cy="128587"/>
              <a:chOff x="5829300" y="4692650"/>
              <a:chExt cx="528637" cy="128587"/>
            </a:xfrm>
          </p:grpSpPr>
          <p:sp>
            <p:nvSpPr>
              <p:cNvPr id="18" name="Freeform: Shape 17">
                <a:extLst>
                  <a:ext uri="{FF2B5EF4-FFF2-40B4-BE49-F238E27FC236}">
                    <a16:creationId xmlns:a16="http://schemas.microsoft.com/office/drawing/2014/main" id="{3BBAF8D6-EC58-4FF7-8DE8-5C0180910117}"/>
                  </a:ext>
                </a:extLst>
              </p:cNvPr>
              <p:cNvSpPr/>
              <p:nvPr/>
            </p:nvSpPr>
            <p:spPr>
              <a:xfrm>
                <a:off x="6207442" y="4692650"/>
                <a:ext cx="120069" cy="128587"/>
              </a:xfrm>
              <a:custGeom>
                <a:avLst/>
                <a:gdLst>
                  <a:gd name="connsiteX0" fmla="*/ 86677 w 120069"/>
                  <a:gd name="connsiteY0" fmla="*/ 51435 h 128587"/>
                  <a:gd name="connsiteX1" fmla="*/ 46672 w 120069"/>
                  <a:gd name="connsiteY1" fmla="*/ 31433 h 128587"/>
                  <a:gd name="connsiteX2" fmla="*/ 68580 w 120069"/>
                  <a:gd name="connsiteY2" fmla="*/ 19050 h 128587"/>
                  <a:gd name="connsiteX3" fmla="*/ 104775 w 120069"/>
                  <a:gd name="connsiteY3" fmla="*/ 27623 h 128587"/>
                  <a:gd name="connsiteX4" fmla="*/ 104775 w 120069"/>
                  <a:gd name="connsiteY4" fmla="*/ 6668 h 128587"/>
                  <a:gd name="connsiteX5" fmla="*/ 61913 w 120069"/>
                  <a:gd name="connsiteY5" fmla="*/ 0 h 128587"/>
                  <a:gd name="connsiteX6" fmla="*/ 0 w 120069"/>
                  <a:gd name="connsiteY6" fmla="*/ 38100 h 128587"/>
                  <a:gd name="connsiteX7" fmla="*/ 32385 w 120069"/>
                  <a:gd name="connsiteY7" fmla="*/ 74295 h 128587"/>
                  <a:gd name="connsiteX8" fmla="*/ 74295 w 120069"/>
                  <a:gd name="connsiteY8" fmla="*/ 96203 h 128587"/>
                  <a:gd name="connsiteX9" fmla="*/ 47625 w 120069"/>
                  <a:gd name="connsiteY9" fmla="*/ 109538 h 128587"/>
                  <a:gd name="connsiteX10" fmla="*/ 952 w 120069"/>
                  <a:gd name="connsiteY10" fmla="*/ 100013 h 128587"/>
                  <a:gd name="connsiteX11" fmla="*/ 952 w 120069"/>
                  <a:gd name="connsiteY11" fmla="*/ 121920 h 128587"/>
                  <a:gd name="connsiteX12" fmla="*/ 52388 w 120069"/>
                  <a:gd name="connsiteY12" fmla="*/ 128588 h 128587"/>
                  <a:gd name="connsiteX13" fmla="*/ 120015 w 120069"/>
                  <a:gd name="connsiteY13" fmla="*/ 87630 h 128587"/>
                  <a:gd name="connsiteX14" fmla="*/ 86677 w 120069"/>
                  <a:gd name="connsiteY14" fmla="*/ 51435 h 128587"/>
                  <a:gd name="connsiteX15" fmla="*/ 86677 w 120069"/>
                  <a:gd name="connsiteY15" fmla="*/ 51435 h 12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0069" h="128587">
                    <a:moveTo>
                      <a:pt x="86677" y="51435"/>
                    </a:moveTo>
                    <a:cubicBezTo>
                      <a:pt x="68580" y="44768"/>
                      <a:pt x="46672" y="42863"/>
                      <a:pt x="46672" y="31433"/>
                    </a:cubicBezTo>
                    <a:cubicBezTo>
                      <a:pt x="46672" y="22860"/>
                      <a:pt x="58102" y="19050"/>
                      <a:pt x="68580" y="19050"/>
                    </a:cubicBezTo>
                    <a:cubicBezTo>
                      <a:pt x="80963" y="19050"/>
                      <a:pt x="94297" y="22860"/>
                      <a:pt x="104775" y="27623"/>
                    </a:cubicBezTo>
                    <a:lnTo>
                      <a:pt x="104775" y="6668"/>
                    </a:lnTo>
                    <a:cubicBezTo>
                      <a:pt x="91440" y="2858"/>
                      <a:pt x="76200" y="0"/>
                      <a:pt x="61913" y="0"/>
                    </a:cubicBezTo>
                    <a:cubicBezTo>
                      <a:pt x="22860" y="0"/>
                      <a:pt x="0" y="14288"/>
                      <a:pt x="0" y="38100"/>
                    </a:cubicBezTo>
                    <a:cubicBezTo>
                      <a:pt x="0" y="58103"/>
                      <a:pt x="15240" y="68580"/>
                      <a:pt x="32385" y="74295"/>
                    </a:cubicBezTo>
                    <a:cubicBezTo>
                      <a:pt x="54293" y="80963"/>
                      <a:pt x="74295" y="83820"/>
                      <a:pt x="74295" y="96203"/>
                    </a:cubicBezTo>
                    <a:cubicBezTo>
                      <a:pt x="74295" y="106680"/>
                      <a:pt x="59055" y="109538"/>
                      <a:pt x="47625" y="109538"/>
                    </a:cubicBezTo>
                    <a:cubicBezTo>
                      <a:pt x="29527" y="109538"/>
                      <a:pt x="16193" y="107633"/>
                      <a:pt x="952" y="100013"/>
                    </a:cubicBezTo>
                    <a:lnTo>
                      <a:pt x="952" y="121920"/>
                    </a:lnTo>
                    <a:cubicBezTo>
                      <a:pt x="16193" y="126683"/>
                      <a:pt x="36195" y="128588"/>
                      <a:pt x="52388" y="128588"/>
                    </a:cubicBezTo>
                    <a:cubicBezTo>
                      <a:pt x="108585" y="128588"/>
                      <a:pt x="120015" y="103823"/>
                      <a:pt x="120015" y="87630"/>
                    </a:cubicBezTo>
                    <a:cubicBezTo>
                      <a:pt x="120968" y="68580"/>
                      <a:pt x="109538" y="59055"/>
                      <a:pt x="86677" y="51435"/>
                    </a:cubicBezTo>
                    <a:lnTo>
                      <a:pt x="86677" y="51435"/>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Light" panose="020B0306030504020204" pitchFamily="34" charset="0"/>
                  <a:ea typeface="+mn-ea"/>
                  <a:cs typeface="+mn-cs"/>
                </a:endParaRPr>
              </a:p>
            </p:txBody>
          </p:sp>
          <p:grpSp>
            <p:nvGrpSpPr>
              <p:cNvPr id="19" name="Graphic 18">
                <a:extLst>
                  <a:ext uri="{FF2B5EF4-FFF2-40B4-BE49-F238E27FC236}">
                    <a16:creationId xmlns:a16="http://schemas.microsoft.com/office/drawing/2014/main" id="{ABB7A4F3-CD21-4D61-8A31-22F8844FF9A9}"/>
                  </a:ext>
                </a:extLst>
              </p:cNvPr>
              <p:cNvGrpSpPr/>
              <p:nvPr/>
            </p:nvGrpSpPr>
            <p:grpSpPr>
              <a:xfrm>
                <a:off x="6325552" y="4694555"/>
                <a:ext cx="32385" cy="30480"/>
                <a:chOff x="6325552" y="4694555"/>
                <a:chExt cx="32385" cy="30480"/>
              </a:xfrm>
              <a:solidFill>
                <a:srgbClr val="FFFFFF"/>
              </a:solidFill>
            </p:grpSpPr>
            <p:sp>
              <p:nvSpPr>
                <p:cNvPr id="23" name="Freeform: Shape 22">
                  <a:extLst>
                    <a:ext uri="{FF2B5EF4-FFF2-40B4-BE49-F238E27FC236}">
                      <a16:creationId xmlns:a16="http://schemas.microsoft.com/office/drawing/2014/main" id="{0796432F-AD2E-42CD-BD6E-690E872C20C8}"/>
                    </a:ext>
                  </a:extLst>
                </p:cNvPr>
                <p:cNvSpPr/>
                <p:nvPr/>
              </p:nvSpPr>
              <p:spPr>
                <a:xfrm>
                  <a:off x="6325552" y="4694555"/>
                  <a:ext cx="32385" cy="30480"/>
                </a:xfrm>
                <a:custGeom>
                  <a:avLst/>
                  <a:gdLst>
                    <a:gd name="connsiteX0" fmla="*/ 16193 w 32385"/>
                    <a:gd name="connsiteY0" fmla="*/ 0 h 30480"/>
                    <a:gd name="connsiteX1" fmla="*/ 0 w 32385"/>
                    <a:gd name="connsiteY1" fmla="*/ 15240 h 30480"/>
                    <a:gd name="connsiteX2" fmla="*/ 16193 w 32385"/>
                    <a:gd name="connsiteY2" fmla="*/ 30480 h 30480"/>
                    <a:gd name="connsiteX3" fmla="*/ 32385 w 32385"/>
                    <a:gd name="connsiteY3" fmla="*/ 15240 h 30480"/>
                    <a:gd name="connsiteX4" fmla="*/ 16193 w 32385"/>
                    <a:gd name="connsiteY4" fmla="*/ 0 h 30480"/>
                    <a:gd name="connsiteX5" fmla="*/ 16193 w 32385"/>
                    <a:gd name="connsiteY5" fmla="*/ 28575 h 30480"/>
                    <a:gd name="connsiteX6" fmla="*/ 3810 w 32385"/>
                    <a:gd name="connsiteY6" fmla="*/ 15240 h 30480"/>
                    <a:gd name="connsiteX7" fmla="*/ 16193 w 32385"/>
                    <a:gd name="connsiteY7" fmla="*/ 1905 h 30480"/>
                    <a:gd name="connsiteX8" fmla="*/ 28575 w 32385"/>
                    <a:gd name="connsiteY8" fmla="*/ 15240 h 30480"/>
                    <a:gd name="connsiteX9" fmla="*/ 16193 w 32385"/>
                    <a:gd name="connsiteY9" fmla="*/ 28575 h 3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385" h="30480">
                      <a:moveTo>
                        <a:pt x="16193" y="0"/>
                      </a:moveTo>
                      <a:cubicBezTo>
                        <a:pt x="7620" y="0"/>
                        <a:pt x="0" y="6667"/>
                        <a:pt x="0" y="15240"/>
                      </a:cubicBezTo>
                      <a:cubicBezTo>
                        <a:pt x="0" y="23813"/>
                        <a:pt x="6668" y="30480"/>
                        <a:pt x="16193" y="30480"/>
                      </a:cubicBezTo>
                      <a:cubicBezTo>
                        <a:pt x="24765" y="30480"/>
                        <a:pt x="32385" y="23813"/>
                        <a:pt x="32385" y="15240"/>
                      </a:cubicBezTo>
                      <a:cubicBezTo>
                        <a:pt x="32385" y="5715"/>
                        <a:pt x="24765" y="0"/>
                        <a:pt x="16193" y="0"/>
                      </a:cubicBezTo>
                      <a:close/>
                      <a:moveTo>
                        <a:pt x="16193" y="28575"/>
                      </a:moveTo>
                      <a:cubicBezTo>
                        <a:pt x="8573" y="28575"/>
                        <a:pt x="3810" y="22860"/>
                        <a:pt x="3810" y="15240"/>
                      </a:cubicBezTo>
                      <a:cubicBezTo>
                        <a:pt x="3810" y="7620"/>
                        <a:pt x="9525" y="1905"/>
                        <a:pt x="16193" y="1905"/>
                      </a:cubicBezTo>
                      <a:cubicBezTo>
                        <a:pt x="22860" y="1905"/>
                        <a:pt x="28575" y="7620"/>
                        <a:pt x="28575" y="15240"/>
                      </a:cubicBezTo>
                      <a:cubicBezTo>
                        <a:pt x="28575" y="23813"/>
                        <a:pt x="23813" y="28575"/>
                        <a:pt x="16193" y="28575"/>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Light" panose="020B0306030504020204" pitchFamily="34" charset="0"/>
                    <a:ea typeface="+mn-ea"/>
                    <a:cs typeface="+mn-cs"/>
                  </a:endParaRPr>
                </a:p>
              </p:txBody>
            </p:sp>
            <p:sp>
              <p:nvSpPr>
                <p:cNvPr id="24" name="Freeform: Shape 23">
                  <a:extLst>
                    <a:ext uri="{FF2B5EF4-FFF2-40B4-BE49-F238E27FC236}">
                      <a16:creationId xmlns:a16="http://schemas.microsoft.com/office/drawing/2014/main" id="{753A447C-9F5A-4718-959A-DBE3B3F22BAF}"/>
                    </a:ext>
                  </a:extLst>
                </p:cNvPr>
                <p:cNvSpPr/>
                <p:nvPr/>
              </p:nvSpPr>
              <p:spPr>
                <a:xfrm>
                  <a:off x="6336030" y="4702175"/>
                  <a:ext cx="13334" cy="17144"/>
                </a:xfrm>
                <a:custGeom>
                  <a:avLst/>
                  <a:gdLst>
                    <a:gd name="connsiteX0" fmla="*/ 13335 w 13334"/>
                    <a:gd name="connsiteY0" fmla="*/ 4763 h 17144"/>
                    <a:gd name="connsiteX1" fmla="*/ 6668 w 13334"/>
                    <a:gd name="connsiteY1" fmla="*/ 0 h 17144"/>
                    <a:gd name="connsiteX2" fmla="*/ 0 w 13334"/>
                    <a:gd name="connsiteY2" fmla="*/ 0 h 17144"/>
                    <a:gd name="connsiteX3" fmla="*/ 0 w 13334"/>
                    <a:gd name="connsiteY3" fmla="*/ 17145 h 17144"/>
                    <a:gd name="connsiteX4" fmla="*/ 2857 w 13334"/>
                    <a:gd name="connsiteY4" fmla="*/ 17145 h 17144"/>
                    <a:gd name="connsiteX5" fmla="*/ 2857 w 13334"/>
                    <a:gd name="connsiteY5" fmla="*/ 9525 h 17144"/>
                    <a:gd name="connsiteX6" fmla="*/ 5715 w 13334"/>
                    <a:gd name="connsiteY6" fmla="*/ 9525 h 17144"/>
                    <a:gd name="connsiteX7" fmla="*/ 10477 w 13334"/>
                    <a:gd name="connsiteY7" fmla="*/ 17145 h 17144"/>
                    <a:gd name="connsiteX8" fmla="*/ 13335 w 13334"/>
                    <a:gd name="connsiteY8" fmla="*/ 17145 h 17144"/>
                    <a:gd name="connsiteX9" fmla="*/ 8572 w 13334"/>
                    <a:gd name="connsiteY9" fmla="*/ 9525 h 17144"/>
                    <a:gd name="connsiteX10" fmla="*/ 13335 w 13334"/>
                    <a:gd name="connsiteY10" fmla="*/ 4763 h 17144"/>
                    <a:gd name="connsiteX11" fmla="*/ 6668 w 13334"/>
                    <a:gd name="connsiteY11" fmla="*/ 6668 h 17144"/>
                    <a:gd name="connsiteX12" fmla="*/ 2857 w 13334"/>
                    <a:gd name="connsiteY12" fmla="*/ 6668 h 17144"/>
                    <a:gd name="connsiteX13" fmla="*/ 2857 w 13334"/>
                    <a:gd name="connsiteY13" fmla="*/ 1905 h 17144"/>
                    <a:gd name="connsiteX14" fmla="*/ 6668 w 13334"/>
                    <a:gd name="connsiteY14" fmla="*/ 1905 h 17144"/>
                    <a:gd name="connsiteX15" fmla="*/ 10477 w 13334"/>
                    <a:gd name="connsiteY15" fmla="*/ 3810 h 17144"/>
                    <a:gd name="connsiteX16" fmla="*/ 6668 w 13334"/>
                    <a:gd name="connsiteY16" fmla="*/ 6668 h 17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34" h="17144">
                      <a:moveTo>
                        <a:pt x="13335" y="4763"/>
                      </a:moveTo>
                      <a:cubicBezTo>
                        <a:pt x="13335" y="953"/>
                        <a:pt x="11430" y="0"/>
                        <a:pt x="6668" y="0"/>
                      </a:cubicBezTo>
                      <a:lnTo>
                        <a:pt x="0" y="0"/>
                      </a:lnTo>
                      <a:lnTo>
                        <a:pt x="0" y="17145"/>
                      </a:lnTo>
                      <a:lnTo>
                        <a:pt x="2857" y="17145"/>
                      </a:lnTo>
                      <a:lnTo>
                        <a:pt x="2857" y="9525"/>
                      </a:lnTo>
                      <a:lnTo>
                        <a:pt x="5715" y="9525"/>
                      </a:lnTo>
                      <a:lnTo>
                        <a:pt x="10477" y="17145"/>
                      </a:lnTo>
                      <a:lnTo>
                        <a:pt x="13335" y="17145"/>
                      </a:lnTo>
                      <a:lnTo>
                        <a:pt x="8572" y="9525"/>
                      </a:lnTo>
                      <a:cubicBezTo>
                        <a:pt x="11430" y="9525"/>
                        <a:pt x="13335" y="7620"/>
                        <a:pt x="13335" y="4763"/>
                      </a:cubicBezTo>
                      <a:close/>
                      <a:moveTo>
                        <a:pt x="6668" y="6668"/>
                      </a:moveTo>
                      <a:lnTo>
                        <a:pt x="2857" y="6668"/>
                      </a:lnTo>
                      <a:lnTo>
                        <a:pt x="2857" y="1905"/>
                      </a:lnTo>
                      <a:lnTo>
                        <a:pt x="6668" y="1905"/>
                      </a:lnTo>
                      <a:cubicBezTo>
                        <a:pt x="8572" y="1905"/>
                        <a:pt x="10477" y="1905"/>
                        <a:pt x="10477" y="3810"/>
                      </a:cubicBezTo>
                      <a:cubicBezTo>
                        <a:pt x="10477" y="6668"/>
                        <a:pt x="8572" y="6668"/>
                        <a:pt x="6668" y="666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Light" panose="020B0306030504020204" pitchFamily="34" charset="0"/>
                    <a:ea typeface="+mn-ea"/>
                    <a:cs typeface="+mn-cs"/>
                  </a:endParaRPr>
                </a:p>
              </p:txBody>
            </p:sp>
          </p:grpSp>
          <p:sp>
            <p:nvSpPr>
              <p:cNvPr id="20" name="Freeform: Shape 19">
                <a:extLst>
                  <a:ext uri="{FF2B5EF4-FFF2-40B4-BE49-F238E27FC236}">
                    <a16:creationId xmlns:a16="http://schemas.microsoft.com/office/drawing/2014/main" id="{CC143101-0389-4675-99DD-91B107D6B49E}"/>
                  </a:ext>
                </a:extLst>
              </p:cNvPr>
              <p:cNvSpPr/>
              <p:nvPr/>
            </p:nvSpPr>
            <p:spPr>
              <a:xfrm>
                <a:off x="6054090" y="4693602"/>
                <a:ext cx="139065" cy="127634"/>
              </a:xfrm>
              <a:custGeom>
                <a:avLst/>
                <a:gdLst>
                  <a:gd name="connsiteX0" fmla="*/ 0 w 139065"/>
                  <a:gd name="connsiteY0" fmla="*/ 64770 h 127634"/>
                  <a:gd name="connsiteX1" fmla="*/ 95250 w 139065"/>
                  <a:gd name="connsiteY1" fmla="*/ 127635 h 127634"/>
                  <a:gd name="connsiteX2" fmla="*/ 139065 w 139065"/>
                  <a:gd name="connsiteY2" fmla="*/ 120968 h 127634"/>
                  <a:gd name="connsiteX3" fmla="*/ 139065 w 139065"/>
                  <a:gd name="connsiteY3" fmla="*/ 100013 h 127634"/>
                  <a:gd name="connsiteX4" fmla="*/ 100965 w 139065"/>
                  <a:gd name="connsiteY4" fmla="*/ 106680 h 127634"/>
                  <a:gd name="connsiteX5" fmla="*/ 47625 w 139065"/>
                  <a:gd name="connsiteY5" fmla="*/ 62865 h 127634"/>
                  <a:gd name="connsiteX6" fmla="*/ 98108 w 139065"/>
                  <a:gd name="connsiteY6" fmla="*/ 19050 h 127634"/>
                  <a:gd name="connsiteX7" fmla="*/ 139065 w 139065"/>
                  <a:gd name="connsiteY7" fmla="*/ 28575 h 127634"/>
                  <a:gd name="connsiteX8" fmla="*/ 139065 w 139065"/>
                  <a:gd name="connsiteY8" fmla="*/ 7620 h 127634"/>
                  <a:gd name="connsiteX9" fmla="*/ 94298 w 139065"/>
                  <a:gd name="connsiteY9" fmla="*/ 0 h 127634"/>
                  <a:gd name="connsiteX10" fmla="*/ 0 w 139065"/>
                  <a:gd name="connsiteY10" fmla="*/ 64770 h 127634"/>
                  <a:gd name="connsiteX11" fmla="*/ 0 w 139065"/>
                  <a:gd name="connsiteY11" fmla="*/ 64770 h 127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065" h="127634">
                    <a:moveTo>
                      <a:pt x="0" y="64770"/>
                    </a:moveTo>
                    <a:cubicBezTo>
                      <a:pt x="0" y="103823"/>
                      <a:pt x="36195" y="127635"/>
                      <a:pt x="95250" y="127635"/>
                    </a:cubicBezTo>
                    <a:cubicBezTo>
                      <a:pt x="109537" y="127635"/>
                      <a:pt x="125730" y="124778"/>
                      <a:pt x="139065" y="120968"/>
                    </a:cubicBezTo>
                    <a:lnTo>
                      <a:pt x="139065" y="100013"/>
                    </a:lnTo>
                    <a:cubicBezTo>
                      <a:pt x="127635" y="104775"/>
                      <a:pt x="114300" y="106680"/>
                      <a:pt x="100965" y="106680"/>
                    </a:cubicBezTo>
                    <a:cubicBezTo>
                      <a:pt x="80010" y="106680"/>
                      <a:pt x="47625" y="96203"/>
                      <a:pt x="47625" y="62865"/>
                    </a:cubicBezTo>
                    <a:cubicBezTo>
                      <a:pt x="47625" y="37148"/>
                      <a:pt x="66675" y="19050"/>
                      <a:pt x="98108" y="19050"/>
                    </a:cubicBezTo>
                    <a:cubicBezTo>
                      <a:pt x="110490" y="19050"/>
                      <a:pt x="124778" y="20955"/>
                      <a:pt x="139065" y="28575"/>
                    </a:cubicBezTo>
                    <a:lnTo>
                      <a:pt x="139065" y="7620"/>
                    </a:lnTo>
                    <a:cubicBezTo>
                      <a:pt x="128587" y="2858"/>
                      <a:pt x="112395" y="0"/>
                      <a:pt x="94298" y="0"/>
                    </a:cubicBezTo>
                    <a:cubicBezTo>
                      <a:pt x="38100" y="0"/>
                      <a:pt x="0" y="24765"/>
                      <a:pt x="0" y="64770"/>
                    </a:cubicBezTo>
                    <a:lnTo>
                      <a:pt x="0" y="64770"/>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Light" panose="020B0306030504020204" pitchFamily="34" charset="0"/>
                  <a:ea typeface="+mn-ea"/>
                  <a:cs typeface="+mn-cs"/>
                </a:endParaRPr>
              </a:p>
            </p:txBody>
          </p:sp>
          <p:sp>
            <p:nvSpPr>
              <p:cNvPr id="21" name="Freeform: Shape 20">
                <a:extLst>
                  <a:ext uri="{FF2B5EF4-FFF2-40B4-BE49-F238E27FC236}">
                    <a16:creationId xmlns:a16="http://schemas.microsoft.com/office/drawing/2014/main" id="{688AE6CB-1BE9-4904-9987-CD683FA3155C}"/>
                  </a:ext>
                </a:extLst>
              </p:cNvPr>
              <p:cNvSpPr/>
              <p:nvPr/>
            </p:nvSpPr>
            <p:spPr>
              <a:xfrm>
                <a:off x="5829300" y="4696460"/>
                <a:ext cx="156209" cy="124777"/>
              </a:xfrm>
              <a:custGeom>
                <a:avLst/>
                <a:gdLst>
                  <a:gd name="connsiteX0" fmla="*/ 96203 w 156209"/>
                  <a:gd name="connsiteY0" fmla="*/ 65723 h 124777"/>
                  <a:gd name="connsiteX1" fmla="*/ 128588 w 156209"/>
                  <a:gd name="connsiteY1" fmla="*/ 32385 h 124777"/>
                  <a:gd name="connsiteX2" fmla="*/ 109538 w 156209"/>
                  <a:gd name="connsiteY2" fmla="*/ 4762 h 124777"/>
                  <a:gd name="connsiteX3" fmla="*/ 69533 w 156209"/>
                  <a:gd name="connsiteY3" fmla="*/ 0 h 124777"/>
                  <a:gd name="connsiteX4" fmla="*/ 0 w 156209"/>
                  <a:gd name="connsiteY4" fmla="*/ 0 h 124777"/>
                  <a:gd name="connsiteX5" fmla="*/ 0 w 156209"/>
                  <a:gd name="connsiteY5" fmla="*/ 122873 h 124777"/>
                  <a:gd name="connsiteX6" fmla="*/ 44768 w 156209"/>
                  <a:gd name="connsiteY6" fmla="*/ 122873 h 124777"/>
                  <a:gd name="connsiteX7" fmla="*/ 44768 w 156209"/>
                  <a:gd name="connsiteY7" fmla="*/ 18098 h 124777"/>
                  <a:gd name="connsiteX8" fmla="*/ 55245 w 156209"/>
                  <a:gd name="connsiteY8" fmla="*/ 18098 h 124777"/>
                  <a:gd name="connsiteX9" fmla="*/ 81915 w 156209"/>
                  <a:gd name="connsiteY9" fmla="*/ 37148 h 124777"/>
                  <a:gd name="connsiteX10" fmla="*/ 51435 w 156209"/>
                  <a:gd name="connsiteY10" fmla="*/ 67628 h 124777"/>
                  <a:gd name="connsiteX11" fmla="*/ 81915 w 156209"/>
                  <a:gd name="connsiteY11" fmla="*/ 107633 h 124777"/>
                  <a:gd name="connsiteX12" fmla="*/ 122873 w 156209"/>
                  <a:gd name="connsiteY12" fmla="*/ 124778 h 124777"/>
                  <a:gd name="connsiteX13" fmla="*/ 156210 w 156209"/>
                  <a:gd name="connsiteY13" fmla="*/ 121920 h 124777"/>
                  <a:gd name="connsiteX14" fmla="*/ 96203 w 156209"/>
                  <a:gd name="connsiteY14" fmla="*/ 65723 h 124777"/>
                  <a:gd name="connsiteX15" fmla="*/ 96203 w 156209"/>
                  <a:gd name="connsiteY15" fmla="*/ 65723 h 12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6209" h="124777">
                    <a:moveTo>
                      <a:pt x="96203" y="65723"/>
                    </a:moveTo>
                    <a:cubicBezTo>
                      <a:pt x="114300" y="60008"/>
                      <a:pt x="128588" y="47625"/>
                      <a:pt x="128588" y="32385"/>
                    </a:cubicBezTo>
                    <a:cubicBezTo>
                      <a:pt x="128588" y="20003"/>
                      <a:pt x="123825" y="10478"/>
                      <a:pt x="109538" y="4762"/>
                    </a:cubicBezTo>
                    <a:cubicBezTo>
                      <a:pt x="98108" y="0"/>
                      <a:pt x="81915" y="0"/>
                      <a:pt x="69533" y="0"/>
                    </a:cubicBezTo>
                    <a:lnTo>
                      <a:pt x="0" y="0"/>
                    </a:lnTo>
                    <a:lnTo>
                      <a:pt x="0" y="122873"/>
                    </a:lnTo>
                    <a:lnTo>
                      <a:pt x="44768" y="122873"/>
                    </a:lnTo>
                    <a:lnTo>
                      <a:pt x="44768" y="18098"/>
                    </a:lnTo>
                    <a:lnTo>
                      <a:pt x="55245" y="18098"/>
                    </a:lnTo>
                    <a:cubicBezTo>
                      <a:pt x="72390" y="18098"/>
                      <a:pt x="81915" y="24765"/>
                      <a:pt x="81915" y="37148"/>
                    </a:cubicBezTo>
                    <a:cubicBezTo>
                      <a:pt x="81915" y="57150"/>
                      <a:pt x="51435" y="67628"/>
                      <a:pt x="51435" y="67628"/>
                    </a:cubicBezTo>
                    <a:cubicBezTo>
                      <a:pt x="62865" y="84773"/>
                      <a:pt x="75248" y="100965"/>
                      <a:pt x="81915" y="107633"/>
                    </a:cubicBezTo>
                    <a:cubicBezTo>
                      <a:pt x="95250" y="120968"/>
                      <a:pt x="104775" y="124778"/>
                      <a:pt x="122873" y="124778"/>
                    </a:cubicBezTo>
                    <a:cubicBezTo>
                      <a:pt x="132398" y="124778"/>
                      <a:pt x="142875" y="124778"/>
                      <a:pt x="156210" y="121920"/>
                    </a:cubicBezTo>
                    <a:cubicBezTo>
                      <a:pt x="139065" y="111443"/>
                      <a:pt x="105728" y="76200"/>
                      <a:pt x="96203" y="65723"/>
                    </a:cubicBezTo>
                    <a:lnTo>
                      <a:pt x="96203" y="65723"/>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Light" panose="020B0306030504020204" pitchFamily="34" charset="0"/>
                  <a:ea typeface="+mn-ea"/>
                  <a:cs typeface="+mn-cs"/>
                </a:endParaRPr>
              </a:p>
            </p:txBody>
          </p:sp>
          <p:sp>
            <p:nvSpPr>
              <p:cNvPr id="22" name="Freeform: Shape 21">
                <a:extLst>
                  <a:ext uri="{FF2B5EF4-FFF2-40B4-BE49-F238E27FC236}">
                    <a16:creationId xmlns:a16="http://schemas.microsoft.com/office/drawing/2014/main" id="{B6A9B85A-F6FD-45D3-B568-61F5B44EB67B}"/>
                  </a:ext>
                </a:extLst>
              </p:cNvPr>
              <p:cNvSpPr/>
              <p:nvPr/>
            </p:nvSpPr>
            <p:spPr>
              <a:xfrm>
                <a:off x="5995034" y="4696460"/>
                <a:ext cx="45720" cy="122872"/>
              </a:xfrm>
              <a:custGeom>
                <a:avLst/>
                <a:gdLst>
                  <a:gd name="connsiteX0" fmla="*/ 0 w 45720"/>
                  <a:gd name="connsiteY0" fmla="*/ 122873 h 122872"/>
                  <a:gd name="connsiteX1" fmla="*/ 45720 w 45720"/>
                  <a:gd name="connsiteY1" fmla="*/ 122873 h 122872"/>
                  <a:gd name="connsiteX2" fmla="*/ 45720 w 45720"/>
                  <a:gd name="connsiteY2" fmla="*/ 0 h 122872"/>
                  <a:gd name="connsiteX3" fmla="*/ 0 w 45720"/>
                  <a:gd name="connsiteY3" fmla="*/ 0 h 122872"/>
                  <a:gd name="connsiteX4" fmla="*/ 0 w 45720"/>
                  <a:gd name="connsiteY4" fmla="*/ 122873 h 122872"/>
                  <a:gd name="connsiteX5" fmla="*/ 0 w 45720"/>
                  <a:gd name="connsiteY5" fmla="*/ 122873 h 122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720" h="122872">
                    <a:moveTo>
                      <a:pt x="0" y="122873"/>
                    </a:moveTo>
                    <a:lnTo>
                      <a:pt x="45720" y="122873"/>
                    </a:lnTo>
                    <a:lnTo>
                      <a:pt x="45720" y="0"/>
                    </a:lnTo>
                    <a:lnTo>
                      <a:pt x="0" y="0"/>
                    </a:lnTo>
                    <a:lnTo>
                      <a:pt x="0" y="122873"/>
                    </a:lnTo>
                    <a:lnTo>
                      <a:pt x="0" y="122873"/>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Light" panose="020B0306030504020204" pitchFamily="34" charset="0"/>
                  <a:ea typeface="+mn-ea"/>
                  <a:cs typeface="+mn-cs"/>
                </a:endParaRPr>
              </a:p>
            </p:txBody>
          </p:sp>
        </p:grpSp>
        <p:grpSp>
          <p:nvGrpSpPr>
            <p:cNvPr id="11" name="Graphic 101">
              <a:extLst>
                <a:ext uri="{FF2B5EF4-FFF2-40B4-BE49-F238E27FC236}">
                  <a16:creationId xmlns:a16="http://schemas.microsoft.com/office/drawing/2014/main" id="{ED7BAD14-9645-4018-B043-F61CDD384D81}"/>
                </a:ext>
              </a:extLst>
            </p:cNvPr>
            <p:cNvGrpSpPr/>
            <p:nvPr/>
          </p:nvGrpSpPr>
          <p:grpSpPr>
            <a:xfrm>
              <a:off x="5643130" y="4549775"/>
              <a:ext cx="312419" cy="307657"/>
              <a:chOff x="5643130" y="4549775"/>
              <a:chExt cx="312419" cy="307657"/>
            </a:xfrm>
          </p:grpSpPr>
          <p:sp>
            <p:nvSpPr>
              <p:cNvPr id="12" name="Freeform: Shape 11">
                <a:extLst>
                  <a:ext uri="{FF2B5EF4-FFF2-40B4-BE49-F238E27FC236}">
                    <a16:creationId xmlns:a16="http://schemas.microsoft.com/office/drawing/2014/main" id="{C5975390-049A-4E0F-BBFC-D7CC92B3E422}"/>
                  </a:ext>
                </a:extLst>
              </p:cNvPr>
              <p:cNvSpPr/>
              <p:nvPr/>
            </p:nvSpPr>
            <p:spPr>
              <a:xfrm>
                <a:off x="5643130" y="4565967"/>
                <a:ext cx="108584" cy="280035"/>
              </a:xfrm>
              <a:custGeom>
                <a:avLst/>
                <a:gdLst>
                  <a:gd name="connsiteX0" fmla="*/ 27623 w 108584"/>
                  <a:gd name="connsiteY0" fmla="*/ 149543 h 280035"/>
                  <a:gd name="connsiteX1" fmla="*/ 64770 w 108584"/>
                  <a:gd name="connsiteY1" fmla="*/ 101917 h 280035"/>
                  <a:gd name="connsiteX2" fmla="*/ 41910 w 108584"/>
                  <a:gd name="connsiteY2" fmla="*/ 100013 h 280035"/>
                  <a:gd name="connsiteX3" fmla="*/ 108585 w 108584"/>
                  <a:gd name="connsiteY3" fmla="*/ 56198 h 280035"/>
                  <a:gd name="connsiteX4" fmla="*/ 85725 w 108584"/>
                  <a:gd name="connsiteY4" fmla="*/ 0 h 280035"/>
                  <a:gd name="connsiteX5" fmla="*/ 0 w 108584"/>
                  <a:gd name="connsiteY5" fmla="*/ 137160 h 280035"/>
                  <a:gd name="connsiteX6" fmla="*/ 98108 w 108584"/>
                  <a:gd name="connsiteY6" fmla="*/ 280035 h 280035"/>
                  <a:gd name="connsiteX7" fmla="*/ 27623 w 108584"/>
                  <a:gd name="connsiteY7" fmla="*/ 149543 h 280035"/>
                  <a:gd name="connsiteX8" fmla="*/ 27623 w 108584"/>
                  <a:gd name="connsiteY8" fmla="*/ 149543 h 28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584" h="280035">
                    <a:moveTo>
                      <a:pt x="27623" y="149543"/>
                    </a:moveTo>
                    <a:cubicBezTo>
                      <a:pt x="39053" y="121920"/>
                      <a:pt x="64770" y="101917"/>
                      <a:pt x="64770" y="101917"/>
                    </a:cubicBezTo>
                    <a:cubicBezTo>
                      <a:pt x="55245" y="96203"/>
                      <a:pt x="41910" y="100013"/>
                      <a:pt x="41910" y="100013"/>
                    </a:cubicBezTo>
                    <a:cubicBezTo>
                      <a:pt x="66675" y="67628"/>
                      <a:pt x="98108" y="60008"/>
                      <a:pt x="108585" y="56198"/>
                    </a:cubicBezTo>
                    <a:lnTo>
                      <a:pt x="85725" y="0"/>
                    </a:lnTo>
                    <a:cubicBezTo>
                      <a:pt x="35243" y="25718"/>
                      <a:pt x="0" y="77153"/>
                      <a:pt x="0" y="137160"/>
                    </a:cubicBezTo>
                    <a:cubicBezTo>
                      <a:pt x="0" y="201930"/>
                      <a:pt x="40958" y="257175"/>
                      <a:pt x="98108" y="280035"/>
                    </a:cubicBezTo>
                    <a:cubicBezTo>
                      <a:pt x="22860" y="233363"/>
                      <a:pt x="27623" y="149543"/>
                      <a:pt x="27623" y="149543"/>
                    </a:cubicBezTo>
                    <a:lnTo>
                      <a:pt x="27623" y="149543"/>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Light" panose="020B0306030504020204" pitchFamily="34" charset="0"/>
                  <a:ea typeface="+mn-ea"/>
                  <a:cs typeface="+mn-cs"/>
                </a:endParaRPr>
              </a:p>
            </p:txBody>
          </p:sp>
          <p:sp>
            <p:nvSpPr>
              <p:cNvPr id="13" name="Freeform: Shape 12">
                <a:extLst>
                  <a:ext uri="{FF2B5EF4-FFF2-40B4-BE49-F238E27FC236}">
                    <a16:creationId xmlns:a16="http://schemas.microsoft.com/office/drawing/2014/main" id="{3088B22D-9459-4F0E-AAD0-BE6E5EAAD040}"/>
                  </a:ext>
                </a:extLst>
              </p:cNvPr>
              <p:cNvSpPr/>
              <p:nvPr/>
            </p:nvSpPr>
            <p:spPr>
              <a:xfrm>
                <a:off x="5730511" y="4669790"/>
                <a:ext cx="103617" cy="187642"/>
              </a:xfrm>
              <a:custGeom>
                <a:avLst/>
                <a:gdLst>
                  <a:gd name="connsiteX0" fmla="*/ 59304 w 103617"/>
                  <a:gd name="connsiteY0" fmla="*/ 93345 h 187642"/>
                  <a:gd name="connsiteX1" fmla="*/ 34539 w 103617"/>
                  <a:gd name="connsiteY1" fmla="*/ 60007 h 187642"/>
                  <a:gd name="connsiteX2" fmla="*/ 26919 w 103617"/>
                  <a:gd name="connsiteY2" fmla="*/ 71438 h 187642"/>
                  <a:gd name="connsiteX3" fmla="*/ 42159 w 103617"/>
                  <a:gd name="connsiteY3" fmla="*/ 0 h 187642"/>
                  <a:gd name="connsiteX4" fmla="*/ 249 w 103617"/>
                  <a:gd name="connsiteY4" fmla="*/ 76200 h 187642"/>
                  <a:gd name="connsiteX5" fmla="*/ 15489 w 103617"/>
                  <a:gd name="connsiteY5" fmla="*/ 109538 h 187642"/>
                  <a:gd name="connsiteX6" fmla="*/ 21204 w 103617"/>
                  <a:gd name="connsiteY6" fmla="*/ 87630 h 187642"/>
                  <a:gd name="connsiteX7" fmla="*/ 59304 w 103617"/>
                  <a:gd name="connsiteY7" fmla="*/ 156210 h 187642"/>
                  <a:gd name="connsiteX8" fmla="*/ 58351 w 103617"/>
                  <a:gd name="connsiteY8" fmla="*/ 187642 h 187642"/>
                  <a:gd name="connsiteX9" fmla="*/ 67876 w 103617"/>
                  <a:gd name="connsiteY9" fmla="*/ 187642 h 187642"/>
                  <a:gd name="connsiteX10" fmla="*/ 103119 w 103617"/>
                  <a:gd name="connsiteY10" fmla="*/ 183833 h 187642"/>
                  <a:gd name="connsiteX11" fmla="*/ 59304 w 103617"/>
                  <a:gd name="connsiteY11" fmla="*/ 93345 h 187642"/>
                  <a:gd name="connsiteX12" fmla="*/ 59304 w 103617"/>
                  <a:gd name="connsiteY12" fmla="*/ 93345 h 18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617" h="187642">
                    <a:moveTo>
                      <a:pt x="59304" y="93345"/>
                    </a:moveTo>
                    <a:cubicBezTo>
                      <a:pt x="37396" y="73342"/>
                      <a:pt x="34539" y="60007"/>
                      <a:pt x="34539" y="60007"/>
                    </a:cubicBezTo>
                    <a:cubicBezTo>
                      <a:pt x="29776" y="64770"/>
                      <a:pt x="26919" y="71438"/>
                      <a:pt x="26919" y="71438"/>
                    </a:cubicBezTo>
                    <a:cubicBezTo>
                      <a:pt x="6916" y="37147"/>
                      <a:pt x="42159" y="0"/>
                      <a:pt x="42159" y="0"/>
                    </a:cubicBezTo>
                    <a:cubicBezTo>
                      <a:pt x="6916" y="18097"/>
                      <a:pt x="-1656" y="60007"/>
                      <a:pt x="249" y="76200"/>
                    </a:cubicBezTo>
                    <a:cubicBezTo>
                      <a:pt x="2154" y="100965"/>
                      <a:pt x="15489" y="109538"/>
                      <a:pt x="15489" y="109538"/>
                    </a:cubicBezTo>
                    <a:cubicBezTo>
                      <a:pt x="16441" y="97155"/>
                      <a:pt x="21204" y="87630"/>
                      <a:pt x="21204" y="87630"/>
                    </a:cubicBezTo>
                    <a:cubicBezTo>
                      <a:pt x="30729" y="107632"/>
                      <a:pt x="53589" y="118110"/>
                      <a:pt x="59304" y="156210"/>
                    </a:cubicBezTo>
                    <a:cubicBezTo>
                      <a:pt x="62161" y="174308"/>
                      <a:pt x="59304" y="184785"/>
                      <a:pt x="58351" y="187642"/>
                    </a:cubicBezTo>
                    <a:cubicBezTo>
                      <a:pt x="61209" y="187642"/>
                      <a:pt x="65019" y="187642"/>
                      <a:pt x="67876" y="187642"/>
                    </a:cubicBezTo>
                    <a:cubicBezTo>
                      <a:pt x="80259" y="187642"/>
                      <a:pt x="91689" y="186690"/>
                      <a:pt x="103119" y="183833"/>
                    </a:cubicBezTo>
                    <a:cubicBezTo>
                      <a:pt x="107881" y="134303"/>
                      <a:pt x="77401" y="108585"/>
                      <a:pt x="59304" y="93345"/>
                    </a:cubicBezTo>
                    <a:lnTo>
                      <a:pt x="59304" y="93345"/>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Light" panose="020B0306030504020204" pitchFamily="34" charset="0"/>
                  <a:ea typeface="+mn-ea"/>
                  <a:cs typeface="+mn-cs"/>
                </a:endParaRPr>
              </a:p>
            </p:txBody>
          </p:sp>
          <p:sp>
            <p:nvSpPr>
              <p:cNvPr id="14" name="Freeform: Shape 13">
                <a:extLst>
                  <a:ext uri="{FF2B5EF4-FFF2-40B4-BE49-F238E27FC236}">
                    <a16:creationId xmlns:a16="http://schemas.microsoft.com/office/drawing/2014/main" id="{4064ECDF-1C0F-48EE-AD46-20A386528120}"/>
                  </a:ext>
                </a:extLst>
              </p:cNvPr>
              <p:cNvSpPr/>
              <p:nvPr/>
            </p:nvSpPr>
            <p:spPr>
              <a:xfrm>
                <a:off x="5807912" y="4549775"/>
                <a:ext cx="44767" cy="27622"/>
              </a:xfrm>
              <a:custGeom>
                <a:avLst/>
                <a:gdLst>
                  <a:gd name="connsiteX0" fmla="*/ 21908 w 44767"/>
                  <a:gd name="connsiteY0" fmla="*/ 27623 h 27622"/>
                  <a:gd name="connsiteX1" fmla="*/ 44768 w 44767"/>
                  <a:gd name="connsiteY1" fmla="*/ 9525 h 27622"/>
                  <a:gd name="connsiteX2" fmla="*/ 0 w 44767"/>
                  <a:gd name="connsiteY2" fmla="*/ 0 h 27622"/>
                  <a:gd name="connsiteX3" fmla="*/ 0 w 44767"/>
                  <a:gd name="connsiteY3" fmla="*/ 4763 h 27622"/>
                  <a:gd name="connsiteX4" fmla="*/ 21908 w 44767"/>
                  <a:gd name="connsiteY4" fmla="*/ 27623 h 27622"/>
                  <a:gd name="connsiteX5" fmla="*/ 21908 w 44767"/>
                  <a:gd name="connsiteY5" fmla="*/ 27623 h 27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67" h="27622">
                    <a:moveTo>
                      <a:pt x="21908" y="27623"/>
                    </a:moveTo>
                    <a:cubicBezTo>
                      <a:pt x="32385" y="27623"/>
                      <a:pt x="41910" y="20003"/>
                      <a:pt x="44768" y="9525"/>
                    </a:cubicBezTo>
                    <a:cubicBezTo>
                      <a:pt x="30480" y="3810"/>
                      <a:pt x="15240" y="0"/>
                      <a:pt x="0" y="0"/>
                    </a:cubicBezTo>
                    <a:cubicBezTo>
                      <a:pt x="0" y="953"/>
                      <a:pt x="0" y="3810"/>
                      <a:pt x="0" y="4763"/>
                    </a:cubicBezTo>
                    <a:cubicBezTo>
                      <a:pt x="0" y="17145"/>
                      <a:pt x="9525" y="27623"/>
                      <a:pt x="21908" y="27623"/>
                    </a:cubicBezTo>
                    <a:lnTo>
                      <a:pt x="21908" y="27623"/>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Light" panose="020B0306030504020204" pitchFamily="34" charset="0"/>
                  <a:ea typeface="+mn-ea"/>
                  <a:cs typeface="+mn-cs"/>
                </a:endParaRPr>
              </a:p>
            </p:txBody>
          </p:sp>
          <p:sp>
            <p:nvSpPr>
              <p:cNvPr id="15" name="Freeform: Shape 14">
                <a:extLst>
                  <a:ext uri="{FF2B5EF4-FFF2-40B4-BE49-F238E27FC236}">
                    <a16:creationId xmlns:a16="http://schemas.microsoft.com/office/drawing/2014/main" id="{BDFAB752-A595-4D60-B041-BE72EB5ABF30}"/>
                  </a:ext>
                </a:extLst>
              </p:cNvPr>
              <p:cNvSpPr/>
              <p:nvPr/>
            </p:nvSpPr>
            <p:spPr>
              <a:xfrm>
                <a:off x="5838925" y="4636452"/>
                <a:ext cx="25184" cy="18097"/>
              </a:xfrm>
              <a:custGeom>
                <a:avLst/>
                <a:gdLst>
                  <a:gd name="connsiteX0" fmla="*/ 12802 w 25184"/>
                  <a:gd name="connsiteY0" fmla="*/ 18097 h 18097"/>
                  <a:gd name="connsiteX1" fmla="*/ 25184 w 25184"/>
                  <a:gd name="connsiteY1" fmla="*/ 9525 h 18097"/>
                  <a:gd name="connsiteX2" fmla="*/ 13754 w 25184"/>
                  <a:gd name="connsiteY2" fmla="*/ 3810 h 18097"/>
                  <a:gd name="connsiteX3" fmla="*/ 1372 w 25184"/>
                  <a:gd name="connsiteY3" fmla="*/ 0 h 18097"/>
                  <a:gd name="connsiteX4" fmla="*/ 12802 w 25184"/>
                  <a:gd name="connsiteY4" fmla="*/ 18097 h 18097"/>
                  <a:gd name="connsiteX5" fmla="*/ 12802 w 25184"/>
                  <a:gd name="connsiteY5" fmla="*/ 18097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84" h="18097">
                    <a:moveTo>
                      <a:pt x="12802" y="18097"/>
                    </a:moveTo>
                    <a:cubicBezTo>
                      <a:pt x="18517" y="18097"/>
                      <a:pt x="23279" y="14288"/>
                      <a:pt x="25184" y="9525"/>
                    </a:cubicBezTo>
                    <a:cubicBezTo>
                      <a:pt x="25184" y="9525"/>
                      <a:pt x="19469" y="6667"/>
                      <a:pt x="13754" y="3810"/>
                    </a:cubicBezTo>
                    <a:cubicBezTo>
                      <a:pt x="8039" y="952"/>
                      <a:pt x="1372" y="0"/>
                      <a:pt x="1372" y="0"/>
                    </a:cubicBezTo>
                    <a:cubicBezTo>
                      <a:pt x="-3391" y="10477"/>
                      <a:pt x="5182" y="18097"/>
                      <a:pt x="12802" y="18097"/>
                    </a:cubicBezTo>
                    <a:lnTo>
                      <a:pt x="12802" y="18097"/>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Light" panose="020B0306030504020204" pitchFamily="34" charset="0"/>
                  <a:ea typeface="+mn-ea"/>
                  <a:cs typeface="+mn-cs"/>
                </a:endParaRPr>
              </a:p>
            </p:txBody>
          </p:sp>
          <p:sp>
            <p:nvSpPr>
              <p:cNvPr id="16" name="Freeform: Shape 15">
                <a:extLst>
                  <a:ext uri="{FF2B5EF4-FFF2-40B4-BE49-F238E27FC236}">
                    <a16:creationId xmlns:a16="http://schemas.microsoft.com/office/drawing/2014/main" id="{FE595CC3-2E4E-4542-BE8C-E4A3E694B104}"/>
                  </a:ext>
                </a:extLst>
              </p:cNvPr>
              <p:cNvSpPr/>
              <p:nvPr/>
            </p:nvSpPr>
            <p:spPr>
              <a:xfrm>
                <a:off x="5745047" y="4549775"/>
                <a:ext cx="44767" cy="27622"/>
              </a:xfrm>
              <a:custGeom>
                <a:avLst/>
                <a:gdLst>
                  <a:gd name="connsiteX0" fmla="*/ 21908 w 44767"/>
                  <a:gd name="connsiteY0" fmla="*/ 27623 h 27622"/>
                  <a:gd name="connsiteX1" fmla="*/ 44768 w 44767"/>
                  <a:gd name="connsiteY1" fmla="*/ 4763 h 27622"/>
                  <a:gd name="connsiteX2" fmla="*/ 44768 w 44767"/>
                  <a:gd name="connsiteY2" fmla="*/ 0 h 27622"/>
                  <a:gd name="connsiteX3" fmla="*/ 0 w 44767"/>
                  <a:gd name="connsiteY3" fmla="*/ 9525 h 27622"/>
                  <a:gd name="connsiteX4" fmla="*/ 21908 w 44767"/>
                  <a:gd name="connsiteY4" fmla="*/ 27623 h 27622"/>
                  <a:gd name="connsiteX5" fmla="*/ 21908 w 44767"/>
                  <a:gd name="connsiteY5" fmla="*/ 27623 h 27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67" h="27622">
                    <a:moveTo>
                      <a:pt x="21908" y="27623"/>
                    </a:moveTo>
                    <a:cubicBezTo>
                      <a:pt x="34290" y="27623"/>
                      <a:pt x="44768" y="17145"/>
                      <a:pt x="44768" y="4763"/>
                    </a:cubicBezTo>
                    <a:cubicBezTo>
                      <a:pt x="44768" y="3810"/>
                      <a:pt x="44768" y="953"/>
                      <a:pt x="44768" y="0"/>
                    </a:cubicBezTo>
                    <a:cubicBezTo>
                      <a:pt x="28575" y="953"/>
                      <a:pt x="13335" y="4763"/>
                      <a:pt x="0" y="9525"/>
                    </a:cubicBezTo>
                    <a:cubicBezTo>
                      <a:pt x="1905" y="20003"/>
                      <a:pt x="10478" y="27623"/>
                      <a:pt x="21908" y="27623"/>
                    </a:cubicBezTo>
                    <a:lnTo>
                      <a:pt x="21908" y="27623"/>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Light" panose="020B0306030504020204" pitchFamily="34" charset="0"/>
                  <a:ea typeface="+mn-ea"/>
                  <a:cs typeface="+mn-cs"/>
                </a:endParaRPr>
              </a:p>
            </p:txBody>
          </p:sp>
          <p:sp>
            <p:nvSpPr>
              <p:cNvPr id="17" name="Freeform: Shape 16">
                <a:extLst>
                  <a:ext uri="{FF2B5EF4-FFF2-40B4-BE49-F238E27FC236}">
                    <a16:creationId xmlns:a16="http://schemas.microsoft.com/office/drawing/2014/main" id="{13875103-D7F8-40D7-84AD-302AE65983F9}"/>
                  </a:ext>
                </a:extLst>
              </p:cNvPr>
              <p:cNvSpPr/>
              <p:nvPr/>
            </p:nvSpPr>
            <p:spPr>
              <a:xfrm>
                <a:off x="5773622" y="4565015"/>
                <a:ext cx="181927" cy="270509"/>
              </a:xfrm>
              <a:custGeom>
                <a:avLst/>
                <a:gdLst>
                  <a:gd name="connsiteX0" fmla="*/ 94298 w 181927"/>
                  <a:gd name="connsiteY0" fmla="*/ 0 h 270509"/>
                  <a:gd name="connsiteX1" fmla="*/ 71438 w 181927"/>
                  <a:gd name="connsiteY1" fmla="*/ 56198 h 270509"/>
                  <a:gd name="connsiteX2" fmla="*/ 105727 w 181927"/>
                  <a:gd name="connsiteY2" fmla="*/ 77153 h 270509"/>
                  <a:gd name="connsiteX3" fmla="*/ 101918 w 181927"/>
                  <a:gd name="connsiteY3" fmla="*/ 83820 h 270509"/>
                  <a:gd name="connsiteX4" fmla="*/ 153353 w 181927"/>
                  <a:gd name="connsiteY4" fmla="*/ 107633 h 270509"/>
                  <a:gd name="connsiteX5" fmla="*/ 154305 w 181927"/>
                  <a:gd name="connsiteY5" fmla="*/ 110490 h 270509"/>
                  <a:gd name="connsiteX6" fmla="*/ 141923 w 181927"/>
                  <a:gd name="connsiteY6" fmla="*/ 120015 h 270509"/>
                  <a:gd name="connsiteX7" fmla="*/ 126683 w 181927"/>
                  <a:gd name="connsiteY7" fmla="*/ 141923 h 270509"/>
                  <a:gd name="connsiteX8" fmla="*/ 104775 w 181927"/>
                  <a:gd name="connsiteY8" fmla="*/ 124778 h 270509"/>
                  <a:gd name="connsiteX9" fmla="*/ 81915 w 181927"/>
                  <a:gd name="connsiteY9" fmla="*/ 147638 h 270509"/>
                  <a:gd name="connsiteX10" fmla="*/ 105727 w 181927"/>
                  <a:gd name="connsiteY10" fmla="*/ 169545 h 270509"/>
                  <a:gd name="connsiteX11" fmla="*/ 121920 w 181927"/>
                  <a:gd name="connsiteY11" fmla="*/ 160973 h 270509"/>
                  <a:gd name="connsiteX12" fmla="*/ 108585 w 181927"/>
                  <a:gd name="connsiteY12" fmla="*/ 196215 h 270509"/>
                  <a:gd name="connsiteX13" fmla="*/ 74295 w 181927"/>
                  <a:gd name="connsiteY13" fmla="*/ 181928 h 270509"/>
                  <a:gd name="connsiteX14" fmla="*/ 33338 w 181927"/>
                  <a:gd name="connsiteY14" fmla="*/ 82868 h 270509"/>
                  <a:gd name="connsiteX15" fmla="*/ 28575 w 181927"/>
                  <a:gd name="connsiteY15" fmla="*/ 82868 h 270509"/>
                  <a:gd name="connsiteX16" fmla="*/ 7620 w 181927"/>
                  <a:gd name="connsiteY16" fmla="*/ 61913 h 270509"/>
                  <a:gd name="connsiteX17" fmla="*/ 8573 w 181927"/>
                  <a:gd name="connsiteY17" fmla="*/ 54293 h 270509"/>
                  <a:gd name="connsiteX18" fmla="*/ 0 w 181927"/>
                  <a:gd name="connsiteY18" fmla="*/ 71438 h 270509"/>
                  <a:gd name="connsiteX19" fmla="*/ 15240 w 181927"/>
                  <a:gd name="connsiteY19" fmla="*/ 92393 h 270509"/>
                  <a:gd name="connsiteX20" fmla="*/ 8573 w 181927"/>
                  <a:gd name="connsiteY20" fmla="*/ 147638 h 270509"/>
                  <a:gd name="connsiteX21" fmla="*/ 76200 w 181927"/>
                  <a:gd name="connsiteY21" fmla="*/ 211455 h 270509"/>
                  <a:gd name="connsiteX22" fmla="*/ 100965 w 181927"/>
                  <a:gd name="connsiteY22" fmla="*/ 270510 h 270509"/>
                  <a:gd name="connsiteX23" fmla="*/ 181928 w 181927"/>
                  <a:gd name="connsiteY23" fmla="*/ 137160 h 270509"/>
                  <a:gd name="connsiteX24" fmla="*/ 94298 w 181927"/>
                  <a:gd name="connsiteY24" fmla="*/ 0 h 270509"/>
                  <a:gd name="connsiteX25" fmla="*/ 158115 w 181927"/>
                  <a:gd name="connsiteY25" fmla="*/ 161925 h 270509"/>
                  <a:gd name="connsiteX26" fmla="*/ 128588 w 181927"/>
                  <a:gd name="connsiteY26" fmla="*/ 159068 h 270509"/>
                  <a:gd name="connsiteX27" fmla="*/ 105727 w 181927"/>
                  <a:gd name="connsiteY27" fmla="*/ 148590 h 270509"/>
                  <a:gd name="connsiteX28" fmla="*/ 125730 w 181927"/>
                  <a:gd name="connsiteY28" fmla="*/ 149543 h 270509"/>
                  <a:gd name="connsiteX29" fmla="*/ 146685 w 181927"/>
                  <a:gd name="connsiteY29" fmla="*/ 154305 h 270509"/>
                  <a:gd name="connsiteX30" fmla="*/ 164783 w 181927"/>
                  <a:gd name="connsiteY30" fmla="*/ 149543 h 270509"/>
                  <a:gd name="connsiteX31" fmla="*/ 158115 w 181927"/>
                  <a:gd name="connsiteY31" fmla="*/ 161925 h 27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1927" h="270509">
                    <a:moveTo>
                      <a:pt x="94298" y="0"/>
                    </a:moveTo>
                    <a:lnTo>
                      <a:pt x="71438" y="56198"/>
                    </a:lnTo>
                    <a:cubicBezTo>
                      <a:pt x="84773" y="59055"/>
                      <a:pt x="108585" y="70485"/>
                      <a:pt x="105727" y="77153"/>
                    </a:cubicBezTo>
                    <a:cubicBezTo>
                      <a:pt x="103823" y="80010"/>
                      <a:pt x="100013" y="83820"/>
                      <a:pt x="101918" y="83820"/>
                    </a:cubicBezTo>
                    <a:cubicBezTo>
                      <a:pt x="125730" y="94298"/>
                      <a:pt x="153353" y="107633"/>
                      <a:pt x="153353" y="107633"/>
                    </a:cubicBezTo>
                    <a:cubicBezTo>
                      <a:pt x="153353" y="107633"/>
                      <a:pt x="155258" y="108585"/>
                      <a:pt x="154305" y="110490"/>
                    </a:cubicBezTo>
                    <a:cubicBezTo>
                      <a:pt x="151448" y="117158"/>
                      <a:pt x="141923" y="120015"/>
                      <a:pt x="141923" y="120015"/>
                    </a:cubicBezTo>
                    <a:cubicBezTo>
                      <a:pt x="141923" y="120015"/>
                      <a:pt x="140970" y="132398"/>
                      <a:pt x="126683" y="141923"/>
                    </a:cubicBezTo>
                    <a:cubicBezTo>
                      <a:pt x="123825" y="132398"/>
                      <a:pt x="115252" y="124778"/>
                      <a:pt x="104775" y="124778"/>
                    </a:cubicBezTo>
                    <a:cubicBezTo>
                      <a:pt x="92393" y="124778"/>
                      <a:pt x="81915" y="135255"/>
                      <a:pt x="81915" y="147638"/>
                    </a:cubicBezTo>
                    <a:cubicBezTo>
                      <a:pt x="81915" y="160020"/>
                      <a:pt x="92393" y="169545"/>
                      <a:pt x="105727" y="169545"/>
                    </a:cubicBezTo>
                    <a:cubicBezTo>
                      <a:pt x="112395" y="169545"/>
                      <a:pt x="118110" y="165735"/>
                      <a:pt x="121920" y="160973"/>
                    </a:cubicBezTo>
                    <a:cubicBezTo>
                      <a:pt x="124777" y="183833"/>
                      <a:pt x="108585" y="196215"/>
                      <a:pt x="108585" y="196215"/>
                    </a:cubicBezTo>
                    <a:cubicBezTo>
                      <a:pt x="100013" y="181928"/>
                      <a:pt x="85725" y="178118"/>
                      <a:pt x="74295" y="181928"/>
                    </a:cubicBezTo>
                    <a:cubicBezTo>
                      <a:pt x="-4763" y="144780"/>
                      <a:pt x="31433" y="85725"/>
                      <a:pt x="33338" y="82868"/>
                    </a:cubicBezTo>
                    <a:cubicBezTo>
                      <a:pt x="32385" y="82868"/>
                      <a:pt x="30480" y="82868"/>
                      <a:pt x="28575" y="82868"/>
                    </a:cubicBezTo>
                    <a:cubicBezTo>
                      <a:pt x="17145" y="82868"/>
                      <a:pt x="7620" y="73343"/>
                      <a:pt x="7620" y="61913"/>
                    </a:cubicBezTo>
                    <a:cubicBezTo>
                      <a:pt x="7620" y="59055"/>
                      <a:pt x="7620" y="56198"/>
                      <a:pt x="8573" y="54293"/>
                    </a:cubicBezTo>
                    <a:cubicBezTo>
                      <a:pt x="8573" y="54293"/>
                      <a:pt x="0" y="60960"/>
                      <a:pt x="0" y="71438"/>
                    </a:cubicBezTo>
                    <a:cubicBezTo>
                      <a:pt x="0" y="88583"/>
                      <a:pt x="15240" y="92393"/>
                      <a:pt x="15240" y="92393"/>
                    </a:cubicBezTo>
                    <a:cubicBezTo>
                      <a:pt x="15240" y="92393"/>
                      <a:pt x="0" y="116205"/>
                      <a:pt x="8573" y="147638"/>
                    </a:cubicBezTo>
                    <a:cubicBezTo>
                      <a:pt x="18098" y="181928"/>
                      <a:pt x="54293" y="187643"/>
                      <a:pt x="76200" y="211455"/>
                    </a:cubicBezTo>
                    <a:cubicBezTo>
                      <a:pt x="103823" y="241935"/>
                      <a:pt x="101918" y="265748"/>
                      <a:pt x="100965" y="270510"/>
                    </a:cubicBezTo>
                    <a:cubicBezTo>
                      <a:pt x="149543" y="244793"/>
                      <a:pt x="181928" y="194310"/>
                      <a:pt x="181928" y="137160"/>
                    </a:cubicBezTo>
                    <a:cubicBezTo>
                      <a:pt x="180975" y="78105"/>
                      <a:pt x="145733" y="25718"/>
                      <a:pt x="94298" y="0"/>
                    </a:cubicBezTo>
                    <a:close/>
                    <a:moveTo>
                      <a:pt x="158115" y="161925"/>
                    </a:moveTo>
                    <a:cubicBezTo>
                      <a:pt x="151448" y="166688"/>
                      <a:pt x="141923" y="168593"/>
                      <a:pt x="128588" y="159068"/>
                    </a:cubicBezTo>
                    <a:cubicBezTo>
                      <a:pt x="116205" y="149543"/>
                      <a:pt x="105727" y="148590"/>
                      <a:pt x="105727" y="148590"/>
                    </a:cubicBezTo>
                    <a:cubicBezTo>
                      <a:pt x="105727" y="148590"/>
                      <a:pt x="116205" y="146685"/>
                      <a:pt x="125730" y="149543"/>
                    </a:cubicBezTo>
                    <a:cubicBezTo>
                      <a:pt x="132398" y="151448"/>
                      <a:pt x="136208" y="154305"/>
                      <a:pt x="146685" y="154305"/>
                    </a:cubicBezTo>
                    <a:cubicBezTo>
                      <a:pt x="155258" y="154305"/>
                      <a:pt x="164783" y="149543"/>
                      <a:pt x="164783" y="149543"/>
                    </a:cubicBezTo>
                    <a:cubicBezTo>
                      <a:pt x="164783" y="149543"/>
                      <a:pt x="164783" y="156210"/>
                      <a:pt x="158115" y="161925"/>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Light" panose="020B0306030504020204" pitchFamily="34" charset="0"/>
                  <a:ea typeface="+mn-ea"/>
                  <a:cs typeface="+mn-cs"/>
                </a:endParaRPr>
              </a:p>
            </p:txBody>
          </p:sp>
        </p:grpSp>
      </p:grpSp>
    </p:spTree>
    <p:extLst>
      <p:ext uri="{BB962C8B-B14F-4D97-AF65-F5344CB8AC3E}">
        <p14:creationId xmlns:p14="http://schemas.microsoft.com/office/powerpoint/2010/main" val="18079530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path" presetSubtype="0" decel="100000" fill="hold" grpId="1" nodeType="withEffect">
                                  <p:stCondLst>
                                    <p:cond delay="0"/>
                                  </p:stCondLst>
                                  <p:childTnLst>
                                    <p:animMotion origin="layout" path="M -8.33333E-7 0.03889 L -8.33333E-7 1.48148E-6 " pathEditMode="relative" rAng="0" ptsTypes="AA">
                                      <p:cBhvr>
                                        <p:cTn id="9" dur="750" fill="hold"/>
                                        <p:tgtEl>
                                          <p:spTgt spid="8"/>
                                        </p:tgtEl>
                                        <p:attrNameLst>
                                          <p:attrName>ppt_x</p:attrName>
                                          <p:attrName>ppt_y</p:attrName>
                                        </p:attrNameLst>
                                      </p:cBhvr>
                                      <p:rCtr x="0" y="-1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691A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D63B8-9791-47C5-B0CE-E64C33086C0E}"/>
              </a:ext>
            </a:extLst>
          </p:cNvPr>
          <p:cNvSpPr>
            <a:spLocks noGrp="1"/>
          </p:cNvSpPr>
          <p:nvPr>
            <p:ph type="ctrTitle"/>
          </p:nvPr>
        </p:nvSpPr>
        <p:spPr>
          <a:xfrm>
            <a:off x="445187" y="2287873"/>
            <a:ext cx="6531346" cy="3275676"/>
          </a:xfrm>
          <a:noFill/>
        </p:spPr>
        <p:txBody>
          <a:bodyPr vert="horz" lIns="91440" tIns="45720" rIns="91440" bIns="45720" rtlCol="0" anchor="ctr">
            <a:normAutofit/>
          </a:bodyPr>
          <a:lstStyle/>
          <a:p>
            <a:r>
              <a:rPr lang="it-IT" dirty="0"/>
              <a:t>Join RICS</a:t>
            </a:r>
            <a:br>
              <a:rPr lang="en-GB" dirty="0">
                <a:ea typeface="Open Sans Light"/>
              </a:rPr>
            </a:br>
            <a:br>
              <a:rPr lang="en-GB" sz="2000" dirty="0"/>
            </a:br>
            <a:br>
              <a:rPr lang="en-GB" dirty="0">
                <a:solidFill>
                  <a:srgbClr val="FF0000"/>
                </a:solidFill>
              </a:rPr>
            </a:br>
            <a:br>
              <a:rPr lang="en-GB" dirty="0"/>
            </a:br>
            <a:endParaRPr lang="en-US" sz="2000" dirty="0"/>
          </a:p>
        </p:txBody>
      </p:sp>
    </p:spTree>
    <p:extLst>
      <p:ext uri="{BB962C8B-B14F-4D97-AF65-F5344CB8AC3E}">
        <p14:creationId xmlns:p14="http://schemas.microsoft.com/office/powerpoint/2010/main" val="3916004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6424A"/>
        </a:solidFill>
        <a:effectLst/>
      </p:bgPr>
    </p:bg>
    <p:spTree>
      <p:nvGrpSpPr>
        <p:cNvPr id="1" name=""/>
        <p:cNvGrpSpPr/>
        <p:nvPr/>
      </p:nvGrpSpPr>
      <p:grpSpPr>
        <a:xfrm>
          <a:off x="0" y="0"/>
          <a:ext cx="0" cy="0"/>
          <a:chOff x="0" y="0"/>
          <a:chExt cx="0" cy="0"/>
        </a:xfrm>
      </p:grpSpPr>
      <p:sp>
        <p:nvSpPr>
          <p:cNvPr id="39" name="Pic3">
            <a:extLst>
              <a:ext uri="{FF2B5EF4-FFF2-40B4-BE49-F238E27FC236}">
                <a16:creationId xmlns:a16="http://schemas.microsoft.com/office/drawing/2014/main" id="{0928757E-7375-4108-A40D-85A2A9792BE5}"/>
              </a:ext>
            </a:extLst>
          </p:cNvPr>
          <p:cNvSpPr/>
          <p:nvPr/>
        </p:nvSpPr>
        <p:spPr>
          <a:xfrm>
            <a:off x="9178305" y="-5089"/>
            <a:ext cx="3024000" cy="6868800"/>
          </a:xfrm>
          <a:prstGeom prst="rect">
            <a:avLst/>
          </a:prstGeom>
          <a:blipFill>
            <a:blip r:embed="rId4" cstate="screen">
              <a:extLst>
                <a:ext uri="{28A0092B-C50C-407E-A947-70E740481C1C}">
                  <a14:useLocalDpi xmlns:a14="http://schemas.microsoft.com/office/drawing/2010/main"/>
                </a:ext>
              </a:extLst>
            </a:blip>
            <a:srcRect/>
            <a:stretch>
              <a:fillRect l="-77865" t="-480" r="-166127" b="-48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Pic1">
            <a:extLst>
              <a:ext uri="{FF2B5EF4-FFF2-40B4-BE49-F238E27FC236}">
                <a16:creationId xmlns:a16="http://schemas.microsoft.com/office/drawing/2014/main" id="{43F2D4E7-8994-4507-8FB8-9A6978472BB0}"/>
              </a:ext>
            </a:extLst>
          </p:cNvPr>
          <p:cNvSpPr/>
          <p:nvPr/>
        </p:nvSpPr>
        <p:spPr>
          <a:xfrm>
            <a:off x="3149108" y="-5089"/>
            <a:ext cx="3024000" cy="6868800"/>
          </a:xfrm>
          <a:prstGeom prst="rect">
            <a:avLst/>
          </a:prstGeom>
          <a:blipFill>
            <a:blip r:embed="rId5" cstate="screen">
              <a:extLst>
                <a:ext uri="{28A0092B-C50C-407E-A947-70E740481C1C}">
                  <a14:useLocalDpi xmlns:a14="http://schemas.microsoft.com/office/drawing/2010/main"/>
                </a:ext>
              </a:extLst>
            </a:blip>
            <a:srcRect/>
            <a:stretch>
              <a:fillRect l="-111337" t="-7699" r="-155383" b="8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Pic2">
            <a:extLst>
              <a:ext uri="{FF2B5EF4-FFF2-40B4-BE49-F238E27FC236}">
                <a16:creationId xmlns:a16="http://schemas.microsoft.com/office/drawing/2014/main" id="{D6C1410E-BDEE-4CEA-AC88-0784F95DC42D}"/>
              </a:ext>
            </a:extLst>
          </p:cNvPr>
          <p:cNvSpPr/>
          <p:nvPr/>
        </p:nvSpPr>
        <p:spPr>
          <a:xfrm>
            <a:off x="6163425" y="-5089"/>
            <a:ext cx="3024000" cy="6868800"/>
          </a:xfrm>
          <a:prstGeom prst="rect">
            <a:avLst/>
          </a:prstGeom>
          <a:blipFill>
            <a:blip r:embed="rId6" cstate="screen">
              <a:extLst>
                <a:ext uri="{28A0092B-C50C-407E-A947-70E740481C1C}">
                  <a14:useLocalDpi xmlns:a14="http://schemas.microsoft.com/office/drawing/2010/main"/>
                </a:ext>
              </a:extLst>
            </a:blip>
            <a:srcRect/>
            <a:stretch>
              <a:fillRect l="-212590" t="-1188" r="-91168" b="-186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0139B831-A2A2-41D7-BB19-3F5A1D9DA00F}"/>
              </a:ext>
            </a:extLst>
          </p:cNvPr>
          <p:cNvSpPr txBox="1"/>
          <p:nvPr/>
        </p:nvSpPr>
        <p:spPr>
          <a:xfrm>
            <a:off x="99744" y="2090813"/>
            <a:ext cx="3173357" cy="2361398"/>
          </a:xfrm>
          <a:prstGeom prst="rect">
            <a:avLst/>
          </a:prstGeom>
          <a:noFill/>
        </p:spPr>
        <p:txBody>
          <a:bodyPr wrap="square" lIns="288000" tIns="72000" rIns="288000" bIns="72000" rtlCol="0"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There are</a:t>
            </a:r>
            <a:br>
              <a:rPr kumimoji="0" lang="en-US" sz="3200" b="0" i="0" u="none" strike="noStrike" kern="1200" cap="none" spc="0" normalizeH="0" baseline="0" noProof="0" dirty="0">
                <a:ln>
                  <a:noFill/>
                </a:ln>
                <a:solidFill>
                  <a:srgbClr val="44546A"/>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br>
            <a:r>
              <a:rPr kumimoji="0" lang="en-US" sz="3200" b="0" i="0" u="none" strike="noStrike" kern="1200" cap="none" spc="0" normalizeH="0" baseline="0" noProof="0" dirty="0">
                <a:ln>
                  <a:noFill/>
                </a:ln>
                <a:solidFill>
                  <a:srgbClr val="1691A2"/>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three designations </a:t>
            </a:r>
            <a:r>
              <a:rPr kumimoji="0" lang="en-US" sz="32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of </a:t>
            </a:r>
            <a:r>
              <a:rPr kumimoji="0" lang="en-GB" sz="32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RICS membership</a:t>
            </a:r>
            <a:endParaRPr kumimoji="0" lang="en-US" sz="32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5" name="Group 4">
            <a:extLst>
              <a:ext uri="{FF2B5EF4-FFF2-40B4-BE49-F238E27FC236}">
                <a16:creationId xmlns:a16="http://schemas.microsoft.com/office/drawing/2014/main" id="{1CCCE1AA-2FEC-4CCA-A658-D88C67CEEB9F}"/>
              </a:ext>
            </a:extLst>
          </p:cNvPr>
          <p:cNvGrpSpPr/>
          <p:nvPr/>
        </p:nvGrpSpPr>
        <p:grpSpPr>
          <a:xfrm>
            <a:off x="3346104" y="4392528"/>
            <a:ext cx="2630008" cy="1001805"/>
            <a:chOff x="2973035" y="4721056"/>
            <a:chExt cx="2630008" cy="1001805"/>
          </a:xfrm>
        </p:grpSpPr>
        <p:grpSp>
          <p:nvGrpSpPr>
            <p:cNvPr id="11" name="Group 10">
              <a:extLst>
                <a:ext uri="{FF2B5EF4-FFF2-40B4-BE49-F238E27FC236}">
                  <a16:creationId xmlns:a16="http://schemas.microsoft.com/office/drawing/2014/main" id="{FEE0F592-7DD5-4CBC-9779-9A55F0B3DC5D}"/>
                </a:ext>
              </a:extLst>
            </p:cNvPr>
            <p:cNvGrpSpPr/>
            <p:nvPr/>
          </p:nvGrpSpPr>
          <p:grpSpPr>
            <a:xfrm>
              <a:off x="2973035" y="4721056"/>
              <a:ext cx="2630008" cy="1001805"/>
              <a:chOff x="104496" y="1549399"/>
              <a:chExt cx="5647085" cy="2362201"/>
            </a:xfrm>
          </p:grpSpPr>
          <p:sp>
            <p:nvSpPr>
              <p:cNvPr id="12" name="Rectangle 11">
                <a:extLst>
                  <a:ext uri="{FF2B5EF4-FFF2-40B4-BE49-F238E27FC236}">
                    <a16:creationId xmlns:a16="http://schemas.microsoft.com/office/drawing/2014/main" id="{4CF73E1E-40B9-4424-975E-0F03F525357B}"/>
                  </a:ext>
                </a:extLst>
              </p:cNvPr>
              <p:cNvSpPr/>
              <p:nvPr/>
            </p:nvSpPr>
            <p:spPr>
              <a:xfrm>
                <a:off x="495299" y="1549399"/>
                <a:ext cx="5256282" cy="23622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13" name="Rectangle 12">
                <a:extLst>
                  <a:ext uri="{FF2B5EF4-FFF2-40B4-BE49-F238E27FC236}">
                    <a16:creationId xmlns:a16="http://schemas.microsoft.com/office/drawing/2014/main" id="{165792F3-D92D-471B-BD0A-F01485FE6020}"/>
                  </a:ext>
                </a:extLst>
              </p:cNvPr>
              <p:cNvSpPr/>
              <p:nvPr/>
            </p:nvSpPr>
            <p:spPr>
              <a:xfrm>
                <a:off x="104496" y="1549399"/>
                <a:ext cx="381001" cy="2362201"/>
              </a:xfrm>
              <a:prstGeom prst="rect">
                <a:avLst/>
              </a:prstGeom>
              <a:solidFill>
                <a:srgbClr val="9C2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grpSp>
        <p:sp>
          <p:nvSpPr>
            <p:cNvPr id="14" name="TextBox 13">
              <a:extLst>
                <a:ext uri="{FF2B5EF4-FFF2-40B4-BE49-F238E27FC236}">
                  <a16:creationId xmlns:a16="http://schemas.microsoft.com/office/drawing/2014/main" id="{6EAF5A90-74C0-49FA-8092-B56B44FCA37C}"/>
                </a:ext>
              </a:extLst>
            </p:cNvPr>
            <p:cNvSpPr txBox="1"/>
            <p:nvPr/>
          </p:nvSpPr>
          <p:spPr>
            <a:xfrm>
              <a:off x="3409901" y="4972659"/>
              <a:ext cx="2079443" cy="498598"/>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4546A"/>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Associate Member</a:t>
              </a:r>
              <a:br>
                <a:rPr kumimoji="0" lang="en-GB" sz="1800" b="1" i="0" u="none" strike="noStrike" kern="1200" cap="none" spc="0" normalizeH="0" baseline="0" noProof="0">
                  <a:ln>
                    <a:noFill/>
                  </a:ln>
                  <a:solidFill>
                    <a:srgbClr val="44546A"/>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br>
              <a:r>
                <a:rPr kumimoji="0" lang="en-GB" sz="1800" b="1" i="0" u="none" strike="noStrike" kern="1200" cap="none" spc="0" normalizeH="0" baseline="0" noProof="0">
                  <a:ln>
                    <a:noFill/>
                  </a:ln>
                  <a:solidFill>
                    <a:srgbClr val="1D9A78"/>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(AssocRICS)</a:t>
              </a:r>
            </a:p>
          </p:txBody>
        </p:sp>
      </p:grpSp>
      <p:grpSp>
        <p:nvGrpSpPr>
          <p:cNvPr id="9" name="Group 8">
            <a:extLst>
              <a:ext uri="{FF2B5EF4-FFF2-40B4-BE49-F238E27FC236}">
                <a16:creationId xmlns:a16="http://schemas.microsoft.com/office/drawing/2014/main" id="{DC98DD41-C973-4254-BE04-EB2AF9A84DB0}"/>
              </a:ext>
            </a:extLst>
          </p:cNvPr>
          <p:cNvGrpSpPr/>
          <p:nvPr/>
        </p:nvGrpSpPr>
        <p:grpSpPr>
          <a:xfrm>
            <a:off x="6359942" y="4392528"/>
            <a:ext cx="2610958" cy="1001805"/>
            <a:chOff x="6000078" y="4721056"/>
            <a:chExt cx="2610958" cy="1001805"/>
          </a:xfrm>
        </p:grpSpPr>
        <p:grpSp>
          <p:nvGrpSpPr>
            <p:cNvPr id="16" name="Group 15">
              <a:extLst>
                <a:ext uri="{FF2B5EF4-FFF2-40B4-BE49-F238E27FC236}">
                  <a16:creationId xmlns:a16="http://schemas.microsoft.com/office/drawing/2014/main" id="{C94B7353-397B-4B29-B2D6-9D1DA58D86E1}"/>
                </a:ext>
              </a:extLst>
            </p:cNvPr>
            <p:cNvGrpSpPr/>
            <p:nvPr/>
          </p:nvGrpSpPr>
          <p:grpSpPr>
            <a:xfrm>
              <a:off x="6000078" y="4721056"/>
              <a:ext cx="2610958" cy="1001805"/>
              <a:chOff x="145400" y="1549399"/>
              <a:chExt cx="5606181" cy="2362201"/>
            </a:xfrm>
          </p:grpSpPr>
          <p:sp>
            <p:nvSpPr>
              <p:cNvPr id="17" name="Rectangle 16">
                <a:extLst>
                  <a:ext uri="{FF2B5EF4-FFF2-40B4-BE49-F238E27FC236}">
                    <a16:creationId xmlns:a16="http://schemas.microsoft.com/office/drawing/2014/main" id="{0DC432CF-90E6-472D-BD89-3257CF339DD2}"/>
                  </a:ext>
                </a:extLst>
              </p:cNvPr>
              <p:cNvSpPr/>
              <p:nvPr/>
            </p:nvSpPr>
            <p:spPr>
              <a:xfrm>
                <a:off x="495299" y="1549399"/>
                <a:ext cx="5256282" cy="23622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18" name="Rectangle 17">
                <a:extLst>
                  <a:ext uri="{FF2B5EF4-FFF2-40B4-BE49-F238E27FC236}">
                    <a16:creationId xmlns:a16="http://schemas.microsoft.com/office/drawing/2014/main" id="{3E79B22C-93C2-4CD0-97CB-87732D57C750}"/>
                  </a:ext>
                </a:extLst>
              </p:cNvPr>
              <p:cNvSpPr/>
              <p:nvPr/>
            </p:nvSpPr>
            <p:spPr>
              <a:xfrm>
                <a:off x="145400" y="1549399"/>
                <a:ext cx="381001" cy="23622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grpSp>
        <p:sp>
          <p:nvSpPr>
            <p:cNvPr id="19" name="TextBox 18">
              <a:extLst>
                <a:ext uri="{FF2B5EF4-FFF2-40B4-BE49-F238E27FC236}">
                  <a16:creationId xmlns:a16="http://schemas.microsoft.com/office/drawing/2014/main" id="{B441DC47-6076-46B1-B498-047AC14304AC}"/>
                </a:ext>
              </a:extLst>
            </p:cNvPr>
            <p:cNvSpPr txBox="1"/>
            <p:nvPr/>
          </p:nvSpPr>
          <p:spPr>
            <a:xfrm>
              <a:off x="6432531" y="4848010"/>
              <a:ext cx="2079443" cy="747897"/>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4546A"/>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Chartered Member</a:t>
              </a:r>
              <a:br>
                <a:rPr kumimoji="0" lang="en-GB" sz="1800" b="1" i="0" u="none" strike="noStrike" kern="1200" cap="none" spc="0" normalizeH="0" baseline="0" noProof="0">
                  <a:ln>
                    <a:noFill/>
                  </a:ln>
                  <a:solidFill>
                    <a:srgbClr val="44546A"/>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br>
              <a:r>
                <a:rPr kumimoji="0" lang="en-GB" sz="1800" b="1" i="0" u="none" strike="noStrike" kern="1200" cap="none" spc="0" normalizeH="0" baseline="0" noProof="0">
                  <a:ln>
                    <a:noFill/>
                  </a:ln>
                  <a:solidFill>
                    <a:srgbClr val="1D9A78"/>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(MRICS)</a:t>
              </a:r>
            </a:p>
          </p:txBody>
        </p:sp>
      </p:grpSp>
      <p:grpSp>
        <p:nvGrpSpPr>
          <p:cNvPr id="8" name="Group 7">
            <a:extLst>
              <a:ext uri="{FF2B5EF4-FFF2-40B4-BE49-F238E27FC236}">
                <a16:creationId xmlns:a16="http://schemas.microsoft.com/office/drawing/2014/main" id="{51B6C4C0-4908-481E-A444-26ED79A486D7}"/>
              </a:ext>
            </a:extLst>
          </p:cNvPr>
          <p:cNvGrpSpPr/>
          <p:nvPr/>
        </p:nvGrpSpPr>
        <p:grpSpPr>
          <a:xfrm>
            <a:off x="9394830" y="4392528"/>
            <a:ext cx="2630008" cy="1001805"/>
            <a:chOff x="9009503" y="4721056"/>
            <a:chExt cx="2630008" cy="1001805"/>
          </a:xfrm>
        </p:grpSpPr>
        <p:grpSp>
          <p:nvGrpSpPr>
            <p:cNvPr id="20" name="Group 19">
              <a:extLst>
                <a:ext uri="{FF2B5EF4-FFF2-40B4-BE49-F238E27FC236}">
                  <a16:creationId xmlns:a16="http://schemas.microsoft.com/office/drawing/2014/main" id="{327B1D22-C829-4BCC-95A1-1D8118F3BE49}"/>
                </a:ext>
              </a:extLst>
            </p:cNvPr>
            <p:cNvGrpSpPr/>
            <p:nvPr/>
          </p:nvGrpSpPr>
          <p:grpSpPr>
            <a:xfrm>
              <a:off x="9009503" y="4721056"/>
              <a:ext cx="2630008" cy="1001805"/>
              <a:chOff x="104496" y="1549399"/>
              <a:chExt cx="5647085" cy="2362201"/>
            </a:xfrm>
          </p:grpSpPr>
          <p:sp>
            <p:nvSpPr>
              <p:cNvPr id="21" name="Rectangle 20">
                <a:extLst>
                  <a:ext uri="{FF2B5EF4-FFF2-40B4-BE49-F238E27FC236}">
                    <a16:creationId xmlns:a16="http://schemas.microsoft.com/office/drawing/2014/main" id="{FF3A11D7-5A2D-424A-A7F7-664592B45BD7}"/>
                  </a:ext>
                </a:extLst>
              </p:cNvPr>
              <p:cNvSpPr/>
              <p:nvPr/>
            </p:nvSpPr>
            <p:spPr>
              <a:xfrm>
                <a:off x="495299" y="1549399"/>
                <a:ext cx="5256282" cy="23622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22" name="Rectangle 21">
                <a:extLst>
                  <a:ext uri="{FF2B5EF4-FFF2-40B4-BE49-F238E27FC236}">
                    <a16:creationId xmlns:a16="http://schemas.microsoft.com/office/drawing/2014/main" id="{FD5ABB3C-4837-493A-8CC9-F1BAE4D25FD7}"/>
                  </a:ext>
                </a:extLst>
              </p:cNvPr>
              <p:cNvSpPr/>
              <p:nvPr/>
            </p:nvSpPr>
            <p:spPr>
              <a:xfrm>
                <a:off x="104496" y="1549399"/>
                <a:ext cx="381001" cy="2362201"/>
              </a:xfrm>
              <a:prstGeom prst="rect">
                <a:avLst/>
              </a:prstGeom>
              <a:solidFill>
                <a:srgbClr val="C8B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grpSp>
        <p:sp>
          <p:nvSpPr>
            <p:cNvPr id="23" name="TextBox 22">
              <a:extLst>
                <a:ext uri="{FF2B5EF4-FFF2-40B4-BE49-F238E27FC236}">
                  <a16:creationId xmlns:a16="http://schemas.microsoft.com/office/drawing/2014/main" id="{63269CE8-03D7-429F-8608-F4C31F13976B}"/>
                </a:ext>
              </a:extLst>
            </p:cNvPr>
            <p:cNvSpPr txBox="1"/>
            <p:nvPr/>
          </p:nvSpPr>
          <p:spPr>
            <a:xfrm>
              <a:off x="9446848" y="4972659"/>
              <a:ext cx="2079443" cy="498598"/>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4546A"/>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RICS Fellow</a:t>
              </a:r>
              <a:br>
                <a:rPr kumimoji="0" lang="en-GB" sz="1800" b="1" i="0" u="none" strike="noStrike" kern="1200" cap="none" spc="0" normalizeH="0" baseline="0" noProof="0">
                  <a:ln>
                    <a:noFill/>
                  </a:ln>
                  <a:solidFill>
                    <a:srgbClr val="44546A"/>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br>
              <a:r>
                <a:rPr kumimoji="0" lang="en-GB" sz="1800" b="1" i="0" u="none" strike="noStrike" kern="1200" cap="none" spc="0" normalizeH="0" baseline="0" noProof="0">
                  <a:ln>
                    <a:noFill/>
                  </a:ln>
                  <a:solidFill>
                    <a:srgbClr val="1D9A78"/>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(FRICS)</a:t>
              </a:r>
            </a:p>
          </p:txBody>
        </p:sp>
      </p:grpSp>
      <p:grpSp>
        <p:nvGrpSpPr>
          <p:cNvPr id="24" name="Graphic 9">
            <a:extLst>
              <a:ext uri="{FF2B5EF4-FFF2-40B4-BE49-F238E27FC236}">
                <a16:creationId xmlns:a16="http://schemas.microsoft.com/office/drawing/2014/main" id="{4435B76B-6A55-4615-AB33-406A6CDA50A3}"/>
              </a:ext>
            </a:extLst>
          </p:cNvPr>
          <p:cNvGrpSpPr/>
          <p:nvPr/>
        </p:nvGrpSpPr>
        <p:grpSpPr>
          <a:xfrm>
            <a:off x="474911" y="1464695"/>
            <a:ext cx="701386" cy="685800"/>
            <a:chOff x="1896041" y="861963"/>
            <a:chExt cx="811212" cy="793185"/>
          </a:xfrm>
          <a:noFill/>
        </p:grpSpPr>
        <p:sp>
          <p:nvSpPr>
            <p:cNvPr id="25" name="Freeform: Shape 24">
              <a:extLst>
                <a:ext uri="{FF2B5EF4-FFF2-40B4-BE49-F238E27FC236}">
                  <a16:creationId xmlns:a16="http://schemas.microsoft.com/office/drawing/2014/main" id="{97716174-39A7-463F-8AE4-6CA1B7474B25}"/>
                </a:ext>
              </a:extLst>
            </p:cNvPr>
            <p:cNvSpPr/>
            <p:nvPr/>
          </p:nvSpPr>
          <p:spPr>
            <a:xfrm>
              <a:off x="2238553" y="934071"/>
              <a:ext cx="468700" cy="504754"/>
            </a:xfrm>
            <a:custGeom>
              <a:avLst/>
              <a:gdLst>
                <a:gd name="connsiteX0" fmla="*/ 198296 w 468700"/>
                <a:gd name="connsiteY0" fmla="*/ 504754 h 504754"/>
                <a:gd name="connsiteX1" fmla="*/ 0 w 468700"/>
                <a:gd name="connsiteY1" fmla="*/ 504754 h 504754"/>
                <a:gd name="connsiteX2" fmla="*/ 0 w 468700"/>
                <a:gd name="connsiteY2" fmla="*/ 288431 h 504754"/>
                <a:gd name="connsiteX3" fmla="*/ 0 w 468700"/>
                <a:gd name="connsiteY3" fmla="*/ 108162 h 504754"/>
                <a:gd name="connsiteX4" fmla="*/ 0 w 468700"/>
                <a:gd name="connsiteY4" fmla="*/ 0 h 504754"/>
                <a:gd name="connsiteX5" fmla="*/ 468700 w 468700"/>
                <a:gd name="connsiteY5" fmla="*/ 0 h 504754"/>
                <a:gd name="connsiteX6" fmla="*/ 468700 w 468700"/>
                <a:gd name="connsiteY6" fmla="*/ 504754 h 504754"/>
                <a:gd name="connsiteX7" fmla="*/ 270404 w 468700"/>
                <a:gd name="connsiteY7" fmla="*/ 504754 h 504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8700" h="504754">
                  <a:moveTo>
                    <a:pt x="198296" y="504754"/>
                  </a:moveTo>
                  <a:lnTo>
                    <a:pt x="0" y="504754"/>
                  </a:lnTo>
                  <a:lnTo>
                    <a:pt x="0" y="288431"/>
                  </a:lnTo>
                  <a:lnTo>
                    <a:pt x="0" y="108162"/>
                  </a:lnTo>
                  <a:lnTo>
                    <a:pt x="0" y="0"/>
                  </a:lnTo>
                  <a:lnTo>
                    <a:pt x="468700" y="0"/>
                  </a:lnTo>
                  <a:lnTo>
                    <a:pt x="468700" y="504754"/>
                  </a:lnTo>
                  <a:lnTo>
                    <a:pt x="270404" y="504754"/>
                  </a:lnTo>
                  <a:close/>
                </a:path>
              </a:pathLst>
            </a:custGeom>
            <a:solidFill>
              <a:srgbClr val="1691A2"/>
            </a:solid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1E831CD7-0587-427A-804D-4B25904BB501}"/>
                </a:ext>
              </a:extLst>
            </p:cNvPr>
            <p:cNvSpPr/>
            <p:nvPr/>
          </p:nvSpPr>
          <p:spPr>
            <a:xfrm>
              <a:off x="1986176" y="861963"/>
              <a:ext cx="144215" cy="180269"/>
            </a:xfrm>
            <a:custGeom>
              <a:avLst/>
              <a:gdLst>
                <a:gd name="connsiteX0" fmla="*/ 72108 w 144215"/>
                <a:gd name="connsiteY0" fmla="*/ 180269 h 180269"/>
                <a:gd name="connsiteX1" fmla="*/ 144215 w 144215"/>
                <a:gd name="connsiteY1" fmla="*/ 102754 h 180269"/>
                <a:gd name="connsiteX2" fmla="*/ 144215 w 144215"/>
                <a:gd name="connsiteY2" fmla="*/ 77516 h 180269"/>
                <a:gd name="connsiteX3" fmla="*/ 72108 w 144215"/>
                <a:gd name="connsiteY3" fmla="*/ 0 h 180269"/>
                <a:gd name="connsiteX4" fmla="*/ 0 w 144215"/>
                <a:gd name="connsiteY4" fmla="*/ 77516 h 180269"/>
                <a:gd name="connsiteX5" fmla="*/ 0 w 144215"/>
                <a:gd name="connsiteY5" fmla="*/ 102754 h 180269"/>
                <a:gd name="connsiteX6" fmla="*/ 72108 w 144215"/>
                <a:gd name="connsiteY6" fmla="*/ 180269 h 180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15" h="180269">
                  <a:moveTo>
                    <a:pt x="72108" y="180269"/>
                  </a:moveTo>
                  <a:cubicBezTo>
                    <a:pt x="113570" y="180269"/>
                    <a:pt x="144215" y="146018"/>
                    <a:pt x="144215" y="102754"/>
                  </a:cubicBezTo>
                  <a:lnTo>
                    <a:pt x="144215" y="77516"/>
                  </a:lnTo>
                  <a:cubicBezTo>
                    <a:pt x="144215" y="34251"/>
                    <a:pt x="113570" y="0"/>
                    <a:pt x="72108" y="0"/>
                  </a:cubicBezTo>
                  <a:cubicBezTo>
                    <a:pt x="30646" y="0"/>
                    <a:pt x="0" y="34251"/>
                    <a:pt x="0" y="77516"/>
                  </a:cubicBezTo>
                  <a:lnTo>
                    <a:pt x="0" y="102754"/>
                  </a:lnTo>
                  <a:cubicBezTo>
                    <a:pt x="0" y="146018"/>
                    <a:pt x="30646" y="180269"/>
                    <a:pt x="72108" y="180269"/>
                  </a:cubicBezTo>
                  <a:close/>
                </a:path>
              </a:pathLst>
            </a:custGeom>
            <a:no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0FB936A0-0C30-46D5-AD07-3E46ABB76CCC}"/>
                </a:ext>
              </a:extLst>
            </p:cNvPr>
            <p:cNvSpPr/>
            <p:nvPr/>
          </p:nvSpPr>
          <p:spPr>
            <a:xfrm>
              <a:off x="1896041" y="1096314"/>
              <a:ext cx="414619" cy="558834"/>
            </a:xfrm>
            <a:custGeom>
              <a:avLst/>
              <a:gdLst>
                <a:gd name="connsiteX0" fmla="*/ 252377 w 414619"/>
                <a:gd name="connsiteY0" fmla="*/ 558835 h 558834"/>
                <a:gd name="connsiteX1" fmla="*/ 252377 w 414619"/>
                <a:gd name="connsiteY1" fmla="*/ 72108 h 558834"/>
                <a:gd name="connsiteX2" fmla="*/ 342512 w 414619"/>
                <a:gd name="connsiteY2" fmla="*/ 72108 h 558834"/>
                <a:gd name="connsiteX3" fmla="*/ 414620 w 414619"/>
                <a:gd name="connsiteY3" fmla="*/ 0 h 558834"/>
                <a:gd name="connsiteX4" fmla="*/ 90135 w 414619"/>
                <a:gd name="connsiteY4" fmla="*/ 0 h 558834"/>
                <a:gd name="connsiteX5" fmla="*/ 0 w 414619"/>
                <a:gd name="connsiteY5" fmla="*/ 108162 h 558834"/>
                <a:gd name="connsiteX6" fmla="*/ 0 w 414619"/>
                <a:gd name="connsiteY6" fmla="*/ 234350 h 558834"/>
                <a:gd name="connsiteX7" fmla="*/ 54081 w 414619"/>
                <a:gd name="connsiteY7" fmla="*/ 306458 h 558834"/>
                <a:gd name="connsiteX8" fmla="*/ 72108 w 414619"/>
                <a:gd name="connsiteY8" fmla="*/ 306458 h 558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619" h="558834">
                  <a:moveTo>
                    <a:pt x="252377" y="558835"/>
                  </a:moveTo>
                  <a:lnTo>
                    <a:pt x="252377" y="72108"/>
                  </a:lnTo>
                  <a:lnTo>
                    <a:pt x="342512" y="72108"/>
                  </a:lnTo>
                  <a:cubicBezTo>
                    <a:pt x="396593" y="72108"/>
                    <a:pt x="414620" y="39659"/>
                    <a:pt x="414620" y="0"/>
                  </a:cubicBezTo>
                  <a:cubicBezTo>
                    <a:pt x="385776" y="0"/>
                    <a:pt x="122583" y="0"/>
                    <a:pt x="90135" y="0"/>
                  </a:cubicBezTo>
                  <a:cubicBezTo>
                    <a:pt x="25238" y="0"/>
                    <a:pt x="0" y="27040"/>
                    <a:pt x="0" y="108162"/>
                  </a:cubicBezTo>
                  <a:lnTo>
                    <a:pt x="0" y="234350"/>
                  </a:lnTo>
                  <a:cubicBezTo>
                    <a:pt x="0" y="272207"/>
                    <a:pt x="16224" y="306458"/>
                    <a:pt x="54081" y="306458"/>
                  </a:cubicBezTo>
                  <a:lnTo>
                    <a:pt x="72108" y="306458"/>
                  </a:lnTo>
                </a:path>
              </a:pathLst>
            </a:custGeom>
            <a:no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A4D3A4C0-4391-4DE0-AE33-20AC42F79B81}"/>
                </a:ext>
              </a:extLst>
            </p:cNvPr>
            <p:cNvSpPr/>
            <p:nvPr/>
          </p:nvSpPr>
          <p:spPr>
            <a:xfrm>
              <a:off x="2058284" y="1348691"/>
              <a:ext cx="18026" cy="306457"/>
            </a:xfrm>
            <a:custGeom>
              <a:avLst/>
              <a:gdLst>
                <a:gd name="connsiteX0" fmla="*/ 0 w 18026"/>
                <a:gd name="connsiteY0" fmla="*/ 0 h 306457"/>
                <a:gd name="connsiteX1" fmla="*/ 0 w 18026"/>
                <a:gd name="connsiteY1" fmla="*/ 306458 h 306457"/>
              </a:gdLst>
              <a:ahLst/>
              <a:cxnLst>
                <a:cxn ang="0">
                  <a:pos x="connsiteX0" y="connsiteY0"/>
                </a:cxn>
                <a:cxn ang="0">
                  <a:pos x="connsiteX1" y="connsiteY1"/>
                </a:cxn>
              </a:cxnLst>
              <a:rect l="l" t="t" r="r" b="b"/>
              <a:pathLst>
                <a:path w="18026" h="306457">
                  <a:moveTo>
                    <a:pt x="0" y="0"/>
                  </a:moveTo>
                  <a:lnTo>
                    <a:pt x="0" y="306458"/>
                  </a:lnTo>
                </a:path>
              </a:pathLst>
            </a:custGeom>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10442F15-209E-4B68-A16C-3332ADB23672}"/>
                </a:ext>
              </a:extLst>
            </p:cNvPr>
            <p:cNvSpPr/>
            <p:nvPr/>
          </p:nvSpPr>
          <p:spPr>
            <a:xfrm>
              <a:off x="1968149" y="1204475"/>
              <a:ext cx="18026" cy="450673"/>
            </a:xfrm>
            <a:custGeom>
              <a:avLst/>
              <a:gdLst>
                <a:gd name="connsiteX0" fmla="*/ 0 w 18026"/>
                <a:gd name="connsiteY0" fmla="*/ 0 h 450673"/>
                <a:gd name="connsiteX1" fmla="*/ 0 w 18026"/>
                <a:gd name="connsiteY1" fmla="*/ 450673 h 450673"/>
              </a:gdLst>
              <a:ahLst/>
              <a:cxnLst>
                <a:cxn ang="0">
                  <a:pos x="connsiteX0" y="connsiteY0"/>
                </a:cxn>
                <a:cxn ang="0">
                  <a:pos x="connsiteX1" y="connsiteY1"/>
                </a:cxn>
              </a:cxnLst>
              <a:rect l="l" t="t" r="r" b="b"/>
              <a:pathLst>
                <a:path w="18026" h="450673">
                  <a:moveTo>
                    <a:pt x="0" y="0"/>
                  </a:moveTo>
                  <a:lnTo>
                    <a:pt x="0" y="450673"/>
                  </a:lnTo>
                </a:path>
              </a:pathLst>
            </a:custGeom>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2D9AB5AB-5F70-4A8E-AD09-FDB2F94FE04E}"/>
                </a:ext>
              </a:extLst>
            </p:cNvPr>
            <p:cNvSpPr/>
            <p:nvPr/>
          </p:nvSpPr>
          <p:spPr>
            <a:xfrm>
              <a:off x="2400796" y="1294610"/>
              <a:ext cx="144215" cy="144215"/>
            </a:xfrm>
            <a:custGeom>
              <a:avLst/>
              <a:gdLst>
                <a:gd name="connsiteX0" fmla="*/ 144215 w 144215"/>
                <a:gd name="connsiteY0" fmla="*/ 72108 h 144215"/>
                <a:gd name="connsiteX1" fmla="*/ 72108 w 144215"/>
                <a:gd name="connsiteY1" fmla="*/ 144215 h 144215"/>
                <a:gd name="connsiteX2" fmla="*/ 0 w 144215"/>
                <a:gd name="connsiteY2" fmla="*/ 72108 h 144215"/>
                <a:gd name="connsiteX3" fmla="*/ 72108 w 144215"/>
                <a:gd name="connsiteY3" fmla="*/ 0 h 144215"/>
                <a:gd name="connsiteX4" fmla="*/ 144215 w 144215"/>
                <a:gd name="connsiteY4" fmla="*/ 72108 h 144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215" h="144215">
                  <a:moveTo>
                    <a:pt x="144215" y="72108"/>
                  </a:moveTo>
                  <a:cubicBezTo>
                    <a:pt x="144215" y="111932"/>
                    <a:pt x="111932" y="144215"/>
                    <a:pt x="72108" y="144215"/>
                  </a:cubicBezTo>
                  <a:cubicBezTo>
                    <a:pt x="32284" y="144215"/>
                    <a:pt x="0" y="111932"/>
                    <a:pt x="0" y="72108"/>
                  </a:cubicBezTo>
                  <a:cubicBezTo>
                    <a:pt x="0" y="32284"/>
                    <a:pt x="32284" y="0"/>
                    <a:pt x="72108" y="0"/>
                  </a:cubicBezTo>
                  <a:cubicBezTo>
                    <a:pt x="111932" y="0"/>
                    <a:pt x="144215" y="32284"/>
                    <a:pt x="144215" y="72108"/>
                  </a:cubicBezTo>
                  <a:close/>
                </a:path>
              </a:pathLst>
            </a:custGeom>
            <a:no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ED960FB0-9B96-47FB-946E-53E0D2942CC2}"/>
                </a:ext>
              </a:extLst>
            </p:cNvPr>
            <p:cNvSpPr/>
            <p:nvPr/>
          </p:nvSpPr>
          <p:spPr>
            <a:xfrm>
              <a:off x="2418823" y="1420798"/>
              <a:ext cx="108161" cy="162242"/>
            </a:xfrm>
            <a:custGeom>
              <a:avLst/>
              <a:gdLst>
                <a:gd name="connsiteX0" fmla="*/ 108162 w 108161"/>
                <a:gd name="connsiteY0" fmla="*/ 0 h 162242"/>
                <a:gd name="connsiteX1" fmla="*/ 108162 w 108161"/>
                <a:gd name="connsiteY1" fmla="*/ 162242 h 162242"/>
                <a:gd name="connsiteX2" fmla="*/ 54081 w 108161"/>
                <a:gd name="connsiteY2" fmla="*/ 108162 h 162242"/>
                <a:gd name="connsiteX3" fmla="*/ 0 w 108161"/>
                <a:gd name="connsiteY3" fmla="*/ 162242 h 162242"/>
                <a:gd name="connsiteX4" fmla="*/ 0 w 108161"/>
                <a:gd name="connsiteY4" fmla="*/ 0 h 1622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61" h="162242">
                  <a:moveTo>
                    <a:pt x="108162" y="0"/>
                  </a:moveTo>
                  <a:lnTo>
                    <a:pt x="108162" y="162242"/>
                  </a:lnTo>
                  <a:lnTo>
                    <a:pt x="54081" y="108162"/>
                  </a:lnTo>
                  <a:lnTo>
                    <a:pt x="0" y="162242"/>
                  </a:lnTo>
                  <a:lnTo>
                    <a:pt x="0" y="0"/>
                  </a:lnTo>
                </a:path>
              </a:pathLst>
            </a:custGeom>
            <a:no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5ECD9A3B-6D89-4C33-A1AA-E7AF2B2F2913}"/>
                </a:ext>
              </a:extLst>
            </p:cNvPr>
            <p:cNvSpPr/>
            <p:nvPr/>
          </p:nvSpPr>
          <p:spPr>
            <a:xfrm>
              <a:off x="2382769" y="1096314"/>
              <a:ext cx="180269" cy="18026"/>
            </a:xfrm>
            <a:custGeom>
              <a:avLst/>
              <a:gdLst>
                <a:gd name="connsiteX0" fmla="*/ 0 w 180269"/>
                <a:gd name="connsiteY0" fmla="*/ 0 h 18026"/>
                <a:gd name="connsiteX1" fmla="*/ 180269 w 180269"/>
                <a:gd name="connsiteY1" fmla="*/ 0 h 18026"/>
              </a:gdLst>
              <a:ahLst/>
              <a:cxnLst>
                <a:cxn ang="0">
                  <a:pos x="connsiteX0" y="connsiteY0"/>
                </a:cxn>
                <a:cxn ang="0">
                  <a:pos x="connsiteX1" y="connsiteY1"/>
                </a:cxn>
              </a:cxnLst>
              <a:rect l="l" t="t" r="r" b="b"/>
              <a:pathLst>
                <a:path w="180269" h="18026">
                  <a:moveTo>
                    <a:pt x="0" y="0"/>
                  </a:moveTo>
                  <a:lnTo>
                    <a:pt x="180269" y="0"/>
                  </a:lnTo>
                </a:path>
              </a:pathLst>
            </a:custGeom>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9ABAA415-AE51-4C59-8C29-42DA2BC4D2D4}"/>
                </a:ext>
              </a:extLst>
            </p:cNvPr>
            <p:cNvSpPr/>
            <p:nvPr/>
          </p:nvSpPr>
          <p:spPr>
            <a:xfrm>
              <a:off x="2418823" y="1168421"/>
              <a:ext cx="108161" cy="18026"/>
            </a:xfrm>
            <a:custGeom>
              <a:avLst/>
              <a:gdLst>
                <a:gd name="connsiteX0" fmla="*/ 0 w 108161"/>
                <a:gd name="connsiteY0" fmla="*/ 0 h 18026"/>
                <a:gd name="connsiteX1" fmla="*/ 108162 w 108161"/>
                <a:gd name="connsiteY1" fmla="*/ 0 h 18026"/>
              </a:gdLst>
              <a:ahLst/>
              <a:cxnLst>
                <a:cxn ang="0">
                  <a:pos x="connsiteX0" y="connsiteY0"/>
                </a:cxn>
                <a:cxn ang="0">
                  <a:pos x="connsiteX1" y="connsiteY1"/>
                </a:cxn>
              </a:cxnLst>
              <a:rect l="l" t="t" r="r" b="b"/>
              <a:pathLst>
                <a:path w="108161" h="18026">
                  <a:moveTo>
                    <a:pt x="0" y="0"/>
                  </a:moveTo>
                  <a:lnTo>
                    <a:pt x="108162" y="0"/>
                  </a:lnTo>
                </a:path>
              </a:pathLst>
            </a:custGeom>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4EF7C9D4-6F53-4069-AED6-0EDA028BCA7C}"/>
                </a:ext>
              </a:extLst>
            </p:cNvPr>
            <p:cNvSpPr/>
            <p:nvPr/>
          </p:nvSpPr>
          <p:spPr>
            <a:xfrm>
              <a:off x="2292634" y="988152"/>
              <a:ext cx="36053" cy="36053"/>
            </a:xfrm>
            <a:custGeom>
              <a:avLst/>
              <a:gdLst>
                <a:gd name="connsiteX0" fmla="*/ 0 w 36053"/>
                <a:gd name="connsiteY0" fmla="*/ 36054 h 36053"/>
                <a:gd name="connsiteX1" fmla="*/ 0 w 36053"/>
                <a:gd name="connsiteY1" fmla="*/ 0 h 36053"/>
                <a:gd name="connsiteX2" fmla="*/ 36054 w 36053"/>
                <a:gd name="connsiteY2" fmla="*/ 0 h 36053"/>
              </a:gdLst>
              <a:ahLst/>
              <a:cxnLst>
                <a:cxn ang="0">
                  <a:pos x="connsiteX0" y="connsiteY0"/>
                </a:cxn>
                <a:cxn ang="0">
                  <a:pos x="connsiteX1" y="connsiteY1"/>
                </a:cxn>
                <a:cxn ang="0">
                  <a:pos x="connsiteX2" y="connsiteY2"/>
                </a:cxn>
              </a:cxnLst>
              <a:rect l="l" t="t" r="r" b="b"/>
              <a:pathLst>
                <a:path w="36053" h="36053">
                  <a:moveTo>
                    <a:pt x="0" y="36054"/>
                  </a:moveTo>
                  <a:lnTo>
                    <a:pt x="0" y="0"/>
                  </a:lnTo>
                  <a:lnTo>
                    <a:pt x="36054" y="0"/>
                  </a:lnTo>
                </a:path>
              </a:pathLst>
            </a:custGeom>
            <a:no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C927E925-55A6-4F0E-A994-B4AA53EDFB1B}"/>
                </a:ext>
              </a:extLst>
            </p:cNvPr>
            <p:cNvSpPr/>
            <p:nvPr/>
          </p:nvSpPr>
          <p:spPr>
            <a:xfrm>
              <a:off x="2617119" y="988152"/>
              <a:ext cx="36053" cy="36053"/>
            </a:xfrm>
            <a:custGeom>
              <a:avLst/>
              <a:gdLst>
                <a:gd name="connsiteX0" fmla="*/ 36054 w 36053"/>
                <a:gd name="connsiteY0" fmla="*/ 36054 h 36053"/>
                <a:gd name="connsiteX1" fmla="*/ 36054 w 36053"/>
                <a:gd name="connsiteY1" fmla="*/ 0 h 36053"/>
                <a:gd name="connsiteX2" fmla="*/ 0 w 36053"/>
                <a:gd name="connsiteY2" fmla="*/ 0 h 36053"/>
              </a:gdLst>
              <a:ahLst/>
              <a:cxnLst>
                <a:cxn ang="0">
                  <a:pos x="connsiteX0" y="connsiteY0"/>
                </a:cxn>
                <a:cxn ang="0">
                  <a:pos x="connsiteX1" y="connsiteY1"/>
                </a:cxn>
                <a:cxn ang="0">
                  <a:pos x="connsiteX2" y="connsiteY2"/>
                </a:cxn>
              </a:cxnLst>
              <a:rect l="l" t="t" r="r" b="b"/>
              <a:pathLst>
                <a:path w="36053" h="36053">
                  <a:moveTo>
                    <a:pt x="36054" y="36054"/>
                  </a:moveTo>
                  <a:lnTo>
                    <a:pt x="36054" y="0"/>
                  </a:lnTo>
                  <a:lnTo>
                    <a:pt x="0" y="0"/>
                  </a:lnTo>
                </a:path>
              </a:pathLst>
            </a:custGeom>
            <a:no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E87543C1-BC39-4F05-BF5F-0E37B278B2DD}"/>
                </a:ext>
              </a:extLst>
            </p:cNvPr>
            <p:cNvSpPr/>
            <p:nvPr/>
          </p:nvSpPr>
          <p:spPr>
            <a:xfrm>
              <a:off x="2617119" y="1348691"/>
              <a:ext cx="36053" cy="36053"/>
            </a:xfrm>
            <a:custGeom>
              <a:avLst/>
              <a:gdLst>
                <a:gd name="connsiteX0" fmla="*/ 36054 w 36053"/>
                <a:gd name="connsiteY0" fmla="*/ 0 h 36053"/>
                <a:gd name="connsiteX1" fmla="*/ 36054 w 36053"/>
                <a:gd name="connsiteY1" fmla="*/ 36054 h 36053"/>
                <a:gd name="connsiteX2" fmla="*/ 0 w 36053"/>
                <a:gd name="connsiteY2" fmla="*/ 36054 h 36053"/>
              </a:gdLst>
              <a:ahLst/>
              <a:cxnLst>
                <a:cxn ang="0">
                  <a:pos x="connsiteX0" y="connsiteY0"/>
                </a:cxn>
                <a:cxn ang="0">
                  <a:pos x="connsiteX1" y="connsiteY1"/>
                </a:cxn>
                <a:cxn ang="0">
                  <a:pos x="connsiteX2" y="connsiteY2"/>
                </a:cxn>
              </a:cxnLst>
              <a:rect l="l" t="t" r="r" b="b"/>
              <a:pathLst>
                <a:path w="36053" h="36053">
                  <a:moveTo>
                    <a:pt x="36054" y="0"/>
                  </a:moveTo>
                  <a:lnTo>
                    <a:pt x="36054" y="36054"/>
                  </a:lnTo>
                  <a:lnTo>
                    <a:pt x="0" y="36054"/>
                  </a:lnTo>
                </a:path>
              </a:pathLst>
            </a:custGeom>
            <a:no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D4F37C1C-9C54-4B17-A92E-D217CA3A0135}"/>
                </a:ext>
              </a:extLst>
            </p:cNvPr>
            <p:cNvSpPr/>
            <p:nvPr/>
          </p:nvSpPr>
          <p:spPr>
            <a:xfrm>
              <a:off x="2292634" y="1348691"/>
              <a:ext cx="36053" cy="36053"/>
            </a:xfrm>
            <a:custGeom>
              <a:avLst/>
              <a:gdLst>
                <a:gd name="connsiteX0" fmla="*/ 0 w 36053"/>
                <a:gd name="connsiteY0" fmla="*/ 0 h 36053"/>
                <a:gd name="connsiteX1" fmla="*/ 0 w 36053"/>
                <a:gd name="connsiteY1" fmla="*/ 36054 h 36053"/>
                <a:gd name="connsiteX2" fmla="*/ 36054 w 36053"/>
                <a:gd name="connsiteY2" fmla="*/ 36054 h 36053"/>
              </a:gdLst>
              <a:ahLst/>
              <a:cxnLst>
                <a:cxn ang="0">
                  <a:pos x="connsiteX0" y="connsiteY0"/>
                </a:cxn>
                <a:cxn ang="0">
                  <a:pos x="connsiteX1" y="connsiteY1"/>
                </a:cxn>
                <a:cxn ang="0">
                  <a:pos x="connsiteX2" y="connsiteY2"/>
                </a:cxn>
              </a:cxnLst>
              <a:rect l="l" t="t" r="r" b="b"/>
              <a:pathLst>
                <a:path w="36053" h="36053">
                  <a:moveTo>
                    <a:pt x="0" y="0"/>
                  </a:moveTo>
                  <a:lnTo>
                    <a:pt x="0" y="36054"/>
                  </a:lnTo>
                  <a:lnTo>
                    <a:pt x="36054" y="36054"/>
                  </a:lnTo>
                </a:path>
              </a:pathLst>
            </a:custGeom>
            <a:noFill/>
            <a:ln w="19050" cap="rnd">
              <a:solidFill>
                <a:schemeClr val="bg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custDataLst>
      <p:tags r:id="rId1"/>
    </p:custDataLst>
    <p:extLst>
      <p:ext uri="{BB962C8B-B14F-4D97-AF65-F5344CB8AC3E}">
        <p14:creationId xmlns:p14="http://schemas.microsoft.com/office/powerpoint/2010/main" val="37862325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
                                  </p:stCondLst>
                                  <p:childTnLst>
                                    <p:set>
                                      <p:cBhvr>
                                        <p:cTn id="6" dur="1" fill="hold">
                                          <p:stCondLst>
                                            <p:cond delay="0"/>
                                          </p:stCondLst>
                                        </p:cTn>
                                        <p:tgtEl>
                                          <p:spTgt spid="24"/>
                                        </p:tgtEl>
                                        <p:attrNameLst>
                                          <p:attrName>style.visibility</p:attrName>
                                        </p:attrNameLst>
                                      </p:cBhvr>
                                      <p:to>
                                        <p:strVal val="visible"/>
                                      </p:to>
                                    </p:set>
                                    <p:anim calcmode="lin" valueType="num">
                                      <p:cBhvr>
                                        <p:cTn id="7" dur="300" fill="hold"/>
                                        <p:tgtEl>
                                          <p:spTgt spid="24"/>
                                        </p:tgtEl>
                                        <p:attrNameLst>
                                          <p:attrName>ppt_w</p:attrName>
                                        </p:attrNameLst>
                                      </p:cBhvr>
                                      <p:tavLst>
                                        <p:tav tm="0">
                                          <p:val>
                                            <p:fltVal val="0"/>
                                          </p:val>
                                        </p:tav>
                                        <p:tav tm="100000">
                                          <p:val>
                                            <p:strVal val="#ppt_w"/>
                                          </p:val>
                                        </p:tav>
                                      </p:tavLst>
                                    </p:anim>
                                    <p:anim calcmode="lin" valueType="num">
                                      <p:cBhvr>
                                        <p:cTn id="8" dur="300" fill="hold"/>
                                        <p:tgtEl>
                                          <p:spTgt spid="24"/>
                                        </p:tgtEl>
                                        <p:attrNameLst>
                                          <p:attrName>ppt_h</p:attrName>
                                        </p:attrNameLst>
                                      </p:cBhvr>
                                      <p:tavLst>
                                        <p:tav tm="0">
                                          <p:val>
                                            <p:fltVal val="0"/>
                                          </p:val>
                                        </p:tav>
                                        <p:tav tm="100000">
                                          <p:val>
                                            <p:strVal val="#ppt_h"/>
                                          </p:val>
                                        </p:tav>
                                      </p:tavLst>
                                    </p:anim>
                                    <p:animEffect transition="in" filter="fade">
                                      <p:cBhvr>
                                        <p:cTn id="9" dur="300"/>
                                        <p:tgtEl>
                                          <p:spTgt spid="24"/>
                                        </p:tgtEl>
                                      </p:cBhvr>
                                    </p:animEffect>
                                  </p:childTnLst>
                                </p:cTn>
                              </p:par>
                              <p:par>
                                <p:cTn id="10" presetID="6" presetClass="emph" presetSubtype="0" autoRev="1" fill="hold" nodeType="withEffect">
                                  <p:stCondLst>
                                    <p:cond delay="400"/>
                                  </p:stCondLst>
                                  <p:childTnLst>
                                    <p:animScale>
                                      <p:cBhvr>
                                        <p:cTn id="11" dur="150" fill="hold"/>
                                        <p:tgtEl>
                                          <p:spTgt spid="24"/>
                                        </p:tgtEl>
                                      </p:cBhvr>
                                      <p:by x="110000" y="110000"/>
                                    </p:animScale>
                                  </p:childTnLst>
                                </p:cTn>
                              </p:par>
                              <p:par>
                                <p:cTn id="12" presetID="2" presetClass="entr" presetSubtype="8" decel="40000" fill="hold" grpId="0" nodeType="withEffect">
                                  <p:stCondLst>
                                    <p:cond delay="200"/>
                                  </p:stCondLst>
                                  <p:childTnLst>
                                    <p:set>
                                      <p:cBhvr>
                                        <p:cTn id="13" dur="1" fill="hold">
                                          <p:stCondLst>
                                            <p:cond delay="0"/>
                                          </p:stCondLst>
                                        </p:cTn>
                                        <p:tgtEl>
                                          <p:spTgt spid="81"/>
                                        </p:tgtEl>
                                        <p:attrNameLst>
                                          <p:attrName>style.visibility</p:attrName>
                                        </p:attrNameLst>
                                      </p:cBhvr>
                                      <p:to>
                                        <p:strVal val="visible"/>
                                      </p:to>
                                    </p:set>
                                    <p:anim calcmode="lin" valueType="num">
                                      <p:cBhvr additive="base">
                                        <p:cTn id="14" dur="500" fill="hold"/>
                                        <p:tgtEl>
                                          <p:spTgt spid="81"/>
                                        </p:tgtEl>
                                        <p:attrNameLst>
                                          <p:attrName>ppt_x</p:attrName>
                                        </p:attrNameLst>
                                      </p:cBhvr>
                                      <p:tavLst>
                                        <p:tav tm="0">
                                          <p:val>
                                            <p:strVal val="0-#ppt_w/2"/>
                                          </p:val>
                                        </p:tav>
                                        <p:tav tm="100000">
                                          <p:val>
                                            <p:strVal val="#ppt_x"/>
                                          </p:val>
                                        </p:tav>
                                      </p:tavLst>
                                    </p:anim>
                                    <p:anim calcmode="lin" valueType="num">
                                      <p:cBhvr additive="base">
                                        <p:cTn id="15" dur="500" fill="hold"/>
                                        <p:tgtEl>
                                          <p:spTgt spid="81"/>
                                        </p:tgtEl>
                                        <p:attrNameLst>
                                          <p:attrName>ppt_y</p:attrName>
                                        </p:attrNameLst>
                                      </p:cBhvr>
                                      <p:tavLst>
                                        <p:tav tm="0">
                                          <p:val>
                                            <p:strVal val="#ppt_y"/>
                                          </p:val>
                                        </p:tav>
                                        <p:tav tm="100000">
                                          <p:val>
                                            <p:strVal val="#ppt_y"/>
                                          </p:val>
                                        </p:tav>
                                      </p:tavLst>
                                    </p:anim>
                                  </p:childTnLst>
                                </p:cTn>
                              </p:par>
                            </p:childTnLst>
                          </p:cTn>
                        </p:par>
                        <p:par>
                          <p:cTn id="16" fill="hold">
                            <p:stCondLst>
                              <p:cond delay="700"/>
                            </p:stCondLst>
                            <p:childTnLst>
                              <p:par>
                                <p:cTn id="17" presetID="2" presetClass="entr" presetSubtype="1" decel="50000" fill="hold" grpId="0" nodeType="afterEffect">
                                  <p:stCondLst>
                                    <p:cond delay="20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0-#ppt_h/2"/>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300"/>
                                        <p:tgtEl>
                                          <p:spTgt spid="5"/>
                                        </p:tgtEl>
                                      </p:cBhvr>
                                    </p:animEffect>
                                    <p:anim calcmode="lin" valueType="num">
                                      <p:cBhvr>
                                        <p:cTn id="24" dur="300" fill="hold"/>
                                        <p:tgtEl>
                                          <p:spTgt spid="5"/>
                                        </p:tgtEl>
                                        <p:attrNameLst>
                                          <p:attrName>ppt_x</p:attrName>
                                        </p:attrNameLst>
                                      </p:cBhvr>
                                      <p:tavLst>
                                        <p:tav tm="0">
                                          <p:val>
                                            <p:strVal val="#ppt_x"/>
                                          </p:val>
                                        </p:tav>
                                        <p:tav tm="100000">
                                          <p:val>
                                            <p:strVal val="#ppt_x"/>
                                          </p:val>
                                        </p:tav>
                                      </p:tavLst>
                                    </p:anim>
                                    <p:anim calcmode="lin" valueType="num">
                                      <p:cBhvr>
                                        <p:cTn id="25" dur="300" fill="hold"/>
                                        <p:tgtEl>
                                          <p:spTgt spid="5"/>
                                        </p:tgtEl>
                                        <p:attrNameLst>
                                          <p:attrName>ppt_y</p:attrName>
                                        </p:attrNameLst>
                                      </p:cBhvr>
                                      <p:tavLst>
                                        <p:tav tm="0">
                                          <p:val>
                                            <p:strVal val="#ppt_y+.1"/>
                                          </p:val>
                                        </p:tav>
                                        <p:tav tm="100000">
                                          <p:val>
                                            <p:strVal val="#ppt_y"/>
                                          </p:val>
                                        </p:tav>
                                      </p:tavLst>
                                    </p:anim>
                                  </p:childTnLst>
                                </p:cTn>
                              </p:par>
                              <p:par>
                                <p:cTn id="26" presetID="2" presetClass="entr" presetSubtype="1" decel="50000" fill="hold" grpId="0" nodeType="withEffect">
                                  <p:stCondLst>
                                    <p:cond delay="70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0-#ppt_h/2"/>
                                          </p:val>
                                        </p:tav>
                                        <p:tav tm="100000">
                                          <p:val>
                                            <p:strVal val="#ppt_y"/>
                                          </p:val>
                                        </p:tav>
                                      </p:tavLst>
                                    </p:anim>
                                  </p:childTnLst>
                                </p:cTn>
                              </p:par>
                              <p:par>
                                <p:cTn id="30" presetID="42" presetClass="entr" presetSubtype="0" fill="hold" nodeType="withEffect">
                                  <p:stCondLst>
                                    <p:cond delay="10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300"/>
                                        <p:tgtEl>
                                          <p:spTgt spid="9"/>
                                        </p:tgtEl>
                                      </p:cBhvr>
                                    </p:animEffect>
                                    <p:anim calcmode="lin" valueType="num">
                                      <p:cBhvr>
                                        <p:cTn id="33" dur="300" fill="hold"/>
                                        <p:tgtEl>
                                          <p:spTgt spid="9"/>
                                        </p:tgtEl>
                                        <p:attrNameLst>
                                          <p:attrName>ppt_x</p:attrName>
                                        </p:attrNameLst>
                                      </p:cBhvr>
                                      <p:tavLst>
                                        <p:tav tm="0">
                                          <p:val>
                                            <p:strVal val="#ppt_x"/>
                                          </p:val>
                                        </p:tav>
                                        <p:tav tm="100000">
                                          <p:val>
                                            <p:strVal val="#ppt_x"/>
                                          </p:val>
                                        </p:tav>
                                      </p:tavLst>
                                    </p:anim>
                                    <p:anim calcmode="lin" valueType="num">
                                      <p:cBhvr>
                                        <p:cTn id="34" dur="300" fill="hold"/>
                                        <p:tgtEl>
                                          <p:spTgt spid="9"/>
                                        </p:tgtEl>
                                        <p:attrNameLst>
                                          <p:attrName>ppt_y</p:attrName>
                                        </p:attrNameLst>
                                      </p:cBhvr>
                                      <p:tavLst>
                                        <p:tav tm="0">
                                          <p:val>
                                            <p:strVal val="#ppt_y+.1"/>
                                          </p:val>
                                        </p:tav>
                                        <p:tav tm="100000">
                                          <p:val>
                                            <p:strVal val="#ppt_y"/>
                                          </p:val>
                                        </p:tav>
                                      </p:tavLst>
                                    </p:anim>
                                  </p:childTnLst>
                                </p:cTn>
                              </p:par>
                              <p:par>
                                <p:cTn id="35" presetID="2" presetClass="entr" presetSubtype="1" decel="50000" fill="hold" grpId="0" nodeType="withEffect">
                                  <p:stCondLst>
                                    <p:cond delay="120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ppt_x"/>
                                          </p:val>
                                        </p:tav>
                                        <p:tav tm="100000">
                                          <p:val>
                                            <p:strVal val="#ppt_x"/>
                                          </p:val>
                                        </p:tav>
                                      </p:tavLst>
                                    </p:anim>
                                    <p:anim calcmode="lin" valueType="num">
                                      <p:cBhvr additive="base">
                                        <p:cTn id="38" dur="500" fill="hold"/>
                                        <p:tgtEl>
                                          <p:spTgt spid="39"/>
                                        </p:tgtEl>
                                        <p:attrNameLst>
                                          <p:attrName>ppt_y</p:attrName>
                                        </p:attrNameLst>
                                      </p:cBhvr>
                                      <p:tavLst>
                                        <p:tav tm="0">
                                          <p:val>
                                            <p:strVal val="0-#ppt_h/2"/>
                                          </p:val>
                                        </p:tav>
                                        <p:tav tm="100000">
                                          <p:val>
                                            <p:strVal val="#ppt_y"/>
                                          </p:val>
                                        </p:tav>
                                      </p:tavLst>
                                    </p:anim>
                                  </p:childTnLst>
                                </p:cTn>
                              </p:par>
                              <p:par>
                                <p:cTn id="39" presetID="42" presetClass="entr" presetSubtype="0" fill="hold" nodeType="withEffect">
                                  <p:stCondLst>
                                    <p:cond delay="150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300"/>
                                        <p:tgtEl>
                                          <p:spTgt spid="8"/>
                                        </p:tgtEl>
                                      </p:cBhvr>
                                    </p:animEffect>
                                    <p:anim calcmode="lin" valueType="num">
                                      <p:cBhvr>
                                        <p:cTn id="42" dur="300" fill="hold"/>
                                        <p:tgtEl>
                                          <p:spTgt spid="8"/>
                                        </p:tgtEl>
                                        <p:attrNameLst>
                                          <p:attrName>ppt_x</p:attrName>
                                        </p:attrNameLst>
                                      </p:cBhvr>
                                      <p:tavLst>
                                        <p:tav tm="0">
                                          <p:val>
                                            <p:strVal val="#ppt_x"/>
                                          </p:val>
                                        </p:tav>
                                        <p:tav tm="100000">
                                          <p:val>
                                            <p:strVal val="#ppt_x"/>
                                          </p:val>
                                        </p:tav>
                                      </p:tavLst>
                                    </p:anim>
                                    <p:anim calcmode="lin" valueType="num">
                                      <p:cBhvr>
                                        <p:cTn id="43" dur="3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8" grpId="0" animBg="1"/>
      <p:bldP spid="37" grpId="0" animBg="1"/>
      <p:bldP spid="8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85F3975-0008-568B-FBD7-0158690C3BBF}"/>
              </a:ext>
            </a:extLst>
          </p:cNvPr>
          <p:cNvSpPr/>
          <p:nvPr/>
        </p:nvSpPr>
        <p:spPr>
          <a:xfrm>
            <a:off x="-9333" y="-11174"/>
            <a:ext cx="3024000" cy="686879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691A2"/>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2C33C335-7E9D-4C7E-89F8-143BDC28916B}"/>
              </a:ext>
            </a:extLst>
          </p:cNvPr>
          <p:cNvSpPr/>
          <p:nvPr/>
        </p:nvSpPr>
        <p:spPr>
          <a:xfrm>
            <a:off x="2997220" y="-11175"/>
            <a:ext cx="3098780" cy="6868799"/>
          </a:xfrm>
          <a:prstGeom prst="rect">
            <a:avLst/>
          </a:prstGeom>
          <a:solidFill>
            <a:srgbClr val="1691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691A2"/>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898D6407-503F-491A-A0C8-B8698BE91622}"/>
              </a:ext>
            </a:extLst>
          </p:cNvPr>
          <p:cNvSpPr/>
          <p:nvPr/>
        </p:nvSpPr>
        <p:spPr>
          <a:xfrm>
            <a:off x="9151675" y="0"/>
            <a:ext cx="3343287" cy="6868800"/>
          </a:xfrm>
          <a:prstGeom prst="rect">
            <a:avLst/>
          </a:prstGeom>
          <a:solidFill>
            <a:srgbClr val="364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Pic3">
            <a:extLst>
              <a:ext uri="{FF2B5EF4-FFF2-40B4-BE49-F238E27FC236}">
                <a16:creationId xmlns:a16="http://schemas.microsoft.com/office/drawing/2014/main" id="{7E5C0A73-90E3-411B-A440-C073B411B451}"/>
              </a:ext>
            </a:extLst>
          </p:cNvPr>
          <p:cNvSpPr/>
          <p:nvPr/>
        </p:nvSpPr>
        <p:spPr>
          <a:xfrm>
            <a:off x="6096001" y="-11173"/>
            <a:ext cx="3055674" cy="68688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19681F4A-C131-44BF-B7B2-5F330FE11542}"/>
              </a:ext>
            </a:extLst>
          </p:cNvPr>
          <p:cNvSpPr/>
          <p:nvPr/>
        </p:nvSpPr>
        <p:spPr>
          <a:xfrm>
            <a:off x="124000" y="3548117"/>
            <a:ext cx="2960135" cy="367408"/>
          </a:xfrm>
          <a:prstGeom prst="rect">
            <a:avLst/>
          </a:prstGeom>
        </p:spPr>
        <p:txBody>
          <a:bodyPr wrap="square" lIns="0" tIns="0" rIns="0" bIns="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Competencies</a:t>
            </a:r>
          </a:p>
        </p:txBody>
      </p:sp>
      <p:sp>
        <p:nvSpPr>
          <p:cNvPr id="87" name="Rectangle 86">
            <a:extLst>
              <a:ext uri="{FF2B5EF4-FFF2-40B4-BE49-F238E27FC236}">
                <a16:creationId xmlns:a16="http://schemas.microsoft.com/office/drawing/2014/main" id="{94884320-1DDD-4D98-925D-494D796AD1A3}"/>
              </a:ext>
            </a:extLst>
          </p:cNvPr>
          <p:cNvSpPr/>
          <p:nvPr/>
        </p:nvSpPr>
        <p:spPr>
          <a:xfrm>
            <a:off x="9323628" y="3593480"/>
            <a:ext cx="2970738" cy="1099916"/>
          </a:xfrm>
          <a:prstGeom prst="rect">
            <a:avLst/>
          </a:prstGeom>
        </p:spPr>
        <p:txBody>
          <a:bodyPr wrap="square" lIns="0" tIns="0" rIns="0" bIns="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Online module with multiple choice test</a:t>
            </a:r>
            <a:endParaRPr kumimoji="0" lang="en-GB" sz="2800" b="1" i="0" u="none" strike="noStrike" kern="1200" cap="none" spc="0" normalizeH="0" baseline="0" noProof="0" dirty="0">
              <a:ln>
                <a:noFill/>
              </a:ln>
              <a:solidFill>
                <a:prstClr val="black"/>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cxnSp>
        <p:nvCxnSpPr>
          <p:cNvPr id="103" name="Straight Arrow Connector 102">
            <a:extLst>
              <a:ext uri="{FF2B5EF4-FFF2-40B4-BE49-F238E27FC236}">
                <a16:creationId xmlns:a16="http://schemas.microsoft.com/office/drawing/2014/main" id="{BC95181E-6596-4280-A039-82993D7B08A3}"/>
              </a:ext>
            </a:extLst>
          </p:cNvPr>
          <p:cNvCxnSpPr>
            <a:cxnSpLocks/>
          </p:cNvCxnSpPr>
          <p:nvPr/>
        </p:nvCxnSpPr>
        <p:spPr>
          <a:xfrm>
            <a:off x="3796867" y="3328099"/>
            <a:ext cx="1728483" cy="0"/>
          </a:xfrm>
          <a:prstGeom prst="straightConnector1">
            <a:avLst/>
          </a:prstGeom>
          <a:ln w="22225">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B0D54108-F951-44C6-A1E2-8073E9AB84CD}"/>
              </a:ext>
            </a:extLst>
          </p:cNvPr>
          <p:cNvCxnSpPr>
            <a:cxnSpLocks/>
          </p:cNvCxnSpPr>
          <p:nvPr/>
        </p:nvCxnSpPr>
        <p:spPr>
          <a:xfrm>
            <a:off x="6746927" y="3328099"/>
            <a:ext cx="1728483" cy="0"/>
          </a:xfrm>
          <a:prstGeom prst="straightConnector1">
            <a:avLst/>
          </a:prstGeom>
          <a:ln w="22225">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2733DCE2-BA1A-4106-A91D-52F7D48CDC00}"/>
              </a:ext>
            </a:extLst>
          </p:cNvPr>
          <p:cNvCxnSpPr>
            <a:cxnSpLocks/>
          </p:cNvCxnSpPr>
          <p:nvPr/>
        </p:nvCxnSpPr>
        <p:spPr>
          <a:xfrm>
            <a:off x="9826064" y="3328099"/>
            <a:ext cx="1728483" cy="0"/>
          </a:xfrm>
          <a:prstGeom prst="straightConnector1">
            <a:avLst/>
          </a:prstGeom>
          <a:ln w="22225">
            <a:solidFill>
              <a:schemeClr val="bg1"/>
            </a:solidFill>
            <a:tailEnd type="none"/>
          </a:ln>
        </p:spPr>
        <p:style>
          <a:lnRef idx="1">
            <a:schemeClr val="accent1"/>
          </a:lnRef>
          <a:fillRef idx="0">
            <a:schemeClr val="accent1"/>
          </a:fillRef>
          <a:effectRef idx="0">
            <a:schemeClr val="accent1"/>
          </a:effectRef>
          <a:fontRef idx="minor">
            <a:schemeClr val="tx1"/>
          </a:fontRef>
        </p:style>
      </p:cxnSp>
      <p:pic>
        <p:nvPicPr>
          <p:cNvPr id="5" name="Picture 4" descr="Icon&#10;&#10;Description automatically generated">
            <a:extLst>
              <a:ext uri="{FF2B5EF4-FFF2-40B4-BE49-F238E27FC236}">
                <a16:creationId xmlns:a16="http://schemas.microsoft.com/office/drawing/2014/main" id="{8EFBCAA3-57A5-4B24-95D6-87C843B6B2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50747" y="1972166"/>
            <a:ext cx="1102190" cy="1242896"/>
          </a:xfrm>
          <a:prstGeom prst="rect">
            <a:avLst/>
          </a:prstGeom>
        </p:spPr>
      </p:pic>
      <p:pic>
        <p:nvPicPr>
          <p:cNvPr id="7" name="Graphic 6">
            <a:extLst>
              <a:ext uri="{FF2B5EF4-FFF2-40B4-BE49-F238E27FC236}">
                <a16:creationId xmlns:a16="http://schemas.microsoft.com/office/drawing/2014/main" id="{D0AB8133-52FA-44F1-BD41-80C554C9DC4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99785" y="1972166"/>
            <a:ext cx="1130705" cy="1130705"/>
          </a:xfrm>
          <a:prstGeom prst="rect">
            <a:avLst/>
          </a:prstGeom>
        </p:spPr>
      </p:pic>
      <p:cxnSp>
        <p:nvCxnSpPr>
          <p:cNvPr id="15" name="Straight Arrow Connector 14">
            <a:extLst>
              <a:ext uri="{FF2B5EF4-FFF2-40B4-BE49-F238E27FC236}">
                <a16:creationId xmlns:a16="http://schemas.microsoft.com/office/drawing/2014/main" id="{C4EB4F12-1ABF-01C9-E8AD-3CBC6D04464E}"/>
              </a:ext>
            </a:extLst>
          </p:cNvPr>
          <p:cNvCxnSpPr>
            <a:cxnSpLocks/>
          </p:cNvCxnSpPr>
          <p:nvPr/>
        </p:nvCxnSpPr>
        <p:spPr>
          <a:xfrm>
            <a:off x="552450" y="3328099"/>
            <a:ext cx="1728483" cy="0"/>
          </a:xfrm>
          <a:prstGeom prst="straightConnector1">
            <a:avLst/>
          </a:prstGeom>
          <a:ln w="22225">
            <a:solidFill>
              <a:schemeClr val="bg1"/>
            </a:solidFill>
            <a:tailEnd type="none"/>
          </a:ln>
        </p:spPr>
        <p:style>
          <a:lnRef idx="1">
            <a:schemeClr val="accent1"/>
          </a:lnRef>
          <a:fillRef idx="0">
            <a:schemeClr val="accent1"/>
          </a:fillRef>
          <a:effectRef idx="0">
            <a:schemeClr val="accent1"/>
          </a:effectRef>
          <a:fontRef idx="minor">
            <a:schemeClr val="tx1"/>
          </a:fontRef>
        </p:style>
      </p:cxnSp>
      <p:pic>
        <p:nvPicPr>
          <p:cNvPr id="16" name="Graphic 15" descr="Head with gears with solid fill">
            <a:extLst>
              <a:ext uri="{FF2B5EF4-FFF2-40B4-BE49-F238E27FC236}">
                <a16:creationId xmlns:a16="http://schemas.microsoft.com/office/drawing/2014/main" id="{7EA247B6-29ED-DDE8-FA6E-B4DB384388B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1355" y="1703062"/>
            <a:ext cx="1512000" cy="1512000"/>
          </a:xfrm>
          <a:prstGeom prst="rect">
            <a:avLst/>
          </a:prstGeom>
        </p:spPr>
      </p:pic>
      <p:pic>
        <p:nvPicPr>
          <p:cNvPr id="19" name="Graphic 18" descr="Classroom with solid fill">
            <a:extLst>
              <a:ext uri="{FF2B5EF4-FFF2-40B4-BE49-F238E27FC236}">
                <a16:creationId xmlns:a16="http://schemas.microsoft.com/office/drawing/2014/main" id="{C0E159F4-B8ED-0260-F31F-5F48BA7ECFE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95294" y="1559062"/>
            <a:ext cx="1656000" cy="1656000"/>
          </a:xfrm>
          <a:prstGeom prst="rect">
            <a:avLst/>
          </a:prstGeom>
        </p:spPr>
      </p:pic>
      <p:sp>
        <p:nvSpPr>
          <p:cNvPr id="20" name="Rectangle 19">
            <a:extLst>
              <a:ext uri="{FF2B5EF4-FFF2-40B4-BE49-F238E27FC236}">
                <a16:creationId xmlns:a16="http://schemas.microsoft.com/office/drawing/2014/main" id="{DAC30F79-D721-944B-3A74-EEF7A04ABFCC}"/>
              </a:ext>
            </a:extLst>
          </p:cNvPr>
          <p:cNvSpPr/>
          <p:nvPr/>
        </p:nvSpPr>
        <p:spPr>
          <a:xfrm>
            <a:off x="6198656" y="3593480"/>
            <a:ext cx="2970738" cy="367408"/>
          </a:xfrm>
          <a:prstGeom prst="rect">
            <a:avLst/>
          </a:prstGeom>
        </p:spPr>
        <p:txBody>
          <a:bodyPr wrap="square" lIns="0" tIns="0" rIns="0" bIns="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CPD hours</a:t>
            </a:r>
            <a:endParaRPr kumimoji="0" lang="en-GB" sz="2800" b="1" i="0" u="none" strike="noStrike" kern="1200" cap="none" spc="0" normalizeH="0" baseline="0" noProof="0" dirty="0">
              <a:ln>
                <a:noFill/>
              </a:ln>
              <a:solidFill>
                <a:prstClr val="black"/>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21" name="Rectangle 20">
            <a:extLst>
              <a:ext uri="{FF2B5EF4-FFF2-40B4-BE49-F238E27FC236}">
                <a16:creationId xmlns:a16="http://schemas.microsoft.com/office/drawing/2014/main" id="{B928D993-0DA5-A83F-3D42-D58250A24015}"/>
              </a:ext>
            </a:extLst>
          </p:cNvPr>
          <p:cNvSpPr/>
          <p:nvPr/>
        </p:nvSpPr>
        <p:spPr>
          <a:xfrm>
            <a:off x="3066416" y="3529901"/>
            <a:ext cx="2970738" cy="367408"/>
          </a:xfrm>
          <a:prstGeom prst="rect">
            <a:avLst/>
          </a:prstGeom>
        </p:spPr>
        <p:txBody>
          <a:bodyPr wrap="square" lIns="0" tIns="0" rIns="0" bIns="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Case Study</a:t>
            </a:r>
            <a:endParaRPr kumimoji="0" lang="en-GB" sz="2800" b="1" i="0" u="none" strike="noStrike" kern="1200" cap="none" spc="0" normalizeH="0" baseline="0" noProof="0" dirty="0">
              <a:ln>
                <a:noFill/>
              </a:ln>
              <a:solidFill>
                <a:prstClr val="black"/>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Tree>
    <p:custDataLst>
      <p:tags r:id="rId1"/>
    </p:custDataLst>
    <p:extLst>
      <p:ext uri="{BB962C8B-B14F-4D97-AF65-F5344CB8AC3E}">
        <p14:creationId xmlns:p14="http://schemas.microsoft.com/office/powerpoint/2010/main" val="264598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6"/>
                                        </p:tgtEl>
                                        <p:attrNameLst>
                                          <p:attrName>style.visibility</p:attrName>
                                        </p:attrNameLst>
                                      </p:cBhvr>
                                      <p:to>
                                        <p:strVal val="visible"/>
                                      </p:to>
                                    </p:set>
                                    <p:animEffect transition="in" filter="fade">
                                      <p:cBhvr>
                                        <p:cTn id="14" dur="1000"/>
                                        <p:tgtEl>
                                          <p:spTgt spid="66"/>
                                        </p:tgtEl>
                                      </p:cBhvr>
                                    </p:animEffect>
                                    <p:anim calcmode="lin" valueType="num">
                                      <p:cBhvr>
                                        <p:cTn id="15" dur="1000" fill="hold"/>
                                        <p:tgtEl>
                                          <p:spTgt spid="66"/>
                                        </p:tgtEl>
                                        <p:attrNameLst>
                                          <p:attrName>ppt_x</p:attrName>
                                        </p:attrNameLst>
                                      </p:cBhvr>
                                      <p:tavLst>
                                        <p:tav tm="0">
                                          <p:val>
                                            <p:strVal val="#ppt_x"/>
                                          </p:val>
                                        </p:tav>
                                        <p:tav tm="100000">
                                          <p:val>
                                            <p:strVal val="#ppt_x"/>
                                          </p:val>
                                        </p:tav>
                                      </p:tavLst>
                                    </p:anim>
                                    <p:anim calcmode="lin" valueType="num">
                                      <p:cBhvr>
                                        <p:cTn id="16"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9"/>
                                        </p:tgtEl>
                                        <p:attrNameLst>
                                          <p:attrName>style.visibility</p:attrName>
                                        </p:attrNameLst>
                                      </p:cBhvr>
                                      <p:to>
                                        <p:strVal val="visible"/>
                                      </p:to>
                                    </p:set>
                                    <p:animEffect transition="in" filter="fade">
                                      <p:cBhvr>
                                        <p:cTn id="21" dur="1000"/>
                                        <p:tgtEl>
                                          <p:spTgt spid="69"/>
                                        </p:tgtEl>
                                      </p:cBhvr>
                                    </p:animEffect>
                                    <p:anim calcmode="lin" valueType="num">
                                      <p:cBhvr>
                                        <p:cTn id="22" dur="1000" fill="hold"/>
                                        <p:tgtEl>
                                          <p:spTgt spid="69"/>
                                        </p:tgtEl>
                                        <p:attrNameLst>
                                          <p:attrName>ppt_x</p:attrName>
                                        </p:attrNameLst>
                                      </p:cBhvr>
                                      <p:tavLst>
                                        <p:tav tm="0">
                                          <p:val>
                                            <p:strVal val="#ppt_x"/>
                                          </p:val>
                                        </p:tav>
                                        <p:tav tm="100000">
                                          <p:val>
                                            <p:strVal val="#ppt_x"/>
                                          </p:val>
                                        </p:tav>
                                      </p:tavLst>
                                    </p:anim>
                                    <p:anim calcmode="lin" valueType="num">
                                      <p:cBhvr>
                                        <p:cTn id="23"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1000"/>
                                        <p:tgtEl>
                                          <p:spTgt spid="68"/>
                                        </p:tgtEl>
                                      </p:cBhvr>
                                    </p:animEffect>
                                    <p:anim calcmode="lin" valueType="num">
                                      <p:cBhvr>
                                        <p:cTn id="29" dur="1000" fill="hold"/>
                                        <p:tgtEl>
                                          <p:spTgt spid="68"/>
                                        </p:tgtEl>
                                        <p:attrNameLst>
                                          <p:attrName>ppt_x</p:attrName>
                                        </p:attrNameLst>
                                      </p:cBhvr>
                                      <p:tavLst>
                                        <p:tav tm="0">
                                          <p:val>
                                            <p:strVal val="#ppt_x"/>
                                          </p:val>
                                        </p:tav>
                                        <p:tav tm="100000">
                                          <p:val>
                                            <p:strVal val="#ppt_x"/>
                                          </p:val>
                                        </p:tav>
                                      </p:tavLst>
                                    </p:anim>
                                    <p:anim calcmode="lin" valueType="num">
                                      <p:cBhvr>
                                        <p:cTn id="30"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6" grpId="0" animBg="1"/>
      <p:bldP spid="68" grpId="0" animBg="1"/>
      <p:bldP spid="6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691A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D63B8-9791-47C5-B0CE-E64C33086C0E}"/>
              </a:ext>
            </a:extLst>
          </p:cNvPr>
          <p:cNvSpPr>
            <a:spLocks noGrp="1"/>
          </p:cNvSpPr>
          <p:nvPr>
            <p:ph type="ctrTitle"/>
          </p:nvPr>
        </p:nvSpPr>
        <p:spPr>
          <a:xfrm>
            <a:off x="445187" y="1597771"/>
            <a:ext cx="5943738" cy="3275676"/>
          </a:xfrm>
          <a:noFill/>
        </p:spPr>
        <p:txBody>
          <a:bodyPr vert="horz" lIns="91440" tIns="45720" rIns="91440" bIns="45720" rtlCol="0" anchor="ctr">
            <a:normAutofit/>
          </a:bodyPr>
          <a:lstStyle/>
          <a:p>
            <a:r>
              <a:rPr lang="en-US" sz="4000" dirty="0"/>
              <a:t>RICS Matrics</a:t>
            </a:r>
            <a:br>
              <a:rPr lang="en-US" sz="4000" dirty="0"/>
            </a:br>
            <a:r>
              <a:rPr lang="en-US" sz="4000" dirty="0"/>
              <a:t>(Early Career Network)</a:t>
            </a:r>
            <a:br>
              <a:rPr lang="en-US" dirty="0"/>
            </a:br>
            <a:br>
              <a:rPr lang="en-GB" sz="2400" dirty="0"/>
            </a:br>
            <a:endParaRPr lang="en-US" sz="2200" dirty="0"/>
          </a:p>
        </p:txBody>
      </p:sp>
    </p:spTree>
    <p:extLst>
      <p:ext uri="{BB962C8B-B14F-4D97-AF65-F5344CB8AC3E}">
        <p14:creationId xmlns:p14="http://schemas.microsoft.com/office/powerpoint/2010/main" val="1530248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etwork connection over city concept">
            <a:extLst>
              <a:ext uri="{FF2B5EF4-FFF2-40B4-BE49-F238E27FC236}">
                <a16:creationId xmlns:a16="http://schemas.microsoft.com/office/drawing/2014/main" id="{12B2E9B9-F091-4DF2-992B-42BCEC6E8B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494"/>
          <a:stretch/>
        </p:blipFill>
        <p:spPr bwMode="auto">
          <a:xfrm>
            <a:off x="0" y="0"/>
            <a:ext cx="12192000" cy="7125512"/>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DB1BFE1A-CD85-4050-8F8F-C5B2F0C7F5B6}"/>
              </a:ext>
            </a:extLst>
          </p:cNvPr>
          <p:cNvSpPr/>
          <p:nvPr/>
        </p:nvSpPr>
        <p:spPr>
          <a:xfrm>
            <a:off x="428608" y="4120394"/>
            <a:ext cx="11439895" cy="2490537"/>
          </a:xfrm>
          <a:prstGeom prst="rect">
            <a:avLst/>
          </a:prstGeom>
          <a:solidFill>
            <a:srgbClr val="1691A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565E3F37-C225-46A6-930E-4E88B53EBDD1}"/>
              </a:ext>
            </a:extLst>
          </p:cNvPr>
          <p:cNvSpPr>
            <a:spLocks noGrp="1"/>
          </p:cNvSpPr>
          <p:nvPr>
            <p:ph type="body" sz="quarter" idx="12"/>
          </p:nvPr>
        </p:nvSpPr>
        <p:spPr>
          <a:xfrm>
            <a:off x="852055" y="4275007"/>
            <a:ext cx="10892640" cy="2850506"/>
          </a:xfrm>
        </p:spPr>
        <p:txBody>
          <a:bodyPr/>
          <a:lstStyle/>
          <a:p>
            <a:r>
              <a:rPr lang="en-GB"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RICS student status is exclusively for those working towards a professional career in surveying. </a:t>
            </a:r>
            <a:br>
              <a:rPr lang="en-GB"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en-GB"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GB"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Those eligible to become RICS students must be studying towards or have completed a course within land, real estate, construction and infrastructure. </a:t>
            </a:r>
            <a:endParaRPr lang="en-GB" sz="2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GB"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Register online at </a:t>
            </a:r>
            <a:r>
              <a:rPr lang="en-GB" sz="2400" b="1" dirty="0">
                <a:solidFill>
                  <a:schemeClr val="bg1"/>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http://www.rics.org/uk/join/student/</a:t>
            </a:r>
            <a:r>
              <a:rPr lang="en-GB"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a:p>
            <a:endParaRPr lang="en-US" dirty="0"/>
          </a:p>
        </p:txBody>
      </p:sp>
      <p:sp>
        <p:nvSpPr>
          <p:cNvPr id="12" name="Rectangle 11">
            <a:extLst>
              <a:ext uri="{FF2B5EF4-FFF2-40B4-BE49-F238E27FC236}">
                <a16:creationId xmlns:a16="http://schemas.microsoft.com/office/drawing/2014/main" id="{B74A5FEB-D433-452A-A942-3DE0DE9C1692}"/>
              </a:ext>
            </a:extLst>
          </p:cNvPr>
          <p:cNvSpPr/>
          <p:nvPr/>
        </p:nvSpPr>
        <p:spPr>
          <a:xfrm>
            <a:off x="1095588" y="409074"/>
            <a:ext cx="9773027" cy="780295"/>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8BE629BF-874C-4BF0-B2BD-CB056CB11F9A}"/>
              </a:ext>
            </a:extLst>
          </p:cNvPr>
          <p:cNvSpPr txBox="1"/>
          <p:nvPr/>
        </p:nvSpPr>
        <p:spPr>
          <a:xfrm>
            <a:off x="1323385" y="597534"/>
            <a:ext cx="9650343" cy="591835"/>
          </a:xfrm>
          <a:prstGeom prst="rect">
            <a:avLst/>
          </a:prstGeom>
          <a:noFill/>
        </p:spPr>
        <p:txBody>
          <a:bodyPr wrap="square" lIns="0" tIns="0" rIns="0" bIns="0" rtlCol="0" anchor="t" anchorCtr="0">
            <a:no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RICS </a:t>
            </a:r>
            <a:r>
              <a:rPr kumimoji="0" lang="en-US" sz="3200" b="0" i="0" u="none" strike="noStrike" kern="1200" cap="none" spc="0" normalizeH="0" baseline="0" noProof="0" dirty="0" err="1">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Matrics</a:t>
            </a:r>
            <a:r>
              <a:rPr kumimoji="0" lang="en-US" sz="32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 Did you know its free??</a:t>
            </a:r>
          </a:p>
        </p:txBody>
      </p:sp>
    </p:spTree>
    <p:extLst>
      <p:ext uri="{BB962C8B-B14F-4D97-AF65-F5344CB8AC3E}">
        <p14:creationId xmlns:p14="http://schemas.microsoft.com/office/powerpoint/2010/main" val="373713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2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decel="30769" fill="hold" grpId="0" nodeType="withEffect">
                                  <p:stCondLst>
                                    <p:cond delay="75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650" fill="hold"/>
                                        <p:tgtEl>
                                          <p:spTgt spid="12"/>
                                        </p:tgtEl>
                                        <p:attrNameLst>
                                          <p:attrName>ppt_x</p:attrName>
                                        </p:attrNameLst>
                                      </p:cBhvr>
                                      <p:tavLst>
                                        <p:tav tm="0">
                                          <p:val>
                                            <p:strVal val="0-#ppt_w/2"/>
                                          </p:val>
                                        </p:tav>
                                        <p:tav tm="100000">
                                          <p:val>
                                            <p:strVal val="#ppt_x"/>
                                          </p:val>
                                        </p:tav>
                                      </p:tavLst>
                                    </p:anim>
                                    <p:anim calcmode="lin" valueType="num">
                                      <p:cBhvr additive="base">
                                        <p:cTn id="13" dur="6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roup working together on laptop">
            <a:extLst>
              <a:ext uri="{FF2B5EF4-FFF2-40B4-BE49-F238E27FC236}">
                <a16:creationId xmlns:a16="http://schemas.microsoft.com/office/drawing/2014/main" id="{FA381DD7-1CA8-4BAC-8174-5967003A0E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6D9C90B2-A3A6-419D-8E4D-1D56C1251D1C}"/>
              </a:ext>
            </a:extLst>
          </p:cNvPr>
          <p:cNvSpPr/>
          <p:nvPr/>
        </p:nvSpPr>
        <p:spPr>
          <a:xfrm>
            <a:off x="306931" y="1297363"/>
            <a:ext cx="6406690" cy="4086871"/>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BD4D32F4-DEC8-406D-98E4-B50A5FCDCD5C}"/>
              </a:ext>
            </a:extLst>
          </p:cNvPr>
          <p:cNvSpPr txBox="1"/>
          <p:nvPr/>
        </p:nvSpPr>
        <p:spPr>
          <a:xfrm>
            <a:off x="485502" y="1473766"/>
            <a:ext cx="6512881" cy="3008180"/>
          </a:xfrm>
          <a:prstGeom prst="rect">
            <a:avLst/>
          </a:prstGeom>
          <a:noFill/>
        </p:spPr>
        <p:txBody>
          <a:bodyPr wrap="square" lIns="0" tIns="0" rIns="0" bIns="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40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sym typeface="Gill Sans" charset="0"/>
              </a:rPr>
              <a:t>RICS Matrics is a networking and support group within the RICS especially for students, apprentices, trainees and those newly qualified.</a:t>
            </a:r>
            <a:endParaRPr kumimoji="0" lang="en-GB" sz="40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28248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8" decel="30769" fill="hold" grpId="0" nodeType="withEffect">
                                  <p:stCondLst>
                                    <p:cond delay="75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650" fill="hold"/>
                                        <p:tgtEl>
                                          <p:spTgt spid="9"/>
                                        </p:tgtEl>
                                        <p:attrNameLst>
                                          <p:attrName>ppt_x</p:attrName>
                                        </p:attrNameLst>
                                      </p:cBhvr>
                                      <p:tavLst>
                                        <p:tav tm="0">
                                          <p:val>
                                            <p:strVal val="0-#ppt_w/2"/>
                                          </p:val>
                                        </p:tav>
                                        <p:tav tm="100000">
                                          <p:val>
                                            <p:strVal val="#ppt_x"/>
                                          </p:val>
                                        </p:tav>
                                      </p:tavLst>
                                    </p:anim>
                                    <p:anim calcmode="lin" valueType="num">
                                      <p:cBhvr additive="base">
                                        <p:cTn id="13" dur="6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DAEF8FD-519E-FC13-CB9B-613543BFFEAE}"/>
              </a:ext>
            </a:extLst>
          </p:cNvPr>
          <p:cNvSpPr/>
          <p:nvPr/>
        </p:nvSpPr>
        <p:spPr>
          <a:xfrm>
            <a:off x="6483096" y="-402336"/>
            <a:ext cx="6592824" cy="7364163"/>
          </a:xfrm>
          <a:prstGeom prst="rect">
            <a:avLst/>
          </a:prstGeom>
          <a:solidFill>
            <a:srgbClr val="1691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691A2"/>
              </a:solidFill>
              <a:effectLst/>
              <a:uLnTx/>
              <a:uFillTx/>
              <a:latin typeface="Calibri" panose="020F0502020204030204"/>
              <a:ea typeface="+mn-ea"/>
              <a:cs typeface="+mn-cs"/>
            </a:endParaRPr>
          </a:p>
        </p:txBody>
      </p:sp>
      <p:pic>
        <p:nvPicPr>
          <p:cNvPr id="5122" name="Picture 2" descr="business workers in meeting">
            <a:extLst>
              <a:ext uri="{FF2B5EF4-FFF2-40B4-BE49-F238E27FC236}">
                <a16:creationId xmlns:a16="http://schemas.microsoft.com/office/drawing/2014/main" id="{7477FED9-86CF-4069-BDD1-ADA8781908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813" t="-39" r="11092" b="-1"/>
          <a:stretch/>
        </p:blipFill>
        <p:spPr bwMode="auto">
          <a:xfrm>
            <a:off x="-332509" y="-120316"/>
            <a:ext cx="7433706" cy="697831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CA2FBDD-4E90-4224-AA7A-1A791DDB8B82}"/>
              </a:ext>
            </a:extLst>
          </p:cNvPr>
          <p:cNvSpPr txBox="1"/>
          <p:nvPr/>
        </p:nvSpPr>
        <p:spPr>
          <a:xfrm>
            <a:off x="7356765" y="418349"/>
            <a:ext cx="4835235" cy="11302598"/>
          </a:xfrm>
          <a:prstGeom prst="rect">
            <a:avLst/>
          </a:prstGeom>
          <a:noFill/>
        </p:spPr>
        <p:txBody>
          <a:bodyPr wrap="square" lIns="0" tIns="0" rIns="0" bIns="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RICS MATRICS: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The Purpose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Provides support and personal development to new members entering the profession</a:t>
            </a:r>
            <a:br>
              <a:rPr kumimoji="0" lang="en-GB" sz="24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endParaRPr kumimoji="0" lang="en-GB" sz="12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Inspires the Next Generation</a:t>
            </a:r>
            <a:br>
              <a:rPr kumimoji="0" lang="en-GB" sz="24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endParaRPr kumimoji="0" lang="en-GB" sz="18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Provides networking and business contacts</a:t>
            </a:r>
            <a:br>
              <a:rPr kumimoji="0" lang="en-GB" sz="24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endParaRPr kumimoji="0" lang="en-GB" sz="18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Ensures development, promotion and growth of </a:t>
            </a:r>
            <a:br>
              <a:rPr kumimoji="0" lang="en-GB" sz="24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GB" sz="24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the RICS </a:t>
            </a:r>
          </a:p>
        </p:txBody>
      </p:sp>
    </p:spTree>
    <p:extLst>
      <p:ext uri="{BB962C8B-B14F-4D97-AF65-F5344CB8AC3E}">
        <p14:creationId xmlns:p14="http://schemas.microsoft.com/office/powerpoint/2010/main" val="25214570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4C23C-98B6-7ADF-6FEF-661609B11A0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E14496A-3F44-7DAC-8682-A932A73B2100}"/>
              </a:ext>
            </a:extLst>
          </p:cNvPr>
          <p:cNvSpPr>
            <a:spLocks noGrp="1"/>
          </p:cNvSpPr>
          <p:nvPr>
            <p:ph type="body" sz="quarter" idx="10"/>
          </p:nvPr>
        </p:nvSpPr>
        <p:spPr/>
        <p:txBody>
          <a:bodyPr lIns="0" tIns="45720" rIns="0" bIns="45720" anchor="t"/>
          <a:lstStyle/>
          <a:p>
            <a:r>
              <a:rPr lang="it-IT" dirty="0"/>
              <a:t>The </a:t>
            </a:r>
            <a:r>
              <a:rPr lang="it-IT" dirty="0" err="1"/>
              <a:t>Italian</a:t>
            </a:r>
            <a:r>
              <a:rPr lang="it-IT" dirty="0"/>
              <a:t> Committee</a:t>
            </a:r>
            <a:endParaRPr lang="en-GB" dirty="0"/>
          </a:p>
        </p:txBody>
      </p:sp>
      <p:sp>
        <p:nvSpPr>
          <p:cNvPr id="5" name="Text Placeholder 4">
            <a:extLst>
              <a:ext uri="{FF2B5EF4-FFF2-40B4-BE49-F238E27FC236}">
                <a16:creationId xmlns:a16="http://schemas.microsoft.com/office/drawing/2014/main" id="{C90252E8-7F00-3EC8-9BB7-6449549B011D}"/>
              </a:ext>
            </a:extLst>
          </p:cNvPr>
          <p:cNvSpPr>
            <a:spLocks noGrp="1"/>
          </p:cNvSpPr>
          <p:nvPr>
            <p:ph type="body" sz="quarter" idx="11"/>
          </p:nvPr>
        </p:nvSpPr>
        <p:spPr>
          <a:xfrm>
            <a:off x="1097644" y="3078634"/>
            <a:ext cx="2227580" cy="533400"/>
          </a:xfrm>
        </p:spPr>
        <p:txBody>
          <a:bodyPr/>
          <a:lstStyle/>
          <a:p>
            <a:r>
              <a:rPr lang="it-IT" sz="2000" dirty="0"/>
              <a:t>Giulia Genoni, MRICS</a:t>
            </a:r>
            <a:endParaRPr lang="en-GB" sz="2000" dirty="0"/>
          </a:p>
        </p:txBody>
      </p:sp>
      <p:sp>
        <p:nvSpPr>
          <p:cNvPr id="7" name="Text Placeholder 4">
            <a:extLst>
              <a:ext uri="{FF2B5EF4-FFF2-40B4-BE49-F238E27FC236}">
                <a16:creationId xmlns:a16="http://schemas.microsoft.com/office/drawing/2014/main" id="{5CF9A66D-7E14-2037-E4BF-B22A2D37FD52}"/>
              </a:ext>
            </a:extLst>
          </p:cNvPr>
          <p:cNvSpPr txBox="1">
            <a:spLocks/>
          </p:cNvSpPr>
          <p:nvPr/>
        </p:nvSpPr>
        <p:spPr>
          <a:xfrm>
            <a:off x="3754907" y="3078634"/>
            <a:ext cx="2227580" cy="533400"/>
          </a:xfrm>
          <a:prstGeom prst="rect">
            <a:avLst/>
          </a:prstGeom>
        </p:spPr>
        <p:txBody>
          <a:bodyPr lIns="0" rIns="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000" b="0" i="0" u="none" strike="noStrike" kern="1200" cap="none" spc="0" normalizeH="0" baseline="0" noProof="0" dirty="0">
                <a:ln>
                  <a:noFill/>
                </a:ln>
                <a:solidFill>
                  <a:srgbClr val="4D3069"/>
                </a:solidFill>
                <a:effectLst/>
                <a:uLnTx/>
                <a:uFillTx/>
                <a:latin typeface="Arial"/>
                <a:ea typeface="+mn-ea"/>
                <a:cs typeface="+mn-cs"/>
              </a:rPr>
              <a:t>Veronica Milli, MRICS</a:t>
            </a:r>
            <a:endParaRPr kumimoji="0" lang="en-GB" sz="2000" b="0" i="0" u="none" strike="noStrike" kern="1200" cap="none" spc="0" normalizeH="0" baseline="0" noProof="0" dirty="0">
              <a:ln>
                <a:noFill/>
              </a:ln>
              <a:solidFill>
                <a:srgbClr val="4D3069"/>
              </a:solidFill>
              <a:effectLst/>
              <a:uLnTx/>
              <a:uFillTx/>
              <a:latin typeface="Arial"/>
              <a:ea typeface="+mn-ea"/>
              <a:cs typeface="+mn-cs"/>
            </a:endParaRPr>
          </a:p>
        </p:txBody>
      </p:sp>
      <p:sp>
        <p:nvSpPr>
          <p:cNvPr id="8" name="Text Placeholder 4">
            <a:extLst>
              <a:ext uri="{FF2B5EF4-FFF2-40B4-BE49-F238E27FC236}">
                <a16:creationId xmlns:a16="http://schemas.microsoft.com/office/drawing/2014/main" id="{01B307FB-F979-A06C-0680-F865C82552D8}"/>
              </a:ext>
            </a:extLst>
          </p:cNvPr>
          <p:cNvSpPr txBox="1">
            <a:spLocks/>
          </p:cNvSpPr>
          <p:nvPr/>
        </p:nvSpPr>
        <p:spPr>
          <a:xfrm>
            <a:off x="6412170" y="3078634"/>
            <a:ext cx="2623820" cy="533400"/>
          </a:xfrm>
          <a:prstGeom prst="rect">
            <a:avLst/>
          </a:prstGeom>
        </p:spPr>
        <p:txBody>
          <a:bodyPr lIns="0" rIns="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000" b="0" i="0" u="none" strike="noStrike" kern="1200" cap="none" spc="0" normalizeH="0" baseline="0" noProof="0" dirty="0">
                <a:ln>
                  <a:noFill/>
                </a:ln>
                <a:solidFill>
                  <a:srgbClr val="4D3069"/>
                </a:solidFill>
                <a:effectLst/>
                <a:uLnTx/>
                <a:uFillTx/>
                <a:latin typeface="Arial"/>
                <a:ea typeface="+mn-ea"/>
                <a:cs typeface="+mn-cs"/>
              </a:rPr>
              <a:t>Lorenza Cerrone, MRICS</a:t>
            </a:r>
            <a:endParaRPr kumimoji="0" lang="en-GB" sz="2000" b="0" i="0" u="none" strike="noStrike" kern="1200" cap="none" spc="0" normalizeH="0" baseline="0" noProof="0" dirty="0">
              <a:ln>
                <a:noFill/>
              </a:ln>
              <a:solidFill>
                <a:srgbClr val="4D3069"/>
              </a:solidFill>
              <a:effectLst/>
              <a:uLnTx/>
              <a:uFillTx/>
              <a:latin typeface="Arial"/>
              <a:ea typeface="+mn-ea"/>
              <a:cs typeface="+mn-cs"/>
            </a:endParaRPr>
          </a:p>
        </p:txBody>
      </p:sp>
      <p:pic>
        <p:nvPicPr>
          <p:cNvPr id="13" name="Picture 12" descr="A person smiling with her arms crossed&#10;&#10;Description automatically generated">
            <a:extLst>
              <a:ext uri="{FF2B5EF4-FFF2-40B4-BE49-F238E27FC236}">
                <a16:creationId xmlns:a16="http://schemas.microsoft.com/office/drawing/2014/main" id="{A170B10D-37A4-FDE7-0337-5001A4D38C6F}"/>
              </a:ext>
            </a:extLst>
          </p:cNvPr>
          <p:cNvPicPr>
            <a:picLocks noChangeAspect="1"/>
          </p:cNvPicPr>
          <p:nvPr/>
        </p:nvPicPr>
        <p:blipFill rotWithShape="1">
          <a:blip r:embed="rId2">
            <a:extLst>
              <a:ext uri="{28A0092B-C50C-407E-A947-70E740481C1C}">
                <a14:useLocalDpi xmlns:a14="http://schemas.microsoft.com/office/drawing/2010/main" val="0"/>
              </a:ext>
            </a:extLst>
          </a:blip>
          <a:srcRect l="17737" t="14931" r="30181" b="13194"/>
          <a:stretch/>
        </p:blipFill>
        <p:spPr>
          <a:xfrm rot="5400000">
            <a:off x="1040044" y="1335398"/>
            <a:ext cx="1440000" cy="1324800"/>
          </a:xfrm>
          <a:prstGeom prst="ellipse">
            <a:avLst/>
          </a:prstGeom>
        </p:spPr>
      </p:pic>
      <p:pic>
        <p:nvPicPr>
          <p:cNvPr id="15" name="Picture 14" descr="A person with dark hair wearing a black jacket&#10;&#10;Description automatically generated">
            <a:extLst>
              <a:ext uri="{FF2B5EF4-FFF2-40B4-BE49-F238E27FC236}">
                <a16:creationId xmlns:a16="http://schemas.microsoft.com/office/drawing/2014/main" id="{8E3A3F75-DAE1-3373-99AE-A7F7FAA618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187" y="1277798"/>
            <a:ext cx="1440000" cy="1440000"/>
          </a:xfrm>
          <a:prstGeom prst="ellipse">
            <a:avLst/>
          </a:prstGeom>
        </p:spPr>
      </p:pic>
      <p:sp>
        <p:nvSpPr>
          <p:cNvPr id="2" name="Text Placeholder 4">
            <a:extLst>
              <a:ext uri="{FF2B5EF4-FFF2-40B4-BE49-F238E27FC236}">
                <a16:creationId xmlns:a16="http://schemas.microsoft.com/office/drawing/2014/main" id="{78195173-FC2F-3D8C-1B9C-26D58452F124}"/>
              </a:ext>
            </a:extLst>
          </p:cNvPr>
          <p:cNvSpPr txBox="1">
            <a:spLocks/>
          </p:cNvSpPr>
          <p:nvPr/>
        </p:nvSpPr>
        <p:spPr>
          <a:xfrm>
            <a:off x="2195166" y="5624907"/>
            <a:ext cx="2227580" cy="533400"/>
          </a:xfrm>
          <a:prstGeom prst="rect">
            <a:avLst/>
          </a:prstGeom>
        </p:spPr>
        <p:txBody>
          <a:bodyPr lIns="0" rIns="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000" b="0" i="0" u="none" strike="noStrike" kern="1200" cap="none" spc="0" normalizeH="0" baseline="0" noProof="0" dirty="0">
                <a:ln>
                  <a:noFill/>
                </a:ln>
                <a:solidFill>
                  <a:srgbClr val="4D3069"/>
                </a:solidFill>
                <a:effectLst/>
                <a:uLnTx/>
                <a:uFillTx/>
                <a:latin typeface="Arial"/>
                <a:ea typeface="+mn-ea"/>
                <a:cs typeface="+mn-cs"/>
              </a:rPr>
              <a:t>Matteo Regalli, </a:t>
            </a:r>
            <a:br>
              <a:rPr kumimoji="0" lang="en-GB" sz="2000" b="0" i="0" u="none" strike="noStrike" kern="1200" cap="none" spc="0" normalizeH="0" baseline="0" noProof="0" dirty="0">
                <a:ln>
                  <a:noFill/>
                </a:ln>
                <a:solidFill>
                  <a:srgbClr val="4D3069"/>
                </a:solidFill>
                <a:effectLst/>
                <a:uLnTx/>
                <a:uFillTx/>
                <a:latin typeface="Arial"/>
                <a:ea typeface="+mn-ea"/>
                <a:cs typeface="+mn-cs"/>
              </a:rPr>
            </a:br>
            <a:r>
              <a:rPr kumimoji="0" lang="en-GB" sz="2000" b="0" i="0" u="none" strike="noStrike" kern="1200" cap="none" spc="0" normalizeH="0" baseline="0" noProof="0" dirty="0">
                <a:ln>
                  <a:noFill/>
                </a:ln>
                <a:solidFill>
                  <a:srgbClr val="4D3069"/>
                </a:solidFill>
                <a:effectLst/>
                <a:uLnTx/>
                <a:uFillTx/>
                <a:latin typeface="Arial"/>
                <a:ea typeface="+mn-ea"/>
                <a:cs typeface="+mn-cs"/>
              </a:rPr>
              <a:t>MRICS</a:t>
            </a:r>
            <a:endParaRPr kumimoji="0" lang="it-IT" sz="2000" b="0" i="0" u="none" strike="noStrike" kern="1200" cap="none" spc="0" normalizeH="0" baseline="0" noProof="0" dirty="0">
              <a:ln>
                <a:noFill/>
              </a:ln>
              <a:solidFill>
                <a:srgbClr val="4D3069"/>
              </a:solidFill>
              <a:effectLst/>
              <a:uLnTx/>
              <a:uFillTx/>
              <a:latin typeface="Arial"/>
              <a:ea typeface="+mn-ea"/>
              <a:cs typeface="+mn-cs"/>
            </a:endParaRPr>
          </a:p>
        </p:txBody>
      </p:sp>
      <p:sp>
        <p:nvSpPr>
          <p:cNvPr id="4" name="Text Placeholder 4">
            <a:extLst>
              <a:ext uri="{FF2B5EF4-FFF2-40B4-BE49-F238E27FC236}">
                <a16:creationId xmlns:a16="http://schemas.microsoft.com/office/drawing/2014/main" id="{D767BBDB-DFC4-11B3-29BC-339F4880B48D}"/>
              </a:ext>
            </a:extLst>
          </p:cNvPr>
          <p:cNvSpPr txBox="1">
            <a:spLocks/>
          </p:cNvSpPr>
          <p:nvPr/>
        </p:nvSpPr>
        <p:spPr>
          <a:xfrm>
            <a:off x="5213655" y="5624907"/>
            <a:ext cx="2227580" cy="533400"/>
          </a:xfrm>
          <a:prstGeom prst="rect">
            <a:avLst/>
          </a:prstGeom>
        </p:spPr>
        <p:txBody>
          <a:bodyPr lIns="0" rIns="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000" b="0" i="0" u="none" strike="noStrike" kern="1200" cap="none" spc="0" normalizeH="0" baseline="0" noProof="0" dirty="0">
                <a:ln>
                  <a:noFill/>
                </a:ln>
                <a:solidFill>
                  <a:srgbClr val="4D3069"/>
                </a:solidFill>
                <a:effectLst/>
                <a:uLnTx/>
                <a:uFillTx/>
                <a:latin typeface="Arial"/>
                <a:ea typeface="+mn-ea"/>
                <a:cs typeface="+mn-cs"/>
              </a:rPr>
              <a:t>Melania Arenas Morente, MRICS</a:t>
            </a:r>
            <a:endParaRPr kumimoji="0" lang="en-GB" sz="2000" b="0" i="0" u="none" strike="noStrike" kern="1200" cap="none" spc="0" normalizeH="0" baseline="0" noProof="0" dirty="0">
              <a:ln>
                <a:noFill/>
              </a:ln>
              <a:solidFill>
                <a:srgbClr val="4D3069"/>
              </a:solidFill>
              <a:effectLst/>
              <a:uLnTx/>
              <a:uFillTx/>
              <a:latin typeface="Arial"/>
              <a:ea typeface="+mn-ea"/>
              <a:cs typeface="+mn-cs"/>
            </a:endParaRPr>
          </a:p>
        </p:txBody>
      </p:sp>
      <p:sp>
        <p:nvSpPr>
          <p:cNvPr id="6" name="Text Placeholder 4">
            <a:extLst>
              <a:ext uri="{FF2B5EF4-FFF2-40B4-BE49-F238E27FC236}">
                <a16:creationId xmlns:a16="http://schemas.microsoft.com/office/drawing/2014/main" id="{9B95BADE-FAA5-59B8-97ED-880093707F67}"/>
              </a:ext>
            </a:extLst>
          </p:cNvPr>
          <p:cNvSpPr txBox="1">
            <a:spLocks/>
          </p:cNvSpPr>
          <p:nvPr/>
        </p:nvSpPr>
        <p:spPr>
          <a:xfrm>
            <a:off x="8232143" y="5624907"/>
            <a:ext cx="2227580" cy="533400"/>
          </a:xfrm>
          <a:prstGeom prst="rect">
            <a:avLst/>
          </a:prstGeom>
        </p:spPr>
        <p:txBody>
          <a:bodyPr lIns="0" rIns="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000" b="0" i="0" u="none" strike="noStrike" kern="1200" cap="none" spc="0" normalizeH="0" baseline="0" noProof="0" dirty="0">
                <a:ln>
                  <a:noFill/>
                </a:ln>
                <a:solidFill>
                  <a:srgbClr val="4D3069"/>
                </a:solidFill>
                <a:effectLst/>
                <a:uLnTx/>
                <a:uFillTx/>
                <a:latin typeface="Arial"/>
                <a:ea typeface="+mn-ea"/>
                <a:cs typeface="+mn-cs"/>
              </a:rPr>
              <a:t>Carlo Martucci, MRICS</a:t>
            </a:r>
            <a:endParaRPr kumimoji="0" lang="en-GB" sz="2000" b="0" i="0" u="none" strike="noStrike" kern="1200" cap="none" spc="0" normalizeH="0" baseline="0" noProof="0" dirty="0">
              <a:ln>
                <a:noFill/>
              </a:ln>
              <a:solidFill>
                <a:srgbClr val="4D3069"/>
              </a:solidFill>
              <a:effectLst/>
              <a:uLnTx/>
              <a:uFillTx/>
              <a:latin typeface="Arial"/>
              <a:ea typeface="+mn-ea"/>
              <a:cs typeface="+mn-cs"/>
            </a:endParaRPr>
          </a:p>
        </p:txBody>
      </p:sp>
      <p:sp>
        <p:nvSpPr>
          <p:cNvPr id="10" name="Text Placeholder 4">
            <a:extLst>
              <a:ext uri="{FF2B5EF4-FFF2-40B4-BE49-F238E27FC236}">
                <a16:creationId xmlns:a16="http://schemas.microsoft.com/office/drawing/2014/main" id="{C99E7C53-6EB3-9E7E-FA07-4BBDA23612F0}"/>
              </a:ext>
            </a:extLst>
          </p:cNvPr>
          <p:cNvSpPr txBox="1">
            <a:spLocks/>
          </p:cNvSpPr>
          <p:nvPr/>
        </p:nvSpPr>
        <p:spPr>
          <a:xfrm>
            <a:off x="9465674" y="3078634"/>
            <a:ext cx="2227580" cy="533400"/>
          </a:xfrm>
          <a:prstGeom prst="rect">
            <a:avLst/>
          </a:prstGeom>
        </p:spPr>
        <p:txBody>
          <a:bodyPr lIns="0" rIns="0"/>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000" b="0" i="0" u="none" strike="noStrike" kern="1200" cap="none" spc="0" normalizeH="0" baseline="0" noProof="0" dirty="0">
                <a:ln>
                  <a:noFill/>
                </a:ln>
                <a:solidFill>
                  <a:srgbClr val="4D3069"/>
                </a:solidFill>
                <a:effectLst/>
                <a:uLnTx/>
                <a:uFillTx/>
                <a:latin typeface="Arial"/>
                <a:ea typeface="+mn-ea"/>
                <a:cs typeface="+mn-cs"/>
              </a:rPr>
              <a:t>Andrea Mele, MRICS</a:t>
            </a:r>
            <a:endParaRPr kumimoji="0" lang="en-GB" sz="2000" b="0" i="0" u="none" strike="noStrike" kern="1200" cap="none" spc="0" normalizeH="0" baseline="0" noProof="0" dirty="0">
              <a:ln>
                <a:noFill/>
              </a:ln>
              <a:solidFill>
                <a:srgbClr val="4D3069"/>
              </a:solidFill>
              <a:effectLst/>
              <a:uLnTx/>
              <a:uFillTx/>
              <a:latin typeface="Arial"/>
              <a:ea typeface="+mn-ea"/>
              <a:cs typeface="+mn-cs"/>
            </a:endParaRPr>
          </a:p>
        </p:txBody>
      </p:sp>
      <p:pic>
        <p:nvPicPr>
          <p:cNvPr id="12" name="Picture 11" descr="A person in a black jacket&#10;&#10;Description automatically generated">
            <a:extLst>
              <a:ext uri="{FF2B5EF4-FFF2-40B4-BE49-F238E27FC236}">
                <a16:creationId xmlns:a16="http://schemas.microsoft.com/office/drawing/2014/main" id="{C005E2C2-82BE-15B2-EFF6-1A8B8B40CB4B}"/>
              </a:ext>
            </a:extLst>
          </p:cNvPr>
          <p:cNvPicPr>
            <a:picLocks noChangeAspect="1"/>
          </p:cNvPicPr>
          <p:nvPr/>
        </p:nvPicPr>
        <p:blipFill rotWithShape="1">
          <a:blip r:embed="rId4">
            <a:extLst>
              <a:ext uri="{28A0092B-C50C-407E-A947-70E740481C1C}">
                <a14:useLocalDpi xmlns:a14="http://schemas.microsoft.com/office/drawing/2010/main" val="0"/>
              </a:ext>
            </a:extLst>
          </a:blip>
          <a:srcRect t="7338" r="4750" b="29162"/>
          <a:stretch/>
        </p:blipFill>
        <p:spPr>
          <a:xfrm>
            <a:off x="6637930" y="1277798"/>
            <a:ext cx="1440000" cy="1440001"/>
          </a:xfrm>
          <a:prstGeom prst="ellipse">
            <a:avLst/>
          </a:prstGeom>
        </p:spPr>
      </p:pic>
      <p:pic>
        <p:nvPicPr>
          <p:cNvPr id="18" name="Picture 17" descr="A person with a beard wearing glasses and a suit&#10;&#10;Description automatically generated">
            <a:extLst>
              <a:ext uri="{FF2B5EF4-FFF2-40B4-BE49-F238E27FC236}">
                <a16:creationId xmlns:a16="http://schemas.microsoft.com/office/drawing/2014/main" id="{277ACA02-1D47-5EB0-02F7-5DE6720C97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92105" y="4093537"/>
            <a:ext cx="1440000" cy="1440000"/>
          </a:xfrm>
          <a:prstGeom prst="ellipse">
            <a:avLst/>
          </a:prstGeom>
        </p:spPr>
      </p:pic>
      <p:pic>
        <p:nvPicPr>
          <p:cNvPr id="20" name="Picture 19" descr="A person in a suit&#10;&#10;Description automatically generated">
            <a:extLst>
              <a:ext uri="{FF2B5EF4-FFF2-40B4-BE49-F238E27FC236}">
                <a16:creationId xmlns:a16="http://schemas.microsoft.com/office/drawing/2014/main" id="{14285E8E-4ECA-99AF-0735-CE0AFBE1F8B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65674" y="1277798"/>
            <a:ext cx="1440000" cy="1440000"/>
          </a:xfrm>
          <a:prstGeom prst="ellipse">
            <a:avLst/>
          </a:prstGeom>
        </p:spPr>
      </p:pic>
      <p:pic>
        <p:nvPicPr>
          <p:cNvPr id="22" name="Picture 21" descr="A person in a suit and tie&#10;&#10;Description automatically generated">
            <a:extLst>
              <a:ext uri="{FF2B5EF4-FFF2-40B4-BE49-F238E27FC236}">
                <a16:creationId xmlns:a16="http://schemas.microsoft.com/office/drawing/2014/main" id="{42E155E3-EF6C-8BFB-D90B-6B7DDAC1E0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95166" y="4093537"/>
            <a:ext cx="1440000" cy="1440000"/>
          </a:xfrm>
          <a:prstGeom prst="ellipse">
            <a:avLst/>
          </a:prstGeom>
        </p:spPr>
      </p:pic>
      <p:pic>
        <p:nvPicPr>
          <p:cNvPr id="24" name="Picture 23" descr="A person with her arms crossed&#10;&#10;Description automatically generated">
            <a:extLst>
              <a:ext uri="{FF2B5EF4-FFF2-40B4-BE49-F238E27FC236}">
                <a16:creationId xmlns:a16="http://schemas.microsoft.com/office/drawing/2014/main" id="{D6A28187-D636-4AA1-4BE5-9B1602CBFF4C}"/>
              </a:ext>
            </a:extLst>
          </p:cNvPr>
          <p:cNvPicPr>
            <a:picLocks noChangeAspect="1"/>
          </p:cNvPicPr>
          <p:nvPr/>
        </p:nvPicPr>
        <p:blipFill rotWithShape="1">
          <a:blip r:embed="rId8">
            <a:extLst>
              <a:ext uri="{28A0092B-C50C-407E-A947-70E740481C1C}">
                <a14:useLocalDpi xmlns:a14="http://schemas.microsoft.com/office/drawing/2010/main" val="0"/>
              </a:ext>
            </a:extLst>
          </a:blip>
          <a:srcRect l="10535" r="22113"/>
          <a:stretch/>
        </p:blipFill>
        <p:spPr>
          <a:xfrm>
            <a:off x="5243635" y="4100946"/>
            <a:ext cx="1440000" cy="1425183"/>
          </a:xfrm>
          <a:prstGeom prst="ellipse">
            <a:avLst/>
          </a:prstGeom>
        </p:spPr>
      </p:pic>
    </p:spTree>
    <p:extLst>
      <p:ext uri="{BB962C8B-B14F-4D97-AF65-F5344CB8AC3E}">
        <p14:creationId xmlns:p14="http://schemas.microsoft.com/office/powerpoint/2010/main" val="36552354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6424A"/>
        </a:solidFill>
        <a:effectLst/>
      </p:bgPr>
    </p:bg>
    <p:spTree>
      <p:nvGrpSpPr>
        <p:cNvPr id="1" name=""/>
        <p:cNvGrpSpPr/>
        <p:nvPr/>
      </p:nvGrpSpPr>
      <p:grpSpPr>
        <a:xfrm>
          <a:off x="0" y="0"/>
          <a:ext cx="0" cy="0"/>
          <a:chOff x="0" y="0"/>
          <a:chExt cx="0" cy="0"/>
        </a:xfrm>
      </p:grpSpPr>
      <p:sp>
        <p:nvSpPr>
          <p:cNvPr id="81" name="TextBox 80">
            <a:extLst>
              <a:ext uri="{FF2B5EF4-FFF2-40B4-BE49-F238E27FC236}">
                <a16:creationId xmlns:a16="http://schemas.microsoft.com/office/drawing/2014/main" id="{0139B831-A2A2-41D7-BB19-3F5A1D9DA00F}"/>
              </a:ext>
            </a:extLst>
          </p:cNvPr>
          <p:cNvSpPr txBox="1"/>
          <p:nvPr/>
        </p:nvSpPr>
        <p:spPr>
          <a:xfrm>
            <a:off x="4885298" y="121582"/>
            <a:ext cx="6835859" cy="644004"/>
          </a:xfrm>
          <a:prstGeom prst="rect">
            <a:avLst/>
          </a:prstGeom>
          <a:noFill/>
        </p:spPr>
        <p:txBody>
          <a:bodyPr wrap="square" lIns="288000" tIns="72000" rIns="288000" bIns="72000" rtlCol="0"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Useful </a:t>
            </a:r>
            <a:r>
              <a:rPr kumimoji="0" lang="en-US" sz="3600" b="0" i="0" u="none" strike="noStrike" kern="1200" cap="none" spc="0" normalizeH="0" baseline="0" noProof="0" dirty="0">
                <a:ln>
                  <a:noFill/>
                </a:ln>
                <a:solidFill>
                  <a:srgbClr val="33CCCC"/>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Links</a:t>
            </a:r>
            <a:endParaRPr kumimoji="0" lang="en-US" sz="3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1" name="TextBox 30">
            <a:extLst>
              <a:ext uri="{FF2B5EF4-FFF2-40B4-BE49-F238E27FC236}">
                <a16:creationId xmlns:a16="http://schemas.microsoft.com/office/drawing/2014/main" id="{A435F80F-E119-801B-E133-17E4BD024A96}"/>
              </a:ext>
            </a:extLst>
          </p:cNvPr>
          <p:cNvSpPr txBox="1"/>
          <p:nvPr/>
        </p:nvSpPr>
        <p:spPr>
          <a:xfrm>
            <a:off x="5098141" y="743633"/>
            <a:ext cx="7093859" cy="591700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33CCCC"/>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MRICS </a:t>
            </a: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qualification </a:t>
            </a:r>
            <a:b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b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hlinkClick r:id="rId4">
                  <a:extLst>
                    <a:ext uri="{A12FA001-AC4F-418D-AE19-62706E023703}">
                      <ahyp:hlinkClr xmlns:ahyp="http://schemas.microsoft.com/office/drawing/2018/hyperlinkcolor" val="tx"/>
                    </a:ext>
                  </a:extLst>
                </a:hlinkClick>
              </a:rPr>
              <a:t>https://www.rics.org/uk/join/member-mrics/</a:t>
            </a:r>
            <a:endPar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33CCCC"/>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AssocRICS</a:t>
            </a: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qualification </a:t>
            </a:r>
            <a:b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b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hlinkClick r:id="rId5">
                  <a:extLst>
                    <a:ext uri="{A12FA001-AC4F-418D-AE19-62706E023703}">
                      <ahyp:hlinkClr xmlns:ahyp="http://schemas.microsoft.com/office/drawing/2018/hyperlinkcolor" val="tx"/>
                    </a:ext>
                  </a:extLst>
                </a:hlinkClick>
              </a:rPr>
              <a:t>https://www.rics.org/uk/join/new-associate-assocrics/</a:t>
            </a:r>
            <a:endPar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33CCCC"/>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Pathway Guides and Templates </a:t>
            </a:r>
            <a:b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b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hlinkClick r:id="rId6">
                  <a:extLst>
                    <a:ext uri="{A12FA001-AC4F-418D-AE19-62706E023703}">
                      <ahyp:hlinkClr xmlns:ahyp="http://schemas.microsoft.com/office/drawing/2018/hyperlinkcolor" val="tx"/>
                    </a:ext>
                  </a:extLst>
                </a:hlinkClick>
              </a:rPr>
              <a:t>https://www.rics.org/uk/apc/pathway-guides</a:t>
            </a:r>
            <a:endPar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Recognised qualifications for </a:t>
            </a:r>
            <a:r>
              <a:rPr kumimoji="0" lang="en-GB" sz="1600" b="0" i="0" u="none" strike="noStrike" kern="1200" cap="none" spc="0" normalizeH="0" baseline="0" noProof="0" dirty="0">
                <a:ln>
                  <a:noFill/>
                </a:ln>
                <a:solidFill>
                  <a:srgbClr val="33CCCC"/>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direct entry </a:t>
            </a:r>
            <a:b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b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hlinkClick r:id="rId7">
                  <a:extLst>
                    <a:ext uri="{A12FA001-AC4F-418D-AE19-62706E023703}">
                      <ahyp:hlinkClr xmlns:ahyp="http://schemas.microsoft.com/office/drawing/2018/hyperlinkcolor" val="tx"/>
                    </a:ext>
                  </a:extLst>
                </a:hlinkClick>
              </a:rPr>
              <a:t>http://www.rics.org/uk/the-profession/professional-bodies/</a:t>
            </a:r>
            <a:endPar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RICS </a:t>
            </a:r>
            <a:r>
              <a:rPr kumimoji="0" lang="en-GB" sz="1600" b="0" i="0" u="none" strike="noStrike" kern="1200" cap="none" spc="0" normalizeH="0" baseline="0" noProof="0" dirty="0">
                <a:ln>
                  <a:noFill/>
                </a:ln>
                <a:solidFill>
                  <a:srgbClr val="33CCCC"/>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accredited degrees</a:t>
            </a: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a:t>
            </a: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hlinkClick r:id="rId8">
                  <a:extLst>
                    <a:ext uri="{A12FA001-AC4F-418D-AE19-62706E023703}">
                      <ahyp:hlinkClr xmlns:ahyp="http://schemas.microsoft.com/office/drawing/2018/hyperlinkcolor" val="tx"/>
                    </a:ext>
                  </a:extLst>
                </a:hlinkClick>
              </a:rPr>
              <a:t>http://www.ricscourses.org/Course/#</a:t>
            </a: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33CCCC"/>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APC</a:t>
            </a: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a:t>
            </a:r>
            <a:r>
              <a:rPr kumimoji="0" lang="en-GB" sz="1600" b="0" i="0" u="none" strike="noStrike" kern="1200" cap="none" spc="0" normalizeH="0" baseline="0" noProof="0" dirty="0">
                <a:ln>
                  <a:noFill/>
                </a:ln>
                <a:solidFill>
                  <a:srgbClr val="33CCCC"/>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Candidate</a:t>
            </a: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support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hlinkClick r:id="rId9">
                  <a:extLst>
                    <a:ext uri="{A12FA001-AC4F-418D-AE19-62706E023703}">
                      <ahyp:hlinkClr xmlns:ahyp="http://schemas.microsoft.com/office/drawing/2018/hyperlinkcolor" val="tx"/>
                    </a:ext>
                  </a:extLst>
                </a:hlinkClick>
              </a:rPr>
              <a:t>https://www.rics.org/uk/apc/apc-candidate-support/</a:t>
            </a:r>
            <a:endPar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33CCCC"/>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Associate Candidate </a:t>
            </a: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support</a:t>
            </a:r>
            <a:b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b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hlinkClick r:id="rId10">
                  <a:extLst>
                    <a:ext uri="{A12FA001-AC4F-418D-AE19-62706E023703}">
                      <ahyp:hlinkClr xmlns:ahyp="http://schemas.microsoft.com/office/drawing/2018/hyperlinkcolor" val="tx"/>
                    </a:ext>
                  </a:extLst>
                </a:hlinkClick>
              </a:rPr>
              <a:t>https://www.rics.org/uk/apc/associate-candidate-support/</a:t>
            </a:r>
            <a:endPar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APC Assessment </a:t>
            </a:r>
            <a:r>
              <a:rPr kumimoji="0" lang="en-GB" sz="1600" b="0" i="0" u="none" strike="noStrike" kern="1200" cap="none" spc="0" normalizeH="0" baseline="0" noProof="0" dirty="0">
                <a:ln>
                  <a:noFill/>
                </a:ln>
                <a:solidFill>
                  <a:srgbClr val="33CCCC"/>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calendar</a:t>
            </a: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 </a:t>
            </a:r>
            <a:r>
              <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hlinkClick r:id="rId11">
                  <a:extLst>
                    <a:ext uri="{A12FA001-AC4F-418D-AE19-62706E023703}">
                      <ahyp:hlinkClr xmlns:ahyp="http://schemas.microsoft.com/office/drawing/2018/hyperlinkcolor" val="tx"/>
                    </a:ext>
                  </a:extLst>
                </a:hlinkClick>
              </a:rPr>
              <a:t>https://www.rics.org/Global/RICS_Assessment_Calendar_Scot_Eng_wales_RICS_151216_jf.pdf</a:t>
            </a:r>
            <a:endParaRPr kumimoji="0" lang="en-GB" sz="16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377" rtl="0" eaLnBrk="1" fontAlgn="auto" latinLnBrk="0" hangingPunct="1">
              <a:lnSpc>
                <a:spcPct val="100000"/>
              </a:lnSpc>
              <a:spcBef>
                <a:spcPts val="0"/>
              </a:spcBef>
              <a:spcAft>
                <a:spcPts val="0"/>
              </a:spcAft>
              <a:buClr>
                <a:srgbClr val="33CCCC"/>
              </a:buClr>
              <a:buSzTx/>
              <a:buFontTx/>
              <a:buNone/>
              <a:tabLst/>
              <a:defRPr/>
            </a:pPr>
            <a:endParaRPr kumimoji="0" lang="en-GB" sz="105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7" name="Rectangle 6">
            <a:extLst>
              <a:ext uri="{FF2B5EF4-FFF2-40B4-BE49-F238E27FC236}">
                <a16:creationId xmlns:a16="http://schemas.microsoft.com/office/drawing/2014/main" id="{AF95B924-9EFA-CF73-675A-9716FAD04EDA}"/>
              </a:ext>
            </a:extLst>
          </p:cNvPr>
          <p:cNvSpPr/>
          <p:nvPr/>
        </p:nvSpPr>
        <p:spPr>
          <a:xfrm>
            <a:off x="4778877" y="0"/>
            <a:ext cx="212843" cy="6961827"/>
          </a:xfrm>
          <a:prstGeom prst="rect">
            <a:avLst/>
          </a:prstGeom>
          <a:solidFill>
            <a:srgbClr val="0099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picture containing person, computer, indoor, computer&#10;&#10;Description automatically generated">
            <a:extLst>
              <a:ext uri="{FF2B5EF4-FFF2-40B4-BE49-F238E27FC236}">
                <a16:creationId xmlns:a16="http://schemas.microsoft.com/office/drawing/2014/main" id="{FC5D2DC9-4DB5-1333-D0D3-21DAE5986CA6}"/>
              </a:ext>
            </a:extLst>
          </p:cNvPr>
          <p:cNvPicPr>
            <a:picLocks noChangeAspect="1"/>
          </p:cNvPicPr>
          <p:nvPr/>
        </p:nvPicPr>
        <p:blipFill rotWithShape="1">
          <a:blip r:embed="rId12">
            <a:extLst>
              <a:ext uri="{28A0092B-C50C-407E-A947-70E740481C1C}">
                <a14:useLocalDpi xmlns:a14="http://schemas.microsoft.com/office/drawing/2010/main" val="0"/>
              </a:ext>
            </a:extLst>
          </a:blip>
          <a:srcRect r="22433"/>
          <a:stretch/>
        </p:blipFill>
        <p:spPr>
          <a:xfrm>
            <a:off x="-3449470" y="-30295"/>
            <a:ext cx="8228347" cy="7072030"/>
          </a:xfrm>
          <a:prstGeom prst="rect">
            <a:avLst/>
          </a:prstGeom>
        </p:spPr>
      </p:pic>
    </p:spTree>
    <p:custDataLst>
      <p:tags r:id="rId1"/>
    </p:custDataLst>
    <p:extLst>
      <p:ext uri="{BB962C8B-B14F-4D97-AF65-F5344CB8AC3E}">
        <p14:creationId xmlns:p14="http://schemas.microsoft.com/office/powerpoint/2010/main" val="14019399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grpId="0" nodeType="withEffect">
                                  <p:stCondLst>
                                    <p:cond delay="20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0-#ppt_w/2"/>
                                          </p:val>
                                        </p:tav>
                                        <p:tav tm="100000">
                                          <p:val>
                                            <p:strVal val="#ppt_x"/>
                                          </p:val>
                                        </p:tav>
                                      </p:tavLst>
                                    </p:anim>
                                    <p:anim calcmode="lin" valueType="num">
                                      <p:cBhvr additive="base">
                                        <p:cTn id="8" dur="5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A7CCF3-9D83-4502-A643-0D2DEAD7191A}"/>
              </a:ext>
            </a:extLst>
          </p:cNvPr>
          <p:cNvSpPr>
            <a:spLocks noGrp="1"/>
          </p:cNvSpPr>
          <p:nvPr>
            <p:ph type="sldNum" sz="quarter" idx="4294967295"/>
          </p:nvPr>
        </p:nvSpPr>
        <p:spPr>
          <a:xfrm>
            <a:off x="334963" y="6356350"/>
            <a:ext cx="3810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658511-FF46-4F42-B18E-BECC2682166A}" type="slidenum">
              <a:rPr kumimoji="0" lang="en-GB" sz="1050" b="0" i="0" u="none" strike="noStrike" kern="1200" cap="none" spc="0" normalizeH="0" baseline="0" noProof="0" smtClean="0">
                <a:ln>
                  <a:noFill/>
                </a:ln>
                <a:solidFill>
                  <a:srgbClr val="4D3069">
                    <a:tint val="75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050" b="0" i="0" u="none" strike="noStrike" kern="1200" cap="none" spc="0" normalizeH="0" baseline="0" noProof="0" dirty="0">
              <a:ln>
                <a:noFill/>
              </a:ln>
              <a:solidFill>
                <a:srgbClr val="4D3069">
                  <a:tint val="75000"/>
                </a:srgbClr>
              </a:solidFill>
              <a:effectLst/>
              <a:uLnTx/>
              <a:uFillTx/>
              <a:latin typeface="Arial"/>
              <a:ea typeface="+mn-ea"/>
              <a:cs typeface="+mn-cs"/>
            </a:endParaRPr>
          </a:p>
        </p:txBody>
      </p:sp>
      <p:sp>
        <p:nvSpPr>
          <p:cNvPr id="3" name="Footer Placeholder 2">
            <a:extLst>
              <a:ext uri="{FF2B5EF4-FFF2-40B4-BE49-F238E27FC236}">
                <a16:creationId xmlns:a16="http://schemas.microsoft.com/office/drawing/2014/main" id="{D2F52C4B-FADB-4A0D-96B3-957E4A86B87D}"/>
              </a:ext>
            </a:extLst>
          </p:cNvPr>
          <p:cNvSpPr>
            <a:spLocks noGrp="1"/>
          </p:cNvSpPr>
          <p:nvPr>
            <p:ph type="ftr" sz="quarter" idx="4294967295"/>
          </p:nvPr>
        </p:nvSpPr>
        <p:spPr>
          <a:xfrm>
            <a:off x="715963"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4D3069">
                    <a:tint val="75000"/>
                  </a:srgbClr>
                </a:solidFill>
                <a:effectLst/>
                <a:uLnTx/>
                <a:uFillTx/>
                <a:latin typeface="Arial"/>
                <a:ea typeface="+mn-ea"/>
                <a:cs typeface="+mn-cs"/>
              </a:rPr>
              <a:t>© 2020 RICS</a:t>
            </a:r>
            <a:endParaRPr kumimoji="0" lang="en-GB" sz="1050" b="0" i="0" u="none" strike="noStrike" kern="1200" cap="none" spc="0" normalizeH="0" baseline="0" noProof="0" dirty="0">
              <a:ln>
                <a:noFill/>
              </a:ln>
              <a:solidFill>
                <a:srgbClr val="4D3069">
                  <a:tint val="75000"/>
                </a:srgbClr>
              </a:solidFill>
              <a:effectLst/>
              <a:uLnTx/>
              <a:uFillTx/>
              <a:latin typeface="Arial"/>
              <a:ea typeface="+mn-ea"/>
              <a:cs typeface="+mn-cs"/>
            </a:endParaRPr>
          </a:p>
        </p:txBody>
      </p:sp>
      <p:pic>
        <p:nvPicPr>
          <p:cNvPr id="5" name="Picture 4" descr="A picture containing computer&#10;&#10;Description automatically generated">
            <a:extLst>
              <a:ext uri="{FF2B5EF4-FFF2-40B4-BE49-F238E27FC236}">
                <a16:creationId xmlns:a16="http://schemas.microsoft.com/office/drawing/2014/main" id="{9E580EEB-606E-4DAC-8516-8D02436FA1B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9900" y="0"/>
            <a:ext cx="12271899" cy="6858000"/>
          </a:xfrm>
          <a:prstGeom prst="rect">
            <a:avLst/>
          </a:prstGeom>
        </p:spPr>
      </p:pic>
    </p:spTree>
    <p:extLst>
      <p:ext uri="{BB962C8B-B14F-4D97-AF65-F5344CB8AC3E}">
        <p14:creationId xmlns:p14="http://schemas.microsoft.com/office/powerpoint/2010/main" val="381143025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NTv3 RICS revised template - Corporate">
  <a:themeElements>
    <a:clrScheme name="RICS">
      <a:dk1>
        <a:srgbClr val="FFFFFF"/>
      </a:dk1>
      <a:lt1>
        <a:srgbClr val="FFFFFF"/>
      </a:lt1>
      <a:dk2>
        <a:srgbClr val="FFFFFF"/>
      </a:dk2>
      <a:lt2>
        <a:srgbClr val="FFFFFF"/>
      </a:lt2>
      <a:accent1>
        <a:srgbClr val="002147"/>
      </a:accent1>
      <a:accent2>
        <a:srgbClr val="0F4DBC"/>
      </a:accent2>
      <a:accent3>
        <a:srgbClr val="6AADE4"/>
      </a:accent3>
      <a:accent4>
        <a:srgbClr val="00B2A9"/>
      </a:accent4>
      <a:accent5>
        <a:srgbClr val="9A9B9C"/>
      </a:accent5>
      <a:accent6>
        <a:srgbClr val="000000"/>
      </a:accent6>
      <a:hlink>
        <a:srgbClr val="4D3069"/>
      </a:hlink>
      <a:folHlink>
        <a:srgbClr val="36424A"/>
      </a:folHlink>
    </a:clrScheme>
    <a:fontScheme name="RIC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err="1" smtClean="0">
            <a:solidFill>
              <a:srgbClr val="36424A"/>
            </a:solidFill>
          </a:defRPr>
        </a:defPPr>
      </a:lstStyle>
    </a:txDef>
  </a:objectDefaults>
  <a:extraClrSchemeLst/>
</a:theme>
</file>

<file path=ppt/theme/theme3.xml><?xml version="1.0" encoding="utf-8"?>
<a:theme xmlns:a="http://schemas.openxmlformats.org/drawingml/2006/main" name="2_Office Theme">
  <a:themeElements>
    <a:clrScheme name="RICS | Bran Master | 2019">
      <a:dk1>
        <a:srgbClr val="000000"/>
      </a:dk1>
      <a:lt1>
        <a:srgbClr val="FFFFFF"/>
      </a:lt1>
      <a:dk2>
        <a:srgbClr val="4D3069"/>
      </a:dk2>
      <a:lt2>
        <a:srgbClr val="002147"/>
      </a:lt2>
      <a:accent1>
        <a:srgbClr val="36424A"/>
      </a:accent1>
      <a:accent2>
        <a:srgbClr val="0F4DBC"/>
      </a:accent2>
      <a:accent3>
        <a:srgbClr val="6AADE4"/>
      </a:accent3>
      <a:accent4>
        <a:srgbClr val="00B2A9"/>
      </a:accent4>
      <a:accent5>
        <a:srgbClr val="66BC29"/>
      </a:accent5>
      <a:accent6>
        <a:srgbClr val="9A9B9C"/>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Title slides">
  <a:themeElements>
    <a:clrScheme name="RICS PPT">
      <a:dk1>
        <a:srgbClr val="4D3069"/>
      </a:dk1>
      <a:lt1>
        <a:srgbClr val="FFFFFF"/>
      </a:lt1>
      <a:dk2>
        <a:srgbClr val="002147"/>
      </a:dk2>
      <a:lt2>
        <a:srgbClr val="0F4DBC"/>
      </a:lt2>
      <a:accent1>
        <a:srgbClr val="6AADE4"/>
      </a:accent1>
      <a:accent2>
        <a:srgbClr val="00B2A9"/>
      </a:accent2>
      <a:accent3>
        <a:srgbClr val="9A9B9C"/>
      </a:accent3>
      <a:accent4>
        <a:srgbClr val="66BC29"/>
      </a:accent4>
      <a:accent5>
        <a:srgbClr val="AB9E6E"/>
      </a:accent5>
      <a:accent6>
        <a:srgbClr val="882345"/>
      </a:accent6>
      <a:hlink>
        <a:srgbClr val="000000"/>
      </a:hlink>
      <a:folHlink>
        <a:srgbClr val="36424A"/>
      </a:folHlink>
    </a:clrScheme>
    <a:fontScheme name="RIC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 powerpoint template" id="{9ECD8270-7552-4363-A2C1-4C36EA498C75}" vid="{A2619815-D91F-4FEE-9D46-0E9A33B63EA5}"/>
    </a:ext>
  </a:extLst>
</a:theme>
</file>

<file path=ppt/theme/theme5.xml><?xml version="1.0" encoding="utf-8"?>
<a:theme xmlns:a="http://schemas.openxmlformats.org/drawingml/2006/main" name="2_Text and image slides">
  <a:themeElements>
    <a:clrScheme name="RICS PPT">
      <a:dk1>
        <a:srgbClr val="4D3069"/>
      </a:dk1>
      <a:lt1>
        <a:srgbClr val="FFFFFF"/>
      </a:lt1>
      <a:dk2>
        <a:srgbClr val="002147"/>
      </a:dk2>
      <a:lt2>
        <a:srgbClr val="0F4DBC"/>
      </a:lt2>
      <a:accent1>
        <a:srgbClr val="6AADE4"/>
      </a:accent1>
      <a:accent2>
        <a:srgbClr val="00B2A9"/>
      </a:accent2>
      <a:accent3>
        <a:srgbClr val="9A9B9C"/>
      </a:accent3>
      <a:accent4>
        <a:srgbClr val="66BC29"/>
      </a:accent4>
      <a:accent5>
        <a:srgbClr val="AB9E6E"/>
      </a:accent5>
      <a:accent6>
        <a:srgbClr val="882345"/>
      </a:accent6>
      <a:hlink>
        <a:srgbClr val="000000"/>
      </a:hlink>
      <a:folHlink>
        <a:srgbClr val="36424A"/>
      </a:folHlink>
    </a:clrScheme>
    <a:fontScheme name="RIC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3244-RICS_PPT_Template_Corporate_v2" id="{DD7228D8-E3D6-40A5-B820-C122BD215BAB}" vid="{208986F3-04ED-41E0-9F81-9D556F638499}"/>
    </a:ext>
  </a:extLst>
</a:theme>
</file>

<file path=ppt/theme/theme6.xml><?xml version="1.0" encoding="utf-8"?>
<a:theme xmlns:a="http://schemas.openxmlformats.org/drawingml/2006/main" name="1_Title slides">
  <a:themeElements>
    <a:clrScheme name="RICS PPT">
      <a:dk1>
        <a:srgbClr val="4D3069"/>
      </a:dk1>
      <a:lt1>
        <a:srgbClr val="FFFFFF"/>
      </a:lt1>
      <a:dk2>
        <a:srgbClr val="002147"/>
      </a:dk2>
      <a:lt2>
        <a:srgbClr val="0F4DBC"/>
      </a:lt2>
      <a:accent1>
        <a:srgbClr val="6AADE4"/>
      </a:accent1>
      <a:accent2>
        <a:srgbClr val="00B2A9"/>
      </a:accent2>
      <a:accent3>
        <a:srgbClr val="9A9B9C"/>
      </a:accent3>
      <a:accent4>
        <a:srgbClr val="66BC29"/>
      </a:accent4>
      <a:accent5>
        <a:srgbClr val="AB9E6E"/>
      </a:accent5>
      <a:accent6>
        <a:srgbClr val="882345"/>
      </a:accent6>
      <a:hlink>
        <a:srgbClr val="000000"/>
      </a:hlink>
      <a:folHlink>
        <a:srgbClr val="36424A"/>
      </a:folHlink>
    </a:clrScheme>
    <a:fontScheme name="RIC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 powerpoint template" id="{9ECD8270-7552-4363-A2C1-4C36EA498C75}" vid="{A2619815-D91F-4FEE-9D46-0E9A33B63EA5}"/>
    </a:ext>
  </a:extLst>
</a:theme>
</file>

<file path=ppt/theme/theme7.xml><?xml version="1.0" encoding="utf-8"?>
<a:theme xmlns:a="http://schemas.openxmlformats.org/drawingml/2006/main" name="3_Text and image slides">
  <a:themeElements>
    <a:clrScheme name="RICS PPT">
      <a:dk1>
        <a:srgbClr val="4D3069"/>
      </a:dk1>
      <a:lt1>
        <a:srgbClr val="FFFFFF"/>
      </a:lt1>
      <a:dk2>
        <a:srgbClr val="002147"/>
      </a:dk2>
      <a:lt2>
        <a:srgbClr val="0F4DBC"/>
      </a:lt2>
      <a:accent1>
        <a:srgbClr val="6AADE4"/>
      </a:accent1>
      <a:accent2>
        <a:srgbClr val="00B2A9"/>
      </a:accent2>
      <a:accent3>
        <a:srgbClr val="9A9B9C"/>
      </a:accent3>
      <a:accent4>
        <a:srgbClr val="66BC29"/>
      </a:accent4>
      <a:accent5>
        <a:srgbClr val="AB9E6E"/>
      </a:accent5>
      <a:accent6>
        <a:srgbClr val="882345"/>
      </a:accent6>
      <a:hlink>
        <a:srgbClr val="000000"/>
      </a:hlink>
      <a:folHlink>
        <a:srgbClr val="36424A"/>
      </a:folHlink>
    </a:clrScheme>
    <a:fontScheme name="RIC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3244-RICS_PPT_Template_Corporate_v2" id="{DD7228D8-E3D6-40A5-B820-C122BD215BAB}" vid="{208986F3-04ED-41E0-9F81-9D556F638499}"/>
    </a:ext>
  </a:extLst>
</a:theme>
</file>

<file path=ppt/theme/theme8.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9.xml><?xml version="1.0" encoding="utf-8"?>
<a:theme xmlns:a="http://schemas.openxmlformats.org/drawingml/2006/main" name="Text and image slides">
  <a:themeElements>
    <a:clrScheme name="RICS PPT">
      <a:dk1>
        <a:srgbClr val="4D3069"/>
      </a:dk1>
      <a:lt1>
        <a:srgbClr val="FFFFFF"/>
      </a:lt1>
      <a:dk2>
        <a:srgbClr val="002147"/>
      </a:dk2>
      <a:lt2>
        <a:srgbClr val="0F4DBC"/>
      </a:lt2>
      <a:accent1>
        <a:srgbClr val="6AADE4"/>
      </a:accent1>
      <a:accent2>
        <a:srgbClr val="00B2A9"/>
      </a:accent2>
      <a:accent3>
        <a:srgbClr val="9A9B9C"/>
      </a:accent3>
      <a:accent4>
        <a:srgbClr val="66BC29"/>
      </a:accent4>
      <a:accent5>
        <a:srgbClr val="AB9E6E"/>
      </a:accent5>
      <a:accent6>
        <a:srgbClr val="882345"/>
      </a:accent6>
      <a:hlink>
        <a:srgbClr val="000000"/>
      </a:hlink>
      <a:folHlink>
        <a:srgbClr val="36424A"/>
      </a:folHlink>
    </a:clrScheme>
    <a:fontScheme name="RIC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 powerpoint template" id="{9ECD8270-7552-4363-A2C1-4C36EA498C75}" vid="{EBE9C411-CBA4-4ACF-ABC9-6AE14BF93EE7}"/>
    </a:ext>
  </a:extLst>
</a:theme>
</file>

<file path=ppt/theme/theme10.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11.xml><?xml version="1.0" encoding="utf-8"?>
<a:theme xmlns:a="http://schemas.openxmlformats.org/drawingml/2006/main" name="3_Title slides">
  <a:themeElements>
    <a:clrScheme name="RICS PPT">
      <a:dk1>
        <a:srgbClr val="4D3069"/>
      </a:dk1>
      <a:lt1>
        <a:srgbClr val="FFFFFF"/>
      </a:lt1>
      <a:dk2>
        <a:srgbClr val="002147"/>
      </a:dk2>
      <a:lt2>
        <a:srgbClr val="0F4DBC"/>
      </a:lt2>
      <a:accent1>
        <a:srgbClr val="6AADE4"/>
      </a:accent1>
      <a:accent2>
        <a:srgbClr val="00B2A9"/>
      </a:accent2>
      <a:accent3>
        <a:srgbClr val="9A9B9C"/>
      </a:accent3>
      <a:accent4>
        <a:srgbClr val="66BC29"/>
      </a:accent4>
      <a:accent5>
        <a:srgbClr val="AB9E6E"/>
      </a:accent5>
      <a:accent6>
        <a:srgbClr val="882345"/>
      </a:accent6>
      <a:hlink>
        <a:srgbClr val="000000"/>
      </a:hlink>
      <a:folHlink>
        <a:srgbClr val="36424A"/>
      </a:folHlink>
    </a:clrScheme>
    <a:fontScheme name="RIC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 powerpoint template" id="{9ECD8270-7552-4363-A2C1-4C36EA498C75}" vid="{A2619815-D91F-4FEE-9D46-0E9A33B63EA5}"/>
    </a:ext>
  </a:extLst>
</a:theme>
</file>

<file path=ppt/theme/theme12.xml><?xml version="1.0" encoding="utf-8"?>
<a:theme xmlns:a="http://schemas.openxmlformats.org/drawingml/2006/main" name="1_Text and image slides">
  <a:themeElements>
    <a:clrScheme name="RICS PPT">
      <a:dk1>
        <a:srgbClr val="4D3069"/>
      </a:dk1>
      <a:lt1>
        <a:srgbClr val="FFFFFF"/>
      </a:lt1>
      <a:dk2>
        <a:srgbClr val="002147"/>
      </a:dk2>
      <a:lt2>
        <a:srgbClr val="0F4DBC"/>
      </a:lt2>
      <a:accent1>
        <a:srgbClr val="6AADE4"/>
      </a:accent1>
      <a:accent2>
        <a:srgbClr val="00B2A9"/>
      </a:accent2>
      <a:accent3>
        <a:srgbClr val="9A9B9C"/>
      </a:accent3>
      <a:accent4>
        <a:srgbClr val="66BC29"/>
      </a:accent4>
      <a:accent5>
        <a:srgbClr val="AB9E6E"/>
      </a:accent5>
      <a:accent6>
        <a:srgbClr val="882345"/>
      </a:accent6>
      <a:hlink>
        <a:srgbClr val="000000"/>
      </a:hlink>
      <a:folHlink>
        <a:srgbClr val="36424A"/>
      </a:folHlink>
    </a:clrScheme>
    <a:fontScheme name="RIC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3244-RICS_PPT_Template_Corporate_v2" id="{DD7228D8-E3D6-40A5-B820-C122BD215BAB}" vid="{208986F3-04ED-41E0-9F81-9D556F638499}"/>
    </a:ext>
  </a:extLst>
</a:theme>
</file>

<file path=ppt/theme/theme13.xml><?xml version="1.0" encoding="utf-8"?>
<a:theme xmlns:a="http://schemas.openxmlformats.org/drawingml/2006/main" name="4_Text and image slides">
  <a:themeElements>
    <a:clrScheme name="RICS PPT">
      <a:dk1>
        <a:srgbClr val="4D3069"/>
      </a:dk1>
      <a:lt1>
        <a:srgbClr val="FFFFFF"/>
      </a:lt1>
      <a:dk2>
        <a:srgbClr val="002147"/>
      </a:dk2>
      <a:lt2>
        <a:srgbClr val="0F4DBC"/>
      </a:lt2>
      <a:accent1>
        <a:srgbClr val="6AADE4"/>
      </a:accent1>
      <a:accent2>
        <a:srgbClr val="00B2A9"/>
      </a:accent2>
      <a:accent3>
        <a:srgbClr val="9A9B9C"/>
      </a:accent3>
      <a:accent4>
        <a:srgbClr val="66BC29"/>
      </a:accent4>
      <a:accent5>
        <a:srgbClr val="AB9E6E"/>
      </a:accent5>
      <a:accent6>
        <a:srgbClr val="882345"/>
      </a:accent6>
      <a:hlink>
        <a:srgbClr val="000000"/>
      </a:hlink>
      <a:folHlink>
        <a:srgbClr val="36424A"/>
      </a:folHlink>
    </a:clrScheme>
    <a:fontScheme name="RIC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3244-RICS_PPT_Template_Corporate_v2" id="{DD7228D8-E3D6-40A5-B820-C122BD215BAB}" vid="{208986F3-04ED-41E0-9F81-9D556F638499}"/>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C1DBED7722D43498AEE4EC0E1470189" ma:contentTypeVersion="16" ma:contentTypeDescription="Create a new document." ma:contentTypeScope="" ma:versionID="732a9d2fc6330a7cfc2a9789dd9fcec6">
  <xsd:schema xmlns:xsd="http://www.w3.org/2001/XMLSchema" xmlns:xs="http://www.w3.org/2001/XMLSchema" xmlns:p="http://schemas.microsoft.com/office/2006/metadata/properties" xmlns:ns1="http://schemas.microsoft.com/sharepoint/v3" xmlns:ns2="9a9b621d-3e21-4f1b-8f1d-12619cdde128" xmlns:ns3="0a055bc6-6354-4f81-bfb0-a1934081348b" targetNamespace="http://schemas.microsoft.com/office/2006/metadata/properties" ma:root="true" ma:fieldsID="c9e5a36e00c80892ad030c9ee8999181" ns1:_="" ns2:_="" ns3:_="">
    <xsd:import namespace="http://schemas.microsoft.com/sharepoint/v3"/>
    <xsd:import namespace="9a9b621d-3e21-4f1b-8f1d-12619cdde128"/>
    <xsd:import namespace="0a055bc6-6354-4f81-bfb0-a1934081348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1:_ip_UnifiedCompliancePolicyProperties" minOccurs="0"/>
                <xsd:element ref="ns1:_ip_UnifiedCompliancePolicyUIAction" minOccurs="0"/>
                <xsd:element ref="ns3:MediaServiceSearchProperties" minOccurs="0"/>
                <xsd:element ref="ns3:MediaServiceGenerationTime" minOccurs="0"/>
                <xsd:element ref="ns3:MediaServiceEventHashCode" minOccurs="0"/>
                <xsd:element ref="ns3:lcf76f155ced4ddcb4097134ff3c332f" minOccurs="0"/>
                <xsd:element ref="ns2:TaxCatchAll" minOccurs="0"/>
                <xsd:element ref="ns3:MediaServiceDateTaken"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9b621d-3e21-4f1b-8f1d-12619cdde12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a0014a16-a734-4d1f-a0d6-52fb3db002e8}" ma:internalName="TaxCatchAll" ma:showField="CatchAllData" ma:web="9a9b621d-3e21-4f1b-8f1d-12619cdde12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a055bc6-6354-4f81-bfb0-a1934081348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64304bd5-d9e5-49e7-ba50-dbfb8c84c06b"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507428-6052-4C7B-9485-B279973CA1F6}">
  <ds:schemaRefs>
    <ds:schemaRef ds:uri="http://schemas.microsoft.com/sharepoint/v3/contenttype/forms"/>
  </ds:schemaRefs>
</ds:datastoreItem>
</file>

<file path=customXml/itemProps2.xml><?xml version="1.0" encoding="utf-8"?>
<ds:datastoreItem xmlns:ds="http://schemas.openxmlformats.org/officeDocument/2006/customXml" ds:itemID="{6D5F44D6-1ECC-4EF8-BEBB-461580107D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a9b621d-3e21-4f1b-8f1d-12619cdde128"/>
    <ds:schemaRef ds:uri="0a055bc6-6354-4f81-bfb0-a193408134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1287</TotalTime>
  <Words>1839</Words>
  <Application>Microsoft Office PowerPoint</Application>
  <PresentationFormat>Widescreen</PresentationFormat>
  <Paragraphs>227</Paragraphs>
  <Slides>26</Slides>
  <Notes>23</Notes>
  <HiddenSlides>0</HiddenSlides>
  <MMClips>0</MMClips>
  <ScaleCrop>false</ScaleCrop>
  <HeadingPairs>
    <vt:vector size="6" baseType="variant">
      <vt:variant>
        <vt:lpstr>Fonts Used</vt:lpstr>
      </vt:variant>
      <vt:variant>
        <vt:i4>6</vt:i4>
      </vt:variant>
      <vt:variant>
        <vt:lpstr>Theme</vt:lpstr>
      </vt:variant>
      <vt:variant>
        <vt:i4>13</vt:i4>
      </vt:variant>
      <vt:variant>
        <vt:lpstr>Slide Titles</vt:lpstr>
      </vt:variant>
      <vt:variant>
        <vt:i4>26</vt:i4>
      </vt:variant>
    </vt:vector>
  </HeadingPairs>
  <TitlesOfParts>
    <vt:vector size="45" baseType="lpstr">
      <vt:lpstr>Arial</vt:lpstr>
      <vt:lpstr>Calibri</vt:lpstr>
      <vt:lpstr>Calibri Light</vt:lpstr>
      <vt:lpstr>Open Sans</vt:lpstr>
      <vt:lpstr>Open Sans Light</vt:lpstr>
      <vt:lpstr>Open Sans Semibold</vt:lpstr>
      <vt:lpstr>Office Theme</vt:lpstr>
      <vt:lpstr>NTv3 RICS revised template - Corporate</vt:lpstr>
      <vt:lpstr>2_Office Theme</vt:lpstr>
      <vt:lpstr>2_Title slides</vt:lpstr>
      <vt:lpstr>2_Text and image slides</vt:lpstr>
      <vt:lpstr>1_Title slides</vt:lpstr>
      <vt:lpstr>3_Text and image slides</vt:lpstr>
      <vt:lpstr>5_Office Theme</vt:lpstr>
      <vt:lpstr>Text and image slides</vt:lpstr>
      <vt:lpstr>4_Office Theme</vt:lpstr>
      <vt:lpstr>3_Title slides</vt:lpstr>
      <vt:lpstr>1_Text and image slides</vt:lpstr>
      <vt:lpstr>4_Text and image 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Global Standards &amp; Ethical Principles   </vt:lpstr>
      <vt:lpstr>PowerPoint Presentation</vt:lpstr>
      <vt:lpstr>PowerPoint Presentation</vt:lpstr>
      <vt:lpstr>PowerPoint Presentation</vt:lpstr>
      <vt:lpstr>PowerPoint Presentation</vt:lpstr>
      <vt:lpstr>PowerPoint Presentation</vt:lpstr>
      <vt:lpstr>PowerPoint Presentation</vt:lpstr>
      <vt:lpstr>Join RICS    </vt:lpstr>
      <vt:lpstr>PowerPoint Presentation</vt:lpstr>
      <vt:lpstr>PowerPoint Presentation</vt:lpstr>
      <vt:lpstr>RICS Matrics (Early Career Network)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Camilla Delpech</dc:creator>
  <cp:lastModifiedBy>Roberto Calamandrei</cp:lastModifiedBy>
  <cp:revision>133</cp:revision>
  <dcterms:created xsi:type="dcterms:W3CDTF">2022-09-12T10:21:36Z</dcterms:created>
  <dcterms:modified xsi:type="dcterms:W3CDTF">2025-05-27T05:15:14Z</dcterms:modified>
</cp:coreProperties>
</file>