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Lst>
  <p:notesMasterIdLst>
    <p:notesMasterId r:id="rId32"/>
  </p:notesMasterIdLst>
  <p:sldIdLst>
    <p:sldId id="765" r:id="rId2"/>
    <p:sldId id="782" r:id="rId3"/>
    <p:sldId id="2147476982" r:id="rId4"/>
    <p:sldId id="2147476999" r:id="rId5"/>
    <p:sldId id="2147476988" r:id="rId6"/>
    <p:sldId id="2147477000" r:id="rId7"/>
    <p:sldId id="2147477001" r:id="rId8"/>
    <p:sldId id="2147477002" r:id="rId9"/>
    <p:sldId id="2147477003" r:id="rId10"/>
    <p:sldId id="2147476981" r:id="rId11"/>
    <p:sldId id="830" r:id="rId12"/>
    <p:sldId id="2147476983" r:id="rId13"/>
    <p:sldId id="2147476984" r:id="rId14"/>
    <p:sldId id="2147476985" r:id="rId15"/>
    <p:sldId id="2147476986" r:id="rId16"/>
    <p:sldId id="2147477004" r:id="rId17"/>
    <p:sldId id="2147477005" r:id="rId18"/>
    <p:sldId id="2147477006" r:id="rId19"/>
    <p:sldId id="2147476987" r:id="rId20"/>
    <p:sldId id="2147476989" r:id="rId21"/>
    <p:sldId id="2147476990" r:id="rId22"/>
    <p:sldId id="2147476991" r:id="rId23"/>
    <p:sldId id="2147476992" r:id="rId24"/>
    <p:sldId id="2147476993" r:id="rId25"/>
    <p:sldId id="2147476994" r:id="rId26"/>
    <p:sldId id="2147476995" r:id="rId27"/>
    <p:sldId id="2147476996" r:id="rId28"/>
    <p:sldId id="2147476997" r:id="rId29"/>
    <p:sldId id="2147476979" r:id="rId30"/>
    <p:sldId id="2147476998" r:id="rId31"/>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7B9C"/>
    <a:srgbClr val="8DA7BF"/>
    <a:srgbClr val="8EAEC6"/>
    <a:srgbClr val="5882A8"/>
    <a:srgbClr val="104862"/>
    <a:srgbClr val="002060"/>
    <a:srgbClr val="DEC92E"/>
    <a:srgbClr val="B88C00"/>
    <a:srgbClr val="00008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5BDBFD-D0A9-4A82-9CE4-73A809702BAB}" v="579" dt="2025-05-19T11:05:32.795"/>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C89EF96-8CEA-46FF-86C4-4CE0E7609802}" styleName="Stile chiaro 3 - Color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Stile medio 1 - Color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94660"/>
  </p:normalViewPr>
  <p:slideViewPr>
    <p:cSldViewPr snapToGrid="0">
      <p:cViewPr varScale="1">
        <p:scale>
          <a:sx n="59" d="100"/>
          <a:sy n="59" d="100"/>
        </p:scale>
        <p:origin x="1052"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abi365-my.sharepoint.com/personal/a_bruni_abi_it/Documents/UCR/UCR%20-%20ARGOMENTI/RAZZI/EMF/HYPOSTAT/2024/Hypostat%202024/elaborazioni%20abi/stock%20mutui%20a%20variazione%20%25%20HYPOSTAT%20202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'hypostat 2024 su dati 2023'!$X$1</c:f>
              <c:strCache>
                <c:ptCount val="1"/>
                <c:pt idx="0">
                  <c:v>2023</c:v>
                </c:pt>
              </c:strCache>
            </c:strRef>
          </c:tx>
          <c:spPr>
            <a:solidFill>
              <a:srgbClr val="92D050"/>
            </a:solidFill>
            <a:ln>
              <a:noFill/>
            </a:ln>
            <a:effectLst/>
          </c:spPr>
          <c:invertIfNegative val="0"/>
          <c:dPt>
            <c:idx val="6"/>
            <c:invertIfNegative val="0"/>
            <c:bubble3D val="0"/>
            <c:spPr>
              <a:solidFill>
                <a:srgbClr val="DEC92E"/>
              </a:solidFill>
              <a:ln>
                <a:noFill/>
              </a:ln>
              <a:effectLst/>
            </c:spPr>
            <c:extLst>
              <c:ext xmlns:c16="http://schemas.microsoft.com/office/drawing/2014/chart" uri="{C3380CC4-5D6E-409C-BE32-E72D297353CC}">
                <c16:uniqueId val="{00000001-1C90-44A5-A82A-588740DE4CC4}"/>
              </c:ext>
            </c:extLst>
          </c:dPt>
          <c:dPt>
            <c:idx val="8"/>
            <c:invertIfNegative val="0"/>
            <c:bubble3D val="0"/>
            <c:spPr>
              <a:solidFill>
                <a:srgbClr val="92D050"/>
              </a:solidFill>
              <a:ln>
                <a:noFill/>
              </a:ln>
              <a:effectLst/>
            </c:spPr>
            <c:extLst>
              <c:ext xmlns:c16="http://schemas.microsoft.com/office/drawing/2014/chart" uri="{C3380CC4-5D6E-409C-BE32-E72D297353CC}">
                <c16:uniqueId val="{00000003-1C90-44A5-A82A-588740DE4CC4}"/>
              </c:ext>
            </c:extLst>
          </c:dPt>
          <c:dPt>
            <c:idx val="11"/>
            <c:invertIfNegative val="0"/>
            <c:bubble3D val="0"/>
            <c:spPr>
              <a:solidFill>
                <a:srgbClr val="92D050"/>
              </a:solidFill>
              <a:ln>
                <a:noFill/>
              </a:ln>
              <a:effectLst/>
            </c:spPr>
            <c:extLst>
              <c:ext xmlns:c16="http://schemas.microsoft.com/office/drawing/2014/chart" uri="{C3380CC4-5D6E-409C-BE32-E72D297353CC}">
                <c16:uniqueId val="{00000005-1C90-44A5-A82A-588740DE4CC4}"/>
              </c:ext>
            </c:extLst>
          </c:dPt>
          <c:cat>
            <c:strRef>
              <c:f>'hypostat 2024 su dati 2023'!$W$2:$W$29</c:f>
              <c:strCache>
                <c:ptCount val="28"/>
                <c:pt idx="0">
                  <c:v>Germany</c:v>
                </c:pt>
                <c:pt idx="1">
                  <c:v>United Kingdom</c:v>
                </c:pt>
                <c:pt idx="2">
                  <c:v>France</c:v>
                </c:pt>
                <c:pt idx="3">
                  <c:v>Netherlands</c:v>
                </c:pt>
                <c:pt idx="4">
                  <c:v>Sweden</c:v>
                </c:pt>
                <c:pt idx="5">
                  <c:v>Spain</c:v>
                </c:pt>
                <c:pt idx="6">
                  <c:v>Italy</c:v>
                </c:pt>
                <c:pt idx="7">
                  <c:v>Belgium</c:v>
                </c:pt>
                <c:pt idx="8">
                  <c:v>Denmark</c:v>
                </c:pt>
                <c:pt idx="9">
                  <c:v>Austria</c:v>
                </c:pt>
                <c:pt idx="10">
                  <c:v>Poland</c:v>
                </c:pt>
                <c:pt idx="11">
                  <c:v>Finland</c:v>
                </c:pt>
                <c:pt idx="12">
                  <c:v>Portugal</c:v>
                </c:pt>
                <c:pt idx="13">
                  <c:v>Ireland</c:v>
                </c:pt>
                <c:pt idx="14">
                  <c:v>Czechia</c:v>
                </c:pt>
                <c:pt idx="15">
                  <c:v>Luxembourg</c:v>
                </c:pt>
                <c:pt idx="16">
                  <c:v>Slovakia</c:v>
                </c:pt>
                <c:pt idx="17">
                  <c:v>Greece</c:v>
                </c:pt>
                <c:pt idx="18">
                  <c:v>Romania</c:v>
                </c:pt>
                <c:pt idx="19">
                  <c:v>Hungary</c:v>
                </c:pt>
                <c:pt idx="20">
                  <c:v>Lithuania</c:v>
                </c:pt>
                <c:pt idx="21">
                  <c:v>Bulgaria</c:v>
                </c:pt>
                <c:pt idx="22">
                  <c:v>Estonia</c:v>
                </c:pt>
                <c:pt idx="23">
                  <c:v>Croatia</c:v>
                </c:pt>
                <c:pt idx="24">
                  <c:v>Malta</c:v>
                </c:pt>
                <c:pt idx="25">
                  <c:v>Cyprus</c:v>
                </c:pt>
                <c:pt idx="26">
                  <c:v>Slovenia</c:v>
                </c:pt>
                <c:pt idx="27">
                  <c:v>Latvia</c:v>
                </c:pt>
              </c:strCache>
            </c:strRef>
          </c:cat>
          <c:val>
            <c:numRef>
              <c:f>'hypostat 2024 su dati 2023'!$X$2:$X$29</c:f>
              <c:numCache>
                <c:formatCode>#,##0</c:formatCode>
                <c:ptCount val="28"/>
                <c:pt idx="0">
                  <c:v>1871314</c:v>
                </c:pt>
                <c:pt idx="1">
                  <c:v>1862971.0603532593</c:v>
                </c:pt>
                <c:pt idx="2">
                  <c:v>1292144</c:v>
                </c:pt>
                <c:pt idx="3">
                  <c:v>826157</c:v>
                </c:pt>
                <c:pt idx="4">
                  <c:v>476323.12457642396</c:v>
                </c:pt>
                <c:pt idx="5">
                  <c:v>471915</c:v>
                </c:pt>
                <c:pt idx="6">
                  <c:v>424650.65</c:v>
                </c:pt>
                <c:pt idx="7">
                  <c:v>315606.98222171894</c:v>
                </c:pt>
                <c:pt idx="8">
                  <c:v>277743.42873243976</c:v>
                </c:pt>
                <c:pt idx="9">
                  <c:v>138662</c:v>
                </c:pt>
                <c:pt idx="10">
                  <c:v>110594.56365940777</c:v>
                </c:pt>
                <c:pt idx="11">
                  <c:v>107490</c:v>
                </c:pt>
                <c:pt idx="12">
                  <c:v>100370</c:v>
                </c:pt>
                <c:pt idx="13">
                  <c:v>80213</c:v>
                </c:pt>
                <c:pt idx="14">
                  <c:v>66410</c:v>
                </c:pt>
                <c:pt idx="15">
                  <c:v>43942</c:v>
                </c:pt>
                <c:pt idx="16">
                  <c:v>39035</c:v>
                </c:pt>
                <c:pt idx="17">
                  <c:v>28456.356</c:v>
                </c:pt>
                <c:pt idx="18">
                  <c:v>21217.678893607001</c:v>
                </c:pt>
                <c:pt idx="19">
                  <c:v>14993.071753159353</c:v>
                </c:pt>
                <c:pt idx="20">
                  <c:v>12174</c:v>
                </c:pt>
                <c:pt idx="21">
                  <c:v>11263</c:v>
                </c:pt>
                <c:pt idx="22">
                  <c:v>11106.1</c:v>
                </c:pt>
                <c:pt idx="23">
                  <c:v>10839.986703250001</c:v>
                </c:pt>
                <c:pt idx="24">
                  <c:v>8353</c:v>
                </c:pt>
                <c:pt idx="25">
                  <c:v>8338.86373757</c:v>
                </c:pt>
                <c:pt idx="26">
                  <c:v>8272</c:v>
                </c:pt>
                <c:pt idx="27">
                  <c:v>4790.3999999999996</c:v>
                </c:pt>
              </c:numCache>
            </c:numRef>
          </c:val>
          <c:extLst>
            <c:ext xmlns:c16="http://schemas.microsoft.com/office/drawing/2014/chart" uri="{C3380CC4-5D6E-409C-BE32-E72D297353CC}">
              <c16:uniqueId val="{00000006-1C90-44A5-A82A-588740DE4CC4}"/>
            </c:ext>
          </c:extLst>
        </c:ser>
        <c:dLbls>
          <c:showLegendKey val="0"/>
          <c:showVal val="0"/>
          <c:showCatName val="0"/>
          <c:showSerName val="0"/>
          <c:showPercent val="0"/>
          <c:showBubbleSize val="0"/>
        </c:dLbls>
        <c:gapWidth val="219"/>
        <c:axId val="412304312"/>
        <c:axId val="412310216"/>
      </c:barChart>
      <c:lineChart>
        <c:grouping val="standard"/>
        <c:varyColors val="0"/>
        <c:ser>
          <c:idx val="1"/>
          <c:order val="1"/>
          <c:tx>
            <c:strRef>
              <c:f>'hypostat 2024 su dati 2023'!$Y$1</c:f>
              <c:strCache>
                <c:ptCount val="1"/>
                <c:pt idx="0">
                  <c:v>2023 y-o-y</c:v>
                </c:pt>
              </c:strCache>
            </c:strRef>
          </c:tx>
          <c:spPr>
            <a:ln w="28575" cap="rnd">
              <a:noFill/>
              <a:round/>
            </a:ln>
            <a:effectLst/>
          </c:spPr>
          <c:marker>
            <c:symbol val="circle"/>
            <c:size val="5"/>
            <c:spPr>
              <a:solidFill>
                <a:srgbClr val="0070C0"/>
              </a:solidFill>
              <a:ln w="9525">
                <a:noFill/>
              </a:ln>
              <a:effectLst/>
            </c:spPr>
          </c:marker>
          <c:cat>
            <c:strRef>
              <c:f>'hypostat 2024 su dati 2023'!$W$2:$W$29</c:f>
              <c:strCache>
                <c:ptCount val="28"/>
                <c:pt idx="0">
                  <c:v>Germany</c:v>
                </c:pt>
                <c:pt idx="1">
                  <c:v>United Kingdom</c:v>
                </c:pt>
                <c:pt idx="2">
                  <c:v>France</c:v>
                </c:pt>
                <c:pt idx="3">
                  <c:v>Netherlands</c:v>
                </c:pt>
                <c:pt idx="4">
                  <c:v>Sweden</c:v>
                </c:pt>
                <c:pt idx="5">
                  <c:v>Spain</c:v>
                </c:pt>
                <c:pt idx="6">
                  <c:v>Italy</c:v>
                </c:pt>
                <c:pt idx="7">
                  <c:v>Belgium</c:v>
                </c:pt>
                <c:pt idx="8">
                  <c:v>Denmark</c:v>
                </c:pt>
                <c:pt idx="9">
                  <c:v>Austria</c:v>
                </c:pt>
                <c:pt idx="10">
                  <c:v>Poland</c:v>
                </c:pt>
                <c:pt idx="11">
                  <c:v>Finland</c:v>
                </c:pt>
                <c:pt idx="12">
                  <c:v>Portugal</c:v>
                </c:pt>
                <c:pt idx="13">
                  <c:v>Ireland</c:v>
                </c:pt>
                <c:pt idx="14">
                  <c:v>Czechia</c:v>
                </c:pt>
                <c:pt idx="15">
                  <c:v>Luxembourg</c:v>
                </c:pt>
                <c:pt idx="16">
                  <c:v>Slovakia</c:v>
                </c:pt>
                <c:pt idx="17">
                  <c:v>Greece</c:v>
                </c:pt>
                <c:pt idx="18">
                  <c:v>Romania</c:v>
                </c:pt>
                <c:pt idx="19">
                  <c:v>Hungary</c:v>
                </c:pt>
                <c:pt idx="20">
                  <c:v>Lithuania</c:v>
                </c:pt>
                <c:pt idx="21">
                  <c:v>Bulgaria</c:v>
                </c:pt>
                <c:pt idx="22">
                  <c:v>Estonia</c:v>
                </c:pt>
                <c:pt idx="23">
                  <c:v>Croatia</c:v>
                </c:pt>
                <c:pt idx="24">
                  <c:v>Malta</c:v>
                </c:pt>
                <c:pt idx="25">
                  <c:v>Cyprus</c:v>
                </c:pt>
                <c:pt idx="26">
                  <c:v>Slovenia</c:v>
                </c:pt>
                <c:pt idx="27">
                  <c:v>Latvia</c:v>
                </c:pt>
              </c:strCache>
            </c:strRef>
          </c:cat>
          <c:val>
            <c:numRef>
              <c:f>'hypostat 2024 su dati 2023'!$Y$2:$Y$29</c:f>
              <c:numCache>
                <c:formatCode>0.00%</c:formatCode>
                <c:ptCount val="28"/>
                <c:pt idx="0">
                  <c:v>1.5488303390852484E-2</c:v>
                </c:pt>
                <c:pt idx="1">
                  <c:v>1.953388485056844E-2</c:v>
                </c:pt>
                <c:pt idx="2">
                  <c:v>8.7388266520941494E-3</c:v>
                </c:pt>
                <c:pt idx="3">
                  <c:v>1.5808434771916881E-2</c:v>
                </c:pt>
                <c:pt idx="4">
                  <c:v>1.3350758870764399E-2</c:v>
                </c:pt>
                <c:pt idx="5">
                  <c:v>-3.0756421747291044E-2</c:v>
                </c:pt>
                <c:pt idx="6">
                  <c:v>-5.3930497258445811E-3</c:v>
                </c:pt>
                <c:pt idx="7">
                  <c:v>2.2775309472514122E-2</c:v>
                </c:pt>
                <c:pt idx="8">
                  <c:v>-2.2532344099225245E-2</c:v>
                </c:pt>
                <c:pt idx="9">
                  <c:v>-2.4695265627088125E-2</c:v>
                </c:pt>
                <c:pt idx="10">
                  <c:v>4.1713184993330807E-2</c:v>
                </c:pt>
                <c:pt idx="11">
                  <c:v>-1.6694872615834973E-2</c:v>
                </c:pt>
                <c:pt idx="12">
                  <c:v>-1.3078649873500672E-2</c:v>
                </c:pt>
                <c:pt idx="13">
                  <c:v>2.6660693715602202E-2</c:v>
                </c:pt>
                <c:pt idx="14">
                  <c:v>1.3938704434935263E-2</c:v>
                </c:pt>
                <c:pt idx="15">
                  <c:v>-1.4664992375997847E-2</c:v>
                </c:pt>
                <c:pt idx="16">
                  <c:v>-6.1703764242103748E-2</c:v>
                </c:pt>
                <c:pt idx="17">
                  <c:v>-4.3592139095239908E-2</c:v>
                </c:pt>
                <c:pt idx="18">
                  <c:v>-9.9824071501478165E-3</c:v>
                </c:pt>
                <c:pt idx="19">
                  <c:v>5.5547497603434477E-2</c:v>
                </c:pt>
                <c:pt idx="20">
                  <c:v>6.1284979513555923E-2</c:v>
                </c:pt>
                <c:pt idx="21">
                  <c:v>0.19946503675469651</c:v>
                </c:pt>
                <c:pt idx="22">
                  <c:v>5.8580755849973826E-2</c:v>
                </c:pt>
                <c:pt idx="23" formatCode="0%">
                  <c:v>9.1420328559202638E-2</c:v>
                </c:pt>
                <c:pt idx="24">
                  <c:v>5.6005056890012644E-2</c:v>
                </c:pt>
                <c:pt idx="25">
                  <c:v>-5.6208278595277833E-3</c:v>
                </c:pt>
                <c:pt idx="26">
                  <c:v>6.9385270846013388E-3</c:v>
                </c:pt>
                <c:pt idx="27">
                  <c:v>1.633640259685153E-2</c:v>
                </c:pt>
              </c:numCache>
            </c:numRef>
          </c:val>
          <c:smooth val="0"/>
          <c:extLst>
            <c:ext xmlns:c16="http://schemas.microsoft.com/office/drawing/2014/chart" uri="{C3380CC4-5D6E-409C-BE32-E72D297353CC}">
              <c16:uniqueId val="{00000007-1C90-44A5-A82A-588740DE4CC4}"/>
            </c:ext>
          </c:extLst>
        </c:ser>
        <c:dLbls>
          <c:showLegendKey val="0"/>
          <c:showVal val="0"/>
          <c:showCatName val="0"/>
          <c:showSerName val="0"/>
          <c:showPercent val="0"/>
          <c:showBubbleSize val="0"/>
        </c:dLbls>
        <c:marker val="1"/>
        <c:smooth val="0"/>
        <c:axId val="411387552"/>
        <c:axId val="411390176"/>
      </c:lineChart>
      <c:catAx>
        <c:axId val="41230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412310216"/>
        <c:crosses val="autoZero"/>
        <c:auto val="1"/>
        <c:lblAlgn val="ctr"/>
        <c:lblOffset val="100"/>
        <c:noMultiLvlLbl val="0"/>
      </c:catAx>
      <c:valAx>
        <c:axId val="412310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412304312"/>
        <c:crosses val="autoZero"/>
        <c:crossBetween val="between"/>
      </c:valAx>
      <c:valAx>
        <c:axId val="411390176"/>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it-IT"/>
          </a:p>
        </c:txPr>
        <c:crossAx val="411387552"/>
        <c:crosses val="max"/>
        <c:crossBetween val="between"/>
        <c:majorUnit val="5.000000000000001E-2"/>
      </c:valAx>
      <c:catAx>
        <c:axId val="411387552"/>
        <c:scaling>
          <c:orientation val="minMax"/>
        </c:scaling>
        <c:delete val="1"/>
        <c:axPos val="b"/>
        <c:numFmt formatCode="General" sourceLinked="1"/>
        <c:majorTickMark val="out"/>
        <c:minorTickMark val="none"/>
        <c:tickLblPos val="nextTo"/>
        <c:crossAx val="41139017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BC2FE-EF80-4B36-AEF7-99976AAF5ED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t-IT"/>
        </a:p>
      </dgm:t>
    </dgm:pt>
    <dgm:pt modelId="{2256E0A8-5954-41D8-97A1-B26437CA6F42}">
      <dgm:prSet phldrT="[Testo]" custT="1"/>
      <dgm:spPr>
        <a:gradFill rotWithShape="0">
          <a:gsLst>
            <a:gs pos="0">
              <a:srgbClr val="8DA7BF"/>
            </a:gs>
            <a:gs pos="0">
              <a:srgbClr val="8DA7BF"/>
            </a:gs>
            <a:gs pos="0">
              <a:schemeClr val="accent1">
                <a:hueOff val="0"/>
                <a:satOff val="0"/>
                <a:lumOff val="0"/>
                <a:alphaOff val="0"/>
                <a:lumMod val="105000"/>
                <a:satMod val="109000"/>
                <a:tint val="81000"/>
              </a:schemeClr>
            </a:gs>
          </a:gsLst>
          <a:lin ang="5400000" scaled="0"/>
        </a:gradFill>
      </dgm:spPr>
      <dgm:t>
        <a:bodyPr/>
        <a:lstStyle/>
        <a:p>
          <a:pPr marL="0" lvl="0" algn="just" defTabSz="889000">
            <a:lnSpc>
              <a:spcPct val="100000"/>
            </a:lnSpc>
            <a:spcBef>
              <a:spcPct val="0"/>
            </a:spcBef>
            <a:spcAft>
              <a:spcPct val="35000"/>
            </a:spcAft>
          </a:pPr>
          <a:endParaRPr lang="it-IT" sz="2000" b="1" u="sng"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pPr>
          <a:endParaRPr lang="it-IT" sz="2000" b="1" u="sng"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pPr>
          <a:r>
            <a:rPr lang="it-IT" sz="2000" b="1" u="sng" dirty="0">
              <a:solidFill>
                <a:srgbClr val="002060"/>
              </a:solidFill>
              <a:latin typeface="Arial" panose="020B0604020202020204" pitchFamily="34" charset="0"/>
              <a:ea typeface="Verdana" panose="020B0604030504040204" pitchFamily="34" charset="0"/>
              <a:cs typeface="Arial" panose="020B0604020202020204" pitchFamily="34" charset="0"/>
            </a:rPr>
            <a:t>Operatori del mercato</a:t>
          </a:r>
          <a:r>
            <a:rPr lang="it-IT" sz="2000" b="1" dirty="0">
              <a:solidFill>
                <a:srgbClr val="002060"/>
              </a:solidFill>
              <a:latin typeface="Arial" panose="020B0604020202020204" pitchFamily="34" charset="0"/>
              <a:ea typeface="Verdana" panose="020B0604030504040204" pitchFamily="34" charset="0"/>
              <a:cs typeface="Arial" panose="020B0604020202020204" pitchFamily="34" charset="0"/>
            </a:rPr>
            <a:t>:</a:t>
          </a:r>
        </a:p>
        <a:p>
          <a:pPr marL="0" lvl="0" algn="just" defTabSz="889000">
            <a:lnSpc>
              <a:spcPct val="100000"/>
            </a:lnSpc>
            <a:spcBef>
              <a:spcPct val="0"/>
            </a:spcBef>
            <a:spcAft>
              <a:spcPct val="35000"/>
            </a:spcAft>
            <a:buFontTx/>
            <a:buChar char="-"/>
          </a:pPr>
          <a:r>
            <a:rPr lang="it-IT" sz="2000" dirty="0">
              <a:solidFill>
                <a:srgbClr val="002060"/>
              </a:solidFill>
              <a:latin typeface="Arial" panose="020B0604020202020204" pitchFamily="34" charset="0"/>
              <a:ea typeface="Verdana" panose="020B0604030504040204" pitchFamily="34" charset="0"/>
              <a:cs typeface="Arial" panose="020B0604020202020204" pitchFamily="34" charset="0"/>
            </a:rPr>
            <a:t>Banche</a:t>
          </a:r>
        </a:p>
        <a:p>
          <a:pPr marL="0" lvl="0" algn="just" defTabSz="889000">
            <a:lnSpc>
              <a:spcPct val="100000"/>
            </a:lnSpc>
            <a:spcBef>
              <a:spcPct val="0"/>
            </a:spcBef>
            <a:spcAft>
              <a:spcPct val="35000"/>
            </a:spcAft>
            <a:buFontTx/>
            <a:buChar char="-"/>
          </a:pPr>
          <a:r>
            <a:rPr lang="it-IT" sz="2000" dirty="0">
              <a:solidFill>
                <a:srgbClr val="002060"/>
              </a:solidFill>
              <a:latin typeface="Arial" panose="020B0604020202020204" pitchFamily="34" charset="0"/>
              <a:ea typeface="Verdana" panose="020B0604030504040204" pitchFamily="34" charset="0"/>
              <a:cs typeface="Arial" panose="020B0604020202020204" pitchFamily="34" charset="0"/>
            </a:rPr>
            <a:t>Valutatori/Società di valutazione</a:t>
          </a:r>
        </a:p>
        <a:p>
          <a:pPr marL="0" marR="0" lvl="0" indent="0" algn="just" defTabSz="914400" eaLnBrk="1" fontAlgn="auto" latinLnBrk="0" hangingPunct="1">
            <a:lnSpc>
              <a:spcPct val="100000"/>
            </a:lnSpc>
            <a:spcBef>
              <a:spcPts val="0"/>
            </a:spcBef>
            <a:spcAft>
              <a:spcPts val="0"/>
            </a:spcAft>
            <a:buClrTx/>
            <a:buSzTx/>
            <a:buFontTx/>
            <a:buChar char="-"/>
            <a:tabLst/>
            <a:defRPr/>
          </a:pPr>
          <a:r>
            <a:rPr lang="it-IT" sz="2000" dirty="0">
              <a:solidFill>
                <a:srgbClr val="002060"/>
              </a:solidFill>
              <a:latin typeface="Arial" panose="020B0604020202020204" pitchFamily="34" charset="0"/>
              <a:ea typeface="Verdana" panose="020B0604030504040204" pitchFamily="34" charset="0"/>
              <a:cs typeface="Arial" panose="020B0604020202020204" pitchFamily="34" charset="0"/>
            </a:rPr>
            <a:t>Tribunali</a:t>
          </a:r>
        </a:p>
        <a:p>
          <a:pPr marL="0" marR="0" lvl="0" indent="0" algn="just" defTabSz="914400" eaLnBrk="1" fontAlgn="auto" latinLnBrk="0" hangingPunct="1">
            <a:lnSpc>
              <a:spcPct val="100000"/>
            </a:lnSpc>
            <a:spcBef>
              <a:spcPts val="0"/>
            </a:spcBef>
            <a:spcAft>
              <a:spcPts val="0"/>
            </a:spcAft>
            <a:buClrTx/>
            <a:buSzTx/>
            <a:buFontTx/>
            <a:buChar char="-"/>
            <a:tabLst/>
            <a:defRPr/>
          </a:pPr>
          <a:r>
            <a:rPr lang="it-IT" sz="2000" dirty="0">
              <a:solidFill>
                <a:srgbClr val="002060"/>
              </a:solidFill>
              <a:latin typeface="Arial" panose="020B0604020202020204" pitchFamily="34" charset="0"/>
              <a:ea typeface="Verdana" panose="020B0604030504040204" pitchFamily="34" charset="0"/>
              <a:cs typeface="Arial" panose="020B0604020202020204" pitchFamily="34" charset="0"/>
            </a:rPr>
            <a:t>……..</a:t>
          </a:r>
        </a:p>
        <a:p>
          <a:pPr marL="0" marR="0" lvl="0" indent="0" algn="just" defTabSz="914400" eaLnBrk="1" fontAlgn="auto" latinLnBrk="0" hangingPunct="1">
            <a:lnSpc>
              <a:spcPct val="100000"/>
            </a:lnSpc>
            <a:spcBef>
              <a:spcPts val="0"/>
            </a:spcBef>
            <a:spcAft>
              <a:spcPts val="0"/>
            </a:spcAft>
            <a:buClrTx/>
            <a:buSzTx/>
            <a:buFontTx/>
            <a:buChar char="-"/>
            <a:tabLst/>
            <a:defRPr/>
          </a:pPr>
          <a:endParaRPr lang="it-IT" sz="20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FontTx/>
            <a:buChar char="-"/>
          </a:pPr>
          <a:endParaRPr lang="it-IT" sz="20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FontTx/>
            <a:buChar char="-"/>
          </a:pPr>
          <a:endParaRPr lang="it-IT" sz="2000" b="1" dirty="0">
            <a:solidFill>
              <a:srgbClr val="002060"/>
            </a:solidFill>
            <a:latin typeface="Verdana" panose="020B0604030504040204" pitchFamily="34" charset="0"/>
            <a:ea typeface="Verdana" panose="020B0604030504040204" pitchFamily="34" charset="0"/>
          </a:endParaRPr>
        </a:p>
      </dgm:t>
    </dgm:pt>
    <dgm:pt modelId="{CFFD3C79-D9CB-4D57-95A1-0DE3C8137098}" type="parTrans" cxnId="{18DD716A-BA2E-4372-942D-6EC2E82998DE}">
      <dgm:prSet/>
      <dgm:spPr/>
      <dgm:t>
        <a:bodyPr/>
        <a:lstStyle/>
        <a:p>
          <a:endParaRPr lang="it-IT"/>
        </a:p>
      </dgm:t>
    </dgm:pt>
    <dgm:pt modelId="{5B407DED-1AE7-41D2-8FAF-1CF71CD8807A}" type="sibTrans" cxnId="{18DD716A-BA2E-4372-942D-6EC2E82998DE}">
      <dgm:prSet/>
      <dgm:spPr/>
      <dgm:t>
        <a:bodyPr/>
        <a:lstStyle/>
        <a:p>
          <a:endParaRPr lang="it-IT"/>
        </a:p>
      </dgm:t>
    </dgm:pt>
    <dgm:pt modelId="{1CDF6406-0499-46C1-BD41-741F6B5A96B7}">
      <dgm:prSet phldrT="[Testo]" custT="1"/>
      <dgm:spPr>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dgm:spPr>
      <dgm:t>
        <a:bodyPr spcFirstLastPara="0" vert="horz" wrap="square" lIns="1158994" tIns="50800" rIns="50800" bIns="50800" numCol="1" spcCol="1270" anchor="ctr" anchorCtr="0"/>
        <a:lstStyle/>
        <a:p>
          <a:pPr algn="just">
            <a:lnSpc>
              <a:spcPct val="150000"/>
            </a:lnSpc>
          </a:pP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Definizione di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principi, standard, regole e procedure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per la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corretta valutazione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degli immobili a garanzia delle esposizioni creditizie nell’ottica di promuovere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la trasparenza e la correttezza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nelle procedure di stima degli immobili</a:t>
          </a:r>
        </a:p>
      </dgm:t>
    </dgm:pt>
    <dgm:pt modelId="{AD518C6E-F008-4A43-8F05-74DCCF5ED955}" type="parTrans" cxnId="{C599B9A2-452F-4B5A-A932-F3E5FAD419BF}">
      <dgm:prSet/>
      <dgm:spPr/>
      <dgm:t>
        <a:bodyPr/>
        <a:lstStyle/>
        <a:p>
          <a:endParaRPr lang="it-IT"/>
        </a:p>
      </dgm:t>
    </dgm:pt>
    <dgm:pt modelId="{4AA6B385-7515-4327-B937-3BE8EEE387B2}" type="sibTrans" cxnId="{C599B9A2-452F-4B5A-A932-F3E5FAD419BF}">
      <dgm:prSet/>
      <dgm:spPr/>
      <dgm:t>
        <a:bodyPr/>
        <a:lstStyle/>
        <a:p>
          <a:endParaRPr lang="it-IT"/>
        </a:p>
      </dgm:t>
    </dgm:pt>
    <dgm:pt modelId="{2FA1BF7B-BFFD-49C7-AD78-C6C97725E692}" type="pres">
      <dgm:prSet presAssocID="{B20BC2FE-EF80-4B36-AEF7-99976AAF5ED4}" presName="Name0" presStyleCnt="0">
        <dgm:presLayoutVars>
          <dgm:chMax val="7"/>
          <dgm:chPref val="7"/>
          <dgm:dir/>
        </dgm:presLayoutVars>
      </dgm:prSet>
      <dgm:spPr/>
    </dgm:pt>
    <dgm:pt modelId="{8991C370-E802-422D-96A4-5921E147E3D9}" type="pres">
      <dgm:prSet presAssocID="{B20BC2FE-EF80-4B36-AEF7-99976AAF5ED4}" presName="Name1" presStyleCnt="0"/>
      <dgm:spPr/>
    </dgm:pt>
    <dgm:pt modelId="{C646AEC7-276C-4592-BB80-125CC05FAFB2}" type="pres">
      <dgm:prSet presAssocID="{B20BC2FE-EF80-4B36-AEF7-99976AAF5ED4}" presName="cycle" presStyleCnt="0"/>
      <dgm:spPr/>
    </dgm:pt>
    <dgm:pt modelId="{2F250010-A936-4EAE-8323-6D70F9F2EAE4}" type="pres">
      <dgm:prSet presAssocID="{B20BC2FE-EF80-4B36-AEF7-99976AAF5ED4}" presName="srcNode" presStyleLbl="node1" presStyleIdx="0" presStyleCnt="2"/>
      <dgm:spPr/>
    </dgm:pt>
    <dgm:pt modelId="{9F52CCAB-4548-4C05-B0F8-266682A16F5B}" type="pres">
      <dgm:prSet presAssocID="{B20BC2FE-EF80-4B36-AEF7-99976AAF5ED4}" presName="conn" presStyleLbl="parChTrans1D2" presStyleIdx="0" presStyleCnt="1"/>
      <dgm:spPr/>
    </dgm:pt>
    <dgm:pt modelId="{209731E2-ADBF-474F-B4DB-A9B1017EDBF4}" type="pres">
      <dgm:prSet presAssocID="{B20BC2FE-EF80-4B36-AEF7-99976AAF5ED4}" presName="extraNode" presStyleLbl="node1" presStyleIdx="0" presStyleCnt="2"/>
      <dgm:spPr/>
    </dgm:pt>
    <dgm:pt modelId="{E513E502-CC1D-4BCF-998D-9DF258D06DDF}" type="pres">
      <dgm:prSet presAssocID="{B20BC2FE-EF80-4B36-AEF7-99976AAF5ED4}" presName="dstNode" presStyleLbl="node1" presStyleIdx="0" presStyleCnt="2"/>
      <dgm:spPr/>
    </dgm:pt>
    <dgm:pt modelId="{0EF9C120-3C67-4041-A77A-E047741FC862}" type="pres">
      <dgm:prSet presAssocID="{2256E0A8-5954-41D8-97A1-B26437CA6F42}" presName="text_1" presStyleLbl="node1" presStyleIdx="0" presStyleCnt="2" custScaleY="143858">
        <dgm:presLayoutVars>
          <dgm:bulletEnabled val="1"/>
        </dgm:presLayoutVars>
      </dgm:prSet>
      <dgm:spPr/>
    </dgm:pt>
    <dgm:pt modelId="{F1CA30BF-F31E-4FE0-91E1-63C1271DB924}" type="pres">
      <dgm:prSet presAssocID="{2256E0A8-5954-41D8-97A1-B26437CA6F42}" presName="accent_1" presStyleCnt="0"/>
      <dgm:spPr/>
    </dgm:pt>
    <dgm:pt modelId="{25D2B539-545F-455F-9EBD-3DE25CC73CA8}" type="pres">
      <dgm:prSet presAssocID="{2256E0A8-5954-41D8-97A1-B26437CA6F42}" presName="accentRepeatNode" presStyleLbl="solidFgAcc1" presStyleIdx="0" presStyleCnt="2" custScaleY="96686"/>
      <dgm:spPr/>
    </dgm:pt>
    <dgm:pt modelId="{260A0B8B-8250-4CCB-AC43-8C73257BCE36}" type="pres">
      <dgm:prSet presAssocID="{1CDF6406-0499-46C1-BD41-741F6B5A96B7}" presName="text_2" presStyleLbl="node1" presStyleIdx="1" presStyleCnt="2" custScaleY="141674" custLinFactNeighborX="16">
        <dgm:presLayoutVars>
          <dgm:bulletEnabled val="1"/>
        </dgm:presLayoutVars>
      </dgm:prSet>
      <dgm:spPr>
        <a:xfrm>
          <a:off x="941310" y="2616559"/>
          <a:ext cx="10975111" cy="2068652"/>
        </a:xfrm>
        <a:prstGeom prst="rect">
          <a:avLst/>
        </a:prstGeom>
      </dgm:spPr>
    </dgm:pt>
    <dgm:pt modelId="{E467E1E0-689F-496D-B041-9C118184630B}" type="pres">
      <dgm:prSet presAssocID="{1CDF6406-0499-46C1-BD41-741F6B5A96B7}" presName="accent_2" presStyleCnt="0"/>
      <dgm:spPr/>
    </dgm:pt>
    <dgm:pt modelId="{1C4587F5-973B-432A-A25B-EEA0EAA1AB07}" type="pres">
      <dgm:prSet presAssocID="{1CDF6406-0499-46C1-BD41-741F6B5A96B7}" presName="accentRepeatNode" presStyleLbl="solidFgAcc1" presStyleIdx="1" presStyleCnt="2"/>
      <dgm:spPr/>
    </dgm:pt>
  </dgm:ptLst>
  <dgm:cxnLst>
    <dgm:cxn modelId="{CCB6B35C-F3E4-4702-AB12-39774FA1649A}" type="presOf" srcId="{1CDF6406-0499-46C1-BD41-741F6B5A96B7}" destId="{260A0B8B-8250-4CCB-AC43-8C73257BCE36}" srcOrd="0" destOrd="0" presId="urn:microsoft.com/office/officeart/2008/layout/VerticalCurvedList"/>
    <dgm:cxn modelId="{18DD716A-BA2E-4372-942D-6EC2E82998DE}" srcId="{B20BC2FE-EF80-4B36-AEF7-99976AAF5ED4}" destId="{2256E0A8-5954-41D8-97A1-B26437CA6F42}" srcOrd="0" destOrd="0" parTransId="{CFFD3C79-D9CB-4D57-95A1-0DE3C8137098}" sibTransId="{5B407DED-1AE7-41D2-8FAF-1CF71CD8807A}"/>
    <dgm:cxn modelId="{6332BF78-AFE2-4AAA-8BE5-30457199EA6E}" type="presOf" srcId="{B20BC2FE-EF80-4B36-AEF7-99976AAF5ED4}" destId="{2FA1BF7B-BFFD-49C7-AD78-C6C97725E692}" srcOrd="0" destOrd="0" presId="urn:microsoft.com/office/officeart/2008/layout/VerticalCurvedList"/>
    <dgm:cxn modelId="{C599B9A2-452F-4B5A-A932-F3E5FAD419BF}" srcId="{B20BC2FE-EF80-4B36-AEF7-99976AAF5ED4}" destId="{1CDF6406-0499-46C1-BD41-741F6B5A96B7}" srcOrd="1" destOrd="0" parTransId="{AD518C6E-F008-4A43-8F05-74DCCF5ED955}" sibTransId="{4AA6B385-7515-4327-B937-3BE8EEE387B2}"/>
    <dgm:cxn modelId="{5247E5C6-1FB6-4E94-A009-AF1CD6AC34E9}" type="presOf" srcId="{5B407DED-1AE7-41D2-8FAF-1CF71CD8807A}" destId="{9F52CCAB-4548-4C05-B0F8-266682A16F5B}" srcOrd="0" destOrd="0" presId="urn:microsoft.com/office/officeart/2008/layout/VerticalCurvedList"/>
    <dgm:cxn modelId="{5F1EDAD8-242A-4EDB-A35D-CF57D6EFC4F1}" type="presOf" srcId="{2256E0A8-5954-41D8-97A1-B26437CA6F42}" destId="{0EF9C120-3C67-4041-A77A-E047741FC862}" srcOrd="0" destOrd="0" presId="urn:microsoft.com/office/officeart/2008/layout/VerticalCurvedList"/>
    <dgm:cxn modelId="{D617EC06-6338-47E2-A481-DAF28E5A6000}" type="presParOf" srcId="{2FA1BF7B-BFFD-49C7-AD78-C6C97725E692}" destId="{8991C370-E802-422D-96A4-5921E147E3D9}" srcOrd="0" destOrd="0" presId="urn:microsoft.com/office/officeart/2008/layout/VerticalCurvedList"/>
    <dgm:cxn modelId="{88CFA944-8C27-4B59-926F-FA82DAC941FF}" type="presParOf" srcId="{8991C370-E802-422D-96A4-5921E147E3D9}" destId="{C646AEC7-276C-4592-BB80-125CC05FAFB2}" srcOrd="0" destOrd="0" presId="urn:microsoft.com/office/officeart/2008/layout/VerticalCurvedList"/>
    <dgm:cxn modelId="{2CEFF172-E860-4510-8C56-A36A900B6EC3}" type="presParOf" srcId="{C646AEC7-276C-4592-BB80-125CC05FAFB2}" destId="{2F250010-A936-4EAE-8323-6D70F9F2EAE4}" srcOrd="0" destOrd="0" presId="urn:microsoft.com/office/officeart/2008/layout/VerticalCurvedList"/>
    <dgm:cxn modelId="{B6065E32-0E59-4368-B121-6C25E0919860}" type="presParOf" srcId="{C646AEC7-276C-4592-BB80-125CC05FAFB2}" destId="{9F52CCAB-4548-4C05-B0F8-266682A16F5B}" srcOrd="1" destOrd="0" presId="urn:microsoft.com/office/officeart/2008/layout/VerticalCurvedList"/>
    <dgm:cxn modelId="{1C931D31-0570-4383-A923-0EFB0D8BCC7F}" type="presParOf" srcId="{C646AEC7-276C-4592-BB80-125CC05FAFB2}" destId="{209731E2-ADBF-474F-B4DB-A9B1017EDBF4}" srcOrd="2" destOrd="0" presId="urn:microsoft.com/office/officeart/2008/layout/VerticalCurvedList"/>
    <dgm:cxn modelId="{DE7C43A1-C545-402A-B5FF-489B33D2318E}" type="presParOf" srcId="{C646AEC7-276C-4592-BB80-125CC05FAFB2}" destId="{E513E502-CC1D-4BCF-998D-9DF258D06DDF}" srcOrd="3" destOrd="0" presId="urn:microsoft.com/office/officeart/2008/layout/VerticalCurvedList"/>
    <dgm:cxn modelId="{93290F2C-E2B7-4A3E-9AED-AA7CD4EF862E}" type="presParOf" srcId="{8991C370-E802-422D-96A4-5921E147E3D9}" destId="{0EF9C120-3C67-4041-A77A-E047741FC862}" srcOrd="1" destOrd="0" presId="urn:microsoft.com/office/officeart/2008/layout/VerticalCurvedList"/>
    <dgm:cxn modelId="{2632AF42-3DAC-4213-AD02-7C1F504EFD45}" type="presParOf" srcId="{8991C370-E802-422D-96A4-5921E147E3D9}" destId="{F1CA30BF-F31E-4FE0-91E1-63C1271DB924}" srcOrd="2" destOrd="0" presId="urn:microsoft.com/office/officeart/2008/layout/VerticalCurvedList"/>
    <dgm:cxn modelId="{2B5D3713-5F7D-4E91-B981-8980987C23C8}" type="presParOf" srcId="{F1CA30BF-F31E-4FE0-91E1-63C1271DB924}" destId="{25D2B539-545F-455F-9EBD-3DE25CC73CA8}" srcOrd="0" destOrd="0" presId="urn:microsoft.com/office/officeart/2008/layout/VerticalCurvedList"/>
    <dgm:cxn modelId="{0DB10175-6D2F-4CC0-9FCE-FF8739002E1B}" type="presParOf" srcId="{8991C370-E802-422D-96A4-5921E147E3D9}" destId="{260A0B8B-8250-4CCB-AC43-8C73257BCE36}" srcOrd="3" destOrd="0" presId="urn:microsoft.com/office/officeart/2008/layout/VerticalCurvedList"/>
    <dgm:cxn modelId="{6DD630D3-77F2-49B6-B517-3E4D3A7C0F36}" type="presParOf" srcId="{8991C370-E802-422D-96A4-5921E147E3D9}" destId="{E467E1E0-689F-496D-B041-9C118184630B}" srcOrd="4" destOrd="0" presId="urn:microsoft.com/office/officeart/2008/layout/VerticalCurvedList"/>
    <dgm:cxn modelId="{62D41D64-57D4-43A5-8C2F-EC0B1B290F44}" type="presParOf" srcId="{E467E1E0-689F-496D-B041-9C118184630B}" destId="{1C4587F5-973B-432A-A25B-EEA0EAA1AB07}"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D6FCD5-B846-4056-8487-11E565C7E133}" type="doc">
      <dgm:prSet loTypeId="urn:microsoft.com/office/officeart/2005/8/layout/chevron1" loCatId="process" qsTypeId="urn:microsoft.com/office/officeart/2005/8/quickstyle/simple1" qsCatId="simple" csTypeId="urn:microsoft.com/office/officeart/2005/8/colors/accent1_2" csCatId="accent1" phldr="1"/>
      <dgm:spPr/>
    </dgm:pt>
    <dgm:pt modelId="{3DA1711A-88D5-4A1B-9477-C4FF25568632}">
      <dgm:prSet phldrT="[Testo]" custT="1"/>
      <dgm:spPr/>
      <dgm:t>
        <a:bodyPr/>
        <a:lstStyle/>
        <a:p>
          <a:r>
            <a:rPr lang="it-IT" sz="1200" b="1" dirty="0">
              <a:latin typeface="Verdana" panose="020B0604030504040204" pitchFamily="34" charset="0"/>
              <a:ea typeface="Verdana" panose="020B0604030504040204" pitchFamily="34" charset="0"/>
            </a:rPr>
            <a:t>I Edizione</a:t>
          </a:r>
        </a:p>
        <a:p>
          <a:r>
            <a:rPr lang="it-IT" sz="1200" b="1" dirty="0">
              <a:latin typeface="Verdana" panose="020B0604030504040204" pitchFamily="34" charset="0"/>
              <a:ea typeface="Verdana" panose="020B0604030504040204" pitchFamily="34" charset="0"/>
            </a:rPr>
            <a:t>25 Novembre 2010</a:t>
          </a:r>
        </a:p>
      </dgm:t>
    </dgm:pt>
    <dgm:pt modelId="{1957C883-28E6-40FD-A484-FA2F25965140}" type="parTrans" cxnId="{205D0BC9-6FCB-4168-B358-D20CC4525CED}">
      <dgm:prSet/>
      <dgm:spPr/>
      <dgm:t>
        <a:bodyPr/>
        <a:lstStyle/>
        <a:p>
          <a:endParaRPr lang="it-IT" sz="1200">
            <a:latin typeface="Verdana" panose="020B0604030504040204" pitchFamily="34" charset="0"/>
            <a:ea typeface="Verdana" panose="020B0604030504040204" pitchFamily="34" charset="0"/>
          </a:endParaRPr>
        </a:p>
      </dgm:t>
    </dgm:pt>
    <dgm:pt modelId="{A4B79569-3EC2-4113-A288-667324AA6091}" type="sibTrans" cxnId="{205D0BC9-6FCB-4168-B358-D20CC4525CED}">
      <dgm:prSet/>
      <dgm:spPr/>
      <dgm:t>
        <a:bodyPr/>
        <a:lstStyle/>
        <a:p>
          <a:endParaRPr lang="it-IT" sz="1200">
            <a:latin typeface="Verdana" panose="020B0604030504040204" pitchFamily="34" charset="0"/>
            <a:ea typeface="Verdana" panose="020B0604030504040204" pitchFamily="34" charset="0"/>
          </a:endParaRPr>
        </a:p>
      </dgm:t>
    </dgm:pt>
    <dgm:pt modelId="{28D5CCCF-E0C8-42CA-8328-76885171A84B}">
      <dgm:prSet phldrT="[Testo]" custT="1"/>
      <dgm:spPr/>
      <dgm:t>
        <a:bodyPr/>
        <a:lstStyle/>
        <a:p>
          <a:r>
            <a:rPr lang="it-IT" sz="1200" b="1" dirty="0">
              <a:latin typeface="Verdana" panose="020B0604030504040204" pitchFamily="34" charset="0"/>
              <a:ea typeface="Verdana" panose="020B0604030504040204" pitchFamily="34" charset="0"/>
            </a:rPr>
            <a:t>II Edizione</a:t>
          </a:r>
        </a:p>
        <a:p>
          <a:r>
            <a:rPr lang="it-IT" sz="1200" b="1" dirty="0">
              <a:latin typeface="Verdana" panose="020B0604030504040204" pitchFamily="34" charset="0"/>
              <a:ea typeface="Verdana" panose="020B0604030504040204" pitchFamily="34" charset="0"/>
            </a:rPr>
            <a:t>14 Dicembre 2015</a:t>
          </a:r>
          <a:endParaRPr lang="it-IT" sz="1200" dirty="0">
            <a:latin typeface="Verdana" panose="020B0604030504040204" pitchFamily="34" charset="0"/>
            <a:ea typeface="Verdana" panose="020B0604030504040204" pitchFamily="34" charset="0"/>
          </a:endParaRPr>
        </a:p>
      </dgm:t>
    </dgm:pt>
    <dgm:pt modelId="{FD095F26-5FC2-4AAC-BA3D-60BE2C327EE1}" type="parTrans" cxnId="{9C89328B-7525-4A16-AFCB-FE632AD5E49B}">
      <dgm:prSet/>
      <dgm:spPr/>
      <dgm:t>
        <a:bodyPr/>
        <a:lstStyle/>
        <a:p>
          <a:endParaRPr lang="it-IT" sz="1200">
            <a:latin typeface="Verdana" panose="020B0604030504040204" pitchFamily="34" charset="0"/>
            <a:ea typeface="Verdana" panose="020B0604030504040204" pitchFamily="34" charset="0"/>
          </a:endParaRPr>
        </a:p>
      </dgm:t>
    </dgm:pt>
    <dgm:pt modelId="{6D977678-FA09-464D-8A77-156E916C6D46}" type="sibTrans" cxnId="{9C89328B-7525-4A16-AFCB-FE632AD5E49B}">
      <dgm:prSet/>
      <dgm:spPr/>
      <dgm:t>
        <a:bodyPr/>
        <a:lstStyle/>
        <a:p>
          <a:endParaRPr lang="it-IT" sz="1200">
            <a:latin typeface="Verdana" panose="020B0604030504040204" pitchFamily="34" charset="0"/>
            <a:ea typeface="Verdana" panose="020B0604030504040204" pitchFamily="34" charset="0"/>
          </a:endParaRPr>
        </a:p>
      </dgm:t>
    </dgm:pt>
    <dgm:pt modelId="{54CC0ACF-1350-4104-8CF6-56941EFC63F3}">
      <dgm:prSet phldrT="[Testo]" custT="1"/>
      <dgm:spPr/>
      <dgm:t>
        <a:bodyPr/>
        <a:lstStyle/>
        <a:p>
          <a:r>
            <a:rPr lang="it-IT" sz="1200" b="1" kern="1200">
              <a:latin typeface="Verdana" panose="020B0604030504040204" pitchFamily="34" charset="0"/>
              <a:ea typeface="Verdana" panose="020B0604030504040204" pitchFamily="34" charset="0"/>
            </a:rPr>
            <a:t>III Edizione</a:t>
          </a:r>
        </a:p>
        <a:p>
          <a:r>
            <a:rPr lang="it-IT" altLang="it-IT" sz="1200" b="1" kern="1200">
              <a:latin typeface="Verdana" panose="020B0604030504040204" pitchFamily="34" charset="0"/>
              <a:ea typeface="Verdana" panose="020B0604030504040204" pitchFamily="34" charset="0"/>
              <a:cs typeface="+mn-cs"/>
            </a:rPr>
            <a:t>30 Novembre 2018</a:t>
          </a:r>
          <a:endParaRPr lang="it-IT" sz="1200" b="1" kern="1200" dirty="0">
            <a:latin typeface="Verdana" panose="020B0604030504040204" pitchFamily="34" charset="0"/>
            <a:ea typeface="Verdana" panose="020B0604030504040204" pitchFamily="34" charset="0"/>
            <a:cs typeface="+mn-cs"/>
          </a:endParaRPr>
        </a:p>
      </dgm:t>
    </dgm:pt>
    <dgm:pt modelId="{51048781-91A8-4D16-A3E3-2CA78425334D}" type="parTrans" cxnId="{8A4091D9-71C4-47AC-AAB0-05A7FE5EC666}">
      <dgm:prSet/>
      <dgm:spPr/>
      <dgm:t>
        <a:bodyPr/>
        <a:lstStyle/>
        <a:p>
          <a:endParaRPr lang="it-IT" sz="1200">
            <a:latin typeface="Verdana" panose="020B0604030504040204" pitchFamily="34" charset="0"/>
            <a:ea typeface="Verdana" panose="020B0604030504040204" pitchFamily="34" charset="0"/>
          </a:endParaRPr>
        </a:p>
      </dgm:t>
    </dgm:pt>
    <dgm:pt modelId="{DCD41809-0E75-413F-83D0-D03C81820DC5}" type="sibTrans" cxnId="{8A4091D9-71C4-47AC-AAB0-05A7FE5EC666}">
      <dgm:prSet/>
      <dgm:spPr/>
      <dgm:t>
        <a:bodyPr/>
        <a:lstStyle/>
        <a:p>
          <a:endParaRPr lang="it-IT" sz="1200">
            <a:latin typeface="Verdana" panose="020B0604030504040204" pitchFamily="34" charset="0"/>
            <a:ea typeface="Verdana" panose="020B0604030504040204" pitchFamily="34" charset="0"/>
          </a:endParaRPr>
        </a:p>
      </dgm:t>
    </dgm:pt>
    <dgm:pt modelId="{AC3319DC-498C-455A-A6D5-57DCFE041811}">
      <dgm:prSet phldrT="[Testo]" custT="1"/>
      <dgm:spPr/>
      <dgm:t>
        <a:bodyPr/>
        <a:lstStyle/>
        <a:p>
          <a:r>
            <a:rPr lang="it-IT" sz="1200" b="1" dirty="0">
              <a:latin typeface="Verdana" panose="020B0604030504040204" pitchFamily="34" charset="0"/>
              <a:ea typeface="Verdana" panose="020B0604030504040204" pitchFamily="34" charset="0"/>
            </a:rPr>
            <a:t>IV Edizione</a:t>
          </a:r>
        </a:p>
        <a:p>
          <a:r>
            <a:rPr lang="it-IT" sz="1200" b="1" dirty="0">
              <a:latin typeface="Verdana" panose="020B0604030504040204" pitchFamily="34" charset="0"/>
              <a:ea typeface="Verdana" panose="020B0604030504040204" pitchFamily="34" charset="0"/>
            </a:rPr>
            <a:t>5 Aprile 2022</a:t>
          </a:r>
        </a:p>
      </dgm:t>
    </dgm:pt>
    <dgm:pt modelId="{7C337F59-D261-41E0-A58A-8538CDB5A14B}" type="parTrans" cxnId="{0AF0C482-9DAB-4B99-B975-D95A01354D9B}">
      <dgm:prSet/>
      <dgm:spPr/>
      <dgm:t>
        <a:bodyPr/>
        <a:lstStyle/>
        <a:p>
          <a:endParaRPr lang="it-IT" sz="1200">
            <a:latin typeface="Verdana" panose="020B0604030504040204" pitchFamily="34" charset="0"/>
            <a:ea typeface="Verdana" panose="020B0604030504040204" pitchFamily="34" charset="0"/>
          </a:endParaRPr>
        </a:p>
      </dgm:t>
    </dgm:pt>
    <dgm:pt modelId="{9D9F33FA-CF39-43B3-9047-796DAD5539E9}" type="sibTrans" cxnId="{0AF0C482-9DAB-4B99-B975-D95A01354D9B}">
      <dgm:prSet/>
      <dgm:spPr/>
      <dgm:t>
        <a:bodyPr/>
        <a:lstStyle/>
        <a:p>
          <a:endParaRPr lang="it-IT" sz="1200">
            <a:latin typeface="Verdana" panose="020B0604030504040204" pitchFamily="34" charset="0"/>
            <a:ea typeface="Verdana" panose="020B0604030504040204" pitchFamily="34" charset="0"/>
          </a:endParaRPr>
        </a:p>
      </dgm:t>
    </dgm:pt>
    <dgm:pt modelId="{10EFC407-B3FF-4BAC-AD9B-EAA5F03B3FA9}">
      <dgm:prSet phldrT="[Testo]" custT="1"/>
      <dgm:spPr>
        <a:solidFill>
          <a:srgbClr val="002060"/>
        </a:solidFill>
      </dgm:spPr>
      <dgm:t>
        <a:bodyPr/>
        <a:lstStyle/>
        <a:p>
          <a:r>
            <a:rPr lang="it-IT" sz="1200" b="1" dirty="0">
              <a:latin typeface="Verdana" panose="020B0604030504040204" pitchFamily="34" charset="0"/>
              <a:ea typeface="Verdana" panose="020B0604030504040204" pitchFamily="34" charset="0"/>
            </a:rPr>
            <a:t>V Edizione</a:t>
          </a:r>
        </a:p>
        <a:p>
          <a:r>
            <a:rPr lang="it-IT" sz="1200" b="1" dirty="0">
              <a:latin typeface="Verdana" panose="020B0604030504040204" pitchFamily="34" charset="0"/>
              <a:ea typeface="Verdana" panose="020B0604030504040204" pitchFamily="34" charset="0"/>
            </a:rPr>
            <a:t>6 Dicembre 2024</a:t>
          </a:r>
        </a:p>
      </dgm:t>
    </dgm:pt>
    <dgm:pt modelId="{F3D31E43-D83C-4999-9D0D-26C42460723F}" type="parTrans" cxnId="{1990B37D-8FB0-40F9-9BEC-80F0F3D8A7FE}">
      <dgm:prSet/>
      <dgm:spPr/>
      <dgm:t>
        <a:bodyPr/>
        <a:lstStyle/>
        <a:p>
          <a:endParaRPr lang="it-IT" sz="1200">
            <a:latin typeface="Verdana" panose="020B0604030504040204" pitchFamily="34" charset="0"/>
            <a:ea typeface="Verdana" panose="020B0604030504040204" pitchFamily="34" charset="0"/>
          </a:endParaRPr>
        </a:p>
      </dgm:t>
    </dgm:pt>
    <dgm:pt modelId="{D4B8ADFF-330D-4C18-A260-557ECD228EB9}" type="sibTrans" cxnId="{1990B37D-8FB0-40F9-9BEC-80F0F3D8A7FE}">
      <dgm:prSet/>
      <dgm:spPr/>
      <dgm:t>
        <a:bodyPr/>
        <a:lstStyle/>
        <a:p>
          <a:endParaRPr lang="it-IT" sz="1200">
            <a:latin typeface="Verdana" panose="020B0604030504040204" pitchFamily="34" charset="0"/>
            <a:ea typeface="Verdana" panose="020B0604030504040204" pitchFamily="34" charset="0"/>
          </a:endParaRPr>
        </a:p>
      </dgm:t>
    </dgm:pt>
    <dgm:pt modelId="{3F5FF79B-356D-413B-859B-C6C6C68F327D}" type="pres">
      <dgm:prSet presAssocID="{83D6FCD5-B846-4056-8487-11E565C7E133}" presName="Name0" presStyleCnt="0">
        <dgm:presLayoutVars>
          <dgm:dir/>
          <dgm:animLvl val="lvl"/>
          <dgm:resizeHandles val="exact"/>
        </dgm:presLayoutVars>
      </dgm:prSet>
      <dgm:spPr/>
    </dgm:pt>
    <dgm:pt modelId="{A00D2688-4D3C-4542-80C3-639C76B90615}" type="pres">
      <dgm:prSet presAssocID="{3DA1711A-88D5-4A1B-9477-C4FF25568632}" presName="parTxOnly" presStyleLbl="node1" presStyleIdx="0" presStyleCnt="5" custLinFactNeighborX="-8604" custLinFactNeighborY="-8115">
        <dgm:presLayoutVars>
          <dgm:chMax val="0"/>
          <dgm:chPref val="0"/>
          <dgm:bulletEnabled val="1"/>
        </dgm:presLayoutVars>
      </dgm:prSet>
      <dgm:spPr/>
    </dgm:pt>
    <dgm:pt modelId="{B3835DA5-E6E5-431D-8F0F-7CBA7B64C4FD}" type="pres">
      <dgm:prSet presAssocID="{A4B79569-3EC2-4113-A288-667324AA6091}" presName="parTxOnlySpace" presStyleCnt="0"/>
      <dgm:spPr/>
    </dgm:pt>
    <dgm:pt modelId="{5C50008E-BDF3-4D54-AF09-AF4D302D6D08}" type="pres">
      <dgm:prSet presAssocID="{28D5CCCF-E0C8-42CA-8328-76885171A84B}" presName="parTxOnly" presStyleLbl="node1" presStyleIdx="1" presStyleCnt="5">
        <dgm:presLayoutVars>
          <dgm:chMax val="0"/>
          <dgm:chPref val="0"/>
          <dgm:bulletEnabled val="1"/>
        </dgm:presLayoutVars>
      </dgm:prSet>
      <dgm:spPr/>
    </dgm:pt>
    <dgm:pt modelId="{D3749B9A-A125-4F81-9FCB-54A37D52B307}" type="pres">
      <dgm:prSet presAssocID="{6D977678-FA09-464D-8A77-156E916C6D46}" presName="parTxOnlySpace" presStyleCnt="0"/>
      <dgm:spPr/>
    </dgm:pt>
    <dgm:pt modelId="{3A9C3BA9-1E1C-46EC-B632-408E0E3EBCF4}" type="pres">
      <dgm:prSet presAssocID="{54CC0ACF-1350-4104-8CF6-56941EFC63F3}" presName="parTxOnly" presStyleLbl="node1" presStyleIdx="2" presStyleCnt="5">
        <dgm:presLayoutVars>
          <dgm:chMax val="0"/>
          <dgm:chPref val="0"/>
          <dgm:bulletEnabled val="1"/>
        </dgm:presLayoutVars>
      </dgm:prSet>
      <dgm:spPr/>
    </dgm:pt>
    <dgm:pt modelId="{B430433D-C039-4DB6-A06D-FF05D2AF9920}" type="pres">
      <dgm:prSet presAssocID="{DCD41809-0E75-413F-83D0-D03C81820DC5}" presName="parTxOnlySpace" presStyleCnt="0"/>
      <dgm:spPr/>
    </dgm:pt>
    <dgm:pt modelId="{169D575C-40F3-4A1C-B1D8-0C618D427802}" type="pres">
      <dgm:prSet presAssocID="{AC3319DC-498C-455A-A6D5-57DCFE041811}" presName="parTxOnly" presStyleLbl="node1" presStyleIdx="3" presStyleCnt="5">
        <dgm:presLayoutVars>
          <dgm:chMax val="0"/>
          <dgm:chPref val="0"/>
          <dgm:bulletEnabled val="1"/>
        </dgm:presLayoutVars>
      </dgm:prSet>
      <dgm:spPr/>
    </dgm:pt>
    <dgm:pt modelId="{FD33ECE7-BC86-45A2-85B4-CDA65C7677D5}" type="pres">
      <dgm:prSet presAssocID="{9D9F33FA-CF39-43B3-9047-796DAD5539E9}" presName="parTxOnlySpace" presStyleCnt="0"/>
      <dgm:spPr/>
    </dgm:pt>
    <dgm:pt modelId="{FFFC252B-42C4-4509-968C-6093F52BCE01}" type="pres">
      <dgm:prSet presAssocID="{10EFC407-B3FF-4BAC-AD9B-EAA5F03B3FA9}" presName="parTxOnly" presStyleLbl="node1" presStyleIdx="4" presStyleCnt="5">
        <dgm:presLayoutVars>
          <dgm:chMax val="0"/>
          <dgm:chPref val="0"/>
          <dgm:bulletEnabled val="1"/>
        </dgm:presLayoutVars>
      </dgm:prSet>
      <dgm:spPr/>
    </dgm:pt>
  </dgm:ptLst>
  <dgm:cxnLst>
    <dgm:cxn modelId="{8BD82929-FD87-4B5B-B82A-4FCF58BB24F1}" type="presOf" srcId="{10EFC407-B3FF-4BAC-AD9B-EAA5F03B3FA9}" destId="{FFFC252B-42C4-4509-968C-6093F52BCE01}" srcOrd="0" destOrd="0" presId="urn:microsoft.com/office/officeart/2005/8/layout/chevron1"/>
    <dgm:cxn modelId="{9A5F8B37-B988-4E2E-93C9-0E2DBBD6FA93}" type="presOf" srcId="{AC3319DC-498C-455A-A6D5-57DCFE041811}" destId="{169D575C-40F3-4A1C-B1D8-0C618D427802}" srcOrd="0" destOrd="0" presId="urn:microsoft.com/office/officeart/2005/8/layout/chevron1"/>
    <dgm:cxn modelId="{5455E04F-E8F1-446F-8272-83A2092C3663}" type="presOf" srcId="{83D6FCD5-B846-4056-8487-11E565C7E133}" destId="{3F5FF79B-356D-413B-859B-C6C6C68F327D}" srcOrd="0" destOrd="0" presId="urn:microsoft.com/office/officeart/2005/8/layout/chevron1"/>
    <dgm:cxn modelId="{1990B37D-8FB0-40F9-9BEC-80F0F3D8A7FE}" srcId="{83D6FCD5-B846-4056-8487-11E565C7E133}" destId="{10EFC407-B3FF-4BAC-AD9B-EAA5F03B3FA9}" srcOrd="4" destOrd="0" parTransId="{F3D31E43-D83C-4999-9D0D-26C42460723F}" sibTransId="{D4B8ADFF-330D-4C18-A260-557ECD228EB9}"/>
    <dgm:cxn modelId="{0AF0C482-9DAB-4B99-B975-D95A01354D9B}" srcId="{83D6FCD5-B846-4056-8487-11E565C7E133}" destId="{AC3319DC-498C-455A-A6D5-57DCFE041811}" srcOrd="3" destOrd="0" parTransId="{7C337F59-D261-41E0-A58A-8538CDB5A14B}" sibTransId="{9D9F33FA-CF39-43B3-9047-796DAD5539E9}"/>
    <dgm:cxn modelId="{9C89328B-7525-4A16-AFCB-FE632AD5E49B}" srcId="{83D6FCD5-B846-4056-8487-11E565C7E133}" destId="{28D5CCCF-E0C8-42CA-8328-76885171A84B}" srcOrd="1" destOrd="0" parTransId="{FD095F26-5FC2-4AAC-BA3D-60BE2C327EE1}" sibTransId="{6D977678-FA09-464D-8A77-156E916C6D46}"/>
    <dgm:cxn modelId="{154DD4B9-25A4-47A4-8295-437ED07313DE}" type="presOf" srcId="{3DA1711A-88D5-4A1B-9477-C4FF25568632}" destId="{A00D2688-4D3C-4542-80C3-639C76B90615}" srcOrd="0" destOrd="0" presId="urn:microsoft.com/office/officeart/2005/8/layout/chevron1"/>
    <dgm:cxn modelId="{7B8245C7-0F7D-4753-975D-2ED042633483}" type="presOf" srcId="{54CC0ACF-1350-4104-8CF6-56941EFC63F3}" destId="{3A9C3BA9-1E1C-46EC-B632-408E0E3EBCF4}" srcOrd="0" destOrd="0" presId="urn:microsoft.com/office/officeart/2005/8/layout/chevron1"/>
    <dgm:cxn modelId="{205D0BC9-6FCB-4168-B358-D20CC4525CED}" srcId="{83D6FCD5-B846-4056-8487-11E565C7E133}" destId="{3DA1711A-88D5-4A1B-9477-C4FF25568632}" srcOrd="0" destOrd="0" parTransId="{1957C883-28E6-40FD-A484-FA2F25965140}" sibTransId="{A4B79569-3EC2-4113-A288-667324AA6091}"/>
    <dgm:cxn modelId="{42BF88CB-5F60-4354-8C8D-756DF0B757C3}" type="presOf" srcId="{28D5CCCF-E0C8-42CA-8328-76885171A84B}" destId="{5C50008E-BDF3-4D54-AF09-AF4D302D6D08}" srcOrd="0" destOrd="0" presId="urn:microsoft.com/office/officeart/2005/8/layout/chevron1"/>
    <dgm:cxn modelId="{8A4091D9-71C4-47AC-AAB0-05A7FE5EC666}" srcId="{83D6FCD5-B846-4056-8487-11E565C7E133}" destId="{54CC0ACF-1350-4104-8CF6-56941EFC63F3}" srcOrd="2" destOrd="0" parTransId="{51048781-91A8-4D16-A3E3-2CA78425334D}" sibTransId="{DCD41809-0E75-413F-83D0-D03C81820DC5}"/>
    <dgm:cxn modelId="{6841AC1E-C11F-4806-86BC-305E22821A81}" type="presParOf" srcId="{3F5FF79B-356D-413B-859B-C6C6C68F327D}" destId="{A00D2688-4D3C-4542-80C3-639C76B90615}" srcOrd="0" destOrd="0" presId="urn:microsoft.com/office/officeart/2005/8/layout/chevron1"/>
    <dgm:cxn modelId="{622B7F49-CED1-4659-8F1B-5C173A880A1E}" type="presParOf" srcId="{3F5FF79B-356D-413B-859B-C6C6C68F327D}" destId="{B3835DA5-E6E5-431D-8F0F-7CBA7B64C4FD}" srcOrd="1" destOrd="0" presId="urn:microsoft.com/office/officeart/2005/8/layout/chevron1"/>
    <dgm:cxn modelId="{E2E2984A-1338-4594-BF0C-1A26EE1CB655}" type="presParOf" srcId="{3F5FF79B-356D-413B-859B-C6C6C68F327D}" destId="{5C50008E-BDF3-4D54-AF09-AF4D302D6D08}" srcOrd="2" destOrd="0" presId="urn:microsoft.com/office/officeart/2005/8/layout/chevron1"/>
    <dgm:cxn modelId="{2AF0E245-0542-456A-8D80-06CC8F931C06}" type="presParOf" srcId="{3F5FF79B-356D-413B-859B-C6C6C68F327D}" destId="{D3749B9A-A125-4F81-9FCB-54A37D52B307}" srcOrd="3" destOrd="0" presId="urn:microsoft.com/office/officeart/2005/8/layout/chevron1"/>
    <dgm:cxn modelId="{CC33D2BE-B7D2-4172-85C6-834022F82CC1}" type="presParOf" srcId="{3F5FF79B-356D-413B-859B-C6C6C68F327D}" destId="{3A9C3BA9-1E1C-46EC-B632-408E0E3EBCF4}" srcOrd="4" destOrd="0" presId="urn:microsoft.com/office/officeart/2005/8/layout/chevron1"/>
    <dgm:cxn modelId="{CB4320C7-C6C6-43F8-8E4F-B887D5FC963C}" type="presParOf" srcId="{3F5FF79B-356D-413B-859B-C6C6C68F327D}" destId="{B430433D-C039-4DB6-A06D-FF05D2AF9920}" srcOrd="5" destOrd="0" presId="urn:microsoft.com/office/officeart/2005/8/layout/chevron1"/>
    <dgm:cxn modelId="{E8FB38D3-6B85-4C12-B49C-61CAD53CE2FC}" type="presParOf" srcId="{3F5FF79B-356D-413B-859B-C6C6C68F327D}" destId="{169D575C-40F3-4A1C-B1D8-0C618D427802}" srcOrd="6" destOrd="0" presId="urn:microsoft.com/office/officeart/2005/8/layout/chevron1"/>
    <dgm:cxn modelId="{D2DF453C-A1E5-45DB-9BBE-D4609D63E621}" type="presParOf" srcId="{3F5FF79B-356D-413B-859B-C6C6C68F327D}" destId="{FD33ECE7-BC86-45A2-85B4-CDA65C7677D5}" srcOrd="7" destOrd="0" presId="urn:microsoft.com/office/officeart/2005/8/layout/chevron1"/>
    <dgm:cxn modelId="{B6EDB1C3-09BA-42F9-93E0-369A07929671}" type="presParOf" srcId="{3F5FF79B-356D-413B-859B-C6C6C68F327D}" destId="{FFFC252B-42C4-4509-968C-6093F52BCE01}" srcOrd="8"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1B5E79C4-6E96-4965-907B-D4B7F6588A18}"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it-IT"/>
        </a:p>
      </dgm:t>
    </dgm:pt>
    <dgm:pt modelId="{28162C3E-105A-4167-A444-1CC1FB23AF2F}">
      <dgm:prSet phldrT="[Testo]"/>
      <dgm:spPr>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dgm:spPr>
      <dgm:t>
        <a:bodyPr spcFirstLastPara="0" vert="horz" wrap="square" lIns="1158994" tIns="50800" rIns="50800" bIns="50800" numCol="1" spcCol="1270" anchor="ctr" anchorCtr="0"/>
        <a:lstStyle/>
        <a:p>
          <a:pPr>
            <a:buClr>
              <a:srgbClr val="002060"/>
            </a:buClr>
            <a:buSzPct val="100000"/>
            <a:buFont typeface="Wingdings" panose="05000000000000000000" pitchFamily="2" charset="2"/>
            <a:buChar char="Ø"/>
          </a:pPr>
          <a:r>
            <a:rPr lang="it-IT" dirty="0">
              <a:solidFill>
                <a:srgbClr val="002060"/>
              </a:solidFill>
              <a:latin typeface="Arial" panose="020B0604020202020204" pitchFamily="34" charset="0"/>
              <a:ea typeface="Verdana" panose="020B0604030504040204" pitchFamily="34" charset="0"/>
              <a:cs typeface="Arial" panose="020B0604020202020204" pitchFamily="34" charset="0"/>
            </a:rPr>
            <a:t>Consapevolezza</a:t>
          </a: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 dell’attenzione che meritano le valutazioni immobiliari </a:t>
          </a:r>
          <a:r>
            <a:rPr lang="it-IT" dirty="0">
              <a:solidFill>
                <a:srgbClr val="002060"/>
              </a:solidFill>
              <a:latin typeface="Arial" panose="020B0604020202020204" pitchFamily="34" charset="0"/>
              <a:ea typeface="Verdana" panose="020B0604030504040204" pitchFamily="34" charset="0"/>
              <a:cs typeface="Arial" panose="020B0604020202020204" pitchFamily="34" charset="0"/>
            </a:rPr>
            <a:t>in relazione all'importanza del mercato dei mutui immobiliari</a:t>
          </a:r>
          <a:endParaRPr lang="it-IT" dirty="0">
            <a:solidFill>
              <a:srgbClr val="002060"/>
            </a:solidFill>
            <a:latin typeface="Arial" panose="020B0604020202020204" pitchFamily="34" charset="0"/>
            <a:cs typeface="Arial" panose="020B0604020202020204" pitchFamily="34" charset="0"/>
          </a:endParaRPr>
        </a:p>
      </dgm:t>
    </dgm:pt>
    <dgm:pt modelId="{0ADBEB14-6BBE-4107-BF33-DF101A05B45E}" type="parTrans" cxnId="{C63371B9-4A1B-492D-AE85-7368EF086113}">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3B27A54B-07D4-4649-925A-30091D56C094}" type="sibTrans" cxnId="{C63371B9-4A1B-492D-AE85-7368EF086113}">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3F74BBCC-AA22-4D3D-98B3-37DBBC3433D4}">
      <dgm:prSet phldrT="[Testo]"/>
      <dgm:spPr>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a:scene3d>
          <a:camera prst="orthographicFront"/>
          <a:lightRig rig="flat" dir="t"/>
        </a:scene3d>
        <a:sp3d prstMaterial="dkEdge">
          <a:bevelT w="8200" h="38100"/>
        </a:sp3d>
      </dgm:spPr>
      <dgm:t>
        <a:bodyPr spcFirstLastPara="0" vert="horz" wrap="square" lIns="1158994" tIns="50800" rIns="50800" bIns="50800" numCol="1" spcCol="1270" anchor="ctr" anchorCtr="0"/>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Contesto legislativo e regolamentare europeo in continua evoluzione</a:t>
          </a:r>
          <a:endParaRPr lang="it-IT" dirty="0">
            <a:solidFill>
              <a:srgbClr val="002060"/>
            </a:solidFill>
            <a:latin typeface="Arial" panose="020B0604020202020204" pitchFamily="34" charset="0"/>
            <a:cs typeface="Arial" panose="020B0604020202020204" pitchFamily="34" charset="0"/>
          </a:endParaRPr>
        </a:p>
      </dgm:t>
    </dgm:pt>
    <dgm:pt modelId="{AFB3486D-DEB0-4C05-8F2B-4EC54BDD3248}" type="parTrans" cxnId="{2CE61A82-CA05-4921-A397-859BA6F70D22}">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04927297-9F25-4457-96D1-C700E27D9908}" type="sibTrans" cxnId="{2CE61A82-CA05-4921-A397-859BA6F70D22}">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1FFAF186-5279-464A-8149-8E960D2C6344}">
      <dgm:prSet phldrT="[Testo]" custT="1"/>
      <dgm:spPr>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a:scene3d>
          <a:camera prst="orthographicFront"/>
          <a:lightRig rig="flat" dir="t"/>
        </a:scene3d>
        <a:sp3d prstMaterial="dkEdge">
          <a:bevelT w="8200" h="38100"/>
        </a:sp3d>
      </dgm:spPr>
      <dgm:t>
        <a:bodyPr spcFirstLastPara="0" vert="horz" wrap="square" lIns="1158994" tIns="50800" rIns="50800" bIns="50800" numCol="1" spcCol="1270" anchor="ctr" anchorCtr="0"/>
        <a:lstStyle/>
        <a:p>
          <a:pPr>
            <a:buClr>
              <a:srgbClr val="002060"/>
            </a:buClr>
            <a:buSzPct val="100000"/>
            <a:buFont typeface="Wingdings" panose="05000000000000000000" pitchFamily="2" charset="2"/>
            <a:buChar char="Ø"/>
          </a:pP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Recenti</a:t>
          </a:r>
          <a:r>
            <a:rPr lang="it-IT" sz="2400" b="1" kern="1200" dirty="0">
              <a:solidFill>
                <a:srgbClr val="002060"/>
              </a:solidFill>
              <a:latin typeface="Arial" panose="020B0604020202020204" pitchFamily="34" charset="0"/>
              <a:ea typeface="Verdana" panose="020B0604030504040204" pitchFamily="34" charset="0"/>
              <a:cs typeface="Arial" panose="020B0604020202020204" pitchFamily="34" charset="0"/>
            </a:rPr>
            <a:t> aggiornamenti degli standard di valutazione </a:t>
          </a: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riconosciuti a livello internazionale ed europeo</a:t>
          </a:r>
          <a:endParaRPr lang="it-IT" sz="2400" kern="1200" dirty="0">
            <a:solidFill>
              <a:srgbClr val="002060"/>
            </a:solidFill>
            <a:latin typeface="Arial" panose="020B0604020202020204" pitchFamily="34" charset="0"/>
            <a:cs typeface="Arial" panose="020B0604020202020204" pitchFamily="34" charset="0"/>
          </a:endParaRPr>
        </a:p>
      </dgm:t>
    </dgm:pt>
    <dgm:pt modelId="{AD38B1AA-0751-43AE-B3D9-5CAC47C0B093}" type="parTrans" cxnId="{F647F4E5-0334-40C8-99CA-0E98FBDD62AF}">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8E85DACD-794E-4EC0-B50A-23C8709963DC}" type="sibTrans" cxnId="{F647F4E5-0334-40C8-99CA-0E98FBDD62AF}">
      <dgm:prSet/>
      <dgm:spPr/>
      <dgm:t>
        <a:bodyPr/>
        <a:lstStyle/>
        <a:p>
          <a:endParaRPr lang="it-IT">
            <a:solidFill>
              <a:srgbClr val="002060"/>
            </a:solidFill>
            <a:latin typeface="Arial" panose="020B0604020202020204" pitchFamily="34" charset="0"/>
            <a:cs typeface="Arial" panose="020B0604020202020204" pitchFamily="34" charset="0"/>
          </a:endParaRPr>
        </a:p>
      </dgm:t>
    </dgm:pt>
    <dgm:pt modelId="{0BB767EE-0E67-4819-B618-70EEA3FEFFDC}" type="pres">
      <dgm:prSet presAssocID="{1B5E79C4-6E96-4965-907B-D4B7F6588A18}" presName="Name0" presStyleCnt="0">
        <dgm:presLayoutVars>
          <dgm:chMax val="7"/>
          <dgm:chPref val="7"/>
          <dgm:dir/>
        </dgm:presLayoutVars>
      </dgm:prSet>
      <dgm:spPr/>
    </dgm:pt>
    <dgm:pt modelId="{6BAED07C-BF73-470C-8A66-38167C063A54}" type="pres">
      <dgm:prSet presAssocID="{1B5E79C4-6E96-4965-907B-D4B7F6588A18}" presName="Name1" presStyleCnt="0"/>
      <dgm:spPr/>
    </dgm:pt>
    <dgm:pt modelId="{5EC71A4A-8B9B-4F1B-B3C8-2F015E57ECE0}" type="pres">
      <dgm:prSet presAssocID="{1B5E79C4-6E96-4965-907B-D4B7F6588A18}" presName="cycle" presStyleCnt="0"/>
      <dgm:spPr/>
    </dgm:pt>
    <dgm:pt modelId="{32049569-2A13-4AD7-BAD2-3883DF3C13BD}" type="pres">
      <dgm:prSet presAssocID="{1B5E79C4-6E96-4965-907B-D4B7F6588A18}" presName="srcNode" presStyleLbl="node1" presStyleIdx="0" presStyleCnt="3"/>
      <dgm:spPr/>
    </dgm:pt>
    <dgm:pt modelId="{F932E691-68CF-4F5C-A160-57812569D654}" type="pres">
      <dgm:prSet presAssocID="{1B5E79C4-6E96-4965-907B-D4B7F6588A18}" presName="conn" presStyleLbl="parChTrans1D2" presStyleIdx="0" presStyleCnt="1"/>
      <dgm:spPr/>
    </dgm:pt>
    <dgm:pt modelId="{855BB99F-ABBA-4EBE-B641-BBDDD1D9B09B}" type="pres">
      <dgm:prSet presAssocID="{1B5E79C4-6E96-4965-907B-D4B7F6588A18}" presName="extraNode" presStyleLbl="node1" presStyleIdx="0" presStyleCnt="3"/>
      <dgm:spPr/>
    </dgm:pt>
    <dgm:pt modelId="{BAE04B2B-1A9D-42FC-999E-DAC0CC334376}" type="pres">
      <dgm:prSet presAssocID="{1B5E79C4-6E96-4965-907B-D4B7F6588A18}" presName="dstNode" presStyleLbl="node1" presStyleIdx="0" presStyleCnt="3"/>
      <dgm:spPr/>
    </dgm:pt>
    <dgm:pt modelId="{F55CC11A-70F8-48E7-8C44-07D9E4182B15}" type="pres">
      <dgm:prSet presAssocID="{28162C3E-105A-4167-A444-1CC1FB23AF2F}" presName="text_1" presStyleLbl="node1" presStyleIdx="0" presStyleCnt="3">
        <dgm:presLayoutVars>
          <dgm:bulletEnabled val="1"/>
        </dgm:presLayoutVars>
      </dgm:prSet>
      <dgm:spPr>
        <a:xfrm>
          <a:off x="752110" y="541866"/>
          <a:ext cx="10298311" cy="1083733"/>
        </a:xfrm>
        <a:prstGeom prst="rect">
          <a:avLst/>
        </a:prstGeom>
      </dgm:spPr>
    </dgm:pt>
    <dgm:pt modelId="{D34902B5-6296-41E1-AD5A-026EBC900EF1}" type="pres">
      <dgm:prSet presAssocID="{28162C3E-105A-4167-A444-1CC1FB23AF2F}" presName="accent_1" presStyleCnt="0"/>
      <dgm:spPr/>
    </dgm:pt>
    <dgm:pt modelId="{C22AD9AB-168F-452E-AEBC-9BC1DBEBA553}" type="pres">
      <dgm:prSet presAssocID="{28162C3E-105A-4167-A444-1CC1FB23AF2F}" presName="accentRepeatNode" presStyleLbl="solidFgAcc1" presStyleIdx="0" presStyleCnt="3"/>
      <dgm:spPr/>
    </dgm:pt>
    <dgm:pt modelId="{142E7396-D4AB-4A11-8B3B-532DC0E3E9B8}" type="pres">
      <dgm:prSet presAssocID="{3F74BBCC-AA22-4D3D-98B3-37DBBC3433D4}" presName="text_2" presStyleLbl="node1" presStyleIdx="1" presStyleCnt="3">
        <dgm:presLayoutVars>
          <dgm:bulletEnabled val="1"/>
        </dgm:presLayoutVars>
      </dgm:prSet>
      <dgm:spPr>
        <a:xfrm>
          <a:off x="1146048" y="2167466"/>
          <a:ext cx="9904374" cy="1083733"/>
        </a:xfrm>
        <a:prstGeom prst="rect">
          <a:avLst/>
        </a:prstGeom>
      </dgm:spPr>
    </dgm:pt>
    <dgm:pt modelId="{E5BF4BF6-F77D-4B09-9DC3-A6961B81EFAD}" type="pres">
      <dgm:prSet presAssocID="{3F74BBCC-AA22-4D3D-98B3-37DBBC3433D4}" presName="accent_2" presStyleCnt="0"/>
      <dgm:spPr/>
    </dgm:pt>
    <dgm:pt modelId="{AB486783-506B-4E6C-A5CC-6A0BC2D43B96}" type="pres">
      <dgm:prSet presAssocID="{3F74BBCC-AA22-4D3D-98B3-37DBBC3433D4}" presName="accentRepeatNode" presStyleLbl="solidFgAcc1" presStyleIdx="1" presStyleCnt="3"/>
      <dgm:spPr/>
    </dgm:pt>
    <dgm:pt modelId="{DC9AB0E1-303B-4D65-9160-F7D745FB22AF}" type="pres">
      <dgm:prSet presAssocID="{1FFAF186-5279-464A-8149-8E960D2C6344}" presName="text_3" presStyleLbl="node1" presStyleIdx="2" presStyleCnt="3">
        <dgm:presLayoutVars>
          <dgm:bulletEnabled val="1"/>
        </dgm:presLayoutVars>
      </dgm:prSet>
      <dgm:spPr>
        <a:xfrm>
          <a:off x="752110" y="3793066"/>
          <a:ext cx="10298311" cy="1083733"/>
        </a:xfrm>
        <a:prstGeom prst="rect">
          <a:avLst/>
        </a:prstGeom>
      </dgm:spPr>
    </dgm:pt>
    <dgm:pt modelId="{9A4A6368-CBB1-42ED-BDB0-90503C105765}" type="pres">
      <dgm:prSet presAssocID="{1FFAF186-5279-464A-8149-8E960D2C6344}" presName="accent_3" presStyleCnt="0"/>
      <dgm:spPr/>
    </dgm:pt>
    <dgm:pt modelId="{DDE653DA-64D5-444A-A7A0-3F5FEEBAA4C0}" type="pres">
      <dgm:prSet presAssocID="{1FFAF186-5279-464A-8149-8E960D2C6344}" presName="accentRepeatNode" presStyleLbl="solidFgAcc1" presStyleIdx="2" presStyleCnt="3"/>
      <dgm:spPr/>
    </dgm:pt>
  </dgm:ptLst>
  <dgm:cxnLst>
    <dgm:cxn modelId="{AB02143A-F3EE-4860-93BD-252121B5231A}" type="presOf" srcId="{3F74BBCC-AA22-4D3D-98B3-37DBBC3433D4}" destId="{142E7396-D4AB-4A11-8B3B-532DC0E3E9B8}" srcOrd="0" destOrd="0" presId="urn:microsoft.com/office/officeart/2008/layout/VerticalCurvedList"/>
    <dgm:cxn modelId="{65D7855B-D425-49A1-8DBF-3920D195FDBE}" type="presOf" srcId="{28162C3E-105A-4167-A444-1CC1FB23AF2F}" destId="{F55CC11A-70F8-48E7-8C44-07D9E4182B15}" srcOrd="0" destOrd="0" presId="urn:microsoft.com/office/officeart/2008/layout/VerticalCurvedList"/>
    <dgm:cxn modelId="{2CE61A82-CA05-4921-A397-859BA6F70D22}" srcId="{1B5E79C4-6E96-4965-907B-D4B7F6588A18}" destId="{3F74BBCC-AA22-4D3D-98B3-37DBBC3433D4}" srcOrd="1" destOrd="0" parTransId="{AFB3486D-DEB0-4C05-8F2B-4EC54BDD3248}" sibTransId="{04927297-9F25-4457-96D1-C700E27D9908}"/>
    <dgm:cxn modelId="{44674684-860D-4ABB-ABB6-5592F1B3C2E1}" type="presOf" srcId="{3B27A54B-07D4-4649-925A-30091D56C094}" destId="{F932E691-68CF-4F5C-A160-57812569D654}" srcOrd="0" destOrd="0" presId="urn:microsoft.com/office/officeart/2008/layout/VerticalCurvedList"/>
    <dgm:cxn modelId="{C63371B9-4A1B-492D-AE85-7368EF086113}" srcId="{1B5E79C4-6E96-4965-907B-D4B7F6588A18}" destId="{28162C3E-105A-4167-A444-1CC1FB23AF2F}" srcOrd="0" destOrd="0" parTransId="{0ADBEB14-6BBE-4107-BF33-DF101A05B45E}" sibTransId="{3B27A54B-07D4-4649-925A-30091D56C094}"/>
    <dgm:cxn modelId="{DCDEA5BB-76A0-4509-B219-2D18FF9EBE66}" type="presOf" srcId="{1B5E79C4-6E96-4965-907B-D4B7F6588A18}" destId="{0BB767EE-0E67-4819-B618-70EEA3FEFFDC}" srcOrd="0" destOrd="0" presId="urn:microsoft.com/office/officeart/2008/layout/VerticalCurvedList"/>
    <dgm:cxn modelId="{BB2B7EC6-FCF3-47EC-8B76-B7EEB4200778}" type="presOf" srcId="{1FFAF186-5279-464A-8149-8E960D2C6344}" destId="{DC9AB0E1-303B-4D65-9160-F7D745FB22AF}" srcOrd="0" destOrd="0" presId="urn:microsoft.com/office/officeart/2008/layout/VerticalCurvedList"/>
    <dgm:cxn modelId="{F647F4E5-0334-40C8-99CA-0E98FBDD62AF}" srcId="{1B5E79C4-6E96-4965-907B-D4B7F6588A18}" destId="{1FFAF186-5279-464A-8149-8E960D2C6344}" srcOrd="2" destOrd="0" parTransId="{AD38B1AA-0751-43AE-B3D9-5CAC47C0B093}" sibTransId="{8E85DACD-794E-4EC0-B50A-23C8709963DC}"/>
    <dgm:cxn modelId="{A57EB2ED-535B-48AA-ADB1-0FC3F660529C}" type="presParOf" srcId="{0BB767EE-0E67-4819-B618-70EEA3FEFFDC}" destId="{6BAED07C-BF73-470C-8A66-38167C063A54}" srcOrd="0" destOrd="0" presId="urn:microsoft.com/office/officeart/2008/layout/VerticalCurvedList"/>
    <dgm:cxn modelId="{E2298055-4D4F-400E-94E2-5566BCEFF641}" type="presParOf" srcId="{6BAED07C-BF73-470C-8A66-38167C063A54}" destId="{5EC71A4A-8B9B-4F1B-B3C8-2F015E57ECE0}" srcOrd="0" destOrd="0" presId="urn:microsoft.com/office/officeart/2008/layout/VerticalCurvedList"/>
    <dgm:cxn modelId="{84F0643A-EAD2-4FED-A918-E19A82626140}" type="presParOf" srcId="{5EC71A4A-8B9B-4F1B-B3C8-2F015E57ECE0}" destId="{32049569-2A13-4AD7-BAD2-3883DF3C13BD}" srcOrd="0" destOrd="0" presId="urn:microsoft.com/office/officeart/2008/layout/VerticalCurvedList"/>
    <dgm:cxn modelId="{63D4A0BB-394E-4FCB-B9CC-B148DB33366A}" type="presParOf" srcId="{5EC71A4A-8B9B-4F1B-B3C8-2F015E57ECE0}" destId="{F932E691-68CF-4F5C-A160-57812569D654}" srcOrd="1" destOrd="0" presId="urn:microsoft.com/office/officeart/2008/layout/VerticalCurvedList"/>
    <dgm:cxn modelId="{02ED9CD3-122F-4084-8F49-E05366FC41DE}" type="presParOf" srcId="{5EC71A4A-8B9B-4F1B-B3C8-2F015E57ECE0}" destId="{855BB99F-ABBA-4EBE-B641-BBDDD1D9B09B}" srcOrd="2" destOrd="0" presId="urn:microsoft.com/office/officeart/2008/layout/VerticalCurvedList"/>
    <dgm:cxn modelId="{56E433C0-E812-4061-9100-E4D74B1B5894}" type="presParOf" srcId="{5EC71A4A-8B9B-4F1B-B3C8-2F015E57ECE0}" destId="{BAE04B2B-1A9D-42FC-999E-DAC0CC334376}" srcOrd="3" destOrd="0" presId="urn:microsoft.com/office/officeart/2008/layout/VerticalCurvedList"/>
    <dgm:cxn modelId="{5D49F31D-742B-4E97-9007-D86F8F5004EB}" type="presParOf" srcId="{6BAED07C-BF73-470C-8A66-38167C063A54}" destId="{F55CC11A-70F8-48E7-8C44-07D9E4182B15}" srcOrd="1" destOrd="0" presId="urn:microsoft.com/office/officeart/2008/layout/VerticalCurvedList"/>
    <dgm:cxn modelId="{2EEC675C-9E7C-4BB9-BAA0-6A4FE7B1AB73}" type="presParOf" srcId="{6BAED07C-BF73-470C-8A66-38167C063A54}" destId="{D34902B5-6296-41E1-AD5A-026EBC900EF1}" srcOrd="2" destOrd="0" presId="urn:microsoft.com/office/officeart/2008/layout/VerticalCurvedList"/>
    <dgm:cxn modelId="{2F815DA7-2559-49B8-A6AC-5280135417B7}" type="presParOf" srcId="{D34902B5-6296-41E1-AD5A-026EBC900EF1}" destId="{C22AD9AB-168F-452E-AEBC-9BC1DBEBA553}" srcOrd="0" destOrd="0" presId="urn:microsoft.com/office/officeart/2008/layout/VerticalCurvedList"/>
    <dgm:cxn modelId="{829AE237-E199-493A-9CEA-E898CABBF81D}" type="presParOf" srcId="{6BAED07C-BF73-470C-8A66-38167C063A54}" destId="{142E7396-D4AB-4A11-8B3B-532DC0E3E9B8}" srcOrd="3" destOrd="0" presId="urn:microsoft.com/office/officeart/2008/layout/VerticalCurvedList"/>
    <dgm:cxn modelId="{CA17C7FF-CD2D-4CF1-865E-8DEBC4236595}" type="presParOf" srcId="{6BAED07C-BF73-470C-8A66-38167C063A54}" destId="{E5BF4BF6-F77D-4B09-9DC3-A6961B81EFAD}" srcOrd="4" destOrd="0" presId="urn:microsoft.com/office/officeart/2008/layout/VerticalCurvedList"/>
    <dgm:cxn modelId="{EC90A7E4-8BFA-4858-B980-3921857D3588}" type="presParOf" srcId="{E5BF4BF6-F77D-4B09-9DC3-A6961B81EFAD}" destId="{AB486783-506B-4E6C-A5CC-6A0BC2D43B96}" srcOrd="0" destOrd="0" presId="urn:microsoft.com/office/officeart/2008/layout/VerticalCurvedList"/>
    <dgm:cxn modelId="{20DC58A9-1CC3-4BE4-AC1C-9467BDB5FECA}" type="presParOf" srcId="{6BAED07C-BF73-470C-8A66-38167C063A54}" destId="{DC9AB0E1-303B-4D65-9160-F7D745FB22AF}" srcOrd="5" destOrd="0" presId="urn:microsoft.com/office/officeart/2008/layout/VerticalCurvedList"/>
    <dgm:cxn modelId="{0B5EC535-182E-4C65-BEF7-E544CCF08571}" type="presParOf" srcId="{6BAED07C-BF73-470C-8A66-38167C063A54}" destId="{9A4A6368-CBB1-42ED-BDB0-90503C105765}" srcOrd="6" destOrd="0" presId="urn:microsoft.com/office/officeart/2008/layout/VerticalCurvedList"/>
    <dgm:cxn modelId="{6E175186-752C-471D-B38A-B556AEAA8DB7}" type="presParOf" srcId="{9A4A6368-CBB1-42ED-BDB0-90503C105765}" destId="{DDE653DA-64D5-444A-A7A0-3F5FEEBAA4C0}"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12FD06AA-BDA5-4A5B-B145-22E6DDF6FEB7}"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it-IT"/>
        </a:p>
      </dgm:t>
    </dgm:pt>
    <dgm:pt modelId="{2E0612FC-323E-4931-A51E-86E2F14115B8}">
      <dgm:prSet phldrT="[Testo]" custT="1"/>
      <dgm:spPr/>
      <dgm:t>
        <a:bodyPr/>
        <a:lstStyle/>
        <a:p>
          <a:pPr>
            <a:buFont typeface="Wingdings" panose="05000000000000000000" pitchFamily="2" charset="2"/>
            <a:buChar char="§"/>
          </a:pPr>
          <a:r>
            <a:rPr lang="it-IT" altLang="it-IT" sz="1400" kern="1200" dirty="0">
              <a:solidFill>
                <a:srgbClr val="001F48"/>
              </a:solidFill>
              <a:latin typeface="Verdana" panose="020B0604030504040204" pitchFamily="34" charset="0"/>
              <a:ea typeface="Verdana" panose="020B0604030504040204" pitchFamily="34" charset="0"/>
              <a:cs typeface="+mn-cs"/>
            </a:rPr>
            <a:t>valore stimato da un </a:t>
          </a:r>
          <a:r>
            <a:rPr lang="it-IT" altLang="it-IT" sz="1400" b="1" kern="1200" dirty="0">
              <a:solidFill>
                <a:srgbClr val="002060"/>
              </a:solidFill>
              <a:latin typeface="Verdana" panose="020B0604030504040204" pitchFamily="34" charset="0"/>
              <a:ea typeface="Verdana" panose="020B0604030504040204" pitchFamily="34" charset="0"/>
            </a:rPr>
            <a:t>perito </a:t>
          </a:r>
          <a:r>
            <a:rPr lang="it-IT" altLang="it-IT" sz="1400" b="1" kern="1200" dirty="0">
              <a:solidFill>
                <a:srgbClr val="001F48"/>
              </a:solidFill>
              <a:latin typeface="Verdana" panose="020B0604030504040204" pitchFamily="34" charset="0"/>
              <a:ea typeface="Verdana" panose="020B0604030504040204" pitchFamily="34" charset="0"/>
              <a:cs typeface="+mn-cs"/>
            </a:rPr>
            <a:t>indipendente</a:t>
          </a:r>
          <a:r>
            <a:rPr lang="it-IT" altLang="it-IT" sz="1400" b="1" kern="1200" dirty="0">
              <a:solidFill>
                <a:srgbClr val="002060"/>
              </a:solidFill>
              <a:latin typeface="Verdana" panose="020B0604030504040204" pitchFamily="34" charset="0"/>
              <a:ea typeface="Verdana" panose="020B0604030504040204" pitchFamily="34" charset="0"/>
            </a:rPr>
            <a:t> che possiede le qualifiche, la capacità e l'esperienza necessarie </a:t>
          </a:r>
          <a:endParaRPr lang="it-IT" sz="1400" kern="1200" dirty="0">
            <a:solidFill>
              <a:srgbClr val="002060"/>
            </a:solidFill>
            <a:latin typeface="Verdana" panose="020B0604030504040204" pitchFamily="34" charset="0"/>
            <a:ea typeface="Verdana" panose="020B0604030504040204" pitchFamily="34" charset="0"/>
          </a:endParaRPr>
        </a:p>
      </dgm:t>
    </dgm:pt>
    <dgm:pt modelId="{54A6A563-97C4-48C3-99F2-2E3834E5D09D}" type="parTrans" cxnId="{0F3899E9-F184-4E0D-B17B-3D533F46D17F}">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4BB404F2-D898-4BD8-A2C7-E3A5F6428E75}" type="sibTrans" cxnId="{0F3899E9-F184-4E0D-B17B-3D533F46D17F}">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8B9CD66D-0E3B-4FED-9F1D-F09E38797664}">
      <dgm:prSet phldrT="[Testo]" custT="1"/>
      <dgm:spPr/>
      <dgm:t>
        <a:bodyPr/>
        <a:lstStyle/>
        <a:p>
          <a:pPr>
            <a:buFont typeface="Wingdings" panose="05000000000000000000" pitchFamily="2" charset="2"/>
            <a:buChar char="§"/>
          </a:pPr>
          <a:r>
            <a:rPr lang="it-IT" altLang="it-IT" sz="1400" b="1" dirty="0">
              <a:solidFill>
                <a:srgbClr val="001F48"/>
              </a:solidFill>
              <a:latin typeface="Verdana" panose="020B0604030504040204" pitchFamily="34" charset="0"/>
              <a:ea typeface="Verdana" panose="020B0604030504040204" pitchFamily="34" charset="0"/>
            </a:rPr>
            <a:t>valore stimato utilizzando criteri di valutazione prudenti </a:t>
          </a:r>
          <a:endParaRPr lang="it-IT" sz="1400" b="1" dirty="0">
            <a:solidFill>
              <a:srgbClr val="001F48"/>
            </a:solidFill>
            <a:latin typeface="Verdana" panose="020B0604030504040204" pitchFamily="34" charset="0"/>
            <a:ea typeface="Verdana" panose="020B0604030504040204" pitchFamily="34" charset="0"/>
          </a:endParaRPr>
        </a:p>
      </dgm:t>
    </dgm:pt>
    <dgm:pt modelId="{8CA6AD75-195D-43C0-8542-73ADE4B0617A}" type="parTrans" cxnId="{8D4180B7-A8F8-4F37-817D-4444CD8A8296}">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915152EE-5550-48B2-92BA-D505C3669BAD}" type="sibTrans" cxnId="{8D4180B7-A8F8-4F37-817D-4444CD8A8296}">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D5D08C93-145F-43B4-8C0B-8B3EC6E4DE7E}">
      <dgm:prSet phldrT="[Testo]" custT="1"/>
      <dgm:spPr/>
      <dgm:t>
        <a:bodyPr/>
        <a:lstStyle/>
        <a:p>
          <a:pPr>
            <a:buFont typeface="Wingdings" panose="05000000000000000000" pitchFamily="2" charset="2"/>
            <a:buChar char="§"/>
          </a:pPr>
          <a:r>
            <a:rPr lang="it-IT" altLang="it-IT" sz="1400" dirty="0">
              <a:solidFill>
                <a:srgbClr val="001F48"/>
              </a:solidFill>
              <a:latin typeface="Verdana" panose="020B0604030504040204" pitchFamily="34" charset="0"/>
              <a:ea typeface="Verdana" panose="020B0604030504040204" pitchFamily="34" charset="0"/>
            </a:rPr>
            <a:t>valore </a:t>
          </a:r>
          <a:r>
            <a:rPr lang="it-IT" altLang="it-IT" sz="1400" b="1" dirty="0">
              <a:solidFill>
                <a:srgbClr val="001F48"/>
              </a:solidFill>
              <a:latin typeface="Verdana" panose="020B0604030504040204" pitchFamily="34" charset="0"/>
              <a:ea typeface="Verdana" panose="020B0604030504040204" pitchFamily="34" charset="0"/>
            </a:rPr>
            <a:t>documentato in modo chiaro e trasparente</a:t>
          </a:r>
          <a:endParaRPr lang="it-IT" sz="1400" dirty="0">
            <a:solidFill>
              <a:srgbClr val="001F48"/>
            </a:solidFill>
            <a:latin typeface="Verdana" panose="020B0604030504040204" pitchFamily="34" charset="0"/>
            <a:ea typeface="Verdana" panose="020B0604030504040204" pitchFamily="34" charset="0"/>
          </a:endParaRPr>
        </a:p>
      </dgm:t>
    </dgm:pt>
    <dgm:pt modelId="{78A11D2A-B491-4925-92A2-DEE544E43C5B}" type="parTrans" cxnId="{D01E1469-927D-4C01-83F8-9771384A0EF0}">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2AA279CA-C46D-4C6E-BC1C-127CF8F61D9A}" type="sibTrans" cxnId="{D01E1469-927D-4C01-83F8-9771384A0EF0}">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44358896-504A-41DD-8C9D-2289EF770D8B}">
      <dgm:prSet custT="1"/>
      <dgm:spPr/>
      <dgm:t>
        <a:bodyPr/>
        <a:lstStyle/>
        <a:p>
          <a:endParaRPr lang="it-IT" sz="1400" dirty="0">
            <a:solidFill>
              <a:srgbClr val="001F48"/>
            </a:solidFill>
            <a:latin typeface="Verdana" panose="020B0604030504040204" pitchFamily="34" charset="0"/>
            <a:ea typeface="Verdana" panose="020B0604030504040204" pitchFamily="34" charset="0"/>
          </a:endParaRPr>
        </a:p>
      </dgm:t>
    </dgm:pt>
    <dgm:pt modelId="{B78A854D-D080-419A-A217-EADF5921C9DD}" type="parTrans" cxnId="{0107F4DD-1BAC-4A7D-86AC-AFDA1B8CCB1E}">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FDA451BC-7226-432E-9B57-8A9815D1B65E}" type="sibTrans" cxnId="{0107F4DD-1BAC-4A7D-86AC-AFDA1B8CCB1E}">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F6579C86-78CE-49E8-813E-395C72FCD42E}">
      <dgm:prSet custT="1"/>
      <dgm:spPr/>
      <dgm:t>
        <a:bodyPr/>
        <a:lstStyle/>
        <a:p>
          <a:pPr>
            <a:buFont typeface="Wingdings" panose="05000000000000000000" pitchFamily="2" charset="2"/>
            <a:buChar char="§"/>
          </a:pPr>
          <a:r>
            <a:rPr lang="it-IT" altLang="it-IT" sz="1400" b="1">
              <a:solidFill>
                <a:srgbClr val="001F48"/>
              </a:solidFill>
              <a:latin typeface="Verdana" panose="020B0604030504040204" pitchFamily="34" charset="0"/>
              <a:ea typeface="Verdana" panose="020B0604030504040204" pitchFamily="34" charset="0"/>
            </a:rPr>
            <a:t>esclude aspettative sugli aumenti di prezzo </a:t>
          </a:r>
          <a:endParaRPr lang="it-IT" sz="1400">
            <a:solidFill>
              <a:srgbClr val="001F48"/>
            </a:solidFill>
            <a:latin typeface="Verdana" panose="020B0604030504040204" pitchFamily="34" charset="0"/>
            <a:ea typeface="Verdana" panose="020B0604030504040204" pitchFamily="34" charset="0"/>
          </a:endParaRPr>
        </a:p>
      </dgm:t>
    </dgm:pt>
    <dgm:pt modelId="{3641137F-0A84-4630-9D4F-2137EE47663A}" type="parTrans" cxnId="{B6D51D89-6261-49CF-B902-5714EFB45E32}">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24DC2A42-9BC3-4AD6-949F-B1E4B0376F1E}" type="sibTrans" cxnId="{B6D51D89-6261-49CF-B902-5714EFB45E32}">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AECF310C-E983-43A9-8177-478948EECFE8}">
      <dgm:prSet custT="1"/>
      <dgm:spPr/>
      <dgm:t>
        <a:bodyPr/>
        <a:lstStyle/>
        <a:p>
          <a:r>
            <a:rPr lang="it-IT" altLang="it-IT" sz="1400" b="1" dirty="0">
              <a:solidFill>
                <a:srgbClr val="001F48"/>
              </a:solidFill>
              <a:latin typeface="Verdana" panose="020B0604030504040204" pitchFamily="34" charset="0"/>
              <a:ea typeface="Verdana" panose="020B0604030504040204" pitchFamily="34" charset="0"/>
            </a:rPr>
            <a:t>sostenibile per la durata del prestito</a:t>
          </a:r>
        </a:p>
      </dgm:t>
    </dgm:pt>
    <dgm:pt modelId="{6788D3F0-A26B-4359-8750-9A9FC43BD397}" type="parTrans" cxnId="{50A19EE6-FB48-4872-827E-95FD72372E35}">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38D02A36-CF2E-4D12-8191-EC5EDDB74A80}" type="sibTrans" cxnId="{50A19EE6-FB48-4872-827E-95FD72372E35}">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3656180C-721C-4DB8-AE65-B815E7CCA8E7}">
      <dgm:prSet phldrT="[Testo]" custT="1"/>
      <dgm:spPr/>
      <dgm:t>
        <a:bodyPr/>
        <a:lstStyle/>
        <a:p>
          <a:pPr>
            <a:buFont typeface="Wingdings" panose="05000000000000000000" pitchFamily="2" charset="2"/>
            <a:buChar char="§"/>
          </a:pPr>
          <a:r>
            <a:rPr lang="it-IT" altLang="it-IT" sz="1400" b="0" dirty="0">
              <a:solidFill>
                <a:srgbClr val="001F48"/>
              </a:solidFill>
              <a:latin typeface="Verdana" panose="020B0604030504040204" pitchFamily="34" charset="0"/>
              <a:ea typeface="Verdana" panose="020B0604030504040204" pitchFamily="34" charset="0"/>
            </a:rPr>
            <a:t>valore</a:t>
          </a:r>
          <a:r>
            <a:rPr lang="it-IT" altLang="it-IT" sz="1400" b="1" dirty="0">
              <a:solidFill>
                <a:srgbClr val="001F48"/>
              </a:solidFill>
              <a:latin typeface="Verdana" panose="020B0604030504040204" pitchFamily="34" charset="0"/>
              <a:ea typeface="Verdana" panose="020B0604030504040204" pitchFamily="34" charset="0"/>
            </a:rPr>
            <a:t> non superiore al valore di mercato </a:t>
          </a:r>
          <a:endParaRPr lang="it-IT" sz="1400" dirty="0">
            <a:solidFill>
              <a:srgbClr val="001F48"/>
            </a:solidFill>
            <a:latin typeface="Verdana" panose="020B0604030504040204" pitchFamily="34" charset="0"/>
            <a:ea typeface="Verdana" panose="020B0604030504040204" pitchFamily="34" charset="0"/>
          </a:endParaRPr>
        </a:p>
      </dgm:t>
    </dgm:pt>
    <dgm:pt modelId="{3C3DCFC2-AD88-493E-A422-E63174105395}" type="parTrans" cxnId="{F6BAFCC8-233A-4B98-AE8A-E4170C61387F}">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2C43C5E1-EA22-4D89-8F04-113C18A5C085}" type="sibTrans" cxnId="{F6BAFCC8-233A-4B98-AE8A-E4170C61387F}">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37063BE6-493B-42D5-A329-37CF5D624A07}">
      <dgm:prSet phldrT="[Testo]" custT="1"/>
      <dgm:spPr/>
      <dgm:t>
        <a:bodyPr/>
        <a:lstStyle/>
        <a:p>
          <a:pPr>
            <a:buFont typeface="Wingdings" panose="05000000000000000000" pitchFamily="2" charset="2"/>
            <a:buChar char="§"/>
          </a:pPr>
          <a:r>
            <a:rPr lang="it-IT" altLang="it-IT" sz="1400" b="1" kern="1200" dirty="0">
              <a:solidFill>
                <a:srgbClr val="001F48"/>
              </a:solidFill>
              <a:latin typeface="Verdana" panose="020B0604030504040204" pitchFamily="34" charset="0"/>
              <a:ea typeface="Verdana" panose="020B0604030504040204" pitchFamily="34" charset="0"/>
            </a:rPr>
            <a:t>laddove l'immobile sia rivalutato, il valore dell'immobile non supera il valore medio misurato per tale immobile, o per un immobile comparabile, </a:t>
          </a:r>
          <a:r>
            <a:rPr lang="it-IT" altLang="it-IT" sz="1400" b="1" kern="1200" dirty="0">
              <a:solidFill>
                <a:srgbClr val="001F48"/>
              </a:solidFill>
              <a:latin typeface="Verdana" panose="020B0604030504040204" pitchFamily="34" charset="0"/>
              <a:ea typeface="Verdana" panose="020B0604030504040204" pitchFamily="34" charset="0"/>
              <a:cs typeface="+mn-cs"/>
            </a:rPr>
            <a:t>[…] </a:t>
          </a:r>
          <a:r>
            <a:rPr lang="it-IT" sz="1400" b="1" kern="1200" dirty="0">
              <a:solidFill>
                <a:srgbClr val="001F48"/>
              </a:solidFill>
              <a:latin typeface="Verdana" panose="020B0604030504040204" pitchFamily="34" charset="0"/>
              <a:ea typeface="Verdana" panose="020B0604030504040204" pitchFamily="34" charset="0"/>
              <a:cs typeface="+mn-cs"/>
            </a:rPr>
            <a:t> o il valore al momento della concessione del prestito, a seconda di quale sia più elevato</a:t>
          </a:r>
        </a:p>
      </dgm:t>
    </dgm:pt>
    <dgm:pt modelId="{11C0C928-E6C2-4DFF-8AF1-247B5A0B19B6}" type="parTrans" cxnId="{6C9FDD9B-F11A-4C0D-AE8D-7BF6F828FCBB}">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4662C8B6-1C4A-44C6-AF8B-7700C446EEC2}" type="sibTrans" cxnId="{6C9FDD9B-F11A-4C0D-AE8D-7BF6F828FCBB}">
      <dgm:prSet/>
      <dgm:spPr/>
      <dgm:t>
        <a:bodyPr/>
        <a:lstStyle/>
        <a:p>
          <a:endParaRPr lang="it-IT" sz="1400">
            <a:solidFill>
              <a:srgbClr val="001F48"/>
            </a:solidFill>
            <a:latin typeface="Verdana" panose="020B0604030504040204" pitchFamily="34" charset="0"/>
            <a:ea typeface="Verdana" panose="020B0604030504040204" pitchFamily="34" charset="0"/>
          </a:endParaRPr>
        </a:p>
      </dgm:t>
    </dgm:pt>
    <dgm:pt modelId="{88F14609-AFE7-4301-BFBC-EE94592E32DA}" type="pres">
      <dgm:prSet presAssocID="{12FD06AA-BDA5-4A5B-B145-22E6DDF6FEB7}" presName="linear" presStyleCnt="0">
        <dgm:presLayoutVars>
          <dgm:dir/>
          <dgm:animLvl val="lvl"/>
          <dgm:resizeHandles val="exact"/>
        </dgm:presLayoutVars>
      </dgm:prSet>
      <dgm:spPr/>
    </dgm:pt>
    <dgm:pt modelId="{1265D6DD-352C-4F4D-B30F-4BBC5BCBA614}" type="pres">
      <dgm:prSet presAssocID="{2E0612FC-323E-4931-A51E-86E2F14115B8}" presName="parentLin" presStyleCnt="0"/>
      <dgm:spPr/>
    </dgm:pt>
    <dgm:pt modelId="{24D6AB90-6C78-4978-B65E-F0F49A4E7FF1}" type="pres">
      <dgm:prSet presAssocID="{2E0612FC-323E-4931-A51E-86E2F14115B8}" presName="parentLeftMargin" presStyleLbl="node1" presStyleIdx="0" presStyleCnt="5"/>
      <dgm:spPr/>
    </dgm:pt>
    <dgm:pt modelId="{17FE5773-DBF7-4678-A734-13AD66CAE55A}" type="pres">
      <dgm:prSet presAssocID="{2E0612FC-323E-4931-A51E-86E2F14115B8}" presName="parentText" presStyleLbl="node1" presStyleIdx="0" presStyleCnt="5" custScaleX="139889">
        <dgm:presLayoutVars>
          <dgm:chMax val="0"/>
          <dgm:bulletEnabled val="1"/>
        </dgm:presLayoutVars>
      </dgm:prSet>
      <dgm:spPr/>
    </dgm:pt>
    <dgm:pt modelId="{C36A4A9B-BD0A-4EDF-A698-0BD50FB9515D}" type="pres">
      <dgm:prSet presAssocID="{2E0612FC-323E-4931-A51E-86E2F14115B8}" presName="negativeSpace" presStyleCnt="0"/>
      <dgm:spPr/>
    </dgm:pt>
    <dgm:pt modelId="{5667D649-9129-43D1-B2AB-697E9771D99B}" type="pres">
      <dgm:prSet presAssocID="{2E0612FC-323E-4931-A51E-86E2F14115B8}" presName="childText" presStyleLbl="conFgAcc1" presStyleIdx="0" presStyleCnt="5">
        <dgm:presLayoutVars>
          <dgm:bulletEnabled val="1"/>
        </dgm:presLayoutVars>
      </dgm:prSet>
      <dgm:spPr/>
    </dgm:pt>
    <dgm:pt modelId="{FEF9BF4D-841B-4444-83D8-CC878960B9C6}" type="pres">
      <dgm:prSet presAssocID="{4BB404F2-D898-4BD8-A2C7-E3A5F6428E75}" presName="spaceBetweenRectangles" presStyleCnt="0"/>
      <dgm:spPr/>
    </dgm:pt>
    <dgm:pt modelId="{4BA318CB-FED4-4A0A-9F14-50B0980D87B1}" type="pres">
      <dgm:prSet presAssocID="{8B9CD66D-0E3B-4FED-9F1D-F09E38797664}" presName="parentLin" presStyleCnt="0"/>
      <dgm:spPr/>
    </dgm:pt>
    <dgm:pt modelId="{0D8D3AC4-3ADC-40B8-B4F5-A687452C1B28}" type="pres">
      <dgm:prSet presAssocID="{8B9CD66D-0E3B-4FED-9F1D-F09E38797664}" presName="parentLeftMargin" presStyleLbl="node1" presStyleIdx="0" presStyleCnt="5"/>
      <dgm:spPr/>
    </dgm:pt>
    <dgm:pt modelId="{F703AB1B-E0E6-4195-A5F0-99FC94ADBF6A}" type="pres">
      <dgm:prSet presAssocID="{8B9CD66D-0E3B-4FED-9F1D-F09E38797664}" presName="parentText" presStyleLbl="node1" presStyleIdx="1" presStyleCnt="5" custScaleX="142857">
        <dgm:presLayoutVars>
          <dgm:chMax val="0"/>
          <dgm:bulletEnabled val="1"/>
        </dgm:presLayoutVars>
      </dgm:prSet>
      <dgm:spPr/>
    </dgm:pt>
    <dgm:pt modelId="{4EF62943-D381-4B2F-A52A-C3A31C2010C5}" type="pres">
      <dgm:prSet presAssocID="{8B9CD66D-0E3B-4FED-9F1D-F09E38797664}" presName="negativeSpace" presStyleCnt="0"/>
      <dgm:spPr/>
    </dgm:pt>
    <dgm:pt modelId="{D3A1BC04-D6AA-4227-AD19-2C2ED6783282}" type="pres">
      <dgm:prSet presAssocID="{8B9CD66D-0E3B-4FED-9F1D-F09E38797664}" presName="childText" presStyleLbl="conFgAcc1" presStyleIdx="1" presStyleCnt="5">
        <dgm:presLayoutVars>
          <dgm:bulletEnabled val="1"/>
        </dgm:presLayoutVars>
      </dgm:prSet>
      <dgm:spPr/>
    </dgm:pt>
    <dgm:pt modelId="{003F62ED-4F1F-4308-A448-1B4DB978C9FD}" type="pres">
      <dgm:prSet presAssocID="{915152EE-5550-48B2-92BA-D505C3669BAD}" presName="spaceBetweenRectangles" presStyleCnt="0"/>
      <dgm:spPr/>
    </dgm:pt>
    <dgm:pt modelId="{37490262-4257-4F3F-B1F2-6EDFC71651E4}" type="pres">
      <dgm:prSet presAssocID="{D5D08C93-145F-43B4-8C0B-8B3EC6E4DE7E}" presName="parentLin" presStyleCnt="0"/>
      <dgm:spPr/>
    </dgm:pt>
    <dgm:pt modelId="{480A52A2-F36C-42F4-AE6E-C0F4CFBE1D91}" type="pres">
      <dgm:prSet presAssocID="{D5D08C93-145F-43B4-8C0B-8B3EC6E4DE7E}" presName="parentLeftMargin" presStyleLbl="node1" presStyleIdx="1" presStyleCnt="5"/>
      <dgm:spPr/>
    </dgm:pt>
    <dgm:pt modelId="{3657D139-47FE-4E6E-8174-3D8C8D2F423F}" type="pres">
      <dgm:prSet presAssocID="{D5D08C93-145F-43B4-8C0B-8B3EC6E4DE7E}" presName="parentText" presStyleLbl="node1" presStyleIdx="2" presStyleCnt="5" custScaleX="142857">
        <dgm:presLayoutVars>
          <dgm:chMax val="0"/>
          <dgm:bulletEnabled val="1"/>
        </dgm:presLayoutVars>
      </dgm:prSet>
      <dgm:spPr/>
    </dgm:pt>
    <dgm:pt modelId="{999BBA99-8716-45F8-B4F2-FBA064FB67E0}" type="pres">
      <dgm:prSet presAssocID="{D5D08C93-145F-43B4-8C0B-8B3EC6E4DE7E}" presName="negativeSpace" presStyleCnt="0"/>
      <dgm:spPr/>
    </dgm:pt>
    <dgm:pt modelId="{7D763430-3C69-44E7-ACB7-F6D433641AAF}" type="pres">
      <dgm:prSet presAssocID="{D5D08C93-145F-43B4-8C0B-8B3EC6E4DE7E}" presName="childText" presStyleLbl="conFgAcc1" presStyleIdx="2" presStyleCnt="5">
        <dgm:presLayoutVars>
          <dgm:bulletEnabled val="1"/>
        </dgm:presLayoutVars>
      </dgm:prSet>
      <dgm:spPr/>
    </dgm:pt>
    <dgm:pt modelId="{0CB2E5EE-0B6B-460A-930C-11242241219A}" type="pres">
      <dgm:prSet presAssocID="{2AA279CA-C46D-4C6E-BC1C-127CF8F61D9A}" presName="spaceBetweenRectangles" presStyleCnt="0"/>
      <dgm:spPr/>
    </dgm:pt>
    <dgm:pt modelId="{3F045C48-5D02-46A7-A903-974C0DDF665D}" type="pres">
      <dgm:prSet presAssocID="{3656180C-721C-4DB8-AE65-B815E7CCA8E7}" presName="parentLin" presStyleCnt="0"/>
      <dgm:spPr/>
    </dgm:pt>
    <dgm:pt modelId="{EB355FAF-F30E-4315-9465-6391C2DA0E02}" type="pres">
      <dgm:prSet presAssocID="{3656180C-721C-4DB8-AE65-B815E7CCA8E7}" presName="parentLeftMargin" presStyleLbl="node1" presStyleIdx="2" presStyleCnt="5"/>
      <dgm:spPr/>
    </dgm:pt>
    <dgm:pt modelId="{FB01BE1A-1965-4094-95FF-B0D1FA8CC121}" type="pres">
      <dgm:prSet presAssocID="{3656180C-721C-4DB8-AE65-B815E7CCA8E7}" presName="parentText" presStyleLbl="node1" presStyleIdx="3" presStyleCnt="5" custScaleX="142857">
        <dgm:presLayoutVars>
          <dgm:chMax val="0"/>
          <dgm:bulletEnabled val="1"/>
        </dgm:presLayoutVars>
      </dgm:prSet>
      <dgm:spPr/>
    </dgm:pt>
    <dgm:pt modelId="{593F0658-7537-4A63-89B0-4C7C20F909BC}" type="pres">
      <dgm:prSet presAssocID="{3656180C-721C-4DB8-AE65-B815E7CCA8E7}" presName="negativeSpace" presStyleCnt="0"/>
      <dgm:spPr/>
    </dgm:pt>
    <dgm:pt modelId="{1BB55154-CDD4-4C91-8FB5-60322A51C25B}" type="pres">
      <dgm:prSet presAssocID="{3656180C-721C-4DB8-AE65-B815E7CCA8E7}" presName="childText" presStyleLbl="conFgAcc1" presStyleIdx="3" presStyleCnt="5">
        <dgm:presLayoutVars>
          <dgm:bulletEnabled val="1"/>
        </dgm:presLayoutVars>
      </dgm:prSet>
      <dgm:spPr/>
    </dgm:pt>
    <dgm:pt modelId="{94F48931-7FEE-4A23-B2BF-46C0C73C0B79}" type="pres">
      <dgm:prSet presAssocID="{2C43C5E1-EA22-4D89-8F04-113C18A5C085}" presName="spaceBetweenRectangles" presStyleCnt="0"/>
      <dgm:spPr/>
    </dgm:pt>
    <dgm:pt modelId="{FAFD135F-3100-4C7F-8BDB-53A85314E966}" type="pres">
      <dgm:prSet presAssocID="{37063BE6-493B-42D5-A329-37CF5D624A07}" presName="parentLin" presStyleCnt="0"/>
      <dgm:spPr/>
    </dgm:pt>
    <dgm:pt modelId="{0DD515AE-8D60-427E-BE21-89F8F426A7EB}" type="pres">
      <dgm:prSet presAssocID="{37063BE6-493B-42D5-A329-37CF5D624A07}" presName="parentLeftMargin" presStyleLbl="node1" presStyleIdx="3" presStyleCnt="5"/>
      <dgm:spPr/>
    </dgm:pt>
    <dgm:pt modelId="{DD01DB66-A143-497E-9DC2-74AE533117F3}" type="pres">
      <dgm:prSet presAssocID="{37063BE6-493B-42D5-A329-37CF5D624A07}" presName="parentText" presStyleLbl="node1" presStyleIdx="4" presStyleCnt="5" custScaleX="142857" custScaleY="189429">
        <dgm:presLayoutVars>
          <dgm:chMax val="0"/>
          <dgm:bulletEnabled val="1"/>
        </dgm:presLayoutVars>
      </dgm:prSet>
      <dgm:spPr/>
    </dgm:pt>
    <dgm:pt modelId="{47D4FDA3-7620-4A6D-A908-7262CD3800C2}" type="pres">
      <dgm:prSet presAssocID="{37063BE6-493B-42D5-A329-37CF5D624A07}" presName="negativeSpace" presStyleCnt="0"/>
      <dgm:spPr/>
    </dgm:pt>
    <dgm:pt modelId="{79873A26-6743-4BEC-B054-31B9B632D543}" type="pres">
      <dgm:prSet presAssocID="{37063BE6-493B-42D5-A329-37CF5D624A07}" presName="childText" presStyleLbl="conFgAcc1" presStyleIdx="4" presStyleCnt="5">
        <dgm:presLayoutVars>
          <dgm:bulletEnabled val="1"/>
        </dgm:presLayoutVars>
      </dgm:prSet>
      <dgm:spPr/>
    </dgm:pt>
  </dgm:ptLst>
  <dgm:cxnLst>
    <dgm:cxn modelId="{09DC1F21-F930-4709-9E50-EFC76D5E399C}" type="presOf" srcId="{3656180C-721C-4DB8-AE65-B815E7CCA8E7}" destId="{EB355FAF-F30E-4315-9465-6391C2DA0E02}" srcOrd="0" destOrd="0" presId="urn:microsoft.com/office/officeart/2005/8/layout/list1"/>
    <dgm:cxn modelId="{9424DF33-E76B-4A09-B696-93768E68D6AD}" type="presOf" srcId="{D5D08C93-145F-43B4-8C0B-8B3EC6E4DE7E}" destId="{480A52A2-F36C-42F4-AE6E-C0F4CFBE1D91}" srcOrd="0" destOrd="0" presId="urn:microsoft.com/office/officeart/2005/8/layout/list1"/>
    <dgm:cxn modelId="{C6537142-8C00-4670-B0F5-5E4672B59D1F}" type="presOf" srcId="{8B9CD66D-0E3B-4FED-9F1D-F09E38797664}" destId="{0D8D3AC4-3ADC-40B8-B4F5-A687452C1B28}" srcOrd="0" destOrd="0" presId="urn:microsoft.com/office/officeart/2005/8/layout/list1"/>
    <dgm:cxn modelId="{D01E1469-927D-4C01-83F8-9771384A0EF0}" srcId="{12FD06AA-BDA5-4A5B-B145-22E6DDF6FEB7}" destId="{D5D08C93-145F-43B4-8C0B-8B3EC6E4DE7E}" srcOrd="2" destOrd="0" parTransId="{78A11D2A-B491-4925-92A2-DEE544E43C5B}" sibTransId="{2AA279CA-C46D-4C6E-BC1C-127CF8F61D9A}"/>
    <dgm:cxn modelId="{8C23E54B-1D60-4C80-9ACA-C485C3EF8054}" type="presOf" srcId="{2E0612FC-323E-4931-A51E-86E2F14115B8}" destId="{24D6AB90-6C78-4978-B65E-F0F49A4E7FF1}" srcOrd="0" destOrd="0" presId="urn:microsoft.com/office/officeart/2005/8/layout/list1"/>
    <dgm:cxn modelId="{0B59184E-D99D-4133-AA70-9A9B8E9D7A81}" type="presOf" srcId="{F6579C86-78CE-49E8-813E-395C72FCD42E}" destId="{D3A1BC04-D6AA-4227-AD19-2C2ED6783282}" srcOrd="0" destOrd="0" presId="urn:microsoft.com/office/officeart/2005/8/layout/list1"/>
    <dgm:cxn modelId="{2A291857-FD05-46FC-A290-291550132155}" type="presOf" srcId="{37063BE6-493B-42D5-A329-37CF5D624A07}" destId="{0DD515AE-8D60-427E-BE21-89F8F426A7EB}" srcOrd="0" destOrd="0" presId="urn:microsoft.com/office/officeart/2005/8/layout/list1"/>
    <dgm:cxn modelId="{B6D51D89-6261-49CF-B902-5714EFB45E32}" srcId="{8B9CD66D-0E3B-4FED-9F1D-F09E38797664}" destId="{F6579C86-78CE-49E8-813E-395C72FCD42E}" srcOrd="0" destOrd="0" parTransId="{3641137F-0A84-4630-9D4F-2137EE47663A}" sibTransId="{24DC2A42-9BC3-4AD6-949F-B1E4B0376F1E}"/>
    <dgm:cxn modelId="{FB1B6D92-2D8D-4147-AE06-343791DC6060}" type="presOf" srcId="{8B9CD66D-0E3B-4FED-9F1D-F09E38797664}" destId="{F703AB1B-E0E6-4195-A5F0-99FC94ADBF6A}" srcOrd="1" destOrd="0" presId="urn:microsoft.com/office/officeart/2005/8/layout/list1"/>
    <dgm:cxn modelId="{06830093-C850-4C36-8957-58673D17A590}" type="presOf" srcId="{3656180C-721C-4DB8-AE65-B815E7CCA8E7}" destId="{FB01BE1A-1965-4094-95FF-B0D1FA8CC121}" srcOrd="1" destOrd="0" presId="urn:microsoft.com/office/officeart/2005/8/layout/list1"/>
    <dgm:cxn modelId="{6C9FDD9B-F11A-4C0D-AE8D-7BF6F828FCBB}" srcId="{12FD06AA-BDA5-4A5B-B145-22E6DDF6FEB7}" destId="{37063BE6-493B-42D5-A329-37CF5D624A07}" srcOrd="4" destOrd="0" parTransId="{11C0C928-E6C2-4DFF-8AF1-247B5A0B19B6}" sibTransId="{4662C8B6-1C4A-44C6-AF8B-7700C446EEC2}"/>
    <dgm:cxn modelId="{C745FBB0-C1DE-432B-8F63-0A74E2F95C71}" type="presOf" srcId="{AECF310C-E983-43A9-8177-478948EECFE8}" destId="{D3A1BC04-D6AA-4227-AD19-2C2ED6783282}" srcOrd="0" destOrd="1" presId="urn:microsoft.com/office/officeart/2005/8/layout/list1"/>
    <dgm:cxn modelId="{8D4180B7-A8F8-4F37-817D-4444CD8A8296}" srcId="{12FD06AA-BDA5-4A5B-B145-22E6DDF6FEB7}" destId="{8B9CD66D-0E3B-4FED-9F1D-F09E38797664}" srcOrd="1" destOrd="0" parTransId="{8CA6AD75-195D-43C0-8542-73ADE4B0617A}" sibTransId="{915152EE-5550-48B2-92BA-D505C3669BAD}"/>
    <dgm:cxn modelId="{C3D097BB-C67E-4F36-A025-4AC02B5DF497}" type="presOf" srcId="{44358896-504A-41DD-8C9D-2289EF770D8B}" destId="{5667D649-9129-43D1-B2AB-697E9771D99B}" srcOrd="0" destOrd="0" presId="urn:microsoft.com/office/officeart/2005/8/layout/list1"/>
    <dgm:cxn modelId="{9C45D8BB-6768-44CE-9BF0-5F73C80DCB49}" type="presOf" srcId="{12FD06AA-BDA5-4A5B-B145-22E6DDF6FEB7}" destId="{88F14609-AFE7-4301-BFBC-EE94592E32DA}" srcOrd="0" destOrd="0" presId="urn:microsoft.com/office/officeart/2005/8/layout/list1"/>
    <dgm:cxn modelId="{1CB1F2C3-4734-453C-8249-5D2C3DE84648}" type="presOf" srcId="{37063BE6-493B-42D5-A329-37CF5D624A07}" destId="{DD01DB66-A143-497E-9DC2-74AE533117F3}" srcOrd="1" destOrd="0" presId="urn:microsoft.com/office/officeart/2005/8/layout/list1"/>
    <dgm:cxn modelId="{F6BAFCC8-233A-4B98-AE8A-E4170C61387F}" srcId="{12FD06AA-BDA5-4A5B-B145-22E6DDF6FEB7}" destId="{3656180C-721C-4DB8-AE65-B815E7CCA8E7}" srcOrd="3" destOrd="0" parTransId="{3C3DCFC2-AD88-493E-A422-E63174105395}" sibTransId="{2C43C5E1-EA22-4D89-8F04-113C18A5C085}"/>
    <dgm:cxn modelId="{7BE148CE-9261-4A9F-A823-D77987D6F5ED}" type="presOf" srcId="{D5D08C93-145F-43B4-8C0B-8B3EC6E4DE7E}" destId="{3657D139-47FE-4E6E-8174-3D8C8D2F423F}" srcOrd="1" destOrd="0" presId="urn:microsoft.com/office/officeart/2005/8/layout/list1"/>
    <dgm:cxn modelId="{0107F4DD-1BAC-4A7D-86AC-AFDA1B8CCB1E}" srcId="{2E0612FC-323E-4931-A51E-86E2F14115B8}" destId="{44358896-504A-41DD-8C9D-2289EF770D8B}" srcOrd="0" destOrd="0" parTransId="{B78A854D-D080-419A-A217-EADF5921C9DD}" sibTransId="{FDA451BC-7226-432E-9B57-8A9815D1B65E}"/>
    <dgm:cxn modelId="{50A19EE6-FB48-4872-827E-95FD72372E35}" srcId="{8B9CD66D-0E3B-4FED-9F1D-F09E38797664}" destId="{AECF310C-E983-43A9-8177-478948EECFE8}" srcOrd="1" destOrd="0" parTransId="{6788D3F0-A26B-4359-8750-9A9FC43BD397}" sibTransId="{38D02A36-CF2E-4D12-8191-EC5EDDB74A80}"/>
    <dgm:cxn modelId="{0F3899E9-F184-4E0D-B17B-3D533F46D17F}" srcId="{12FD06AA-BDA5-4A5B-B145-22E6DDF6FEB7}" destId="{2E0612FC-323E-4931-A51E-86E2F14115B8}" srcOrd="0" destOrd="0" parTransId="{54A6A563-97C4-48C3-99F2-2E3834E5D09D}" sibTransId="{4BB404F2-D898-4BD8-A2C7-E3A5F6428E75}"/>
    <dgm:cxn modelId="{81BF2AFD-1058-4CE8-B001-8B69314D24EF}" type="presOf" srcId="{2E0612FC-323E-4931-A51E-86E2F14115B8}" destId="{17FE5773-DBF7-4678-A734-13AD66CAE55A}" srcOrd="1" destOrd="0" presId="urn:microsoft.com/office/officeart/2005/8/layout/list1"/>
    <dgm:cxn modelId="{4A0B5A1C-AC3B-4431-AEBE-CFD48B582DAD}" type="presParOf" srcId="{88F14609-AFE7-4301-BFBC-EE94592E32DA}" destId="{1265D6DD-352C-4F4D-B30F-4BBC5BCBA614}" srcOrd="0" destOrd="0" presId="urn:microsoft.com/office/officeart/2005/8/layout/list1"/>
    <dgm:cxn modelId="{F2DBB41A-61D5-4DE6-8462-EDFD02C84FB7}" type="presParOf" srcId="{1265D6DD-352C-4F4D-B30F-4BBC5BCBA614}" destId="{24D6AB90-6C78-4978-B65E-F0F49A4E7FF1}" srcOrd="0" destOrd="0" presId="urn:microsoft.com/office/officeart/2005/8/layout/list1"/>
    <dgm:cxn modelId="{12ADA53F-897A-4016-86F9-F24CE10B9C0F}" type="presParOf" srcId="{1265D6DD-352C-4F4D-B30F-4BBC5BCBA614}" destId="{17FE5773-DBF7-4678-A734-13AD66CAE55A}" srcOrd="1" destOrd="0" presId="urn:microsoft.com/office/officeart/2005/8/layout/list1"/>
    <dgm:cxn modelId="{83DFEDAB-34E4-4391-A334-35ED4FB789B1}" type="presParOf" srcId="{88F14609-AFE7-4301-BFBC-EE94592E32DA}" destId="{C36A4A9B-BD0A-4EDF-A698-0BD50FB9515D}" srcOrd="1" destOrd="0" presId="urn:microsoft.com/office/officeart/2005/8/layout/list1"/>
    <dgm:cxn modelId="{4D14E6BA-F7A6-4AB4-8E22-A978F0B51176}" type="presParOf" srcId="{88F14609-AFE7-4301-BFBC-EE94592E32DA}" destId="{5667D649-9129-43D1-B2AB-697E9771D99B}" srcOrd="2" destOrd="0" presId="urn:microsoft.com/office/officeart/2005/8/layout/list1"/>
    <dgm:cxn modelId="{CA5B804F-4B2C-47F9-8052-6AD49B0BBBF6}" type="presParOf" srcId="{88F14609-AFE7-4301-BFBC-EE94592E32DA}" destId="{FEF9BF4D-841B-4444-83D8-CC878960B9C6}" srcOrd="3" destOrd="0" presId="urn:microsoft.com/office/officeart/2005/8/layout/list1"/>
    <dgm:cxn modelId="{2DB5D4D5-984E-4834-B464-9C220DDBB577}" type="presParOf" srcId="{88F14609-AFE7-4301-BFBC-EE94592E32DA}" destId="{4BA318CB-FED4-4A0A-9F14-50B0980D87B1}" srcOrd="4" destOrd="0" presId="urn:microsoft.com/office/officeart/2005/8/layout/list1"/>
    <dgm:cxn modelId="{941901FF-4AB5-4804-B741-6BB66A7BB031}" type="presParOf" srcId="{4BA318CB-FED4-4A0A-9F14-50B0980D87B1}" destId="{0D8D3AC4-3ADC-40B8-B4F5-A687452C1B28}" srcOrd="0" destOrd="0" presId="urn:microsoft.com/office/officeart/2005/8/layout/list1"/>
    <dgm:cxn modelId="{3EB0CBE7-931C-463B-8FFA-573CD444B80A}" type="presParOf" srcId="{4BA318CB-FED4-4A0A-9F14-50B0980D87B1}" destId="{F703AB1B-E0E6-4195-A5F0-99FC94ADBF6A}" srcOrd="1" destOrd="0" presId="urn:microsoft.com/office/officeart/2005/8/layout/list1"/>
    <dgm:cxn modelId="{D78CBD03-804F-4EEB-B392-5A19204370FA}" type="presParOf" srcId="{88F14609-AFE7-4301-BFBC-EE94592E32DA}" destId="{4EF62943-D381-4B2F-A52A-C3A31C2010C5}" srcOrd="5" destOrd="0" presId="urn:microsoft.com/office/officeart/2005/8/layout/list1"/>
    <dgm:cxn modelId="{CD1B10F9-80B1-4C10-9A7C-67FE97D68738}" type="presParOf" srcId="{88F14609-AFE7-4301-BFBC-EE94592E32DA}" destId="{D3A1BC04-D6AA-4227-AD19-2C2ED6783282}" srcOrd="6" destOrd="0" presId="urn:microsoft.com/office/officeart/2005/8/layout/list1"/>
    <dgm:cxn modelId="{FD021976-745C-4BDB-A5EB-58759ECB3405}" type="presParOf" srcId="{88F14609-AFE7-4301-BFBC-EE94592E32DA}" destId="{003F62ED-4F1F-4308-A448-1B4DB978C9FD}" srcOrd="7" destOrd="0" presId="urn:microsoft.com/office/officeart/2005/8/layout/list1"/>
    <dgm:cxn modelId="{93940922-3528-41AA-A884-0BBA5E972799}" type="presParOf" srcId="{88F14609-AFE7-4301-BFBC-EE94592E32DA}" destId="{37490262-4257-4F3F-B1F2-6EDFC71651E4}" srcOrd="8" destOrd="0" presId="urn:microsoft.com/office/officeart/2005/8/layout/list1"/>
    <dgm:cxn modelId="{B30366B9-4462-44FE-A2AC-271B39C185E7}" type="presParOf" srcId="{37490262-4257-4F3F-B1F2-6EDFC71651E4}" destId="{480A52A2-F36C-42F4-AE6E-C0F4CFBE1D91}" srcOrd="0" destOrd="0" presId="urn:microsoft.com/office/officeart/2005/8/layout/list1"/>
    <dgm:cxn modelId="{793B49B2-3855-4773-9A2A-CF2C98865349}" type="presParOf" srcId="{37490262-4257-4F3F-B1F2-6EDFC71651E4}" destId="{3657D139-47FE-4E6E-8174-3D8C8D2F423F}" srcOrd="1" destOrd="0" presId="urn:microsoft.com/office/officeart/2005/8/layout/list1"/>
    <dgm:cxn modelId="{E47A336D-2BBC-456A-9B63-2A863A9F3FF4}" type="presParOf" srcId="{88F14609-AFE7-4301-BFBC-EE94592E32DA}" destId="{999BBA99-8716-45F8-B4F2-FBA064FB67E0}" srcOrd="9" destOrd="0" presId="urn:microsoft.com/office/officeart/2005/8/layout/list1"/>
    <dgm:cxn modelId="{DB810E6D-A1F1-442E-B89B-C97BE831BFE0}" type="presParOf" srcId="{88F14609-AFE7-4301-BFBC-EE94592E32DA}" destId="{7D763430-3C69-44E7-ACB7-F6D433641AAF}" srcOrd="10" destOrd="0" presId="urn:microsoft.com/office/officeart/2005/8/layout/list1"/>
    <dgm:cxn modelId="{598FA4DD-E8A1-4286-BA4B-DAEE6E9B8E93}" type="presParOf" srcId="{88F14609-AFE7-4301-BFBC-EE94592E32DA}" destId="{0CB2E5EE-0B6B-460A-930C-11242241219A}" srcOrd="11" destOrd="0" presId="urn:microsoft.com/office/officeart/2005/8/layout/list1"/>
    <dgm:cxn modelId="{8854F144-8163-4FB2-BE48-C074C01EDA3F}" type="presParOf" srcId="{88F14609-AFE7-4301-BFBC-EE94592E32DA}" destId="{3F045C48-5D02-46A7-A903-974C0DDF665D}" srcOrd="12" destOrd="0" presId="urn:microsoft.com/office/officeart/2005/8/layout/list1"/>
    <dgm:cxn modelId="{AB8F8419-9EEB-41C7-AC7E-F7972B4DAD42}" type="presParOf" srcId="{3F045C48-5D02-46A7-A903-974C0DDF665D}" destId="{EB355FAF-F30E-4315-9465-6391C2DA0E02}" srcOrd="0" destOrd="0" presId="urn:microsoft.com/office/officeart/2005/8/layout/list1"/>
    <dgm:cxn modelId="{B1451B9C-1D44-4D72-BE19-0FEE3583A212}" type="presParOf" srcId="{3F045C48-5D02-46A7-A903-974C0DDF665D}" destId="{FB01BE1A-1965-4094-95FF-B0D1FA8CC121}" srcOrd="1" destOrd="0" presId="urn:microsoft.com/office/officeart/2005/8/layout/list1"/>
    <dgm:cxn modelId="{22D02EF9-E955-4F46-B091-CCF834D717E0}" type="presParOf" srcId="{88F14609-AFE7-4301-BFBC-EE94592E32DA}" destId="{593F0658-7537-4A63-89B0-4C7C20F909BC}" srcOrd="13" destOrd="0" presId="urn:microsoft.com/office/officeart/2005/8/layout/list1"/>
    <dgm:cxn modelId="{AAA36E2B-5859-4472-ACDD-2677CB6EE621}" type="presParOf" srcId="{88F14609-AFE7-4301-BFBC-EE94592E32DA}" destId="{1BB55154-CDD4-4C91-8FB5-60322A51C25B}" srcOrd="14" destOrd="0" presId="urn:microsoft.com/office/officeart/2005/8/layout/list1"/>
    <dgm:cxn modelId="{FFE9526B-5657-4EFC-B40D-A195E907B64C}" type="presParOf" srcId="{88F14609-AFE7-4301-BFBC-EE94592E32DA}" destId="{94F48931-7FEE-4A23-B2BF-46C0C73C0B79}" srcOrd="15" destOrd="0" presId="urn:microsoft.com/office/officeart/2005/8/layout/list1"/>
    <dgm:cxn modelId="{EC21C71D-7BA5-4564-A411-1D26C75A9593}" type="presParOf" srcId="{88F14609-AFE7-4301-BFBC-EE94592E32DA}" destId="{FAFD135F-3100-4C7F-8BDB-53A85314E966}" srcOrd="16" destOrd="0" presId="urn:microsoft.com/office/officeart/2005/8/layout/list1"/>
    <dgm:cxn modelId="{DCA8B5D3-E61D-4781-9CE9-2EC8771E325E}" type="presParOf" srcId="{FAFD135F-3100-4C7F-8BDB-53A85314E966}" destId="{0DD515AE-8D60-427E-BE21-89F8F426A7EB}" srcOrd="0" destOrd="0" presId="urn:microsoft.com/office/officeart/2005/8/layout/list1"/>
    <dgm:cxn modelId="{9208D273-F0A5-43BA-ACC3-31C09D884FB3}" type="presParOf" srcId="{FAFD135F-3100-4C7F-8BDB-53A85314E966}" destId="{DD01DB66-A143-497E-9DC2-74AE533117F3}" srcOrd="1" destOrd="0" presId="urn:microsoft.com/office/officeart/2005/8/layout/list1"/>
    <dgm:cxn modelId="{C4696170-FE01-431D-8A18-AEF2CB554F4F}" type="presParOf" srcId="{88F14609-AFE7-4301-BFBC-EE94592E32DA}" destId="{47D4FDA3-7620-4A6D-A908-7262CD3800C2}" srcOrd="17" destOrd="0" presId="urn:microsoft.com/office/officeart/2005/8/layout/list1"/>
    <dgm:cxn modelId="{ECF7DFB8-B1AE-4200-BA27-E1165D0517BF}" type="presParOf" srcId="{88F14609-AFE7-4301-BFBC-EE94592E32DA}" destId="{79873A26-6743-4BEC-B054-31B9B632D543}" srcOrd="18"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5E79C4-6E96-4965-907B-D4B7F6588A18}"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it-IT"/>
        </a:p>
      </dgm:t>
    </dgm:pt>
    <dgm:pt modelId="{28162C3E-105A-4167-A444-1CC1FB23AF2F}">
      <dgm:prSet phldrT="[Testo]"/>
      <dgm:spPr>
        <a:gradFill rotWithShape="0">
          <a:gsLst>
            <a:gs pos="0">
              <a:srgbClr val="8DA7BF"/>
            </a:gs>
            <a:gs pos="0">
              <a:srgbClr val="8DA7BF"/>
            </a:gs>
            <a:gs pos="0">
              <a:schemeClr val="accent1">
                <a:hueOff val="0"/>
                <a:satOff val="0"/>
                <a:lumOff val="0"/>
                <a:alphaOff val="0"/>
                <a:lumMod val="105000"/>
                <a:satMod val="103000"/>
                <a:tint val="73000"/>
              </a:schemeClr>
            </a:gs>
            <a:gs pos="0">
              <a:srgbClr val="8DA7BF"/>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non è assimilabile ad alcuna base di valore </a:t>
          </a:r>
        </a:p>
      </dgm:t>
    </dgm:pt>
    <dgm:pt modelId="{0ADBEB14-6BBE-4107-BF33-DF101A05B45E}" type="parTrans" cxnId="{C63371B9-4A1B-492D-AE85-7368EF086113}">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3B27A54B-07D4-4649-925A-30091D56C094}" type="sibTrans" cxnId="{C63371B9-4A1B-492D-AE85-7368EF086113}">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1FFAF186-5279-464A-8149-8E960D2C6344}">
      <dgm:prSet phldrT="[Testo]"/>
      <dgm:spPr>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rgbClr val="8DA7BF"/>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potrebbe risultare “derivato” dal «valore di mercato»</a:t>
          </a:r>
        </a:p>
      </dgm:t>
    </dgm:pt>
    <dgm:pt modelId="{AD38B1AA-0751-43AE-B3D9-5CAC47C0B093}" type="parTrans" cxnId="{F647F4E5-0334-40C8-99CA-0E98FBDD62AF}">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8E85DACD-794E-4EC0-B50A-23C8709963DC}" type="sibTrans" cxnId="{F647F4E5-0334-40C8-99CA-0E98FBDD62AF}">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9BB4991A-7C98-4147-AAC7-2EF08C0CF54F}">
      <dgm:prSet phldrT="[Testo]"/>
      <dgm:spPr>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rgbClr val="8DA7BF"/>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riferimento a specifiche assunzioni che devono essere razionali, oggettive (o comunque verosimili) e motivate</a:t>
          </a:r>
        </a:p>
      </dgm:t>
    </dgm:pt>
    <dgm:pt modelId="{B8D6D9DA-B532-431F-860A-503BC345F44C}" type="parTrans" cxnId="{1B7480D3-9C07-4323-9DA1-F256CC427CE8}">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1CE10508-A562-4A59-8134-7CBAC288FC99}" type="sibTrans" cxnId="{1B7480D3-9C07-4323-9DA1-F256CC427CE8}">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CD188942-27E4-484B-BCD8-772604E0F3FE}">
      <dgm:prSet phldrT="[Testo]"/>
      <dgm:spPr>
        <a:gradFill rotWithShape="0">
          <a:gsLst>
            <a:gs pos="0">
              <a:schemeClr val="accent1">
                <a:hueOff val="0"/>
                <a:satOff val="0"/>
                <a:lumOff val="0"/>
                <a:alphaOff val="0"/>
                <a:lumMod val="110000"/>
                <a:satMod val="105000"/>
                <a:tint val="67000"/>
              </a:schemeClr>
            </a:gs>
            <a:gs pos="0">
              <a:srgbClr val="8DA7BF"/>
            </a:gs>
            <a:gs pos="0">
              <a:schemeClr val="accent1">
                <a:hueOff val="0"/>
                <a:satOff val="0"/>
                <a:alphaOff val="0"/>
                <a:satMod val="109000"/>
                <a:tint val="81000"/>
                <a:lumMod val="100000"/>
              </a:schemeClr>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determinazione di possibili scenari di evoluzione del ciclo immobiliare </a:t>
          </a:r>
        </a:p>
      </dgm:t>
    </dgm:pt>
    <dgm:pt modelId="{75037BCD-5ED2-476B-90CE-44B658101DFE}" type="parTrans" cxnId="{E1F6BFBF-745B-40D2-A39E-1DEEF96E89B7}">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2EB76EBC-ED8D-4099-A322-9C84B0B80386}" type="sibTrans" cxnId="{E1F6BFBF-745B-40D2-A39E-1DEEF96E89B7}">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D554F7C4-E781-401B-894F-D5EE4E7A8462}">
      <dgm:prSet phldrT="[Testo]"/>
      <dgm:spPr>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chemeClr val="accent1">
                <a:hueOff val="0"/>
                <a:satOff val="0"/>
                <a:alphaOff val="0"/>
                <a:satMod val="109000"/>
                <a:tint val="81000"/>
                <a:lumMod val="100000"/>
              </a:schemeClr>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no «Double </a:t>
          </a:r>
          <a:r>
            <a:rPr lang="it-IT" b="1" dirty="0" err="1">
              <a:solidFill>
                <a:srgbClr val="002060"/>
              </a:solidFill>
              <a:latin typeface="Arial" panose="020B0604020202020204" pitchFamily="34" charset="0"/>
              <a:ea typeface="Verdana" panose="020B0604030504040204" pitchFamily="34" charset="0"/>
              <a:cs typeface="Arial" panose="020B0604020202020204" pitchFamily="34" charset="0"/>
            </a:rPr>
            <a:t>Counting</a:t>
          </a: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 </a:t>
          </a:r>
        </a:p>
      </dgm:t>
    </dgm:pt>
    <dgm:pt modelId="{0E695A59-3FD7-49FB-9AFC-AAE7BC757C75}" type="parTrans" cxnId="{B6729F7C-5A4D-48CE-85E9-4D8306E297DE}">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2CFF4703-B618-4D74-9DC2-F0448FA8BB1E}" type="sibTrans" cxnId="{B6729F7C-5A4D-48CE-85E9-4D8306E297DE}">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24531D02-5288-445B-AD11-919F2BF53093}">
      <dgm:prSet phldrT="[Testo]"/>
      <dgm:spPr>
        <a:gradFill rotWithShape="0">
          <a:gsLst>
            <a:gs pos="0">
              <a:schemeClr val="accent1">
                <a:hueOff val="0"/>
                <a:satOff val="0"/>
                <a:lumOff val="0"/>
                <a:alphaOff val="0"/>
                <a:lumMod val="110000"/>
                <a:satMod val="105000"/>
                <a:tint val="67000"/>
              </a:schemeClr>
            </a:gs>
            <a:gs pos="0">
              <a:srgbClr val="8DA7BF"/>
            </a:gs>
            <a:gs pos="0">
              <a:schemeClr val="accent1">
                <a:hueOff val="0"/>
                <a:satOff val="0"/>
                <a:lumOff val="0"/>
                <a:alphaOff val="0"/>
                <a:lumMod val="105000"/>
                <a:satMod val="109000"/>
                <a:tint val="81000"/>
              </a:schemeClr>
            </a:gs>
          </a:gsLst>
        </a:gradFill>
      </dgm:spPr>
      <dgm:t>
        <a:bodyPr/>
        <a:lstStyle/>
        <a:p>
          <a:pPr>
            <a:buClr>
              <a:srgbClr val="002060"/>
            </a:buClr>
            <a:buSzPct val="100000"/>
            <a:buFont typeface="Wingdings" panose="05000000000000000000" pitchFamily="2" charset="2"/>
            <a:buChar char="Ø"/>
          </a:pP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necessità di dati sufficienti a descrivere gli elementi che caratterizzano il «</a:t>
          </a:r>
          <a:r>
            <a:rPr lang="it-IT" b="1" dirty="0" err="1">
              <a:solidFill>
                <a:srgbClr val="002060"/>
              </a:solidFill>
              <a:latin typeface="Arial" panose="020B0604020202020204" pitchFamily="34" charset="0"/>
              <a:ea typeface="Verdana" panose="020B0604030504040204" pitchFamily="34" charset="0"/>
              <a:cs typeface="Arial" panose="020B0604020202020204" pitchFamily="34" charset="0"/>
            </a:rPr>
            <a:t>Property</a:t>
          </a: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 Value»</a:t>
          </a:r>
        </a:p>
      </dgm:t>
    </dgm:pt>
    <dgm:pt modelId="{7C9F8CE2-54D6-486B-A637-338FA7C7ED1E}" type="parTrans" cxnId="{FDDF291B-7F9C-437D-A820-11BB39B93289}">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39A5A205-5FA2-4F76-AD67-029376774BF3}" type="sibTrans" cxnId="{FDDF291B-7F9C-437D-A820-11BB39B93289}">
      <dgm:prSet/>
      <dgm:spPr/>
      <dgm:t>
        <a:bodyPr/>
        <a:lstStyle/>
        <a:p>
          <a:endParaRPr lang="it-IT" b="1">
            <a:solidFill>
              <a:srgbClr val="002060"/>
            </a:solidFill>
            <a:latin typeface="Arial" panose="020B0604020202020204" pitchFamily="34" charset="0"/>
            <a:cs typeface="Arial" panose="020B0604020202020204" pitchFamily="34" charset="0"/>
          </a:endParaRPr>
        </a:p>
      </dgm:t>
    </dgm:pt>
    <dgm:pt modelId="{0BB767EE-0E67-4819-B618-70EEA3FEFFDC}" type="pres">
      <dgm:prSet presAssocID="{1B5E79C4-6E96-4965-907B-D4B7F6588A18}" presName="Name0" presStyleCnt="0">
        <dgm:presLayoutVars>
          <dgm:chMax val="7"/>
          <dgm:chPref val="7"/>
          <dgm:dir/>
        </dgm:presLayoutVars>
      </dgm:prSet>
      <dgm:spPr/>
    </dgm:pt>
    <dgm:pt modelId="{6BAED07C-BF73-470C-8A66-38167C063A54}" type="pres">
      <dgm:prSet presAssocID="{1B5E79C4-6E96-4965-907B-D4B7F6588A18}" presName="Name1" presStyleCnt="0"/>
      <dgm:spPr/>
    </dgm:pt>
    <dgm:pt modelId="{5EC71A4A-8B9B-4F1B-B3C8-2F015E57ECE0}" type="pres">
      <dgm:prSet presAssocID="{1B5E79C4-6E96-4965-907B-D4B7F6588A18}" presName="cycle" presStyleCnt="0"/>
      <dgm:spPr/>
    </dgm:pt>
    <dgm:pt modelId="{32049569-2A13-4AD7-BAD2-3883DF3C13BD}" type="pres">
      <dgm:prSet presAssocID="{1B5E79C4-6E96-4965-907B-D4B7F6588A18}" presName="srcNode" presStyleLbl="node1" presStyleIdx="0" presStyleCnt="6"/>
      <dgm:spPr/>
    </dgm:pt>
    <dgm:pt modelId="{F932E691-68CF-4F5C-A160-57812569D654}" type="pres">
      <dgm:prSet presAssocID="{1B5E79C4-6E96-4965-907B-D4B7F6588A18}" presName="conn" presStyleLbl="parChTrans1D2" presStyleIdx="0" presStyleCnt="1"/>
      <dgm:spPr/>
    </dgm:pt>
    <dgm:pt modelId="{855BB99F-ABBA-4EBE-B641-BBDDD1D9B09B}" type="pres">
      <dgm:prSet presAssocID="{1B5E79C4-6E96-4965-907B-D4B7F6588A18}" presName="extraNode" presStyleLbl="node1" presStyleIdx="0" presStyleCnt="6"/>
      <dgm:spPr/>
    </dgm:pt>
    <dgm:pt modelId="{BAE04B2B-1A9D-42FC-999E-DAC0CC334376}" type="pres">
      <dgm:prSet presAssocID="{1B5E79C4-6E96-4965-907B-D4B7F6588A18}" presName="dstNode" presStyleLbl="node1" presStyleIdx="0" presStyleCnt="6"/>
      <dgm:spPr/>
    </dgm:pt>
    <dgm:pt modelId="{F55CC11A-70F8-48E7-8C44-07D9E4182B15}" type="pres">
      <dgm:prSet presAssocID="{28162C3E-105A-4167-A444-1CC1FB23AF2F}" presName="text_1" presStyleLbl="node1" presStyleIdx="0" presStyleCnt="6" custLinFactNeighborX="225">
        <dgm:presLayoutVars>
          <dgm:bulletEnabled val="1"/>
        </dgm:presLayoutVars>
      </dgm:prSet>
      <dgm:spPr/>
    </dgm:pt>
    <dgm:pt modelId="{D34902B5-6296-41E1-AD5A-026EBC900EF1}" type="pres">
      <dgm:prSet presAssocID="{28162C3E-105A-4167-A444-1CC1FB23AF2F}" presName="accent_1" presStyleCnt="0"/>
      <dgm:spPr/>
    </dgm:pt>
    <dgm:pt modelId="{C22AD9AB-168F-452E-AEBC-9BC1DBEBA553}" type="pres">
      <dgm:prSet presAssocID="{28162C3E-105A-4167-A444-1CC1FB23AF2F}" presName="accentRepeatNode" presStyleLbl="solidFgAcc1" presStyleIdx="0" presStyleCnt="6"/>
      <dgm:spPr/>
    </dgm:pt>
    <dgm:pt modelId="{899CA0A2-C4B0-449D-9A98-0A2C73E4B422}" type="pres">
      <dgm:prSet presAssocID="{1FFAF186-5279-464A-8149-8E960D2C6344}" presName="text_2" presStyleLbl="node1" presStyleIdx="1" presStyleCnt="6">
        <dgm:presLayoutVars>
          <dgm:bulletEnabled val="1"/>
        </dgm:presLayoutVars>
      </dgm:prSet>
      <dgm:spPr/>
    </dgm:pt>
    <dgm:pt modelId="{923BB8E9-DE37-4E2B-AE68-9398CD7B9C12}" type="pres">
      <dgm:prSet presAssocID="{1FFAF186-5279-464A-8149-8E960D2C6344}" presName="accent_2" presStyleCnt="0"/>
      <dgm:spPr/>
    </dgm:pt>
    <dgm:pt modelId="{DDE653DA-64D5-444A-A7A0-3F5FEEBAA4C0}" type="pres">
      <dgm:prSet presAssocID="{1FFAF186-5279-464A-8149-8E960D2C6344}" presName="accentRepeatNode" presStyleLbl="solidFgAcc1" presStyleIdx="1" presStyleCnt="6"/>
      <dgm:spPr/>
    </dgm:pt>
    <dgm:pt modelId="{9F4D7B29-7B8C-40E9-AE83-2330418E3EF8}" type="pres">
      <dgm:prSet presAssocID="{9BB4991A-7C98-4147-AAC7-2EF08C0CF54F}" presName="text_3" presStyleLbl="node1" presStyleIdx="2" presStyleCnt="6">
        <dgm:presLayoutVars>
          <dgm:bulletEnabled val="1"/>
        </dgm:presLayoutVars>
      </dgm:prSet>
      <dgm:spPr/>
    </dgm:pt>
    <dgm:pt modelId="{4FA92272-D623-4A05-88A4-141C60189ED0}" type="pres">
      <dgm:prSet presAssocID="{9BB4991A-7C98-4147-AAC7-2EF08C0CF54F}" presName="accent_3" presStyleCnt="0"/>
      <dgm:spPr/>
    </dgm:pt>
    <dgm:pt modelId="{C868BA06-CF31-426C-969F-532CA8D6BE5C}" type="pres">
      <dgm:prSet presAssocID="{9BB4991A-7C98-4147-AAC7-2EF08C0CF54F}" presName="accentRepeatNode" presStyleLbl="solidFgAcc1" presStyleIdx="2" presStyleCnt="6"/>
      <dgm:spPr/>
    </dgm:pt>
    <dgm:pt modelId="{6ADC0F17-21F6-4D0C-9313-D7E2B9C741C3}" type="pres">
      <dgm:prSet presAssocID="{CD188942-27E4-484B-BCD8-772604E0F3FE}" presName="text_4" presStyleLbl="node1" presStyleIdx="3" presStyleCnt="6">
        <dgm:presLayoutVars>
          <dgm:bulletEnabled val="1"/>
        </dgm:presLayoutVars>
      </dgm:prSet>
      <dgm:spPr/>
    </dgm:pt>
    <dgm:pt modelId="{B1D7F301-B700-4D6D-9C01-4939BBC54BEC}" type="pres">
      <dgm:prSet presAssocID="{CD188942-27E4-484B-BCD8-772604E0F3FE}" presName="accent_4" presStyleCnt="0"/>
      <dgm:spPr/>
    </dgm:pt>
    <dgm:pt modelId="{8E94EE68-4958-4C26-BF07-453C9A971676}" type="pres">
      <dgm:prSet presAssocID="{CD188942-27E4-484B-BCD8-772604E0F3FE}" presName="accentRepeatNode" presStyleLbl="solidFgAcc1" presStyleIdx="3" presStyleCnt="6"/>
      <dgm:spPr/>
    </dgm:pt>
    <dgm:pt modelId="{E1361D07-9B89-403A-83BD-99E8D543E7F6}" type="pres">
      <dgm:prSet presAssocID="{D554F7C4-E781-401B-894F-D5EE4E7A8462}" presName="text_5" presStyleLbl="node1" presStyleIdx="4" presStyleCnt="6">
        <dgm:presLayoutVars>
          <dgm:bulletEnabled val="1"/>
        </dgm:presLayoutVars>
      </dgm:prSet>
      <dgm:spPr/>
    </dgm:pt>
    <dgm:pt modelId="{580777B5-AAAE-4547-AB3B-54D3A86E5E6D}" type="pres">
      <dgm:prSet presAssocID="{D554F7C4-E781-401B-894F-D5EE4E7A8462}" presName="accent_5" presStyleCnt="0"/>
      <dgm:spPr/>
    </dgm:pt>
    <dgm:pt modelId="{FEBB716C-3F62-4385-ADA9-1606B10730C5}" type="pres">
      <dgm:prSet presAssocID="{D554F7C4-E781-401B-894F-D5EE4E7A8462}" presName="accentRepeatNode" presStyleLbl="solidFgAcc1" presStyleIdx="4" presStyleCnt="6"/>
      <dgm:spPr/>
    </dgm:pt>
    <dgm:pt modelId="{606BDB9D-1518-47F9-A828-7A63B5BE4DDD}" type="pres">
      <dgm:prSet presAssocID="{24531D02-5288-445B-AD11-919F2BF53093}" presName="text_6" presStyleLbl="node1" presStyleIdx="5" presStyleCnt="6">
        <dgm:presLayoutVars>
          <dgm:bulletEnabled val="1"/>
        </dgm:presLayoutVars>
      </dgm:prSet>
      <dgm:spPr/>
    </dgm:pt>
    <dgm:pt modelId="{37C5E10E-C24A-41AA-A97C-5A1A43D36E2B}" type="pres">
      <dgm:prSet presAssocID="{24531D02-5288-445B-AD11-919F2BF53093}" presName="accent_6" presStyleCnt="0"/>
      <dgm:spPr/>
    </dgm:pt>
    <dgm:pt modelId="{0C8FF7B8-B8FE-45D6-AB62-2FE566CDB0AB}" type="pres">
      <dgm:prSet presAssocID="{24531D02-5288-445B-AD11-919F2BF53093}" presName="accentRepeatNode" presStyleLbl="solidFgAcc1" presStyleIdx="5" presStyleCnt="6"/>
      <dgm:spPr/>
    </dgm:pt>
  </dgm:ptLst>
  <dgm:cxnLst>
    <dgm:cxn modelId="{69F65B13-12DD-4E30-A0D5-B882B9CA7C92}" type="presOf" srcId="{CD188942-27E4-484B-BCD8-772604E0F3FE}" destId="{6ADC0F17-21F6-4D0C-9313-D7E2B9C741C3}" srcOrd="0" destOrd="0" presId="urn:microsoft.com/office/officeart/2008/layout/VerticalCurvedList"/>
    <dgm:cxn modelId="{FDDF291B-7F9C-437D-A820-11BB39B93289}" srcId="{1B5E79C4-6E96-4965-907B-D4B7F6588A18}" destId="{24531D02-5288-445B-AD11-919F2BF53093}" srcOrd="5" destOrd="0" parTransId="{7C9F8CE2-54D6-486B-A637-338FA7C7ED1E}" sibTransId="{39A5A205-5FA2-4F76-AD67-029376774BF3}"/>
    <dgm:cxn modelId="{65D7855B-D425-49A1-8DBF-3920D195FDBE}" type="presOf" srcId="{28162C3E-105A-4167-A444-1CC1FB23AF2F}" destId="{F55CC11A-70F8-48E7-8C44-07D9E4182B15}" srcOrd="0" destOrd="0" presId="urn:microsoft.com/office/officeart/2008/layout/VerticalCurvedList"/>
    <dgm:cxn modelId="{CF3B0448-214C-4CD0-8573-3122DBC42D14}" type="presOf" srcId="{1FFAF186-5279-464A-8149-8E960D2C6344}" destId="{899CA0A2-C4B0-449D-9A98-0A2C73E4B422}" srcOrd="0" destOrd="0" presId="urn:microsoft.com/office/officeart/2008/layout/VerticalCurvedList"/>
    <dgm:cxn modelId="{EC9D3778-F26A-4409-AB70-5EFF06D9C4BA}" type="presOf" srcId="{24531D02-5288-445B-AD11-919F2BF53093}" destId="{606BDB9D-1518-47F9-A828-7A63B5BE4DDD}" srcOrd="0" destOrd="0" presId="urn:microsoft.com/office/officeart/2008/layout/VerticalCurvedList"/>
    <dgm:cxn modelId="{B6729F7C-5A4D-48CE-85E9-4D8306E297DE}" srcId="{1B5E79C4-6E96-4965-907B-D4B7F6588A18}" destId="{D554F7C4-E781-401B-894F-D5EE4E7A8462}" srcOrd="4" destOrd="0" parTransId="{0E695A59-3FD7-49FB-9AFC-AAE7BC757C75}" sibTransId="{2CFF4703-B618-4D74-9DC2-F0448FA8BB1E}"/>
    <dgm:cxn modelId="{44674684-860D-4ABB-ABB6-5592F1B3C2E1}" type="presOf" srcId="{3B27A54B-07D4-4649-925A-30091D56C094}" destId="{F932E691-68CF-4F5C-A160-57812569D654}" srcOrd="0" destOrd="0" presId="urn:microsoft.com/office/officeart/2008/layout/VerticalCurvedList"/>
    <dgm:cxn modelId="{C63371B9-4A1B-492D-AE85-7368EF086113}" srcId="{1B5E79C4-6E96-4965-907B-D4B7F6588A18}" destId="{28162C3E-105A-4167-A444-1CC1FB23AF2F}" srcOrd="0" destOrd="0" parTransId="{0ADBEB14-6BBE-4107-BF33-DF101A05B45E}" sibTransId="{3B27A54B-07D4-4649-925A-30091D56C094}"/>
    <dgm:cxn modelId="{DCDEA5BB-76A0-4509-B219-2D18FF9EBE66}" type="presOf" srcId="{1B5E79C4-6E96-4965-907B-D4B7F6588A18}" destId="{0BB767EE-0E67-4819-B618-70EEA3FEFFDC}" srcOrd="0" destOrd="0" presId="urn:microsoft.com/office/officeart/2008/layout/VerticalCurvedList"/>
    <dgm:cxn modelId="{E1F6BFBF-745B-40D2-A39E-1DEEF96E89B7}" srcId="{1B5E79C4-6E96-4965-907B-D4B7F6588A18}" destId="{CD188942-27E4-484B-BCD8-772604E0F3FE}" srcOrd="3" destOrd="0" parTransId="{75037BCD-5ED2-476B-90CE-44B658101DFE}" sibTransId="{2EB76EBC-ED8D-4099-A322-9C84B0B80386}"/>
    <dgm:cxn modelId="{1B7480D3-9C07-4323-9DA1-F256CC427CE8}" srcId="{1B5E79C4-6E96-4965-907B-D4B7F6588A18}" destId="{9BB4991A-7C98-4147-AAC7-2EF08C0CF54F}" srcOrd="2" destOrd="0" parTransId="{B8D6D9DA-B532-431F-860A-503BC345F44C}" sibTransId="{1CE10508-A562-4A59-8134-7CBAC288FC99}"/>
    <dgm:cxn modelId="{F647F4E5-0334-40C8-99CA-0E98FBDD62AF}" srcId="{1B5E79C4-6E96-4965-907B-D4B7F6588A18}" destId="{1FFAF186-5279-464A-8149-8E960D2C6344}" srcOrd="1" destOrd="0" parTransId="{AD38B1AA-0751-43AE-B3D9-5CAC47C0B093}" sibTransId="{8E85DACD-794E-4EC0-B50A-23C8709963DC}"/>
    <dgm:cxn modelId="{B829DBEE-58DA-4E3B-A65E-C9EFF2D68D22}" type="presOf" srcId="{9BB4991A-7C98-4147-AAC7-2EF08C0CF54F}" destId="{9F4D7B29-7B8C-40E9-AE83-2330418E3EF8}" srcOrd="0" destOrd="0" presId="urn:microsoft.com/office/officeart/2008/layout/VerticalCurvedList"/>
    <dgm:cxn modelId="{E49051F3-4A54-4492-BE04-14DA462A1861}" type="presOf" srcId="{D554F7C4-E781-401B-894F-D5EE4E7A8462}" destId="{E1361D07-9B89-403A-83BD-99E8D543E7F6}" srcOrd="0" destOrd="0" presId="urn:microsoft.com/office/officeart/2008/layout/VerticalCurvedList"/>
    <dgm:cxn modelId="{A57EB2ED-535B-48AA-ADB1-0FC3F660529C}" type="presParOf" srcId="{0BB767EE-0E67-4819-B618-70EEA3FEFFDC}" destId="{6BAED07C-BF73-470C-8A66-38167C063A54}" srcOrd="0" destOrd="0" presId="urn:microsoft.com/office/officeart/2008/layout/VerticalCurvedList"/>
    <dgm:cxn modelId="{E2298055-4D4F-400E-94E2-5566BCEFF641}" type="presParOf" srcId="{6BAED07C-BF73-470C-8A66-38167C063A54}" destId="{5EC71A4A-8B9B-4F1B-B3C8-2F015E57ECE0}" srcOrd="0" destOrd="0" presId="urn:microsoft.com/office/officeart/2008/layout/VerticalCurvedList"/>
    <dgm:cxn modelId="{84F0643A-EAD2-4FED-A918-E19A82626140}" type="presParOf" srcId="{5EC71A4A-8B9B-4F1B-B3C8-2F015E57ECE0}" destId="{32049569-2A13-4AD7-BAD2-3883DF3C13BD}" srcOrd="0" destOrd="0" presId="urn:microsoft.com/office/officeart/2008/layout/VerticalCurvedList"/>
    <dgm:cxn modelId="{63D4A0BB-394E-4FCB-B9CC-B148DB33366A}" type="presParOf" srcId="{5EC71A4A-8B9B-4F1B-B3C8-2F015E57ECE0}" destId="{F932E691-68CF-4F5C-A160-57812569D654}" srcOrd="1" destOrd="0" presId="urn:microsoft.com/office/officeart/2008/layout/VerticalCurvedList"/>
    <dgm:cxn modelId="{02ED9CD3-122F-4084-8F49-E05366FC41DE}" type="presParOf" srcId="{5EC71A4A-8B9B-4F1B-B3C8-2F015E57ECE0}" destId="{855BB99F-ABBA-4EBE-B641-BBDDD1D9B09B}" srcOrd="2" destOrd="0" presId="urn:microsoft.com/office/officeart/2008/layout/VerticalCurvedList"/>
    <dgm:cxn modelId="{56E433C0-E812-4061-9100-E4D74B1B5894}" type="presParOf" srcId="{5EC71A4A-8B9B-4F1B-B3C8-2F015E57ECE0}" destId="{BAE04B2B-1A9D-42FC-999E-DAC0CC334376}" srcOrd="3" destOrd="0" presId="urn:microsoft.com/office/officeart/2008/layout/VerticalCurvedList"/>
    <dgm:cxn modelId="{5D49F31D-742B-4E97-9007-D86F8F5004EB}" type="presParOf" srcId="{6BAED07C-BF73-470C-8A66-38167C063A54}" destId="{F55CC11A-70F8-48E7-8C44-07D9E4182B15}" srcOrd="1" destOrd="0" presId="urn:microsoft.com/office/officeart/2008/layout/VerticalCurvedList"/>
    <dgm:cxn modelId="{2EEC675C-9E7C-4BB9-BAA0-6A4FE7B1AB73}" type="presParOf" srcId="{6BAED07C-BF73-470C-8A66-38167C063A54}" destId="{D34902B5-6296-41E1-AD5A-026EBC900EF1}" srcOrd="2" destOrd="0" presId="urn:microsoft.com/office/officeart/2008/layout/VerticalCurvedList"/>
    <dgm:cxn modelId="{2F815DA7-2559-49B8-A6AC-5280135417B7}" type="presParOf" srcId="{D34902B5-6296-41E1-AD5A-026EBC900EF1}" destId="{C22AD9AB-168F-452E-AEBC-9BC1DBEBA553}" srcOrd="0" destOrd="0" presId="urn:microsoft.com/office/officeart/2008/layout/VerticalCurvedList"/>
    <dgm:cxn modelId="{43958140-56B2-4E03-AE34-159EAF9CCC2D}" type="presParOf" srcId="{6BAED07C-BF73-470C-8A66-38167C063A54}" destId="{899CA0A2-C4B0-449D-9A98-0A2C73E4B422}" srcOrd="3" destOrd="0" presId="urn:microsoft.com/office/officeart/2008/layout/VerticalCurvedList"/>
    <dgm:cxn modelId="{4F2155A3-DB0D-4ABC-A8F0-BB930133B92D}" type="presParOf" srcId="{6BAED07C-BF73-470C-8A66-38167C063A54}" destId="{923BB8E9-DE37-4E2B-AE68-9398CD7B9C12}" srcOrd="4" destOrd="0" presId="urn:microsoft.com/office/officeart/2008/layout/VerticalCurvedList"/>
    <dgm:cxn modelId="{103ABDC2-DCEF-45B0-8D77-43DD037A60EB}" type="presParOf" srcId="{923BB8E9-DE37-4E2B-AE68-9398CD7B9C12}" destId="{DDE653DA-64D5-444A-A7A0-3F5FEEBAA4C0}" srcOrd="0" destOrd="0" presId="urn:microsoft.com/office/officeart/2008/layout/VerticalCurvedList"/>
    <dgm:cxn modelId="{74DE7A59-FC9D-450C-9159-8BB87DDBA434}" type="presParOf" srcId="{6BAED07C-BF73-470C-8A66-38167C063A54}" destId="{9F4D7B29-7B8C-40E9-AE83-2330418E3EF8}" srcOrd="5" destOrd="0" presId="urn:microsoft.com/office/officeart/2008/layout/VerticalCurvedList"/>
    <dgm:cxn modelId="{04D7C987-C950-4481-9C82-1C2FC937A509}" type="presParOf" srcId="{6BAED07C-BF73-470C-8A66-38167C063A54}" destId="{4FA92272-D623-4A05-88A4-141C60189ED0}" srcOrd="6" destOrd="0" presId="urn:microsoft.com/office/officeart/2008/layout/VerticalCurvedList"/>
    <dgm:cxn modelId="{171B93AF-E5D9-4EC6-9112-8AD8FA5E32FF}" type="presParOf" srcId="{4FA92272-D623-4A05-88A4-141C60189ED0}" destId="{C868BA06-CF31-426C-969F-532CA8D6BE5C}" srcOrd="0" destOrd="0" presId="urn:microsoft.com/office/officeart/2008/layout/VerticalCurvedList"/>
    <dgm:cxn modelId="{8AAA4555-2D12-4FE3-AE34-7868C8F86838}" type="presParOf" srcId="{6BAED07C-BF73-470C-8A66-38167C063A54}" destId="{6ADC0F17-21F6-4D0C-9313-D7E2B9C741C3}" srcOrd="7" destOrd="0" presId="urn:microsoft.com/office/officeart/2008/layout/VerticalCurvedList"/>
    <dgm:cxn modelId="{0B12C7F2-34F4-4290-97A8-A9DFA0202DC5}" type="presParOf" srcId="{6BAED07C-BF73-470C-8A66-38167C063A54}" destId="{B1D7F301-B700-4D6D-9C01-4939BBC54BEC}" srcOrd="8" destOrd="0" presId="urn:microsoft.com/office/officeart/2008/layout/VerticalCurvedList"/>
    <dgm:cxn modelId="{4B69D390-AF13-4F24-BE30-185642614E45}" type="presParOf" srcId="{B1D7F301-B700-4D6D-9C01-4939BBC54BEC}" destId="{8E94EE68-4958-4C26-BF07-453C9A971676}" srcOrd="0" destOrd="0" presId="urn:microsoft.com/office/officeart/2008/layout/VerticalCurvedList"/>
    <dgm:cxn modelId="{A8F1FA1C-21DC-4A1A-B50D-B5A4E69FA2E0}" type="presParOf" srcId="{6BAED07C-BF73-470C-8A66-38167C063A54}" destId="{E1361D07-9B89-403A-83BD-99E8D543E7F6}" srcOrd="9" destOrd="0" presId="urn:microsoft.com/office/officeart/2008/layout/VerticalCurvedList"/>
    <dgm:cxn modelId="{0D0DFE56-A535-4D0A-806D-3CFF687386F0}" type="presParOf" srcId="{6BAED07C-BF73-470C-8A66-38167C063A54}" destId="{580777B5-AAAE-4547-AB3B-54D3A86E5E6D}" srcOrd="10" destOrd="0" presId="urn:microsoft.com/office/officeart/2008/layout/VerticalCurvedList"/>
    <dgm:cxn modelId="{6719C3E8-A8FE-43ED-9CBF-ED65242DAE29}" type="presParOf" srcId="{580777B5-AAAE-4547-AB3B-54D3A86E5E6D}" destId="{FEBB716C-3F62-4385-ADA9-1606B10730C5}" srcOrd="0" destOrd="0" presId="urn:microsoft.com/office/officeart/2008/layout/VerticalCurvedList"/>
    <dgm:cxn modelId="{2B70D9C5-6A7D-4AD4-9B17-4ECC8E0E4923}" type="presParOf" srcId="{6BAED07C-BF73-470C-8A66-38167C063A54}" destId="{606BDB9D-1518-47F9-A828-7A63B5BE4DDD}" srcOrd="11" destOrd="0" presId="urn:microsoft.com/office/officeart/2008/layout/VerticalCurvedList"/>
    <dgm:cxn modelId="{476BF3AF-3AFD-454B-9A27-D092C0D59399}" type="presParOf" srcId="{6BAED07C-BF73-470C-8A66-38167C063A54}" destId="{37C5E10E-C24A-41AA-A97C-5A1A43D36E2B}" srcOrd="12" destOrd="0" presId="urn:microsoft.com/office/officeart/2008/layout/VerticalCurvedList"/>
    <dgm:cxn modelId="{ECC47E81-5837-4AC1-8E6A-8AC95C2F8048}" type="presParOf" srcId="{37C5E10E-C24A-41AA-A97C-5A1A43D36E2B}" destId="{0C8FF7B8-B8FE-45D6-AB62-2FE566CDB0AB}"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CF7806-6EE3-4072-82B2-803D32939E0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DAE38055-5457-421A-AC62-A4F8EA16D0C6}">
      <dgm:prSet phldrT="[Testo]" custT="1"/>
      <dgm:spPr>
        <a:solidFill>
          <a:srgbClr val="537B9C"/>
        </a:solidFill>
      </dgm:spPr>
      <dgm:t>
        <a:bodyPr/>
        <a:lstStyle/>
        <a:p>
          <a:r>
            <a:rPr lang="it-IT" sz="1800" b="1" dirty="0">
              <a:latin typeface="Arial" panose="020B0604020202020204" pitchFamily="34" charset="0"/>
              <a:ea typeface="Verdana" panose="020B0604030504040204" pitchFamily="34" charset="0"/>
              <a:cs typeface="Arial" panose="020B0604020202020204" pitchFamily="34" charset="0"/>
            </a:rPr>
            <a:t>Art. 229, paragrafo 1, Regolamento 575/2013/UE, così come modificato dal Regolamento (UE) 2024/1623 </a:t>
          </a:r>
        </a:p>
      </dgm:t>
    </dgm:pt>
    <dgm:pt modelId="{D2FF9A26-64E3-40F9-90F8-5E3FB3C3BFFB}" type="parTrans" cxnId="{1FDCD753-09BE-4B60-B989-1A911671BEC3}">
      <dgm:prSet/>
      <dgm:spPr/>
      <dgm:t>
        <a:bodyPr/>
        <a:lstStyle/>
        <a:p>
          <a:endParaRPr lang="it-IT"/>
        </a:p>
      </dgm:t>
    </dgm:pt>
    <dgm:pt modelId="{08E86F14-7809-4D86-8BCA-2322D4ABAE77}" type="sibTrans" cxnId="{1FDCD753-09BE-4B60-B989-1A911671BEC3}">
      <dgm:prSet/>
      <dgm:spPr/>
      <dgm:t>
        <a:bodyPr/>
        <a:lstStyle/>
        <a:p>
          <a:endParaRPr lang="it-IT"/>
        </a:p>
      </dgm:t>
    </dgm:pt>
    <dgm:pt modelId="{9D5DEFB9-3B4F-4D9A-BB87-D85F9D3D9213}">
      <dgm:prSet phldrT="[Testo]" custT="1"/>
      <dgm:spPr>
        <a:solidFill>
          <a:srgbClr val="537B9C"/>
        </a:solidFill>
      </dgm:spPr>
      <dgm:t>
        <a:bodyPr/>
        <a:lstStyle/>
        <a:p>
          <a:r>
            <a:rPr lang="it-IT" sz="1800" b="1" dirty="0">
              <a:latin typeface="Arial" panose="020B0604020202020204" pitchFamily="34" charset="0"/>
              <a:ea typeface="Verdana" panose="020B0604030504040204" pitchFamily="34" charset="0"/>
              <a:cs typeface="Arial" panose="020B0604020202020204" pitchFamily="34" charset="0"/>
            </a:rPr>
            <a:t>Art. 208, paragrafo 3, lettera b) Regolamento 575/2013/UE, così come modificato dal Regolamento (UE) 2024/1623 </a:t>
          </a:r>
          <a:endParaRPr lang="it-IT" sz="1800" dirty="0">
            <a:latin typeface="Arial" panose="020B0604020202020204" pitchFamily="34" charset="0"/>
            <a:cs typeface="Arial" panose="020B0604020202020204" pitchFamily="34" charset="0"/>
          </a:endParaRPr>
        </a:p>
      </dgm:t>
    </dgm:pt>
    <dgm:pt modelId="{019F97F2-C29E-4F02-A936-7EA80E8C77AE}" type="parTrans" cxnId="{4DB6FD26-BA76-4775-973B-57B0BF064981}">
      <dgm:prSet/>
      <dgm:spPr/>
      <dgm:t>
        <a:bodyPr/>
        <a:lstStyle/>
        <a:p>
          <a:endParaRPr lang="it-IT"/>
        </a:p>
      </dgm:t>
    </dgm:pt>
    <dgm:pt modelId="{A9DCA53B-3429-43F7-A4FA-BFA716948DF5}" type="sibTrans" cxnId="{4DB6FD26-BA76-4775-973B-57B0BF064981}">
      <dgm:prSet/>
      <dgm:spPr/>
      <dgm:t>
        <a:bodyPr/>
        <a:lstStyle/>
        <a:p>
          <a:endParaRPr lang="it-IT"/>
        </a:p>
      </dgm:t>
    </dgm:pt>
    <dgm:pt modelId="{3767D066-625E-43F0-A8E5-5014B941F283}">
      <dgm:prSet custT="1"/>
      <dgm:spPr/>
      <dgm:t>
        <a:bodyPr/>
        <a:lstStyle/>
        <a:p>
          <a:pPr marL="176213" indent="0" algn="just">
            <a:lnSpc>
              <a:spcPct val="100000"/>
            </a:lnSpc>
            <a:buClr>
              <a:srgbClr val="183662"/>
            </a:buClr>
            <a:buSzPts val="1150"/>
            <a:buFont typeface="Arial" panose="020B0604020202020204" pitchFamily="34" charset="0"/>
            <a:buNone/>
          </a:pPr>
          <a:r>
            <a:rPr lang="it-IT" sz="1800"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Nel caso di rivalutazione di un immobile elementi quali </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b="1"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miglioramenti della prestazione energetica o miglioramenti della resilienza, della protezione e dell'adattamento ai rischi dell’edificio o dell’unità abitativa</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 sono citate tra le </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b="1"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modifiche apportate all'immobile che ne aumentano inequivocabilmente il valore</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 - </a:t>
          </a:r>
          <a:r>
            <a:rPr lang="it-IT" sz="1800" i="1" u="sng" dirty="0">
              <a:solidFill>
                <a:srgbClr val="104862"/>
              </a:solidFill>
              <a:uFillTx/>
              <a:latin typeface="Arial" panose="020B0604020202020204" pitchFamily="34" charset="0"/>
              <a:ea typeface="Verdana" panose="020B0604030504040204" pitchFamily="34" charset="0"/>
              <a:cs typeface="Arial" panose="020B0604020202020204" pitchFamily="34" charset="0"/>
            </a:rPr>
            <a:t>Il valore dell'immobile potrebbe superare il valore medio, di cui alla lettera e) o il valore al momento della concessione del prestito</a:t>
          </a:r>
          <a:endParaRPr lang="it-IT" sz="1800" u="sng" dirty="0">
            <a:solidFill>
              <a:srgbClr val="104862"/>
            </a:solidFill>
            <a:latin typeface="Arial" panose="020B0604020202020204" pitchFamily="34" charset="0"/>
            <a:ea typeface="Verdana" panose="020B0604030504040204" pitchFamily="34" charset="0"/>
            <a:cs typeface="Arial" panose="020B0604020202020204" pitchFamily="34" charset="0"/>
          </a:endParaRPr>
        </a:p>
      </dgm:t>
    </dgm:pt>
    <dgm:pt modelId="{95A75AD0-2EF5-4663-8698-5413B609C150}" type="parTrans" cxnId="{A57AA720-BD57-4E01-A637-6EF9E1B7BAD4}">
      <dgm:prSet/>
      <dgm:spPr/>
      <dgm:t>
        <a:bodyPr/>
        <a:lstStyle/>
        <a:p>
          <a:endParaRPr lang="it-IT"/>
        </a:p>
      </dgm:t>
    </dgm:pt>
    <dgm:pt modelId="{A9BA0122-1D57-4690-AA64-BB989A01F877}" type="sibTrans" cxnId="{A57AA720-BD57-4E01-A637-6EF9E1B7BAD4}">
      <dgm:prSet/>
      <dgm:spPr/>
      <dgm:t>
        <a:bodyPr/>
        <a:lstStyle/>
        <a:p>
          <a:endParaRPr lang="it-IT"/>
        </a:p>
      </dgm:t>
    </dgm:pt>
    <dgm:pt modelId="{6828BB32-2EC1-43E0-ADB2-CC5511483E56}">
      <dgm:prSet custT="1"/>
      <dgm:spPr/>
      <dgm:t>
        <a:bodyPr/>
        <a:lstStyle/>
        <a:p>
          <a:pPr marL="88900" indent="0">
            <a:lnSpc>
              <a:spcPct val="100000"/>
            </a:lnSpc>
            <a:buClr>
              <a:srgbClr val="183662"/>
            </a:buClr>
            <a:buSzPts val="1150"/>
            <a:buFont typeface="Arial" panose="020B0604020202020204" pitchFamily="34" charset="0"/>
            <a:buNone/>
          </a:pPr>
          <a:r>
            <a:rPr lang="it-IT" sz="1800"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Nell’ambito del monitoraggio dei valori immobiliari di cui all’articolo 208, paragrafo 3, “[…] l</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e </a:t>
          </a:r>
          <a:r>
            <a:rPr lang="it-IT" sz="1800" b="1"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considerazioni relative ai fattori ambientali, sociali e di governance</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 […] sono considerate un’i</a:t>
          </a:r>
          <a:r>
            <a:rPr lang="it-IT" sz="1800" b="1"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ndicazione del fatto che il valore dell’immobile potrebbe essere diminuito </a:t>
          </a:r>
          <a:r>
            <a:rPr lang="it-IT" sz="1800" i="1"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in misura rilevante in relazione ai prezzi generali del mercato; […]”;</a:t>
          </a:r>
          <a:r>
            <a:rPr lang="it-IT" sz="1800" u="none" dirty="0">
              <a:solidFill>
                <a:srgbClr val="104862"/>
              </a:solidFill>
              <a:uFillTx/>
              <a:latin typeface="Arial" panose="020B0604020202020204" pitchFamily="34" charset="0"/>
              <a:ea typeface="Verdana" panose="020B0604030504040204" pitchFamily="34" charset="0"/>
              <a:cs typeface="Arial" panose="020B0604020202020204" pitchFamily="34" charset="0"/>
            </a:rPr>
            <a:t> </a:t>
          </a:r>
          <a:endParaRPr lang="it-IT" sz="1800" dirty="0">
            <a:solidFill>
              <a:srgbClr val="104862"/>
            </a:solidFill>
            <a:latin typeface="Arial" panose="020B0604020202020204" pitchFamily="34" charset="0"/>
            <a:ea typeface="Verdana" panose="020B0604030504040204" pitchFamily="34" charset="0"/>
            <a:cs typeface="Arial" panose="020B0604020202020204" pitchFamily="34" charset="0"/>
          </a:endParaRPr>
        </a:p>
      </dgm:t>
    </dgm:pt>
    <dgm:pt modelId="{2DAE8744-7CF3-4932-99BF-D4D677F35967}" type="parTrans" cxnId="{1EB5C71C-05D5-4163-9A4F-7D4AA839D32F}">
      <dgm:prSet/>
      <dgm:spPr/>
      <dgm:t>
        <a:bodyPr/>
        <a:lstStyle/>
        <a:p>
          <a:endParaRPr lang="it-IT"/>
        </a:p>
      </dgm:t>
    </dgm:pt>
    <dgm:pt modelId="{03695F16-9647-4ABA-BE99-05E6D73D77F0}" type="sibTrans" cxnId="{1EB5C71C-05D5-4163-9A4F-7D4AA839D32F}">
      <dgm:prSet/>
      <dgm:spPr/>
      <dgm:t>
        <a:bodyPr/>
        <a:lstStyle/>
        <a:p>
          <a:endParaRPr lang="it-IT"/>
        </a:p>
      </dgm:t>
    </dgm:pt>
    <dgm:pt modelId="{6114BAE5-AFE7-47C6-8F55-28D36D5F898A}">
      <dgm:prSet custT="1"/>
      <dgm:spPr/>
      <dgm:t>
        <a:bodyPr/>
        <a:lstStyle/>
        <a:p>
          <a:pPr marL="176213" indent="0" algn="just">
            <a:lnSpc>
              <a:spcPct val="90000"/>
            </a:lnSpc>
            <a:buClr>
              <a:srgbClr val="183662"/>
            </a:buClr>
            <a:buSzPts val="1150"/>
            <a:buFont typeface="Arial" panose="020B0604020202020204" pitchFamily="34" charset="0"/>
            <a:buNone/>
          </a:pPr>
          <a:endParaRPr lang="it-IT" sz="1800" u="sng" dirty="0">
            <a:solidFill>
              <a:srgbClr val="002060"/>
            </a:solidFill>
            <a:latin typeface="Verdana" panose="020B0604030504040204" pitchFamily="34" charset="0"/>
            <a:ea typeface="Verdana" panose="020B0604030504040204" pitchFamily="34" charset="0"/>
          </a:endParaRPr>
        </a:p>
      </dgm:t>
    </dgm:pt>
    <dgm:pt modelId="{423CA1DE-9F47-4A7E-A0E0-05376A157F81}" type="parTrans" cxnId="{F2A8A744-6FE5-4326-81EB-630E1EC09E03}">
      <dgm:prSet/>
      <dgm:spPr/>
      <dgm:t>
        <a:bodyPr/>
        <a:lstStyle/>
        <a:p>
          <a:endParaRPr lang="it-IT"/>
        </a:p>
      </dgm:t>
    </dgm:pt>
    <dgm:pt modelId="{57A792A7-30BF-47B0-844A-BA7D3CC9A1EB}" type="sibTrans" cxnId="{F2A8A744-6FE5-4326-81EB-630E1EC09E03}">
      <dgm:prSet/>
      <dgm:spPr/>
      <dgm:t>
        <a:bodyPr/>
        <a:lstStyle/>
        <a:p>
          <a:endParaRPr lang="it-IT"/>
        </a:p>
      </dgm:t>
    </dgm:pt>
    <dgm:pt modelId="{CE61DB72-E89A-42BC-8A51-05CD804B0856}" type="pres">
      <dgm:prSet presAssocID="{CDCF7806-6EE3-4072-82B2-803D32939E06}" presName="linear" presStyleCnt="0">
        <dgm:presLayoutVars>
          <dgm:dir/>
          <dgm:animLvl val="lvl"/>
          <dgm:resizeHandles val="exact"/>
        </dgm:presLayoutVars>
      </dgm:prSet>
      <dgm:spPr/>
    </dgm:pt>
    <dgm:pt modelId="{A7A29B5F-4A18-4E10-ADEE-D688CFD41274}" type="pres">
      <dgm:prSet presAssocID="{DAE38055-5457-421A-AC62-A4F8EA16D0C6}" presName="parentLin" presStyleCnt="0"/>
      <dgm:spPr/>
    </dgm:pt>
    <dgm:pt modelId="{5B443C1D-194B-4CA6-B1C5-6B41E8827752}" type="pres">
      <dgm:prSet presAssocID="{DAE38055-5457-421A-AC62-A4F8EA16D0C6}" presName="parentLeftMargin" presStyleLbl="node1" presStyleIdx="0" presStyleCnt="2"/>
      <dgm:spPr/>
    </dgm:pt>
    <dgm:pt modelId="{0952B077-5074-4DFC-A615-61E785BEB11F}" type="pres">
      <dgm:prSet presAssocID="{DAE38055-5457-421A-AC62-A4F8EA16D0C6}" presName="parentText" presStyleLbl="node1" presStyleIdx="0" presStyleCnt="2" custScaleX="142857" custScaleY="229660">
        <dgm:presLayoutVars>
          <dgm:chMax val="0"/>
          <dgm:bulletEnabled val="1"/>
        </dgm:presLayoutVars>
      </dgm:prSet>
      <dgm:spPr/>
    </dgm:pt>
    <dgm:pt modelId="{39AE80DA-40B0-42D6-9915-08DB0B8F46FC}" type="pres">
      <dgm:prSet presAssocID="{DAE38055-5457-421A-AC62-A4F8EA16D0C6}" presName="negativeSpace" presStyleCnt="0"/>
      <dgm:spPr/>
    </dgm:pt>
    <dgm:pt modelId="{8FCE40D0-08A0-4592-92F7-9BCC1CA7F508}" type="pres">
      <dgm:prSet presAssocID="{DAE38055-5457-421A-AC62-A4F8EA16D0C6}" presName="childText" presStyleLbl="conFgAcc1" presStyleIdx="0" presStyleCnt="2" custScaleY="86246" custLinFactNeighborX="10871" custLinFactNeighborY="9210">
        <dgm:presLayoutVars>
          <dgm:bulletEnabled val="1"/>
        </dgm:presLayoutVars>
      </dgm:prSet>
      <dgm:spPr/>
    </dgm:pt>
    <dgm:pt modelId="{2B6FE35F-FE1C-4CF3-8E65-0F90E1FC6442}" type="pres">
      <dgm:prSet presAssocID="{08E86F14-7809-4D86-8BCA-2322D4ABAE77}" presName="spaceBetweenRectangles" presStyleCnt="0"/>
      <dgm:spPr/>
    </dgm:pt>
    <dgm:pt modelId="{00D93062-6B6C-415B-954B-C40076653BDA}" type="pres">
      <dgm:prSet presAssocID="{9D5DEFB9-3B4F-4D9A-BB87-D85F9D3D9213}" presName="parentLin" presStyleCnt="0"/>
      <dgm:spPr/>
    </dgm:pt>
    <dgm:pt modelId="{222DE376-8E35-4BBF-A730-6BB945E094DF}" type="pres">
      <dgm:prSet presAssocID="{9D5DEFB9-3B4F-4D9A-BB87-D85F9D3D9213}" presName="parentLeftMargin" presStyleLbl="node1" presStyleIdx="0" presStyleCnt="2"/>
      <dgm:spPr/>
    </dgm:pt>
    <dgm:pt modelId="{C805FFB9-CA97-4FDC-B5AD-F63A19A7BC48}" type="pres">
      <dgm:prSet presAssocID="{9D5DEFB9-3B4F-4D9A-BB87-D85F9D3D9213}" presName="parentText" presStyleLbl="node1" presStyleIdx="1" presStyleCnt="2" custScaleX="142997" custScaleY="235347">
        <dgm:presLayoutVars>
          <dgm:chMax val="0"/>
          <dgm:bulletEnabled val="1"/>
        </dgm:presLayoutVars>
      </dgm:prSet>
      <dgm:spPr/>
    </dgm:pt>
    <dgm:pt modelId="{C8E5148A-2F52-453C-9420-46F31534CC35}" type="pres">
      <dgm:prSet presAssocID="{9D5DEFB9-3B4F-4D9A-BB87-D85F9D3D9213}" presName="negativeSpace" presStyleCnt="0"/>
      <dgm:spPr/>
    </dgm:pt>
    <dgm:pt modelId="{EFDF9CD6-8766-4A05-B4CD-1B543955423F}" type="pres">
      <dgm:prSet presAssocID="{9D5DEFB9-3B4F-4D9A-BB87-D85F9D3D9213}" presName="childText" presStyleLbl="conFgAcc1" presStyleIdx="1" presStyleCnt="2" custLinFactY="11260" custLinFactNeighborY="100000">
        <dgm:presLayoutVars>
          <dgm:bulletEnabled val="1"/>
        </dgm:presLayoutVars>
      </dgm:prSet>
      <dgm:spPr/>
    </dgm:pt>
  </dgm:ptLst>
  <dgm:cxnLst>
    <dgm:cxn modelId="{36347511-A150-4180-A9FF-7EEAAC64BCF7}" type="presOf" srcId="{9D5DEFB9-3B4F-4D9A-BB87-D85F9D3D9213}" destId="{222DE376-8E35-4BBF-A730-6BB945E094DF}" srcOrd="0" destOrd="0" presId="urn:microsoft.com/office/officeart/2005/8/layout/list1"/>
    <dgm:cxn modelId="{0B21FD12-755B-4311-AFEB-C8FE5650F44F}" type="presOf" srcId="{6828BB32-2EC1-43E0-ADB2-CC5511483E56}" destId="{EFDF9CD6-8766-4A05-B4CD-1B543955423F}" srcOrd="0" destOrd="0" presId="urn:microsoft.com/office/officeart/2005/8/layout/list1"/>
    <dgm:cxn modelId="{D1E3CC1A-EC63-4103-AE06-5D3870277CAB}" type="presOf" srcId="{CDCF7806-6EE3-4072-82B2-803D32939E06}" destId="{CE61DB72-E89A-42BC-8A51-05CD804B0856}" srcOrd="0" destOrd="0" presId="urn:microsoft.com/office/officeart/2005/8/layout/list1"/>
    <dgm:cxn modelId="{1EB5C71C-05D5-4163-9A4F-7D4AA839D32F}" srcId="{9D5DEFB9-3B4F-4D9A-BB87-D85F9D3D9213}" destId="{6828BB32-2EC1-43E0-ADB2-CC5511483E56}" srcOrd="0" destOrd="0" parTransId="{2DAE8744-7CF3-4932-99BF-D4D677F35967}" sibTransId="{03695F16-9647-4ABA-BE99-05E6D73D77F0}"/>
    <dgm:cxn modelId="{A57AA720-BD57-4E01-A637-6EF9E1B7BAD4}" srcId="{DAE38055-5457-421A-AC62-A4F8EA16D0C6}" destId="{3767D066-625E-43F0-A8E5-5014B941F283}" srcOrd="0" destOrd="0" parTransId="{95A75AD0-2EF5-4663-8698-5413B609C150}" sibTransId="{A9BA0122-1D57-4690-AA64-BB989A01F877}"/>
    <dgm:cxn modelId="{4DB6FD26-BA76-4775-973B-57B0BF064981}" srcId="{CDCF7806-6EE3-4072-82B2-803D32939E06}" destId="{9D5DEFB9-3B4F-4D9A-BB87-D85F9D3D9213}" srcOrd="1" destOrd="0" parTransId="{019F97F2-C29E-4F02-A936-7EA80E8C77AE}" sibTransId="{A9DCA53B-3429-43F7-A4FA-BFA716948DF5}"/>
    <dgm:cxn modelId="{F2A8A744-6FE5-4326-81EB-630E1EC09E03}" srcId="{DAE38055-5457-421A-AC62-A4F8EA16D0C6}" destId="{6114BAE5-AFE7-47C6-8F55-28D36D5F898A}" srcOrd="1" destOrd="0" parTransId="{423CA1DE-9F47-4A7E-A0E0-05376A157F81}" sibTransId="{57A792A7-30BF-47B0-844A-BA7D3CC9A1EB}"/>
    <dgm:cxn modelId="{1FDCD753-09BE-4B60-B989-1A911671BEC3}" srcId="{CDCF7806-6EE3-4072-82B2-803D32939E06}" destId="{DAE38055-5457-421A-AC62-A4F8EA16D0C6}" srcOrd="0" destOrd="0" parTransId="{D2FF9A26-64E3-40F9-90F8-5E3FB3C3BFFB}" sibTransId="{08E86F14-7809-4D86-8BCA-2322D4ABAE77}"/>
    <dgm:cxn modelId="{07D00256-DBCA-4FC2-8C66-6988B6930E65}" type="presOf" srcId="{6114BAE5-AFE7-47C6-8F55-28D36D5F898A}" destId="{8FCE40D0-08A0-4592-92F7-9BCC1CA7F508}" srcOrd="0" destOrd="1" presId="urn:microsoft.com/office/officeart/2005/8/layout/list1"/>
    <dgm:cxn modelId="{2EF03B8D-7981-4855-808D-4F53DF9F334D}" type="presOf" srcId="{DAE38055-5457-421A-AC62-A4F8EA16D0C6}" destId="{0952B077-5074-4DFC-A615-61E785BEB11F}" srcOrd="1" destOrd="0" presId="urn:microsoft.com/office/officeart/2005/8/layout/list1"/>
    <dgm:cxn modelId="{8E0ED8A5-6A7C-413D-BD03-268EEFEECFBB}" type="presOf" srcId="{3767D066-625E-43F0-A8E5-5014B941F283}" destId="{8FCE40D0-08A0-4592-92F7-9BCC1CA7F508}" srcOrd="0" destOrd="0" presId="urn:microsoft.com/office/officeart/2005/8/layout/list1"/>
    <dgm:cxn modelId="{A6C4F0AC-F069-4127-92D4-99B613F151F4}" type="presOf" srcId="{DAE38055-5457-421A-AC62-A4F8EA16D0C6}" destId="{5B443C1D-194B-4CA6-B1C5-6B41E8827752}" srcOrd="0" destOrd="0" presId="urn:microsoft.com/office/officeart/2005/8/layout/list1"/>
    <dgm:cxn modelId="{13B106B0-9C0A-4284-9C57-14CB2E46C62D}" type="presOf" srcId="{9D5DEFB9-3B4F-4D9A-BB87-D85F9D3D9213}" destId="{C805FFB9-CA97-4FDC-B5AD-F63A19A7BC48}" srcOrd="1" destOrd="0" presId="urn:microsoft.com/office/officeart/2005/8/layout/list1"/>
    <dgm:cxn modelId="{0A84933F-59AD-4EBD-899F-60EE99F00CB7}" type="presParOf" srcId="{CE61DB72-E89A-42BC-8A51-05CD804B0856}" destId="{A7A29B5F-4A18-4E10-ADEE-D688CFD41274}" srcOrd="0" destOrd="0" presId="urn:microsoft.com/office/officeart/2005/8/layout/list1"/>
    <dgm:cxn modelId="{9384FD3A-C8F0-4936-A517-BCCF96C34784}" type="presParOf" srcId="{A7A29B5F-4A18-4E10-ADEE-D688CFD41274}" destId="{5B443C1D-194B-4CA6-B1C5-6B41E8827752}" srcOrd="0" destOrd="0" presId="urn:microsoft.com/office/officeart/2005/8/layout/list1"/>
    <dgm:cxn modelId="{BE45FF19-6843-4106-9518-86A91C289709}" type="presParOf" srcId="{A7A29B5F-4A18-4E10-ADEE-D688CFD41274}" destId="{0952B077-5074-4DFC-A615-61E785BEB11F}" srcOrd="1" destOrd="0" presId="urn:microsoft.com/office/officeart/2005/8/layout/list1"/>
    <dgm:cxn modelId="{4A6A8167-39D0-4570-81F7-944FF6B308E5}" type="presParOf" srcId="{CE61DB72-E89A-42BC-8A51-05CD804B0856}" destId="{39AE80DA-40B0-42D6-9915-08DB0B8F46FC}" srcOrd="1" destOrd="0" presId="urn:microsoft.com/office/officeart/2005/8/layout/list1"/>
    <dgm:cxn modelId="{FF092CE7-B957-4518-AE1B-A255E73E9C87}" type="presParOf" srcId="{CE61DB72-E89A-42BC-8A51-05CD804B0856}" destId="{8FCE40D0-08A0-4592-92F7-9BCC1CA7F508}" srcOrd="2" destOrd="0" presId="urn:microsoft.com/office/officeart/2005/8/layout/list1"/>
    <dgm:cxn modelId="{9DCD4D0B-1570-490F-9CBC-05B133BFAB57}" type="presParOf" srcId="{CE61DB72-E89A-42BC-8A51-05CD804B0856}" destId="{2B6FE35F-FE1C-4CF3-8E65-0F90E1FC6442}" srcOrd="3" destOrd="0" presId="urn:microsoft.com/office/officeart/2005/8/layout/list1"/>
    <dgm:cxn modelId="{813ABB3B-E882-4BF5-8147-7B93F260E7F5}" type="presParOf" srcId="{CE61DB72-E89A-42BC-8A51-05CD804B0856}" destId="{00D93062-6B6C-415B-954B-C40076653BDA}" srcOrd="4" destOrd="0" presId="urn:microsoft.com/office/officeart/2005/8/layout/list1"/>
    <dgm:cxn modelId="{5ED5EA25-770F-41FA-9D83-4B6DD7FDDD8A}" type="presParOf" srcId="{00D93062-6B6C-415B-954B-C40076653BDA}" destId="{222DE376-8E35-4BBF-A730-6BB945E094DF}" srcOrd="0" destOrd="0" presId="urn:microsoft.com/office/officeart/2005/8/layout/list1"/>
    <dgm:cxn modelId="{2AFFBBB0-08FC-44B0-8391-28A706C4AA18}" type="presParOf" srcId="{00D93062-6B6C-415B-954B-C40076653BDA}" destId="{C805FFB9-CA97-4FDC-B5AD-F63A19A7BC48}" srcOrd="1" destOrd="0" presId="urn:microsoft.com/office/officeart/2005/8/layout/list1"/>
    <dgm:cxn modelId="{DDEB8378-5953-4047-BFF1-FF5D667E0995}" type="presParOf" srcId="{CE61DB72-E89A-42BC-8A51-05CD804B0856}" destId="{C8E5148A-2F52-453C-9420-46F31534CC35}" srcOrd="5" destOrd="0" presId="urn:microsoft.com/office/officeart/2005/8/layout/list1"/>
    <dgm:cxn modelId="{DC10275F-94A9-4A4E-BA82-B55A9CC1FE7B}" type="presParOf" srcId="{CE61DB72-E89A-42BC-8A51-05CD804B0856}" destId="{EFDF9CD6-8766-4A05-B4CD-1B543955423F}"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2CCAB-4548-4C05-B0F8-266682A16F5B}">
      <dsp:nvSpPr>
        <dsp:cNvPr id="0" name=""/>
        <dsp:cNvSpPr/>
      </dsp:nvSpPr>
      <dsp:spPr>
        <a:xfrm>
          <a:off x="-5734284" y="-884515"/>
          <a:ext cx="6880169" cy="6880169"/>
        </a:xfrm>
        <a:prstGeom prst="blockArc">
          <a:avLst>
            <a:gd name="adj1" fmla="val 18900000"/>
            <a:gd name="adj2" fmla="val 2700000"/>
            <a:gd name="adj3" fmla="val 314"/>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F9C120-3C67-4041-A77A-E047741FC862}">
      <dsp:nvSpPr>
        <dsp:cNvPr id="0" name=""/>
        <dsp:cNvSpPr/>
      </dsp:nvSpPr>
      <dsp:spPr>
        <a:xfrm>
          <a:off x="939554" y="409980"/>
          <a:ext cx="10975111" cy="2100542"/>
        </a:xfrm>
        <a:prstGeom prst="rect">
          <a:avLst/>
        </a:prstGeom>
        <a:gradFill rotWithShape="0">
          <a:gsLst>
            <a:gs pos="0">
              <a:srgbClr val="8DA7BF"/>
            </a:gs>
            <a:gs pos="0">
              <a:srgbClr val="8DA7BF"/>
            </a:gs>
            <a:gs pos="0">
              <a:schemeClr val="accent1">
                <a:hueOff val="0"/>
                <a:satOff val="0"/>
                <a:lumOff val="0"/>
                <a:alphaOff val="0"/>
                <a:lumMod val="105000"/>
                <a:satMod val="109000"/>
                <a:tint val="81000"/>
              </a:schemeClr>
            </a:gs>
          </a:gsLst>
          <a:lin ang="5400000" scaled="0"/>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94" tIns="50800" rIns="50800" bIns="50800" numCol="1" spcCol="1270" anchor="ctr" anchorCtr="0">
          <a:noAutofit/>
        </a:bodyPr>
        <a:lstStyle/>
        <a:p>
          <a:pPr marL="0" lvl="0" algn="just" defTabSz="889000">
            <a:lnSpc>
              <a:spcPct val="100000"/>
            </a:lnSpc>
            <a:spcBef>
              <a:spcPct val="0"/>
            </a:spcBef>
            <a:spcAft>
              <a:spcPct val="35000"/>
            </a:spcAft>
            <a:buNone/>
          </a:pPr>
          <a:endParaRPr lang="it-IT" sz="2000" b="1" u="sng" kern="12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None/>
          </a:pPr>
          <a:endParaRPr lang="it-IT" sz="2000" b="1" u="sng" kern="12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None/>
          </a:pP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Operatori del mercato</a:t>
          </a:r>
          <a:r>
            <a:rPr lang="it-IT" sz="2000" b="1" kern="1200" dirty="0">
              <a:solidFill>
                <a:srgbClr val="002060"/>
              </a:solidFill>
              <a:latin typeface="Arial" panose="020B0604020202020204" pitchFamily="34" charset="0"/>
              <a:ea typeface="Verdana" panose="020B0604030504040204" pitchFamily="34" charset="0"/>
              <a:cs typeface="Arial" panose="020B0604020202020204" pitchFamily="34" charset="0"/>
            </a:rPr>
            <a:t>:</a:t>
          </a:r>
        </a:p>
        <a:p>
          <a:pPr marL="0" lvl="0" algn="just" defTabSz="889000">
            <a:lnSpc>
              <a:spcPct val="100000"/>
            </a:lnSpc>
            <a:spcBef>
              <a:spcPct val="0"/>
            </a:spcBef>
            <a:spcAft>
              <a:spcPct val="35000"/>
            </a:spcAft>
            <a:buFontTx/>
            <a:buNone/>
          </a:pPr>
          <a:r>
            <a:rPr lang="it-IT" sz="2000" kern="1200" dirty="0">
              <a:solidFill>
                <a:srgbClr val="002060"/>
              </a:solidFill>
              <a:latin typeface="Arial" panose="020B0604020202020204" pitchFamily="34" charset="0"/>
              <a:ea typeface="Verdana" panose="020B0604030504040204" pitchFamily="34" charset="0"/>
              <a:cs typeface="Arial" panose="020B0604020202020204" pitchFamily="34" charset="0"/>
            </a:rPr>
            <a:t>Banche</a:t>
          </a:r>
        </a:p>
        <a:p>
          <a:pPr marL="0" lvl="0" algn="just" defTabSz="889000">
            <a:lnSpc>
              <a:spcPct val="100000"/>
            </a:lnSpc>
            <a:spcBef>
              <a:spcPct val="0"/>
            </a:spcBef>
            <a:spcAft>
              <a:spcPct val="35000"/>
            </a:spcAft>
            <a:buFontTx/>
            <a:buNone/>
          </a:pPr>
          <a:r>
            <a:rPr lang="it-IT" sz="2000" kern="1200" dirty="0">
              <a:solidFill>
                <a:srgbClr val="002060"/>
              </a:solidFill>
              <a:latin typeface="Arial" panose="020B0604020202020204" pitchFamily="34" charset="0"/>
              <a:ea typeface="Verdana" panose="020B0604030504040204" pitchFamily="34" charset="0"/>
              <a:cs typeface="Arial" panose="020B0604020202020204" pitchFamily="34" charset="0"/>
            </a:rPr>
            <a:t>Valutatori/Società di valutazione</a:t>
          </a:r>
        </a:p>
        <a:p>
          <a:pPr marL="0" marR="0" lvl="0" indent="0" algn="just" defTabSz="914400" eaLnBrk="1" fontAlgn="auto" latinLnBrk="0" hangingPunct="1">
            <a:lnSpc>
              <a:spcPct val="100000"/>
            </a:lnSpc>
            <a:spcBef>
              <a:spcPts val="0"/>
            </a:spcBef>
            <a:spcAft>
              <a:spcPts val="0"/>
            </a:spcAft>
            <a:buClrTx/>
            <a:buSzTx/>
            <a:buFontTx/>
            <a:buNone/>
            <a:tabLst/>
            <a:defRPr/>
          </a:pPr>
          <a:r>
            <a:rPr lang="it-IT" sz="2000" kern="1200" dirty="0">
              <a:solidFill>
                <a:srgbClr val="002060"/>
              </a:solidFill>
              <a:latin typeface="Arial" panose="020B0604020202020204" pitchFamily="34" charset="0"/>
              <a:ea typeface="Verdana" panose="020B0604030504040204" pitchFamily="34" charset="0"/>
              <a:cs typeface="Arial" panose="020B0604020202020204" pitchFamily="34" charset="0"/>
            </a:rPr>
            <a:t>Tribunali</a:t>
          </a:r>
        </a:p>
        <a:p>
          <a:pPr marL="0" marR="0" lvl="0" indent="0" algn="just" defTabSz="914400" eaLnBrk="1" fontAlgn="auto" latinLnBrk="0" hangingPunct="1">
            <a:lnSpc>
              <a:spcPct val="100000"/>
            </a:lnSpc>
            <a:spcBef>
              <a:spcPts val="0"/>
            </a:spcBef>
            <a:spcAft>
              <a:spcPts val="0"/>
            </a:spcAft>
            <a:buClrTx/>
            <a:buSzTx/>
            <a:buFontTx/>
            <a:buNone/>
            <a:tabLst/>
            <a:defRPr/>
          </a:pPr>
          <a:r>
            <a:rPr lang="it-IT" sz="2000" kern="1200" dirty="0">
              <a:solidFill>
                <a:srgbClr val="002060"/>
              </a:solidFill>
              <a:latin typeface="Arial" panose="020B0604020202020204" pitchFamily="34" charset="0"/>
              <a:ea typeface="Verdana" panose="020B0604030504040204" pitchFamily="34" charset="0"/>
              <a:cs typeface="Arial" panose="020B0604020202020204" pitchFamily="34" charset="0"/>
            </a:rPr>
            <a:t>……..</a:t>
          </a:r>
        </a:p>
        <a:p>
          <a:pPr marL="0" marR="0" lvl="0" indent="0" algn="just" defTabSz="914400" eaLnBrk="1" fontAlgn="auto" latinLnBrk="0" hangingPunct="1">
            <a:lnSpc>
              <a:spcPct val="100000"/>
            </a:lnSpc>
            <a:spcBef>
              <a:spcPts val="0"/>
            </a:spcBef>
            <a:spcAft>
              <a:spcPts val="0"/>
            </a:spcAft>
            <a:buClrTx/>
            <a:buSzTx/>
            <a:buFontTx/>
            <a:buNone/>
            <a:tabLst/>
            <a:defRPr/>
          </a:pPr>
          <a:endParaRPr lang="it-IT" sz="2000" kern="12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FontTx/>
            <a:buNone/>
          </a:pPr>
          <a:endParaRPr lang="it-IT" sz="2000" kern="1200" dirty="0">
            <a:solidFill>
              <a:srgbClr val="002060"/>
            </a:solidFill>
            <a:latin typeface="Verdana" panose="020B0604030504040204" pitchFamily="34" charset="0"/>
            <a:ea typeface="Verdana" panose="020B0604030504040204" pitchFamily="34" charset="0"/>
          </a:endParaRPr>
        </a:p>
        <a:p>
          <a:pPr marL="0" lvl="0" algn="just" defTabSz="889000">
            <a:lnSpc>
              <a:spcPct val="100000"/>
            </a:lnSpc>
            <a:spcBef>
              <a:spcPct val="0"/>
            </a:spcBef>
            <a:spcAft>
              <a:spcPct val="35000"/>
            </a:spcAft>
            <a:buFontTx/>
            <a:buNone/>
          </a:pPr>
          <a:endParaRPr lang="it-IT" sz="2000" b="1" kern="1200" dirty="0">
            <a:solidFill>
              <a:srgbClr val="002060"/>
            </a:solidFill>
            <a:latin typeface="Verdana" panose="020B0604030504040204" pitchFamily="34" charset="0"/>
            <a:ea typeface="Verdana" panose="020B0604030504040204" pitchFamily="34" charset="0"/>
          </a:endParaRPr>
        </a:p>
      </dsp:txBody>
      <dsp:txXfrm>
        <a:off x="939554" y="409980"/>
        <a:ext cx="10975111" cy="2100542"/>
      </dsp:txXfrm>
    </dsp:sp>
    <dsp:sp modelId="{25D2B539-545F-455F-9EBD-3DE25CC73CA8}">
      <dsp:nvSpPr>
        <dsp:cNvPr id="0" name=""/>
        <dsp:cNvSpPr/>
      </dsp:nvSpPr>
      <dsp:spPr>
        <a:xfrm>
          <a:off x="26961" y="577901"/>
          <a:ext cx="1825187" cy="1764700"/>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0A0B8B-8250-4CCB-AC43-8C73257BCE36}">
      <dsp:nvSpPr>
        <dsp:cNvPr id="0" name=""/>
        <dsp:cNvSpPr/>
      </dsp:nvSpPr>
      <dsp:spPr>
        <a:xfrm>
          <a:off x="941310" y="2616559"/>
          <a:ext cx="10975111" cy="2068652"/>
        </a:xfrm>
        <a:prstGeom prst="rect">
          <a:avLst/>
        </a:prstGeom>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8994" tIns="50800" rIns="50800" bIns="50800" numCol="1" spcCol="1270" anchor="ctr" anchorCtr="0">
          <a:noAutofit/>
        </a:bodyPr>
        <a:lstStyle/>
        <a:p>
          <a:pPr marL="0" lvl="0" indent="0" algn="just" defTabSz="889000">
            <a:lnSpc>
              <a:spcPct val="150000"/>
            </a:lnSpc>
            <a:spcBef>
              <a:spcPct val="0"/>
            </a:spcBef>
            <a:spcAft>
              <a:spcPct val="35000"/>
            </a:spcAft>
            <a:buNone/>
          </a:pP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Definizione di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principi, standard, regole e procedure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per la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corretta valutazione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degli immobili a garanzia delle esposizioni creditizie nell’ottica di promuovere </a:t>
          </a:r>
          <a:r>
            <a:rPr lang="it-IT" sz="2000" b="1" u="sng" kern="1200" dirty="0">
              <a:solidFill>
                <a:srgbClr val="002060"/>
              </a:solidFill>
              <a:latin typeface="Arial" panose="020B0604020202020204" pitchFamily="34" charset="0"/>
              <a:ea typeface="Verdana" panose="020B0604030504040204" pitchFamily="34" charset="0"/>
              <a:cs typeface="Arial" panose="020B0604020202020204" pitchFamily="34" charset="0"/>
            </a:rPr>
            <a:t>la trasparenza e la correttezza </a:t>
          </a:r>
          <a:r>
            <a:rPr lang="it-IT" sz="2000" b="0" kern="1200" dirty="0">
              <a:solidFill>
                <a:srgbClr val="002060"/>
              </a:solidFill>
              <a:latin typeface="Arial" panose="020B0604020202020204" pitchFamily="34" charset="0"/>
              <a:ea typeface="Verdana" panose="020B0604030504040204" pitchFamily="34" charset="0"/>
              <a:cs typeface="Arial" panose="020B0604020202020204" pitchFamily="34" charset="0"/>
            </a:rPr>
            <a:t>nelle procedure di stima degli immobili</a:t>
          </a:r>
        </a:p>
      </dsp:txBody>
      <dsp:txXfrm>
        <a:off x="941310" y="2616559"/>
        <a:ext cx="10975111" cy="2068652"/>
      </dsp:txXfrm>
    </dsp:sp>
    <dsp:sp modelId="{1C4587F5-973B-432A-A25B-EEA0EAA1AB07}">
      <dsp:nvSpPr>
        <dsp:cNvPr id="0" name=""/>
        <dsp:cNvSpPr/>
      </dsp:nvSpPr>
      <dsp:spPr>
        <a:xfrm>
          <a:off x="26961" y="2738292"/>
          <a:ext cx="1825187" cy="1825187"/>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0D2688-4D3C-4542-80C3-639C76B90615}">
      <dsp:nvSpPr>
        <dsp:cNvPr id="0" name=""/>
        <dsp:cNvSpPr/>
      </dsp:nvSpPr>
      <dsp:spPr>
        <a:xfrm>
          <a:off x="0" y="0"/>
          <a:ext cx="2594525" cy="8644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I Edizione</a:t>
          </a:r>
        </a:p>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25 Novembre 2010</a:t>
          </a:r>
        </a:p>
      </dsp:txBody>
      <dsp:txXfrm>
        <a:off x="432241" y="0"/>
        <a:ext cx="1730044" cy="864481"/>
      </dsp:txXfrm>
    </dsp:sp>
    <dsp:sp modelId="{5C50008E-BDF3-4D54-AF09-AF4D302D6D08}">
      <dsp:nvSpPr>
        <dsp:cNvPr id="0" name=""/>
        <dsp:cNvSpPr/>
      </dsp:nvSpPr>
      <dsp:spPr>
        <a:xfrm>
          <a:off x="2337988" y="0"/>
          <a:ext cx="2594525" cy="8644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II Edizione</a:t>
          </a:r>
        </a:p>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14 Dicembre 2015</a:t>
          </a:r>
          <a:endParaRPr lang="it-IT" sz="1200" kern="1200" dirty="0">
            <a:latin typeface="Verdana" panose="020B0604030504040204" pitchFamily="34" charset="0"/>
            <a:ea typeface="Verdana" panose="020B0604030504040204" pitchFamily="34" charset="0"/>
          </a:endParaRPr>
        </a:p>
      </dsp:txBody>
      <dsp:txXfrm>
        <a:off x="2770229" y="0"/>
        <a:ext cx="1730044" cy="864481"/>
      </dsp:txXfrm>
    </dsp:sp>
    <dsp:sp modelId="{3A9C3BA9-1E1C-46EC-B632-408E0E3EBCF4}">
      <dsp:nvSpPr>
        <dsp:cNvPr id="0" name=""/>
        <dsp:cNvSpPr/>
      </dsp:nvSpPr>
      <dsp:spPr>
        <a:xfrm>
          <a:off x="4673061" y="0"/>
          <a:ext cx="2594525" cy="8644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it-IT" sz="1200" b="1" kern="1200">
              <a:latin typeface="Verdana" panose="020B0604030504040204" pitchFamily="34" charset="0"/>
              <a:ea typeface="Verdana" panose="020B0604030504040204" pitchFamily="34" charset="0"/>
            </a:rPr>
            <a:t>III Edizione</a:t>
          </a:r>
        </a:p>
        <a:p>
          <a:pPr marL="0" lvl="0" indent="0" algn="ctr" defTabSz="533400">
            <a:lnSpc>
              <a:spcPct val="90000"/>
            </a:lnSpc>
            <a:spcBef>
              <a:spcPct val="0"/>
            </a:spcBef>
            <a:spcAft>
              <a:spcPct val="35000"/>
            </a:spcAft>
            <a:buNone/>
          </a:pPr>
          <a:r>
            <a:rPr lang="it-IT" altLang="it-IT" sz="1200" b="1" kern="1200">
              <a:latin typeface="Verdana" panose="020B0604030504040204" pitchFamily="34" charset="0"/>
              <a:ea typeface="Verdana" panose="020B0604030504040204" pitchFamily="34" charset="0"/>
              <a:cs typeface="+mn-cs"/>
            </a:rPr>
            <a:t>30 Novembre 2018</a:t>
          </a:r>
          <a:endParaRPr lang="it-IT" sz="1200" b="1" kern="1200" dirty="0">
            <a:latin typeface="Verdana" panose="020B0604030504040204" pitchFamily="34" charset="0"/>
            <a:ea typeface="Verdana" panose="020B0604030504040204" pitchFamily="34" charset="0"/>
            <a:cs typeface="+mn-cs"/>
          </a:endParaRPr>
        </a:p>
      </dsp:txBody>
      <dsp:txXfrm>
        <a:off x="5105302" y="0"/>
        <a:ext cx="1730044" cy="864481"/>
      </dsp:txXfrm>
    </dsp:sp>
    <dsp:sp modelId="{169D575C-40F3-4A1C-B1D8-0C618D427802}">
      <dsp:nvSpPr>
        <dsp:cNvPr id="0" name=""/>
        <dsp:cNvSpPr/>
      </dsp:nvSpPr>
      <dsp:spPr>
        <a:xfrm>
          <a:off x="7008134" y="0"/>
          <a:ext cx="2594525" cy="864481"/>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IV Edizione</a:t>
          </a:r>
        </a:p>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5 Aprile 2022</a:t>
          </a:r>
        </a:p>
      </dsp:txBody>
      <dsp:txXfrm>
        <a:off x="7440375" y="0"/>
        <a:ext cx="1730044" cy="864481"/>
      </dsp:txXfrm>
    </dsp:sp>
    <dsp:sp modelId="{FFFC252B-42C4-4509-968C-6093F52BCE01}">
      <dsp:nvSpPr>
        <dsp:cNvPr id="0" name=""/>
        <dsp:cNvSpPr/>
      </dsp:nvSpPr>
      <dsp:spPr>
        <a:xfrm>
          <a:off x="9343207" y="0"/>
          <a:ext cx="2594525" cy="864481"/>
        </a:xfrm>
        <a:prstGeom prst="chevron">
          <a:avLst/>
        </a:prstGeom>
        <a:solidFill>
          <a:srgbClr val="0020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V Edizione</a:t>
          </a:r>
        </a:p>
        <a:p>
          <a:pPr marL="0" lvl="0" indent="0" algn="ctr" defTabSz="533400">
            <a:lnSpc>
              <a:spcPct val="90000"/>
            </a:lnSpc>
            <a:spcBef>
              <a:spcPct val="0"/>
            </a:spcBef>
            <a:spcAft>
              <a:spcPct val="35000"/>
            </a:spcAft>
            <a:buNone/>
          </a:pPr>
          <a:r>
            <a:rPr lang="it-IT" sz="1200" b="1" kern="1200" dirty="0">
              <a:latin typeface="Verdana" panose="020B0604030504040204" pitchFamily="34" charset="0"/>
              <a:ea typeface="Verdana" panose="020B0604030504040204" pitchFamily="34" charset="0"/>
            </a:rPr>
            <a:t>6 Dicembre 2024</a:t>
          </a:r>
        </a:p>
      </dsp:txBody>
      <dsp:txXfrm>
        <a:off x="9775448" y="0"/>
        <a:ext cx="1730044" cy="864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2E691-68CF-4F5C-A160-57812569D654}">
      <dsp:nvSpPr>
        <dsp:cNvPr id="0" name=""/>
        <dsp:cNvSpPr/>
      </dsp:nvSpPr>
      <dsp:spPr>
        <a:xfrm>
          <a:off x="-6125176" y="-937410"/>
          <a:ext cx="7293488" cy="7293488"/>
        </a:xfrm>
        <a:prstGeom prst="blockArc">
          <a:avLst>
            <a:gd name="adj1" fmla="val 18900000"/>
            <a:gd name="adj2" fmla="val 2700000"/>
            <a:gd name="adj3" fmla="val 296"/>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5CC11A-70F8-48E7-8C44-07D9E4182B15}">
      <dsp:nvSpPr>
        <dsp:cNvPr id="0" name=""/>
        <dsp:cNvSpPr/>
      </dsp:nvSpPr>
      <dsp:spPr>
        <a:xfrm>
          <a:off x="752110" y="541866"/>
          <a:ext cx="10298311" cy="1083733"/>
        </a:xfrm>
        <a:prstGeom prst="rect">
          <a:avLst/>
        </a:prstGeom>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58994" tIns="50800" rIns="50800" bIns="50800" numCol="1" spcCol="1270" anchor="ctr" anchorCtr="0">
          <a:noAutofit/>
        </a:bodyPr>
        <a:lstStyle/>
        <a:p>
          <a:pPr marL="0" lvl="0" indent="0" algn="l" defTabSz="1066800">
            <a:lnSpc>
              <a:spcPct val="90000"/>
            </a:lnSpc>
            <a:spcBef>
              <a:spcPct val="0"/>
            </a:spcBef>
            <a:spcAft>
              <a:spcPct val="35000"/>
            </a:spcAft>
            <a:buClr>
              <a:srgbClr val="002060"/>
            </a:buClr>
            <a:buSzPct val="100000"/>
            <a:buFont typeface="Wingdings" panose="05000000000000000000" pitchFamily="2" charset="2"/>
            <a:buNone/>
          </a:pP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Consapevolezza</a:t>
          </a:r>
          <a:r>
            <a:rPr lang="it-IT" sz="2400" b="1" kern="1200" dirty="0">
              <a:solidFill>
                <a:srgbClr val="002060"/>
              </a:solidFill>
              <a:latin typeface="Arial" panose="020B0604020202020204" pitchFamily="34" charset="0"/>
              <a:ea typeface="Verdana" panose="020B0604030504040204" pitchFamily="34" charset="0"/>
              <a:cs typeface="Arial" panose="020B0604020202020204" pitchFamily="34" charset="0"/>
            </a:rPr>
            <a:t> dell’attenzione che meritano le valutazioni immobiliari </a:t>
          </a: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in relazione all'importanza del mercato dei mutui immobiliari</a:t>
          </a:r>
          <a:endParaRPr lang="it-IT" sz="2400" kern="1200" dirty="0">
            <a:solidFill>
              <a:srgbClr val="002060"/>
            </a:solidFill>
            <a:latin typeface="Arial" panose="020B0604020202020204" pitchFamily="34" charset="0"/>
            <a:cs typeface="Arial" panose="020B0604020202020204" pitchFamily="34" charset="0"/>
          </a:endParaRPr>
        </a:p>
      </dsp:txBody>
      <dsp:txXfrm>
        <a:off x="752110" y="541866"/>
        <a:ext cx="10298311" cy="1083733"/>
      </dsp:txXfrm>
    </dsp:sp>
    <dsp:sp modelId="{C22AD9AB-168F-452E-AEBC-9BC1DBEBA553}">
      <dsp:nvSpPr>
        <dsp:cNvPr id="0" name=""/>
        <dsp:cNvSpPr/>
      </dsp:nvSpPr>
      <dsp:spPr>
        <a:xfrm>
          <a:off x="74777" y="406400"/>
          <a:ext cx="1354666" cy="135466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142E7396-D4AB-4A11-8B3B-532DC0E3E9B8}">
      <dsp:nvSpPr>
        <dsp:cNvPr id="0" name=""/>
        <dsp:cNvSpPr/>
      </dsp:nvSpPr>
      <dsp:spPr>
        <a:xfrm>
          <a:off x="1146048" y="2167466"/>
          <a:ext cx="9904374" cy="1083733"/>
        </a:xfrm>
        <a:prstGeom prst="rect">
          <a:avLst/>
        </a:prstGeom>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58994" tIns="50800" rIns="50800" bIns="50800" numCol="1" spcCol="1270" anchor="ctr" anchorCtr="0">
          <a:noAutofit/>
        </a:bodyPr>
        <a:lstStyle/>
        <a:p>
          <a:pPr marL="0" lvl="0" indent="0" algn="l" defTabSz="1066800">
            <a:lnSpc>
              <a:spcPct val="90000"/>
            </a:lnSpc>
            <a:spcBef>
              <a:spcPct val="0"/>
            </a:spcBef>
            <a:spcAft>
              <a:spcPct val="35000"/>
            </a:spcAft>
            <a:buClr>
              <a:srgbClr val="002060"/>
            </a:buClr>
            <a:buSzPct val="100000"/>
            <a:buFont typeface="Wingdings" panose="05000000000000000000" pitchFamily="2" charset="2"/>
            <a:buNone/>
          </a:pPr>
          <a:r>
            <a:rPr lang="it-IT" sz="2400" b="1" kern="1200" dirty="0">
              <a:solidFill>
                <a:srgbClr val="002060"/>
              </a:solidFill>
              <a:latin typeface="Arial" panose="020B0604020202020204" pitchFamily="34" charset="0"/>
              <a:ea typeface="Verdana" panose="020B0604030504040204" pitchFamily="34" charset="0"/>
              <a:cs typeface="Arial" panose="020B0604020202020204" pitchFamily="34" charset="0"/>
            </a:rPr>
            <a:t>Contesto legislativo e regolamentare europeo in continua evoluzione</a:t>
          </a:r>
          <a:endParaRPr lang="it-IT" sz="2400" kern="1200" dirty="0">
            <a:solidFill>
              <a:srgbClr val="002060"/>
            </a:solidFill>
            <a:latin typeface="Arial" panose="020B0604020202020204" pitchFamily="34" charset="0"/>
            <a:cs typeface="Arial" panose="020B0604020202020204" pitchFamily="34" charset="0"/>
          </a:endParaRPr>
        </a:p>
      </dsp:txBody>
      <dsp:txXfrm>
        <a:off x="1146048" y="2167466"/>
        <a:ext cx="9904374" cy="1083733"/>
      </dsp:txXfrm>
    </dsp:sp>
    <dsp:sp modelId="{AB486783-506B-4E6C-A5CC-6A0BC2D43B96}">
      <dsp:nvSpPr>
        <dsp:cNvPr id="0" name=""/>
        <dsp:cNvSpPr/>
      </dsp:nvSpPr>
      <dsp:spPr>
        <a:xfrm>
          <a:off x="468714" y="2032000"/>
          <a:ext cx="1354666" cy="135466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DC9AB0E1-303B-4D65-9160-F7D745FB22AF}">
      <dsp:nvSpPr>
        <dsp:cNvPr id="0" name=""/>
        <dsp:cNvSpPr/>
      </dsp:nvSpPr>
      <dsp:spPr>
        <a:xfrm>
          <a:off x="752110" y="3793066"/>
          <a:ext cx="10298311" cy="1083733"/>
        </a:xfrm>
        <a:prstGeom prst="rect">
          <a:avLst/>
        </a:prstGeom>
        <a:gradFill rotWithShape="0">
          <a:gsLst>
            <a:gs pos="0">
              <a:srgbClr val="8DA7BF"/>
            </a:gs>
            <a:gs pos="0">
              <a:srgbClr val="8DA7BF"/>
            </a:gs>
            <a:gs pos="0">
              <a:srgbClr val="156082">
                <a:hueOff val="0"/>
                <a:satOff val="0"/>
                <a:lumOff val="0"/>
                <a:alphaOff val="0"/>
                <a:lumMod val="105000"/>
                <a:satMod val="109000"/>
                <a:tint val="81000"/>
              </a:srgbClr>
            </a:gs>
          </a:gsLst>
          <a:lin ang="5400000" scaled="0"/>
        </a:gradFill>
        <a:ln w="19050" cap="flat" cmpd="sng" algn="ctr">
          <a:solidFill>
            <a:prstClr val="white">
              <a:hueOff val="0"/>
              <a:satOff val="0"/>
              <a:lumOff val="0"/>
              <a:alphaOff val="0"/>
            </a:prstClr>
          </a:solidFill>
          <a:prstDash val="solid"/>
          <a:miter lim="800000"/>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58994" tIns="50800" rIns="50800" bIns="50800" numCol="1" spcCol="1270" anchor="ctr" anchorCtr="0">
          <a:noAutofit/>
        </a:bodyPr>
        <a:lstStyle/>
        <a:p>
          <a:pPr marL="0" lvl="0" indent="0" algn="l" defTabSz="1066800">
            <a:lnSpc>
              <a:spcPct val="90000"/>
            </a:lnSpc>
            <a:spcBef>
              <a:spcPct val="0"/>
            </a:spcBef>
            <a:spcAft>
              <a:spcPct val="35000"/>
            </a:spcAft>
            <a:buClr>
              <a:srgbClr val="002060"/>
            </a:buClr>
            <a:buSzPct val="100000"/>
            <a:buFont typeface="Wingdings" panose="05000000000000000000" pitchFamily="2" charset="2"/>
            <a:buNone/>
          </a:pP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Recenti</a:t>
          </a:r>
          <a:r>
            <a:rPr lang="it-IT" sz="2400" b="1" kern="1200" dirty="0">
              <a:solidFill>
                <a:srgbClr val="002060"/>
              </a:solidFill>
              <a:latin typeface="Arial" panose="020B0604020202020204" pitchFamily="34" charset="0"/>
              <a:ea typeface="Verdana" panose="020B0604030504040204" pitchFamily="34" charset="0"/>
              <a:cs typeface="Arial" panose="020B0604020202020204" pitchFamily="34" charset="0"/>
            </a:rPr>
            <a:t> aggiornamenti degli standard di valutazione </a:t>
          </a:r>
          <a:r>
            <a:rPr lang="it-IT" sz="2400" kern="1200" dirty="0">
              <a:solidFill>
                <a:srgbClr val="002060"/>
              </a:solidFill>
              <a:latin typeface="Arial" panose="020B0604020202020204" pitchFamily="34" charset="0"/>
              <a:ea typeface="Verdana" panose="020B0604030504040204" pitchFamily="34" charset="0"/>
              <a:cs typeface="Arial" panose="020B0604020202020204" pitchFamily="34" charset="0"/>
            </a:rPr>
            <a:t>riconosciuti a livello internazionale ed europeo</a:t>
          </a:r>
          <a:endParaRPr lang="it-IT" sz="2400" kern="1200" dirty="0">
            <a:solidFill>
              <a:srgbClr val="002060"/>
            </a:solidFill>
            <a:latin typeface="Arial" panose="020B0604020202020204" pitchFamily="34" charset="0"/>
            <a:cs typeface="Arial" panose="020B0604020202020204" pitchFamily="34" charset="0"/>
          </a:endParaRPr>
        </a:p>
      </dsp:txBody>
      <dsp:txXfrm>
        <a:off x="752110" y="3793066"/>
        <a:ext cx="10298311" cy="1083733"/>
      </dsp:txXfrm>
    </dsp:sp>
    <dsp:sp modelId="{DDE653DA-64D5-444A-A7A0-3F5FEEBAA4C0}">
      <dsp:nvSpPr>
        <dsp:cNvPr id="0" name=""/>
        <dsp:cNvSpPr/>
      </dsp:nvSpPr>
      <dsp:spPr>
        <a:xfrm>
          <a:off x="74777" y="3657600"/>
          <a:ext cx="1354666" cy="1354666"/>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7D649-9129-43D1-B2AB-697E9771D99B}">
      <dsp:nvSpPr>
        <dsp:cNvPr id="0" name=""/>
        <dsp:cNvSpPr/>
      </dsp:nvSpPr>
      <dsp:spPr>
        <a:xfrm>
          <a:off x="0" y="305296"/>
          <a:ext cx="11981629"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9908" tIns="333248" rIns="929908" bIns="99568" numCol="1" spcCol="1270" anchor="t" anchorCtr="0">
          <a:noAutofit/>
        </a:bodyPr>
        <a:lstStyle/>
        <a:p>
          <a:pPr marL="114300" lvl="1" indent="-114300" algn="l" defTabSz="622300">
            <a:lnSpc>
              <a:spcPct val="90000"/>
            </a:lnSpc>
            <a:spcBef>
              <a:spcPct val="0"/>
            </a:spcBef>
            <a:spcAft>
              <a:spcPct val="15000"/>
            </a:spcAft>
            <a:buChar char="•"/>
          </a:pPr>
          <a:endParaRPr lang="it-IT" sz="1400" kern="1200" dirty="0">
            <a:solidFill>
              <a:srgbClr val="001F48"/>
            </a:solidFill>
            <a:latin typeface="Verdana" panose="020B0604030504040204" pitchFamily="34" charset="0"/>
            <a:ea typeface="Verdana" panose="020B0604030504040204" pitchFamily="34" charset="0"/>
          </a:endParaRPr>
        </a:p>
      </dsp:txBody>
      <dsp:txXfrm>
        <a:off x="0" y="305296"/>
        <a:ext cx="11981629" cy="403200"/>
      </dsp:txXfrm>
    </dsp:sp>
    <dsp:sp modelId="{17FE5773-DBF7-4678-A734-13AD66CAE55A}">
      <dsp:nvSpPr>
        <dsp:cNvPr id="0" name=""/>
        <dsp:cNvSpPr/>
      </dsp:nvSpPr>
      <dsp:spPr>
        <a:xfrm>
          <a:off x="581530" y="69136"/>
          <a:ext cx="11388955" cy="4723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014" tIns="0" rIns="317014" bIns="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altLang="it-IT" sz="1400" kern="1200" dirty="0">
              <a:solidFill>
                <a:srgbClr val="001F48"/>
              </a:solidFill>
              <a:latin typeface="Verdana" panose="020B0604030504040204" pitchFamily="34" charset="0"/>
              <a:ea typeface="Verdana" panose="020B0604030504040204" pitchFamily="34" charset="0"/>
              <a:cs typeface="+mn-cs"/>
            </a:rPr>
            <a:t>valore stimato da un </a:t>
          </a:r>
          <a:r>
            <a:rPr lang="it-IT" altLang="it-IT" sz="1400" b="1" kern="1200" dirty="0">
              <a:solidFill>
                <a:srgbClr val="002060"/>
              </a:solidFill>
              <a:latin typeface="Verdana" panose="020B0604030504040204" pitchFamily="34" charset="0"/>
              <a:ea typeface="Verdana" panose="020B0604030504040204" pitchFamily="34" charset="0"/>
            </a:rPr>
            <a:t>perito </a:t>
          </a:r>
          <a:r>
            <a:rPr lang="it-IT" altLang="it-IT" sz="1400" b="1" kern="1200" dirty="0">
              <a:solidFill>
                <a:srgbClr val="001F48"/>
              </a:solidFill>
              <a:latin typeface="Verdana" panose="020B0604030504040204" pitchFamily="34" charset="0"/>
              <a:ea typeface="Verdana" panose="020B0604030504040204" pitchFamily="34" charset="0"/>
              <a:cs typeface="+mn-cs"/>
            </a:rPr>
            <a:t>indipendente</a:t>
          </a:r>
          <a:r>
            <a:rPr lang="it-IT" altLang="it-IT" sz="1400" b="1" kern="1200" dirty="0">
              <a:solidFill>
                <a:srgbClr val="002060"/>
              </a:solidFill>
              <a:latin typeface="Verdana" panose="020B0604030504040204" pitchFamily="34" charset="0"/>
              <a:ea typeface="Verdana" panose="020B0604030504040204" pitchFamily="34" charset="0"/>
            </a:rPr>
            <a:t> che possiede le qualifiche, la capacità e l'esperienza necessarie </a:t>
          </a:r>
          <a:endParaRPr lang="it-IT" sz="1400" kern="1200" dirty="0">
            <a:solidFill>
              <a:srgbClr val="002060"/>
            </a:solidFill>
            <a:latin typeface="Verdana" panose="020B0604030504040204" pitchFamily="34" charset="0"/>
            <a:ea typeface="Verdana" panose="020B0604030504040204" pitchFamily="34" charset="0"/>
          </a:endParaRPr>
        </a:p>
      </dsp:txBody>
      <dsp:txXfrm>
        <a:off x="604587" y="92193"/>
        <a:ext cx="11342841" cy="426206"/>
      </dsp:txXfrm>
    </dsp:sp>
    <dsp:sp modelId="{D3A1BC04-D6AA-4227-AD19-2C2ED6783282}">
      <dsp:nvSpPr>
        <dsp:cNvPr id="0" name=""/>
        <dsp:cNvSpPr/>
      </dsp:nvSpPr>
      <dsp:spPr>
        <a:xfrm>
          <a:off x="0" y="1031056"/>
          <a:ext cx="11981629" cy="85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9908" tIns="333248" rIns="929908" bIns="99568" numCol="1" spcCol="1270" anchor="t" anchorCtr="0">
          <a:noAutofit/>
        </a:bodyPr>
        <a:lstStyle/>
        <a:p>
          <a:pPr marL="114300" lvl="1" indent="-114300" algn="l" defTabSz="622300">
            <a:lnSpc>
              <a:spcPct val="90000"/>
            </a:lnSpc>
            <a:spcBef>
              <a:spcPct val="0"/>
            </a:spcBef>
            <a:spcAft>
              <a:spcPct val="15000"/>
            </a:spcAft>
            <a:buFont typeface="Wingdings" panose="05000000000000000000" pitchFamily="2" charset="2"/>
            <a:buChar char="§"/>
          </a:pPr>
          <a:r>
            <a:rPr lang="it-IT" altLang="it-IT" sz="1400" b="1" kern="1200">
              <a:solidFill>
                <a:srgbClr val="001F48"/>
              </a:solidFill>
              <a:latin typeface="Verdana" panose="020B0604030504040204" pitchFamily="34" charset="0"/>
              <a:ea typeface="Verdana" panose="020B0604030504040204" pitchFamily="34" charset="0"/>
            </a:rPr>
            <a:t>esclude aspettative sugli aumenti di prezzo </a:t>
          </a:r>
          <a:endParaRPr lang="it-IT" sz="1400" kern="1200">
            <a:solidFill>
              <a:srgbClr val="001F48"/>
            </a:solidFill>
            <a:latin typeface="Verdana" panose="020B0604030504040204" pitchFamily="34" charset="0"/>
            <a:ea typeface="Verdana" panose="020B0604030504040204" pitchFamily="34" charset="0"/>
          </a:endParaRPr>
        </a:p>
        <a:p>
          <a:pPr marL="114300" lvl="1" indent="-114300" algn="l" defTabSz="622300">
            <a:lnSpc>
              <a:spcPct val="90000"/>
            </a:lnSpc>
            <a:spcBef>
              <a:spcPct val="0"/>
            </a:spcBef>
            <a:spcAft>
              <a:spcPct val="15000"/>
            </a:spcAft>
            <a:buChar char="•"/>
          </a:pPr>
          <a:r>
            <a:rPr lang="it-IT" altLang="it-IT" sz="1400" b="1" kern="1200" dirty="0">
              <a:solidFill>
                <a:srgbClr val="001F48"/>
              </a:solidFill>
              <a:latin typeface="Verdana" panose="020B0604030504040204" pitchFamily="34" charset="0"/>
              <a:ea typeface="Verdana" panose="020B0604030504040204" pitchFamily="34" charset="0"/>
            </a:rPr>
            <a:t>sostenibile per la durata del prestito</a:t>
          </a:r>
        </a:p>
      </dsp:txBody>
      <dsp:txXfrm>
        <a:off x="0" y="1031056"/>
        <a:ext cx="11981629" cy="856800"/>
      </dsp:txXfrm>
    </dsp:sp>
    <dsp:sp modelId="{F703AB1B-E0E6-4195-A5F0-99FC94ADBF6A}">
      <dsp:nvSpPr>
        <dsp:cNvPr id="0" name=""/>
        <dsp:cNvSpPr/>
      </dsp:nvSpPr>
      <dsp:spPr>
        <a:xfrm>
          <a:off x="570414" y="794896"/>
          <a:ext cx="11408277" cy="4723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014" tIns="0" rIns="317014" bIns="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altLang="it-IT" sz="1400" b="1" kern="1200" dirty="0">
              <a:solidFill>
                <a:srgbClr val="001F48"/>
              </a:solidFill>
              <a:latin typeface="Verdana" panose="020B0604030504040204" pitchFamily="34" charset="0"/>
              <a:ea typeface="Verdana" panose="020B0604030504040204" pitchFamily="34" charset="0"/>
            </a:rPr>
            <a:t>valore stimato utilizzando criteri di valutazione prudenti </a:t>
          </a:r>
          <a:endParaRPr lang="it-IT" sz="1400" b="1" kern="1200" dirty="0">
            <a:solidFill>
              <a:srgbClr val="001F48"/>
            </a:solidFill>
            <a:latin typeface="Verdana" panose="020B0604030504040204" pitchFamily="34" charset="0"/>
            <a:ea typeface="Verdana" panose="020B0604030504040204" pitchFamily="34" charset="0"/>
          </a:endParaRPr>
        </a:p>
      </dsp:txBody>
      <dsp:txXfrm>
        <a:off x="593471" y="817953"/>
        <a:ext cx="11362163" cy="426206"/>
      </dsp:txXfrm>
    </dsp:sp>
    <dsp:sp modelId="{7D763430-3C69-44E7-ACB7-F6D433641AAF}">
      <dsp:nvSpPr>
        <dsp:cNvPr id="0" name=""/>
        <dsp:cNvSpPr/>
      </dsp:nvSpPr>
      <dsp:spPr>
        <a:xfrm>
          <a:off x="0" y="2210416"/>
          <a:ext cx="11981629"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657D139-47FE-4E6E-8174-3D8C8D2F423F}">
      <dsp:nvSpPr>
        <dsp:cNvPr id="0" name=""/>
        <dsp:cNvSpPr/>
      </dsp:nvSpPr>
      <dsp:spPr>
        <a:xfrm>
          <a:off x="570414" y="1974256"/>
          <a:ext cx="11408277" cy="4723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014" tIns="0" rIns="317014" bIns="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altLang="it-IT" sz="1400" kern="1200" dirty="0">
              <a:solidFill>
                <a:srgbClr val="001F48"/>
              </a:solidFill>
              <a:latin typeface="Verdana" panose="020B0604030504040204" pitchFamily="34" charset="0"/>
              <a:ea typeface="Verdana" panose="020B0604030504040204" pitchFamily="34" charset="0"/>
            </a:rPr>
            <a:t>valore </a:t>
          </a:r>
          <a:r>
            <a:rPr lang="it-IT" altLang="it-IT" sz="1400" b="1" kern="1200" dirty="0">
              <a:solidFill>
                <a:srgbClr val="001F48"/>
              </a:solidFill>
              <a:latin typeface="Verdana" panose="020B0604030504040204" pitchFamily="34" charset="0"/>
              <a:ea typeface="Verdana" panose="020B0604030504040204" pitchFamily="34" charset="0"/>
            </a:rPr>
            <a:t>documentato in modo chiaro e trasparente</a:t>
          </a:r>
          <a:endParaRPr lang="it-IT" sz="1400" kern="1200" dirty="0">
            <a:solidFill>
              <a:srgbClr val="001F48"/>
            </a:solidFill>
            <a:latin typeface="Verdana" panose="020B0604030504040204" pitchFamily="34" charset="0"/>
            <a:ea typeface="Verdana" panose="020B0604030504040204" pitchFamily="34" charset="0"/>
          </a:endParaRPr>
        </a:p>
      </dsp:txBody>
      <dsp:txXfrm>
        <a:off x="593471" y="1997313"/>
        <a:ext cx="11362163" cy="426206"/>
      </dsp:txXfrm>
    </dsp:sp>
    <dsp:sp modelId="{1BB55154-CDD4-4C91-8FB5-60322A51C25B}">
      <dsp:nvSpPr>
        <dsp:cNvPr id="0" name=""/>
        <dsp:cNvSpPr/>
      </dsp:nvSpPr>
      <dsp:spPr>
        <a:xfrm>
          <a:off x="0" y="2936176"/>
          <a:ext cx="11981629"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B01BE1A-1965-4094-95FF-B0D1FA8CC121}">
      <dsp:nvSpPr>
        <dsp:cNvPr id="0" name=""/>
        <dsp:cNvSpPr/>
      </dsp:nvSpPr>
      <dsp:spPr>
        <a:xfrm>
          <a:off x="570414" y="2700016"/>
          <a:ext cx="11408277" cy="4723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014" tIns="0" rIns="317014" bIns="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altLang="it-IT" sz="1400" b="0" kern="1200" dirty="0">
              <a:solidFill>
                <a:srgbClr val="001F48"/>
              </a:solidFill>
              <a:latin typeface="Verdana" panose="020B0604030504040204" pitchFamily="34" charset="0"/>
              <a:ea typeface="Verdana" panose="020B0604030504040204" pitchFamily="34" charset="0"/>
            </a:rPr>
            <a:t>valore</a:t>
          </a:r>
          <a:r>
            <a:rPr lang="it-IT" altLang="it-IT" sz="1400" b="1" kern="1200" dirty="0">
              <a:solidFill>
                <a:srgbClr val="001F48"/>
              </a:solidFill>
              <a:latin typeface="Verdana" panose="020B0604030504040204" pitchFamily="34" charset="0"/>
              <a:ea typeface="Verdana" panose="020B0604030504040204" pitchFamily="34" charset="0"/>
            </a:rPr>
            <a:t> non superiore al valore di mercato </a:t>
          </a:r>
          <a:endParaRPr lang="it-IT" sz="1400" kern="1200" dirty="0">
            <a:solidFill>
              <a:srgbClr val="001F48"/>
            </a:solidFill>
            <a:latin typeface="Verdana" panose="020B0604030504040204" pitchFamily="34" charset="0"/>
            <a:ea typeface="Verdana" panose="020B0604030504040204" pitchFamily="34" charset="0"/>
          </a:endParaRPr>
        </a:p>
      </dsp:txBody>
      <dsp:txXfrm>
        <a:off x="593471" y="2723073"/>
        <a:ext cx="11362163" cy="426206"/>
      </dsp:txXfrm>
    </dsp:sp>
    <dsp:sp modelId="{79873A26-6743-4BEC-B054-31B9B632D543}">
      <dsp:nvSpPr>
        <dsp:cNvPr id="0" name=""/>
        <dsp:cNvSpPr/>
      </dsp:nvSpPr>
      <dsp:spPr>
        <a:xfrm>
          <a:off x="0" y="4084328"/>
          <a:ext cx="11981629" cy="403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D01DB66-A143-497E-9DC2-74AE533117F3}">
      <dsp:nvSpPr>
        <dsp:cNvPr id="0" name=""/>
        <dsp:cNvSpPr/>
      </dsp:nvSpPr>
      <dsp:spPr>
        <a:xfrm>
          <a:off x="570414" y="3425776"/>
          <a:ext cx="11408277" cy="894711"/>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014" tIns="0" rIns="317014" bIns="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altLang="it-IT" sz="1400" b="1" kern="1200" dirty="0">
              <a:solidFill>
                <a:srgbClr val="001F48"/>
              </a:solidFill>
              <a:latin typeface="Verdana" panose="020B0604030504040204" pitchFamily="34" charset="0"/>
              <a:ea typeface="Verdana" panose="020B0604030504040204" pitchFamily="34" charset="0"/>
            </a:rPr>
            <a:t>laddove l'immobile sia rivalutato, il valore dell'immobile non supera il valore medio misurato per tale immobile, o per un immobile comparabile, </a:t>
          </a:r>
          <a:r>
            <a:rPr lang="it-IT" altLang="it-IT" sz="1400" b="1" kern="1200" dirty="0">
              <a:solidFill>
                <a:srgbClr val="001F48"/>
              </a:solidFill>
              <a:latin typeface="Verdana" panose="020B0604030504040204" pitchFamily="34" charset="0"/>
              <a:ea typeface="Verdana" panose="020B0604030504040204" pitchFamily="34" charset="0"/>
              <a:cs typeface="+mn-cs"/>
            </a:rPr>
            <a:t>[…] </a:t>
          </a:r>
          <a:r>
            <a:rPr lang="it-IT" sz="1400" b="1" kern="1200" dirty="0">
              <a:solidFill>
                <a:srgbClr val="001F48"/>
              </a:solidFill>
              <a:latin typeface="Verdana" panose="020B0604030504040204" pitchFamily="34" charset="0"/>
              <a:ea typeface="Verdana" panose="020B0604030504040204" pitchFamily="34" charset="0"/>
              <a:cs typeface="+mn-cs"/>
            </a:rPr>
            <a:t> o il valore al momento della concessione del prestito, a seconda di quale sia più elevato</a:t>
          </a:r>
        </a:p>
      </dsp:txBody>
      <dsp:txXfrm>
        <a:off x="614090" y="3469452"/>
        <a:ext cx="11320925" cy="8073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2E691-68CF-4F5C-A160-57812569D654}">
      <dsp:nvSpPr>
        <dsp:cNvPr id="0" name=""/>
        <dsp:cNvSpPr/>
      </dsp:nvSpPr>
      <dsp:spPr>
        <a:xfrm>
          <a:off x="-5664808" y="-867148"/>
          <a:ext cx="6744460" cy="6744460"/>
        </a:xfrm>
        <a:prstGeom prst="blockArc">
          <a:avLst>
            <a:gd name="adj1" fmla="val 18900000"/>
            <a:gd name="adj2" fmla="val 2700000"/>
            <a:gd name="adj3" fmla="val 320"/>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5CC11A-70F8-48E7-8C44-07D9E4182B15}">
      <dsp:nvSpPr>
        <dsp:cNvPr id="0" name=""/>
        <dsp:cNvSpPr/>
      </dsp:nvSpPr>
      <dsp:spPr>
        <a:xfrm>
          <a:off x="428036" y="263835"/>
          <a:ext cx="11425969" cy="527470"/>
        </a:xfrm>
        <a:prstGeom prst="rect">
          <a:avLst/>
        </a:prstGeom>
        <a:gradFill rotWithShape="0">
          <a:gsLst>
            <a:gs pos="0">
              <a:srgbClr val="8DA7BF"/>
            </a:gs>
            <a:gs pos="0">
              <a:srgbClr val="8DA7BF"/>
            </a:gs>
            <a:gs pos="0">
              <a:schemeClr val="accent1">
                <a:hueOff val="0"/>
                <a:satOff val="0"/>
                <a:lumOff val="0"/>
                <a:alphaOff val="0"/>
                <a:lumMod val="105000"/>
                <a:satMod val="103000"/>
                <a:tint val="73000"/>
              </a:schemeClr>
            </a:gs>
            <a:gs pos="0">
              <a:srgbClr val="8DA7BF"/>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non è assimilabile ad alcuna base di valore </a:t>
          </a:r>
        </a:p>
      </dsp:txBody>
      <dsp:txXfrm>
        <a:off x="428036" y="263835"/>
        <a:ext cx="11425969" cy="527470"/>
      </dsp:txXfrm>
    </dsp:sp>
    <dsp:sp modelId="{C22AD9AB-168F-452E-AEBC-9BC1DBEBA553}">
      <dsp:nvSpPr>
        <dsp:cNvPr id="0" name=""/>
        <dsp:cNvSpPr/>
      </dsp:nvSpPr>
      <dsp:spPr>
        <a:xfrm>
          <a:off x="72659" y="197901"/>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899CA0A2-C4B0-449D-9A98-0A2C73E4B422}">
      <dsp:nvSpPr>
        <dsp:cNvPr id="0" name=""/>
        <dsp:cNvSpPr/>
      </dsp:nvSpPr>
      <dsp:spPr>
        <a:xfrm>
          <a:off x="836208" y="1054940"/>
          <a:ext cx="10992089" cy="527470"/>
        </a:xfrm>
        <a:prstGeom prst="rect">
          <a:avLst/>
        </a:prstGeom>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rgbClr val="8DA7BF"/>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potrebbe risultare “derivato” dal «valore di mercato»</a:t>
          </a:r>
        </a:p>
      </dsp:txBody>
      <dsp:txXfrm>
        <a:off x="836208" y="1054940"/>
        <a:ext cx="10992089" cy="527470"/>
      </dsp:txXfrm>
    </dsp:sp>
    <dsp:sp modelId="{DDE653DA-64D5-444A-A7A0-3F5FEEBAA4C0}">
      <dsp:nvSpPr>
        <dsp:cNvPr id="0" name=""/>
        <dsp:cNvSpPr/>
      </dsp:nvSpPr>
      <dsp:spPr>
        <a:xfrm>
          <a:off x="506539" y="989006"/>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9F4D7B29-7B8C-40E9-AE83-2330418E3EF8}">
      <dsp:nvSpPr>
        <dsp:cNvPr id="0" name=""/>
        <dsp:cNvSpPr/>
      </dsp:nvSpPr>
      <dsp:spPr>
        <a:xfrm>
          <a:off x="1034610" y="1846045"/>
          <a:ext cx="10793686" cy="527470"/>
        </a:xfrm>
        <a:prstGeom prst="rect">
          <a:avLst/>
        </a:prstGeom>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rgbClr val="8DA7BF"/>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riferimento a specifiche assunzioni che devono essere razionali, oggettive (o comunque verosimili) e motivate</a:t>
          </a:r>
        </a:p>
      </dsp:txBody>
      <dsp:txXfrm>
        <a:off x="1034610" y="1846045"/>
        <a:ext cx="10793686" cy="527470"/>
      </dsp:txXfrm>
    </dsp:sp>
    <dsp:sp modelId="{C868BA06-CF31-426C-969F-532CA8D6BE5C}">
      <dsp:nvSpPr>
        <dsp:cNvPr id="0" name=""/>
        <dsp:cNvSpPr/>
      </dsp:nvSpPr>
      <dsp:spPr>
        <a:xfrm>
          <a:off x="704942" y="1780111"/>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6ADC0F17-21F6-4D0C-9313-D7E2B9C741C3}">
      <dsp:nvSpPr>
        <dsp:cNvPr id="0" name=""/>
        <dsp:cNvSpPr/>
      </dsp:nvSpPr>
      <dsp:spPr>
        <a:xfrm>
          <a:off x="1034610" y="2636648"/>
          <a:ext cx="10793686" cy="527470"/>
        </a:xfrm>
        <a:prstGeom prst="rect">
          <a:avLst/>
        </a:prstGeom>
        <a:gradFill rotWithShape="0">
          <a:gsLst>
            <a:gs pos="0">
              <a:schemeClr val="accent1">
                <a:hueOff val="0"/>
                <a:satOff val="0"/>
                <a:lumOff val="0"/>
                <a:alphaOff val="0"/>
                <a:lumMod val="110000"/>
                <a:satMod val="105000"/>
                <a:tint val="67000"/>
              </a:schemeClr>
            </a:gs>
            <a:gs pos="0">
              <a:srgbClr val="8DA7BF"/>
            </a:gs>
            <a:gs pos="0">
              <a:schemeClr val="accent1">
                <a:hueOff val="0"/>
                <a:satOff val="0"/>
                <a:alphaOff val="0"/>
                <a:satMod val="109000"/>
                <a:tint val="81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determinazione di possibili scenari di evoluzione del ciclo immobiliare </a:t>
          </a:r>
        </a:p>
      </dsp:txBody>
      <dsp:txXfrm>
        <a:off x="1034610" y="2636648"/>
        <a:ext cx="10793686" cy="527470"/>
      </dsp:txXfrm>
    </dsp:sp>
    <dsp:sp modelId="{8E94EE68-4958-4C26-BF07-453C9A971676}">
      <dsp:nvSpPr>
        <dsp:cNvPr id="0" name=""/>
        <dsp:cNvSpPr/>
      </dsp:nvSpPr>
      <dsp:spPr>
        <a:xfrm>
          <a:off x="704942" y="2570715"/>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E1361D07-9B89-403A-83BD-99E8D543E7F6}">
      <dsp:nvSpPr>
        <dsp:cNvPr id="0" name=""/>
        <dsp:cNvSpPr/>
      </dsp:nvSpPr>
      <dsp:spPr>
        <a:xfrm>
          <a:off x="836208" y="3427753"/>
          <a:ext cx="10992089" cy="527470"/>
        </a:xfrm>
        <a:prstGeom prst="rect">
          <a:avLst/>
        </a:prstGeom>
        <a:gradFill rotWithShape="0">
          <a:gsLst>
            <a:gs pos="0">
              <a:schemeClr val="accent1">
                <a:hueOff val="0"/>
                <a:satOff val="0"/>
                <a:lumOff val="0"/>
                <a:alphaOff val="0"/>
                <a:lumMod val="110000"/>
                <a:satMod val="105000"/>
                <a:tint val="67000"/>
              </a:schemeClr>
            </a:gs>
            <a:gs pos="0">
              <a:schemeClr val="accent1">
                <a:hueOff val="0"/>
                <a:satOff val="0"/>
                <a:lumOff val="0"/>
                <a:alphaOff val="0"/>
                <a:lumMod val="105000"/>
                <a:satMod val="103000"/>
                <a:tint val="73000"/>
              </a:schemeClr>
            </a:gs>
            <a:gs pos="0">
              <a:schemeClr val="accent1">
                <a:hueOff val="0"/>
                <a:satOff val="0"/>
                <a:alphaOff val="0"/>
                <a:satMod val="109000"/>
                <a:tint val="81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no «Double </a:t>
          </a:r>
          <a:r>
            <a:rPr lang="it-IT" sz="1600" b="1" kern="1200" dirty="0" err="1">
              <a:solidFill>
                <a:srgbClr val="002060"/>
              </a:solidFill>
              <a:latin typeface="Arial" panose="020B0604020202020204" pitchFamily="34" charset="0"/>
              <a:ea typeface="Verdana" panose="020B0604030504040204" pitchFamily="34" charset="0"/>
              <a:cs typeface="Arial" panose="020B0604020202020204" pitchFamily="34" charset="0"/>
            </a:rPr>
            <a:t>Counting</a:t>
          </a: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 </a:t>
          </a:r>
        </a:p>
      </dsp:txBody>
      <dsp:txXfrm>
        <a:off x="836208" y="3427753"/>
        <a:ext cx="10992089" cy="527470"/>
      </dsp:txXfrm>
    </dsp:sp>
    <dsp:sp modelId="{FEBB716C-3F62-4385-ADA9-1606B10730C5}">
      <dsp:nvSpPr>
        <dsp:cNvPr id="0" name=""/>
        <dsp:cNvSpPr/>
      </dsp:nvSpPr>
      <dsp:spPr>
        <a:xfrm>
          <a:off x="506539" y="3361820"/>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606BDB9D-1518-47F9-A828-7A63B5BE4DDD}">
      <dsp:nvSpPr>
        <dsp:cNvPr id="0" name=""/>
        <dsp:cNvSpPr/>
      </dsp:nvSpPr>
      <dsp:spPr>
        <a:xfrm>
          <a:off x="402328" y="4218858"/>
          <a:ext cx="11425969" cy="527470"/>
        </a:xfrm>
        <a:prstGeom prst="rect">
          <a:avLst/>
        </a:prstGeom>
        <a:gradFill rotWithShape="0">
          <a:gsLst>
            <a:gs pos="0">
              <a:schemeClr val="accent1">
                <a:hueOff val="0"/>
                <a:satOff val="0"/>
                <a:lumOff val="0"/>
                <a:alphaOff val="0"/>
                <a:lumMod val="110000"/>
                <a:satMod val="105000"/>
                <a:tint val="67000"/>
              </a:schemeClr>
            </a:gs>
            <a:gs pos="0">
              <a:srgbClr val="8DA7BF"/>
            </a:gs>
            <a:gs pos="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8679" tIns="40640" rIns="40640" bIns="40640" numCol="1" spcCol="1270" anchor="ctr" anchorCtr="0">
          <a:noAutofit/>
        </a:bodyPr>
        <a:lstStyle/>
        <a:p>
          <a:pPr marL="0" lvl="0" indent="0" algn="l" defTabSz="711200">
            <a:lnSpc>
              <a:spcPct val="90000"/>
            </a:lnSpc>
            <a:spcBef>
              <a:spcPct val="0"/>
            </a:spcBef>
            <a:spcAft>
              <a:spcPct val="35000"/>
            </a:spcAft>
            <a:buClr>
              <a:srgbClr val="002060"/>
            </a:buClr>
            <a:buSzPct val="100000"/>
            <a:buFont typeface="Wingdings" panose="05000000000000000000" pitchFamily="2" charset="2"/>
            <a:buNone/>
          </a:pP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necessità di dati sufficienti a descrivere gli elementi che caratterizzano il «</a:t>
          </a:r>
          <a:r>
            <a:rPr lang="it-IT" sz="1600" b="1" kern="1200" dirty="0" err="1">
              <a:solidFill>
                <a:srgbClr val="002060"/>
              </a:solidFill>
              <a:latin typeface="Arial" panose="020B0604020202020204" pitchFamily="34" charset="0"/>
              <a:ea typeface="Verdana" panose="020B0604030504040204" pitchFamily="34" charset="0"/>
              <a:cs typeface="Arial" panose="020B0604020202020204" pitchFamily="34" charset="0"/>
            </a:rPr>
            <a:t>Property</a:t>
          </a:r>
          <a:r>
            <a:rPr lang="it-IT" sz="1600" b="1" kern="1200" dirty="0">
              <a:solidFill>
                <a:srgbClr val="002060"/>
              </a:solidFill>
              <a:latin typeface="Arial" panose="020B0604020202020204" pitchFamily="34" charset="0"/>
              <a:ea typeface="Verdana" panose="020B0604030504040204" pitchFamily="34" charset="0"/>
              <a:cs typeface="Arial" panose="020B0604020202020204" pitchFamily="34" charset="0"/>
            </a:rPr>
            <a:t> Value»</a:t>
          </a:r>
        </a:p>
      </dsp:txBody>
      <dsp:txXfrm>
        <a:off x="402328" y="4218858"/>
        <a:ext cx="11425969" cy="527470"/>
      </dsp:txXfrm>
    </dsp:sp>
    <dsp:sp modelId="{0C8FF7B8-B8FE-45D6-AB62-2FE566CDB0AB}">
      <dsp:nvSpPr>
        <dsp:cNvPr id="0" name=""/>
        <dsp:cNvSpPr/>
      </dsp:nvSpPr>
      <dsp:spPr>
        <a:xfrm>
          <a:off x="72659" y="4152924"/>
          <a:ext cx="659337" cy="659337"/>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1270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E40D0-08A0-4592-92F7-9BCC1CA7F508}">
      <dsp:nvSpPr>
        <dsp:cNvPr id="0" name=""/>
        <dsp:cNvSpPr/>
      </dsp:nvSpPr>
      <dsp:spPr>
        <a:xfrm>
          <a:off x="0" y="640198"/>
          <a:ext cx="12044545" cy="1701738"/>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4791" tIns="229108" rIns="934791" bIns="128016" numCol="1" spcCol="1270" anchor="t" anchorCtr="0">
          <a:noAutofit/>
        </a:bodyPr>
        <a:lstStyle/>
        <a:p>
          <a:pPr marL="176213" lvl="1" indent="0" algn="just" defTabSz="800100">
            <a:lnSpc>
              <a:spcPct val="100000"/>
            </a:lnSpc>
            <a:spcBef>
              <a:spcPct val="0"/>
            </a:spcBef>
            <a:spcAft>
              <a:spcPct val="15000"/>
            </a:spcAft>
            <a:buClr>
              <a:srgbClr val="183662"/>
            </a:buClr>
            <a:buSzPts val="1150"/>
            <a:buFont typeface="Arial" panose="020B0604020202020204" pitchFamily="34" charset="0"/>
            <a:buNone/>
          </a:pPr>
          <a:r>
            <a:rPr lang="it-IT" sz="1800"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Nel caso di rivalutazione di un immobile elementi quali </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b="1"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miglioramenti della prestazione energetica o miglioramenti della resilienza, della protezione e dell'adattamento ai rischi dell’edificio o dell’unità abitativa</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 sono citate tra le </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a:t>
          </a:r>
          <a:r>
            <a:rPr lang="it-IT" sz="1800" b="1"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modifiche apportate all'immobile che ne aumentano inequivocabilmente il valore</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 - </a:t>
          </a:r>
          <a:r>
            <a:rPr lang="it-IT" sz="1800" i="1" u="sng"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Il valore dell'immobile potrebbe superare il valore medio, di cui alla lettera e) o il valore al momento della concessione del prestito</a:t>
          </a:r>
          <a:endParaRPr lang="it-IT" sz="1800" u="sng" kern="12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176213" lvl="1" indent="0" algn="just" defTabSz="800100">
            <a:lnSpc>
              <a:spcPct val="90000"/>
            </a:lnSpc>
            <a:spcBef>
              <a:spcPct val="0"/>
            </a:spcBef>
            <a:spcAft>
              <a:spcPct val="15000"/>
            </a:spcAft>
            <a:buClr>
              <a:srgbClr val="183662"/>
            </a:buClr>
            <a:buSzPts val="1150"/>
            <a:buFont typeface="Arial" panose="020B0604020202020204" pitchFamily="34" charset="0"/>
            <a:buNone/>
          </a:pPr>
          <a:endParaRPr lang="it-IT" sz="1800" u="sng" kern="1200" dirty="0">
            <a:solidFill>
              <a:srgbClr val="002060"/>
            </a:solidFill>
            <a:latin typeface="Verdana" panose="020B0604030504040204" pitchFamily="34" charset="0"/>
            <a:ea typeface="Verdana" panose="020B0604030504040204" pitchFamily="34" charset="0"/>
          </a:endParaRPr>
        </a:p>
      </dsp:txBody>
      <dsp:txXfrm>
        <a:off x="0" y="640198"/>
        <a:ext cx="12044545" cy="1701738"/>
      </dsp:txXfrm>
    </dsp:sp>
    <dsp:sp modelId="{0952B077-5074-4DFC-A615-61E785BEB11F}">
      <dsp:nvSpPr>
        <dsp:cNvPr id="0" name=""/>
        <dsp:cNvSpPr/>
      </dsp:nvSpPr>
      <dsp:spPr>
        <a:xfrm>
          <a:off x="573409" y="51910"/>
          <a:ext cx="11468183" cy="745023"/>
        </a:xfrm>
        <a:prstGeom prst="roundRect">
          <a:avLst/>
        </a:prstGeom>
        <a:solidFill>
          <a:srgbClr val="537B9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8679" tIns="0" rIns="318679" bIns="0" numCol="1" spcCol="1270" anchor="ctr" anchorCtr="0">
          <a:noAutofit/>
        </a:bodyPr>
        <a:lstStyle/>
        <a:p>
          <a:pPr marL="0" lvl="0" indent="0" algn="l" defTabSz="800100">
            <a:lnSpc>
              <a:spcPct val="90000"/>
            </a:lnSpc>
            <a:spcBef>
              <a:spcPct val="0"/>
            </a:spcBef>
            <a:spcAft>
              <a:spcPct val="35000"/>
            </a:spcAft>
            <a:buNone/>
          </a:pPr>
          <a:r>
            <a:rPr lang="it-IT" sz="1800" b="1" kern="1200" dirty="0">
              <a:latin typeface="Arial" panose="020B0604020202020204" pitchFamily="34" charset="0"/>
              <a:ea typeface="Verdana" panose="020B0604030504040204" pitchFamily="34" charset="0"/>
              <a:cs typeface="Arial" panose="020B0604020202020204" pitchFamily="34" charset="0"/>
            </a:rPr>
            <a:t>Art. 229, paragrafo 1, Regolamento 575/2013/UE, così come modificato dal Regolamento (UE) 2024/1623 </a:t>
          </a:r>
        </a:p>
      </dsp:txBody>
      <dsp:txXfrm>
        <a:off x="609778" y="88279"/>
        <a:ext cx="11395445" cy="672285"/>
      </dsp:txXfrm>
    </dsp:sp>
    <dsp:sp modelId="{EFDF9CD6-8766-4A05-B4CD-1B543955423F}">
      <dsp:nvSpPr>
        <dsp:cNvPr id="0" name=""/>
        <dsp:cNvSpPr/>
      </dsp:nvSpPr>
      <dsp:spPr>
        <a:xfrm>
          <a:off x="0" y="3048995"/>
          <a:ext cx="12044545" cy="1419262"/>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34791" tIns="229108" rIns="934791" bIns="128016" numCol="1" spcCol="1270" anchor="t" anchorCtr="0">
          <a:noAutofit/>
        </a:bodyPr>
        <a:lstStyle/>
        <a:p>
          <a:pPr marL="88900" lvl="1" indent="0" algn="l" defTabSz="800100">
            <a:lnSpc>
              <a:spcPct val="100000"/>
            </a:lnSpc>
            <a:spcBef>
              <a:spcPct val="0"/>
            </a:spcBef>
            <a:spcAft>
              <a:spcPct val="15000"/>
            </a:spcAft>
            <a:buClr>
              <a:srgbClr val="183662"/>
            </a:buClr>
            <a:buSzPts val="1150"/>
            <a:buFont typeface="Arial" panose="020B0604020202020204" pitchFamily="34" charset="0"/>
            <a:buNone/>
          </a:pPr>
          <a:r>
            <a:rPr lang="it-IT" sz="1800"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Nell’ambito del monitoraggio dei valori immobiliari di cui all’articolo 208, paragrafo 3, “[…] l</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e </a:t>
          </a:r>
          <a:r>
            <a:rPr lang="it-IT" sz="1800" b="1"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considerazioni relative ai fattori ambientali, sociali e di governance</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 […] sono considerate un’i</a:t>
          </a:r>
          <a:r>
            <a:rPr lang="it-IT" sz="1800" b="1"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ndicazione del fatto che il valore dell’immobile potrebbe essere diminuito </a:t>
          </a:r>
          <a:r>
            <a:rPr lang="it-IT" sz="1800" i="1"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in misura rilevante in relazione ai prezzi generali del mercato; […]”;</a:t>
          </a:r>
          <a:r>
            <a:rPr lang="it-IT" sz="1800" u="none" kern="1200" dirty="0">
              <a:solidFill>
                <a:srgbClr val="104862"/>
              </a:solidFill>
              <a:uFillTx/>
              <a:latin typeface="Arial" panose="020B0604020202020204" pitchFamily="34" charset="0"/>
              <a:ea typeface="Verdana" panose="020B0604030504040204" pitchFamily="34" charset="0"/>
              <a:cs typeface="Arial" panose="020B0604020202020204" pitchFamily="34" charset="0"/>
            </a:rPr>
            <a:t> </a:t>
          </a:r>
          <a:endParaRPr lang="it-IT" sz="1800" kern="1200" dirty="0">
            <a:solidFill>
              <a:srgbClr val="104862"/>
            </a:solidFill>
            <a:latin typeface="Arial" panose="020B0604020202020204" pitchFamily="34" charset="0"/>
            <a:ea typeface="Verdana" panose="020B0604030504040204" pitchFamily="34" charset="0"/>
            <a:cs typeface="Arial" panose="020B0604020202020204" pitchFamily="34" charset="0"/>
          </a:endParaRPr>
        </a:p>
      </dsp:txBody>
      <dsp:txXfrm>
        <a:off x="0" y="3048995"/>
        <a:ext cx="12044545" cy="1419262"/>
      </dsp:txXfrm>
    </dsp:sp>
    <dsp:sp modelId="{C805FFB9-CA97-4FDC-B5AD-F63A19A7BC48}">
      <dsp:nvSpPr>
        <dsp:cNvPr id="0" name=""/>
        <dsp:cNvSpPr/>
      </dsp:nvSpPr>
      <dsp:spPr>
        <a:xfrm>
          <a:off x="572821" y="2395813"/>
          <a:ext cx="11467648" cy="763472"/>
        </a:xfrm>
        <a:prstGeom prst="roundRect">
          <a:avLst/>
        </a:prstGeom>
        <a:solidFill>
          <a:srgbClr val="537B9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8679" tIns="0" rIns="318679" bIns="0" numCol="1" spcCol="1270" anchor="ctr" anchorCtr="0">
          <a:noAutofit/>
        </a:bodyPr>
        <a:lstStyle/>
        <a:p>
          <a:pPr marL="0" lvl="0" indent="0" algn="l" defTabSz="800100">
            <a:lnSpc>
              <a:spcPct val="90000"/>
            </a:lnSpc>
            <a:spcBef>
              <a:spcPct val="0"/>
            </a:spcBef>
            <a:spcAft>
              <a:spcPct val="35000"/>
            </a:spcAft>
            <a:buNone/>
          </a:pPr>
          <a:r>
            <a:rPr lang="it-IT" sz="1800" b="1" kern="1200" dirty="0">
              <a:latin typeface="Arial" panose="020B0604020202020204" pitchFamily="34" charset="0"/>
              <a:ea typeface="Verdana" panose="020B0604030504040204" pitchFamily="34" charset="0"/>
              <a:cs typeface="Arial" panose="020B0604020202020204" pitchFamily="34" charset="0"/>
            </a:rPr>
            <a:t>Art. 208, paragrafo 3, lettera b) Regolamento 575/2013/UE, così come modificato dal Regolamento (UE) 2024/1623 </a:t>
          </a:r>
          <a:endParaRPr lang="it-IT" sz="1800" kern="1200" dirty="0">
            <a:latin typeface="Arial" panose="020B0604020202020204" pitchFamily="34" charset="0"/>
            <a:cs typeface="Arial" panose="020B0604020202020204" pitchFamily="34" charset="0"/>
          </a:endParaRPr>
        </a:p>
      </dsp:txBody>
      <dsp:txXfrm>
        <a:off x="610091" y="2433083"/>
        <a:ext cx="11393108" cy="68893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32" tIns="45716" rIns="91432" bIns="45716" rtlCol="0"/>
          <a:lstStyle>
            <a:lvl1pPr algn="l">
              <a:defRPr sz="1200"/>
            </a:lvl1pPr>
          </a:lstStyle>
          <a:p>
            <a:endParaRPr lang="it-IT"/>
          </a:p>
        </p:txBody>
      </p:sp>
      <p:sp>
        <p:nvSpPr>
          <p:cNvPr id="3" name="Segnaposto data 2"/>
          <p:cNvSpPr>
            <a:spLocks noGrp="1"/>
          </p:cNvSpPr>
          <p:nvPr>
            <p:ph type="dt" idx="1"/>
          </p:nvPr>
        </p:nvSpPr>
        <p:spPr>
          <a:xfrm>
            <a:off x="3849689" y="0"/>
            <a:ext cx="2946400" cy="496888"/>
          </a:xfrm>
          <a:prstGeom prst="rect">
            <a:avLst/>
          </a:prstGeom>
        </p:spPr>
        <p:txBody>
          <a:bodyPr vert="horz" lIns="91432" tIns="45716" rIns="91432" bIns="45716" rtlCol="0"/>
          <a:lstStyle>
            <a:lvl1pPr algn="r">
              <a:defRPr sz="1200"/>
            </a:lvl1pPr>
          </a:lstStyle>
          <a:p>
            <a:fld id="{6B0C9696-B6F1-4E1E-81BE-CC98315A491B}" type="datetimeFigureOut">
              <a:rPr lang="it-IT" smtClean="0"/>
              <a:t>23/05/2025</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2" tIns="45716" rIns="91432" bIns="45716" rtlCol="0" anchor="ctr"/>
          <a:lstStyle/>
          <a:p>
            <a:endParaRPr lang="it-IT"/>
          </a:p>
        </p:txBody>
      </p:sp>
      <p:sp>
        <p:nvSpPr>
          <p:cNvPr id="5" name="Segnaposto note 4"/>
          <p:cNvSpPr>
            <a:spLocks noGrp="1"/>
          </p:cNvSpPr>
          <p:nvPr>
            <p:ph type="body" sz="quarter" idx="3"/>
          </p:nvPr>
        </p:nvSpPr>
        <p:spPr>
          <a:xfrm>
            <a:off x="679451" y="4776788"/>
            <a:ext cx="5438775" cy="3908425"/>
          </a:xfrm>
          <a:prstGeom prst="rect">
            <a:avLst/>
          </a:prstGeom>
        </p:spPr>
        <p:txBody>
          <a:bodyPr vert="horz" lIns="91432" tIns="45716" rIns="91432" bIns="45716"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9750"/>
            <a:ext cx="2946400" cy="496888"/>
          </a:xfrm>
          <a:prstGeom prst="rect">
            <a:avLst/>
          </a:prstGeom>
        </p:spPr>
        <p:txBody>
          <a:bodyPr vert="horz" lIns="91432" tIns="45716" rIns="91432" bIns="45716" rtlCol="0" anchor="b"/>
          <a:lstStyle>
            <a:lvl1pPr algn="l">
              <a:defRPr sz="1200"/>
            </a:lvl1pPr>
          </a:lstStyle>
          <a:p>
            <a:endParaRPr lang="it-IT"/>
          </a:p>
        </p:txBody>
      </p:sp>
      <p:sp>
        <p:nvSpPr>
          <p:cNvPr id="7" name="Segnaposto numero diapositiva 6"/>
          <p:cNvSpPr>
            <a:spLocks noGrp="1"/>
          </p:cNvSpPr>
          <p:nvPr>
            <p:ph type="sldNum" sz="quarter" idx="5"/>
          </p:nvPr>
        </p:nvSpPr>
        <p:spPr>
          <a:xfrm>
            <a:off x="3849689" y="9429750"/>
            <a:ext cx="2946400" cy="496888"/>
          </a:xfrm>
          <a:prstGeom prst="rect">
            <a:avLst/>
          </a:prstGeom>
        </p:spPr>
        <p:txBody>
          <a:bodyPr vert="horz" lIns="91432" tIns="45716" rIns="91432" bIns="45716" rtlCol="0" anchor="b"/>
          <a:lstStyle>
            <a:lvl1pPr algn="r">
              <a:defRPr sz="1200"/>
            </a:lvl1pPr>
          </a:lstStyle>
          <a:p>
            <a:fld id="{EA2065D8-CD97-473E-8C86-D5A17D8F5BB1}" type="slidenum">
              <a:rPr lang="it-IT" smtClean="0"/>
              <a:t>‹N›</a:t>
            </a:fld>
            <a:endParaRPr lang="it-IT"/>
          </a:p>
        </p:txBody>
      </p:sp>
    </p:spTree>
    <p:extLst>
      <p:ext uri="{BB962C8B-B14F-4D97-AF65-F5344CB8AC3E}">
        <p14:creationId xmlns:p14="http://schemas.microsoft.com/office/powerpoint/2010/main" val="3763708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4FDE-68BF-482A-3C99-2EA1C2764425}"/>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4077C1C7-D548-61FE-58ED-FB74DB5FAC8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AEA0D475-C0CE-F2DE-5D71-9E0EA724F092}"/>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C44DDAB5-A043-F25E-42EE-730666799528}"/>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7387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5175E-E43F-0BC9-8621-8243176E859B}"/>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4007E47E-CC8E-381C-26FD-E624B7700735}"/>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34270965-0471-6CFB-3F09-E8A69F3701C7}"/>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B041F377-C559-E01C-86BE-4F166632469D}"/>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10309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7A8C2-4E7B-EB39-323E-D1E99031E7BD}"/>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89FF0450-0806-0515-58A3-20DFB6492852}"/>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F10A96D3-9A9B-C2B3-38B7-2B8575D4EB15}"/>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AD51FE0-E314-94EB-D5FA-A6B93B620ABD}"/>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3</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7988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2B094-4A00-5543-51AB-4BCD17C3C3AF}"/>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4103C35C-6DA3-525D-43B8-C316E3AA7A67}"/>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429F8210-205C-AAD2-2C3F-AA73963B4E8C}"/>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8BBABDA0-6759-A21E-1732-51562C4F138E}"/>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4</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06651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1BC77-4E6F-9FF3-3881-811F6508A4A3}"/>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DDB79936-A00A-3950-6952-F104BB9B361B}"/>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C3AC7306-D765-D38C-AF33-972F05C002AC}"/>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9A14557E-0E12-2A24-6041-EC2E4428EDEF}"/>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5</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69732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A37B-37E0-70A4-DB71-50A3DB8CBAED}"/>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F23D83C3-3281-C664-F806-CEF1A533E279}"/>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225A86AC-1C22-D08A-6A61-99A967C7E365}"/>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172044F-D1F1-DAAD-8A77-30087D53BC13}"/>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6</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5817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91C13-CF76-184E-FC08-7101E105C04C}"/>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1893DE59-B404-BC0F-2217-8CD484403C0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7461B751-0666-25CB-B019-FA29F3865EA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75402A74-8392-7198-3D39-ABAB8B9F9F95}"/>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7</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29770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1903F-84D7-A61F-F912-961AF1A48B4E}"/>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90EC35B5-8F71-DE77-0A0A-C72EF8D22EE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BC640EE4-7249-4522-BC3A-B2D82BF48EA0}"/>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AC89D856-F976-F093-0F2B-555E413774C1}"/>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8</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54171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F67C8-4AD3-E983-5436-EF49092CE0BE}"/>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3BB6A310-E8FC-5A1E-A7F6-5AB7135C30F9}"/>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9E9CDDD2-4045-07C5-1E83-866C7FA064E3}"/>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915CDBA-85FD-F000-E1DE-4594C60167B8}"/>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9</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93565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842EA-71EC-23C5-7A27-02969389F233}"/>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63574244-73BE-395B-261E-B00C0A3C5881}"/>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E7F5A842-FAC2-A12D-31BF-879AD0ABF3C0}"/>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8E368BE8-1FF6-5401-D2CA-130945C813A1}"/>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10</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30141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6181-01B4-CAE8-5D1D-89EDCD18F3B1}"/>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D36FCDA0-8860-2056-CBAC-F8727EF22FD5}"/>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EB0C4006-13B8-1662-7259-CFA67139102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7CD2FEB4-5588-30AF-F705-873488A8C0E1}"/>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11</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0645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6999-D769-47F6-F388-690D56A8CC51}"/>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11048DB6-8E4E-3B7F-3C2A-203B603C93CC}"/>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D72088AB-277B-91C1-1CEB-382C7D432993}"/>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78977721-A54F-D220-EC05-113DB1DD3ADD}"/>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12</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084631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401C8-1BF0-6592-8354-8BF3700AB001}"/>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D4843E30-DFA5-24B6-7E2C-781EC4804903}"/>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A8A2596D-BD4A-BD54-E1C2-17D2A9FAFFAF}"/>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0627FD2A-CF14-F83D-6455-B9691485DA72}"/>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13</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30577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90AA1-5938-C9B5-CCF5-E425D2CFA44C}"/>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7B3F1E6D-2275-AFB5-4B1F-07D4E676ED23}"/>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A508E8CF-C5B6-5DFF-81AB-15E3FB6C078F}"/>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6FB7722-87BD-BD7B-AD0C-C5A56FBD88FA}"/>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14</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76559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AC74F-A196-BB92-4EF2-3DA405C20FAB}"/>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264145D3-26CD-79B7-C076-ED55450E490F}"/>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BBD3E535-86B6-8A81-9C48-41EB85DBF180}"/>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07AE5D58-B42A-C678-7F10-FF34F2D34121}"/>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15</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4757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86501-0718-AF8B-8848-F5EDCC619EE1}"/>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30669E9B-4265-3194-BE6E-222BD4DB7DD9}"/>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9BB0A4EA-447E-0CFD-169D-09920CC90DD8}"/>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D8DB0E8A-32EC-7AF4-900F-8C7DC128FE03}"/>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16</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429421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85ED-FD8C-D632-93F2-EAB202B026D4}"/>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73F7BD12-348C-2ADC-0787-2171AA11FE02}"/>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8D456CD0-A6EC-6B2E-5608-A1CFDFDD41BD}"/>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2FCB9F6-F975-B388-E22E-6B46D2B64ADB}"/>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17</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880424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BB9DC-EAC0-6A5F-2803-66220E7A617B}"/>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4704E042-58B7-D60C-F1CA-15FEB4ACFA20}"/>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A4C0A107-9DB2-ED23-8E02-887BDE57548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B7E0A6D9-0D93-09BF-EA3D-EC1CDD196872}"/>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18</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99206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4907A-5B7B-5A48-A798-4A19660FC1AE}"/>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1A03739B-CCAD-BDD4-83C5-F7A8F3A03D4F}"/>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184A03AD-B79B-DE4D-DE11-51ABCAE95BE5}"/>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8493241E-C8D0-99C1-8911-1F9514E7ADC4}"/>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19</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327157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B5BB-CE0F-9032-8FF0-482700ED40E9}"/>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CDA1659B-32FC-6E72-5285-F2B86886591A}"/>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2D883956-B98B-1C42-7E0E-842AEB30DFBD}"/>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053284B6-E26B-4626-EC42-AA137C200285}"/>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20</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32749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55F9E-34F7-0A0E-0EBD-BB976E53A81D}"/>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26E9E9FB-5885-6D89-2495-A15EA6C9723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86A87020-79F3-7B88-4C15-BA85CE1ACCC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298EE519-C150-F5D6-BD32-58BADFFABA3E}"/>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21</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16349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1B0BE-BF31-3B83-2267-C6DA159A118D}"/>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7D5DEBE2-3581-906E-9E2A-3527731F017F}"/>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E91E81E7-E419-F8CD-A468-E245E1BED1C3}"/>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E262D570-961F-E6E4-3FCE-FA0062145DFC}"/>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22</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245641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F061-7BC7-D245-2C7B-2B5FC7070764}"/>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F7DB7C83-4706-F8FB-F42B-3F4F79F62813}"/>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040C0A2E-FD59-5E3C-7CE9-BB663513AC02}"/>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893CB2C2-4217-C5BB-FA97-999CE1DC09B0}"/>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23</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93632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541D-C730-3FAF-4DB5-02B597BEBADC}"/>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5198D4FD-F226-0A8B-6504-57E713E18BC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3B560565-94E0-917A-4C58-3DA29CB394ED}"/>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BB042210-0EEB-8978-24C7-818877428F5C}"/>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24</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591656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0C502-B06F-C4B9-8FC4-F9E94C57B274}"/>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0574F97C-5F33-5187-8FAF-E9D42B5E88C6}"/>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56109E96-0E58-38D9-B80B-F10DB4AAE5CF}"/>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7916F4E9-D128-F5E4-FC71-49598FB22017}"/>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25</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860753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CFFBC-A997-03B2-D370-B99AB4E6934F}"/>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62CE948D-7D56-FCA5-E57B-D2350F5B0E72}"/>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D50B433E-A7BE-85E6-B6E2-3ACD4613B6D6}"/>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FF378E6E-511E-B184-17BB-9567F1D8D427}"/>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26</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682952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F14F2-D0C5-F105-9940-C4113AC3D739}"/>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DB916D17-3919-EF20-2C5D-B8F3C1594C53}"/>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4B16F7A5-BE03-3E4F-952E-BA39BE99CCAE}"/>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769E71E8-1F9B-4956-D138-3515FBB28ADB}"/>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27</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04914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C176-6DD2-31EB-26ED-A11793A1C7E2}"/>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5F9958A9-B2A3-72A4-A658-A8F4BC9B8612}"/>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D9A82435-2AF8-FDDE-FDCE-903933C4E7D5}"/>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F3CF9B61-895F-A0CF-7BE9-3D50181A5E83}"/>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28</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5225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AD96-2C8B-7A00-7BF5-55F9450AA8B7}"/>
            </a:ext>
          </a:extLst>
        </p:cNvPr>
        <p:cNvGrpSpPr/>
        <p:nvPr/>
      </p:nvGrpSpPr>
      <p:grpSpPr>
        <a:xfrm>
          <a:off x="0" y="0"/>
          <a:ext cx="0" cy="0"/>
          <a:chOff x="0" y="0"/>
          <a:chExt cx="0" cy="0"/>
        </a:xfrm>
      </p:grpSpPr>
      <p:sp>
        <p:nvSpPr>
          <p:cNvPr id="21506" name="Segnaposto immagine diapositiva 1">
            <a:extLst>
              <a:ext uri="{FF2B5EF4-FFF2-40B4-BE49-F238E27FC236}">
                <a16:creationId xmlns:a16="http://schemas.microsoft.com/office/drawing/2014/main" id="{27118D9D-ED85-CC54-9895-B2077FDF5800}"/>
              </a:ext>
            </a:extLst>
          </p:cNvPr>
          <p:cNvSpPr>
            <a:spLocks noGrp="1" noRot="1" noChangeAspect="1" noChangeArrowheads="1" noTextEdit="1"/>
          </p:cNvSpPr>
          <p:nvPr>
            <p:ph type="sldImg"/>
          </p:nvPr>
        </p:nvSpPr>
        <p:spPr/>
      </p:sp>
      <p:sp>
        <p:nvSpPr>
          <p:cNvPr id="21507" name="Segnaposto note 2">
            <a:extLst>
              <a:ext uri="{FF2B5EF4-FFF2-40B4-BE49-F238E27FC236}">
                <a16:creationId xmlns:a16="http://schemas.microsoft.com/office/drawing/2014/main" id="{BF94EC99-7DF1-9CF2-D4B2-4A7476EAE579}"/>
              </a:ext>
            </a:extLst>
          </p:cNvPr>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dirty="0">
              <a:cs typeface="Arial" panose="020B0604020202020204" pitchFamily="34" charset="0"/>
            </a:endParaRPr>
          </a:p>
        </p:txBody>
      </p:sp>
      <p:sp>
        <p:nvSpPr>
          <p:cNvPr id="21508" name="Segnaposto numero diapositiva 3">
            <a:extLst>
              <a:ext uri="{FF2B5EF4-FFF2-40B4-BE49-F238E27FC236}">
                <a16:creationId xmlns:a16="http://schemas.microsoft.com/office/drawing/2014/main" id="{99AF951B-632F-AE34-2119-D2AFB980F9DB}"/>
              </a:ext>
            </a:extLst>
          </p:cNvPr>
          <p:cNvSpPr>
            <a:spLocks noGrp="1"/>
          </p:cNvSpPr>
          <p:nvPr>
            <p:ph type="sldNum" sz="quarter"/>
          </p:nvPr>
        </p:nvSpPr>
        <p:spPr>
          <a:noFill/>
        </p:spPr>
        <p:txBody>
          <a:bodyPr/>
          <a:lstStyle>
            <a:lvl1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1pPr>
            <a:lvl2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2pPr>
            <a:lvl3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3pPr>
            <a:lvl4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4pPr>
            <a:lvl5pPr defTabSz="395158">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5pPr>
            <a:lvl6pPr marL="148260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6pPr>
            <a:lvl7pPr marL="1923715"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7pPr>
            <a:lvl8pPr marL="2364821"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8pPr>
            <a:lvl9pPr marL="2805928" indent="-208300" defTabSz="395158" eaLnBrk="0" fontAlgn="base" hangingPunct="0">
              <a:spcBef>
                <a:spcPct val="0"/>
              </a:spcBef>
              <a:spcAft>
                <a:spcPct val="0"/>
              </a:spcAft>
              <a:tabLst>
                <a:tab pos="638686" algn="l"/>
                <a:tab pos="1278903" algn="l"/>
                <a:tab pos="1919120" algn="l"/>
                <a:tab pos="2559338" algn="l"/>
              </a:tabLst>
              <a:defRPr>
                <a:solidFill>
                  <a:srgbClr val="003867"/>
                </a:solidFill>
                <a:latin typeface="Verdana" panose="020B0604030504040204" pitchFamily="34" charset="0"/>
                <a:ea typeface="MS Gothic" panose="020B0609070205080204" pitchFamily="49" charset="-128"/>
              </a:defRPr>
            </a:lvl9pPr>
          </a:lstStyle>
          <a:p>
            <a:fld id="{58238300-A065-4C07-AE91-559EEBE9C0F6}" type="slidenum">
              <a:rPr lang="en-GB" altLang="it-IT" smtClean="0">
                <a:solidFill>
                  <a:srgbClr val="000000"/>
                </a:solidFill>
                <a:latin typeface="Times New Roman" panose="02020603050405020304" pitchFamily="18" charset="0"/>
              </a:rPr>
              <a:pPr/>
              <a:t>30</a:t>
            </a:fld>
            <a:endParaRPr lang="en-GB" altLang="it-IT">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77846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bg>
      <p:bgPr>
        <a:solidFill>
          <a:schemeClr val="accent1"/>
        </a:solidFill>
        <a:effectLst/>
      </p:bgPr>
    </p:bg>
    <p:spTree>
      <p:nvGrpSpPr>
        <p:cNvPr id="1" name=""/>
        <p:cNvGrpSpPr/>
        <p:nvPr/>
      </p:nvGrpSpPr>
      <p:grpSpPr>
        <a:xfrm>
          <a:off x="0" y="0"/>
          <a:ext cx="0" cy="0"/>
          <a:chOff x="0" y="0"/>
          <a:chExt cx="0" cy="0"/>
        </a:xfrm>
      </p:grpSpPr>
      <p:pic>
        <p:nvPicPr>
          <p:cNvPr id="7" name="Immagine 6" descr="Immagine che contiene blu, schermata, Blu elettrico, tessuto&#10;&#10;Descrizione generata automaticamente">
            <a:extLst>
              <a:ext uri="{FF2B5EF4-FFF2-40B4-BE49-F238E27FC236}">
                <a16:creationId xmlns:a16="http://schemas.microsoft.com/office/drawing/2014/main" id="{8AD9824D-DC36-78DA-3CED-CF1B106E6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021" y="61319"/>
            <a:ext cx="12057307" cy="6735362"/>
          </a:xfrm>
          <a:prstGeom prst="rect">
            <a:avLst/>
          </a:prstGeom>
        </p:spPr>
      </p:pic>
      <p:sp>
        <p:nvSpPr>
          <p:cNvPr id="8" name="Rettangolo 7">
            <a:extLst>
              <a:ext uri="{FF2B5EF4-FFF2-40B4-BE49-F238E27FC236}">
                <a16:creationId xmlns:a16="http://schemas.microsoft.com/office/drawing/2014/main" id="{F489F30B-FA62-9E5F-7072-926DDB5540E5}"/>
              </a:ext>
            </a:extLst>
          </p:cNvPr>
          <p:cNvSpPr/>
          <p:nvPr userDrawn="1"/>
        </p:nvSpPr>
        <p:spPr>
          <a:xfrm>
            <a:off x="0" y="0"/>
            <a:ext cx="12192000" cy="6858000"/>
          </a:xfrm>
          <a:prstGeom prst="rect">
            <a:avLst/>
          </a:prstGeom>
          <a:noFill/>
          <a:ln w="133350" cap="sq">
            <a:solidFill>
              <a:schemeClr val="bg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9" name="Connettore diritto 8">
            <a:extLst>
              <a:ext uri="{FF2B5EF4-FFF2-40B4-BE49-F238E27FC236}">
                <a16:creationId xmlns:a16="http://schemas.microsoft.com/office/drawing/2014/main" id="{64B405ED-2972-FAED-DE35-ACA499BF29A6}"/>
              </a:ext>
            </a:extLst>
          </p:cNvPr>
          <p:cNvCxnSpPr>
            <a:cxnSpLocks/>
          </p:cNvCxnSpPr>
          <p:nvPr userDrawn="1"/>
        </p:nvCxnSpPr>
        <p:spPr>
          <a:xfrm flipV="1">
            <a:off x="1235074" y="6355356"/>
            <a:ext cx="0" cy="44132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pic>
        <p:nvPicPr>
          <p:cNvPr id="11" name="Elemento grafico 10">
            <a:extLst>
              <a:ext uri="{FF2B5EF4-FFF2-40B4-BE49-F238E27FC236}">
                <a16:creationId xmlns:a16="http://schemas.microsoft.com/office/drawing/2014/main" id="{893162AC-AA70-89DC-8FD1-15842D24C4F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97868" y="2162376"/>
            <a:ext cx="2488308" cy="522753"/>
          </a:xfrm>
          <a:prstGeom prst="rect">
            <a:avLst/>
          </a:prstGeom>
        </p:spPr>
      </p:pic>
      <p:cxnSp>
        <p:nvCxnSpPr>
          <p:cNvPr id="14" name="Connettore diritto 13">
            <a:extLst>
              <a:ext uri="{FF2B5EF4-FFF2-40B4-BE49-F238E27FC236}">
                <a16:creationId xmlns:a16="http://schemas.microsoft.com/office/drawing/2014/main" id="{14790783-9CC6-2DE6-C3CB-2AA9C49D6634}"/>
              </a:ext>
            </a:extLst>
          </p:cNvPr>
          <p:cNvCxnSpPr>
            <a:cxnSpLocks/>
          </p:cNvCxnSpPr>
          <p:nvPr userDrawn="1"/>
        </p:nvCxnSpPr>
        <p:spPr>
          <a:xfrm>
            <a:off x="1215824" y="3526118"/>
            <a:ext cx="8096852" cy="0"/>
          </a:xfrm>
          <a:prstGeom prst="line">
            <a:avLst/>
          </a:prstGeom>
          <a:ln w="3175">
            <a:solidFill>
              <a:srgbClr val="7C9AB2"/>
            </a:solidFill>
            <a:prstDash val="solid"/>
          </a:ln>
        </p:spPr>
        <p:style>
          <a:lnRef idx="2">
            <a:schemeClr val="accent1"/>
          </a:lnRef>
          <a:fillRef idx="0">
            <a:schemeClr val="accent1"/>
          </a:fillRef>
          <a:effectRef idx="1">
            <a:schemeClr val="accent1"/>
          </a:effectRef>
          <a:fontRef idx="minor">
            <a:schemeClr val="tx1"/>
          </a:fontRef>
        </p:style>
      </p:cxnSp>
      <p:sp>
        <p:nvSpPr>
          <p:cNvPr id="18" name="Segnaposto testo 16">
            <a:extLst>
              <a:ext uri="{FF2B5EF4-FFF2-40B4-BE49-F238E27FC236}">
                <a16:creationId xmlns:a16="http://schemas.microsoft.com/office/drawing/2014/main" id="{9050C6B9-1C55-E50B-1885-CE225A8EA6BF}"/>
              </a:ext>
            </a:extLst>
          </p:cNvPr>
          <p:cNvSpPr>
            <a:spLocks noGrp="1"/>
          </p:cNvSpPr>
          <p:nvPr>
            <p:ph type="body" sz="quarter" idx="10" hasCustomPrompt="1"/>
          </p:nvPr>
        </p:nvSpPr>
        <p:spPr>
          <a:xfrm>
            <a:off x="1154491" y="3030262"/>
            <a:ext cx="9385037" cy="445614"/>
          </a:xfrm>
          <a:prstGeom prst="rect">
            <a:avLst/>
          </a:prstGeom>
        </p:spPr>
        <p:txBody>
          <a:bodyPr>
            <a:noAutofit/>
          </a:bodyPr>
          <a:lstStyle>
            <a:lvl1pPr marL="0" indent="0">
              <a:buNone/>
              <a:defRPr lang="it-IT" sz="28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it-IT" dirty="0"/>
              <a:t>Fare clic per inserire il titolo della presentazione</a:t>
            </a:r>
          </a:p>
        </p:txBody>
      </p:sp>
      <p:sp>
        <p:nvSpPr>
          <p:cNvPr id="20" name="Segnaposto testo 16">
            <a:extLst>
              <a:ext uri="{FF2B5EF4-FFF2-40B4-BE49-F238E27FC236}">
                <a16:creationId xmlns:a16="http://schemas.microsoft.com/office/drawing/2014/main" id="{EDE4E0B1-B23F-9CC7-EBEB-60BFB39C0B03}"/>
              </a:ext>
            </a:extLst>
          </p:cNvPr>
          <p:cNvSpPr>
            <a:spLocks noGrp="1"/>
          </p:cNvSpPr>
          <p:nvPr>
            <p:ph type="body" sz="quarter" idx="11" hasCustomPrompt="1"/>
          </p:nvPr>
        </p:nvSpPr>
        <p:spPr>
          <a:xfrm>
            <a:off x="1132655" y="3576361"/>
            <a:ext cx="5672593" cy="578388"/>
          </a:xfrm>
          <a:prstGeom prst="rect">
            <a:avLst/>
          </a:prstGeom>
        </p:spPr>
        <p:txBody>
          <a:bodyPr>
            <a:noAutofit/>
          </a:bodyPr>
          <a:lstStyle>
            <a:lvl1pPr marL="12700" marR="5080" indent="0" algn="l" defTabSz="914400" rtl="0" eaLnBrk="1" latinLnBrk="0" hangingPunct="1">
              <a:lnSpc>
                <a:spcPct val="101000"/>
              </a:lnSpc>
              <a:spcBef>
                <a:spcPts val="65"/>
              </a:spcBef>
              <a:buNone/>
              <a:defRPr lang="it-IT" sz="1800" kern="1200" dirty="0" smtClean="0">
                <a:solidFill>
                  <a:srgbClr val="DDE4ED"/>
                </a:solidFill>
                <a:latin typeface="Arial" panose="020B0604020202020204" pitchFamily="34" charset="0"/>
                <a:ea typeface="+mn-ea"/>
                <a:cs typeface="Arial" panose="020B0604020202020204" pitchFamily="34" charset="0"/>
              </a:defRPr>
            </a:lvl1pPr>
          </a:lstStyle>
          <a:p>
            <a:pPr marL="12700" marR="5080">
              <a:lnSpc>
                <a:spcPct val="101000"/>
              </a:lnSpc>
              <a:spcBef>
                <a:spcPts val="65"/>
              </a:spcBef>
            </a:pPr>
            <a:r>
              <a:rPr lang="it-IT" dirty="0">
                <a:solidFill>
                  <a:srgbClr val="DDE4ED"/>
                </a:solidFill>
                <a:latin typeface="Arial" panose="020B0604020202020204" pitchFamily="34" charset="0"/>
                <a:cs typeface="Arial" panose="020B0604020202020204" pitchFamily="34" charset="0"/>
              </a:rPr>
              <a:t>Sottotitolo più descrittivo che può andare su più righe ma senza esagerare</a:t>
            </a:r>
          </a:p>
        </p:txBody>
      </p:sp>
      <p:sp>
        <p:nvSpPr>
          <p:cNvPr id="26" name="Segnaposto testo 24">
            <a:extLst>
              <a:ext uri="{FF2B5EF4-FFF2-40B4-BE49-F238E27FC236}">
                <a16:creationId xmlns:a16="http://schemas.microsoft.com/office/drawing/2014/main" id="{6BCAB717-4036-7985-6BC6-4B8924E04110}"/>
              </a:ext>
            </a:extLst>
          </p:cNvPr>
          <p:cNvSpPr>
            <a:spLocks noGrp="1"/>
          </p:cNvSpPr>
          <p:nvPr>
            <p:ph type="body" sz="quarter" idx="12" hasCustomPrompt="1"/>
          </p:nvPr>
        </p:nvSpPr>
        <p:spPr>
          <a:xfrm>
            <a:off x="1277936" y="6287093"/>
            <a:ext cx="4635300" cy="256877"/>
          </a:xfrm>
          <a:prstGeom prst="rect">
            <a:avLst/>
          </a:prstGeom>
        </p:spPr>
        <p:txBody>
          <a:bodyPr>
            <a:noAutofit/>
          </a:bodyPr>
          <a:lstStyle>
            <a:lvl1pPr marL="0" indent="0">
              <a:buNone/>
              <a:defRPr lang="it-IT" sz="1600" kern="1200" dirty="0" smtClean="0">
                <a:solidFill>
                  <a:srgbClr val="DDE4ED"/>
                </a:solidFill>
                <a:latin typeface="Arial" panose="020B0604020202020204" pitchFamily="34" charset="0"/>
                <a:ea typeface="+mn-ea"/>
                <a:cs typeface="Arial" panose="020B0604020202020204" pitchFamily="34" charset="0"/>
              </a:defRPr>
            </a:lvl1pPr>
            <a:lvl2pPr>
              <a:defRPr lang="it-IT" sz="1600" kern="1200" dirty="0" smtClean="0">
                <a:solidFill>
                  <a:srgbClr val="DDE4ED"/>
                </a:solidFill>
                <a:latin typeface="Arial" panose="020B0604020202020204" pitchFamily="34" charset="0"/>
                <a:ea typeface="+mn-ea"/>
                <a:cs typeface="Arial" panose="020B0604020202020204" pitchFamily="34" charset="0"/>
              </a:defRPr>
            </a:lvl2pPr>
            <a:lvl3pPr>
              <a:defRPr lang="it-IT" sz="1600" kern="1200" dirty="0" smtClean="0">
                <a:solidFill>
                  <a:srgbClr val="DDE4ED"/>
                </a:solidFill>
                <a:latin typeface="Arial" panose="020B0604020202020204" pitchFamily="34" charset="0"/>
                <a:ea typeface="+mn-ea"/>
                <a:cs typeface="Arial" panose="020B0604020202020204" pitchFamily="34" charset="0"/>
              </a:defRPr>
            </a:lvl3pPr>
            <a:lvl4pPr>
              <a:defRPr lang="it-IT" sz="1600" kern="1200" dirty="0" smtClean="0">
                <a:solidFill>
                  <a:srgbClr val="DDE4ED"/>
                </a:solidFill>
                <a:latin typeface="Arial" panose="020B0604020202020204" pitchFamily="34" charset="0"/>
                <a:ea typeface="+mn-ea"/>
                <a:cs typeface="Arial" panose="020B0604020202020204" pitchFamily="34" charset="0"/>
              </a:defRPr>
            </a:lvl4pPr>
            <a:lvl5pPr>
              <a:defRPr lang="it-IT" sz="1600" kern="1200" dirty="0">
                <a:solidFill>
                  <a:srgbClr val="DDE4ED"/>
                </a:solidFill>
                <a:latin typeface="Arial" panose="020B0604020202020204" pitchFamily="34" charset="0"/>
                <a:ea typeface="+mn-ea"/>
                <a:cs typeface="Arial" panose="020B0604020202020204" pitchFamily="34" charset="0"/>
              </a:defRPr>
            </a:lvl5pPr>
          </a:lstStyle>
          <a:p>
            <a:pPr lvl="0"/>
            <a:r>
              <a:rPr lang="it-IT" dirty="0"/>
              <a:t>Inserisci data </a:t>
            </a:r>
          </a:p>
        </p:txBody>
      </p:sp>
    </p:spTree>
    <p:extLst>
      <p:ext uri="{BB962C8B-B14F-4D97-AF65-F5344CB8AC3E}">
        <p14:creationId xmlns:p14="http://schemas.microsoft.com/office/powerpoint/2010/main" val="335904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 Focus">
    <p:bg>
      <p:bgPr>
        <a:solidFill>
          <a:schemeClr val="accent1"/>
        </a:solidFill>
        <a:effectLst/>
      </p:bgPr>
    </p:bg>
    <p:spTree>
      <p:nvGrpSpPr>
        <p:cNvPr id="1" name=""/>
        <p:cNvGrpSpPr/>
        <p:nvPr/>
      </p:nvGrpSpPr>
      <p:grpSpPr>
        <a:xfrm>
          <a:off x="0" y="0"/>
          <a:ext cx="0" cy="0"/>
          <a:chOff x="0" y="0"/>
          <a:chExt cx="0" cy="0"/>
        </a:xfrm>
      </p:grpSpPr>
      <p:pic>
        <p:nvPicPr>
          <p:cNvPr id="3" name="Immagine 2" descr="Immagine che contiene blu, schermata&#10;&#10;Descrizione generata automaticamente">
            <a:extLst>
              <a:ext uri="{FF2B5EF4-FFF2-40B4-BE49-F238E27FC236}">
                <a16:creationId xmlns:a16="http://schemas.microsoft.com/office/drawing/2014/main" id="{FB3D3B68-E3BF-FB10-96A9-9F653FB50750}"/>
              </a:ext>
            </a:extLst>
          </p:cNvPr>
          <p:cNvPicPr>
            <a:picLocks noChangeAspect="1"/>
          </p:cNvPicPr>
          <p:nvPr userDrawn="1"/>
        </p:nvPicPr>
        <p:blipFill>
          <a:blip r:embed="rId2">
            <a:extLst>
              <a:ext uri="{28A0092B-C50C-407E-A947-70E740481C1C}">
                <a14:useLocalDpi xmlns:a14="http://schemas.microsoft.com/office/drawing/2010/main" val="0"/>
              </a:ext>
            </a:extLst>
          </a:blip>
          <a:srcRect r="24184"/>
          <a:stretch/>
        </p:blipFill>
        <p:spPr>
          <a:xfrm>
            <a:off x="-1" y="0"/>
            <a:ext cx="9243461" cy="6858000"/>
          </a:xfrm>
          <a:prstGeom prst="rect">
            <a:avLst/>
          </a:prstGeom>
        </p:spPr>
      </p:pic>
      <p:pic>
        <p:nvPicPr>
          <p:cNvPr id="5" name="Elemento grafico 4">
            <a:extLst>
              <a:ext uri="{FF2B5EF4-FFF2-40B4-BE49-F238E27FC236}">
                <a16:creationId xmlns:a16="http://schemas.microsoft.com/office/drawing/2014/main" id="{25E1A33D-2323-F08F-C8AD-3170FA7D9F2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68124" y="2162376"/>
            <a:ext cx="2488308" cy="522753"/>
          </a:xfrm>
          <a:prstGeom prst="rect">
            <a:avLst/>
          </a:prstGeom>
        </p:spPr>
      </p:pic>
      <p:cxnSp>
        <p:nvCxnSpPr>
          <p:cNvPr id="12" name="Connettore diritto 11">
            <a:extLst>
              <a:ext uri="{FF2B5EF4-FFF2-40B4-BE49-F238E27FC236}">
                <a16:creationId xmlns:a16="http://schemas.microsoft.com/office/drawing/2014/main" id="{F72554D5-5FB1-80F6-33CA-6D44E31272C9}"/>
              </a:ext>
            </a:extLst>
          </p:cNvPr>
          <p:cNvCxnSpPr>
            <a:cxnSpLocks/>
          </p:cNvCxnSpPr>
          <p:nvPr userDrawn="1"/>
        </p:nvCxnSpPr>
        <p:spPr>
          <a:xfrm>
            <a:off x="568124" y="3526118"/>
            <a:ext cx="5435233" cy="0"/>
          </a:xfrm>
          <a:prstGeom prst="line">
            <a:avLst/>
          </a:prstGeom>
          <a:ln w="3175">
            <a:solidFill>
              <a:srgbClr val="7C9AB2"/>
            </a:solidFill>
            <a:prstDash val="solid"/>
          </a:ln>
        </p:spPr>
        <p:style>
          <a:lnRef idx="2">
            <a:schemeClr val="accent1"/>
          </a:lnRef>
          <a:fillRef idx="0">
            <a:schemeClr val="accent1"/>
          </a:fillRef>
          <a:effectRef idx="1">
            <a:schemeClr val="accent1"/>
          </a:effectRef>
          <a:fontRef idx="minor">
            <a:schemeClr val="tx1"/>
          </a:fontRef>
        </p:style>
      </p:cxnSp>
      <p:cxnSp>
        <p:nvCxnSpPr>
          <p:cNvPr id="13" name="Connettore diritto 12">
            <a:extLst>
              <a:ext uri="{FF2B5EF4-FFF2-40B4-BE49-F238E27FC236}">
                <a16:creationId xmlns:a16="http://schemas.microsoft.com/office/drawing/2014/main" id="{FD4D0BB2-F9B6-BCC2-C956-D2FD4DB79719}"/>
              </a:ext>
            </a:extLst>
          </p:cNvPr>
          <p:cNvCxnSpPr>
            <a:cxnSpLocks/>
          </p:cNvCxnSpPr>
          <p:nvPr userDrawn="1"/>
        </p:nvCxnSpPr>
        <p:spPr>
          <a:xfrm flipV="1">
            <a:off x="1235074" y="6355356"/>
            <a:ext cx="0" cy="44132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6" name="Segnaposto testo 16">
            <a:extLst>
              <a:ext uri="{FF2B5EF4-FFF2-40B4-BE49-F238E27FC236}">
                <a16:creationId xmlns:a16="http://schemas.microsoft.com/office/drawing/2014/main" id="{D87519F2-A40B-08E5-953D-522FDFB51A89}"/>
              </a:ext>
            </a:extLst>
          </p:cNvPr>
          <p:cNvSpPr>
            <a:spLocks noGrp="1"/>
          </p:cNvSpPr>
          <p:nvPr>
            <p:ph type="body" sz="quarter" idx="10" hasCustomPrompt="1"/>
          </p:nvPr>
        </p:nvSpPr>
        <p:spPr>
          <a:xfrm>
            <a:off x="501650" y="3030262"/>
            <a:ext cx="8514160" cy="445614"/>
          </a:xfrm>
          <a:prstGeom prst="rect">
            <a:avLst/>
          </a:prstGeom>
        </p:spPr>
        <p:txBody>
          <a:bodyPr>
            <a:noAutofit/>
          </a:bodyPr>
          <a:lstStyle>
            <a:lvl1pPr marL="0" indent="0">
              <a:buNone/>
              <a:defRPr lang="it-IT" sz="2800" b="1" kern="1200" dirty="0" smtClean="0">
                <a:solidFill>
                  <a:schemeClr val="bg1"/>
                </a:solidFill>
                <a:latin typeface="Arial" panose="020B0604020202020204" pitchFamily="34" charset="0"/>
                <a:ea typeface="+mn-ea"/>
                <a:cs typeface="Arial" panose="020B0604020202020204" pitchFamily="34" charset="0"/>
              </a:defRPr>
            </a:lvl1pPr>
          </a:lstStyle>
          <a:p>
            <a:pPr lvl="0"/>
            <a:r>
              <a:rPr lang="it-IT" dirty="0"/>
              <a:t>Fare clic per inserire il titolo della presentazione</a:t>
            </a:r>
          </a:p>
        </p:txBody>
      </p:sp>
      <p:sp>
        <p:nvSpPr>
          <p:cNvPr id="17" name="Segnaposto testo 16">
            <a:extLst>
              <a:ext uri="{FF2B5EF4-FFF2-40B4-BE49-F238E27FC236}">
                <a16:creationId xmlns:a16="http://schemas.microsoft.com/office/drawing/2014/main" id="{DA539B01-5423-321D-DEF3-1FAFE8BF22E5}"/>
              </a:ext>
            </a:extLst>
          </p:cNvPr>
          <p:cNvSpPr>
            <a:spLocks noGrp="1"/>
          </p:cNvSpPr>
          <p:nvPr>
            <p:ph type="body" sz="quarter" idx="11" hasCustomPrompt="1"/>
          </p:nvPr>
        </p:nvSpPr>
        <p:spPr>
          <a:xfrm>
            <a:off x="533181" y="3576361"/>
            <a:ext cx="5672593" cy="578388"/>
          </a:xfrm>
          <a:prstGeom prst="rect">
            <a:avLst/>
          </a:prstGeom>
        </p:spPr>
        <p:txBody>
          <a:bodyPr>
            <a:noAutofit/>
          </a:bodyPr>
          <a:lstStyle>
            <a:lvl1pPr marL="12700" marR="5080" indent="0" algn="l" defTabSz="914400" rtl="0" eaLnBrk="1" latinLnBrk="0" hangingPunct="1">
              <a:lnSpc>
                <a:spcPct val="101000"/>
              </a:lnSpc>
              <a:spcBef>
                <a:spcPts val="65"/>
              </a:spcBef>
              <a:buNone/>
              <a:defRPr lang="it-IT" sz="1800" kern="1200" dirty="0" smtClean="0">
                <a:solidFill>
                  <a:srgbClr val="DDE4ED"/>
                </a:solidFill>
                <a:latin typeface="Arial" panose="020B0604020202020204" pitchFamily="34" charset="0"/>
                <a:ea typeface="+mn-ea"/>
                <a:cs typeface="Arial" panose="020B0604020202020204" pitchFamily="34" charset="0"/>
              </a:defRPr>
            </a:lvl1pPr>
          </a:lstStyle>
          <a:p>
            <a:pPr marL="12700" marR="5080">
              <a:lnSpc>
                <a:spcPct val="101000"/>
              </a:lnSpc>
              <a:spcBef>
                <a:spcPts val="65"/>
              </a:spcBef>
            </a:pPr>
            <a:r>
              <a:rPr lang="it-IT" dirty="0">
                <a:solidFill>
                  <a:srgbClr val="DDE4ED"/>
                </a:solidFill>
                <a:latin typeface="Arial" panose="020B0604020202020204" pitchFamily="34" charset="0"/>
                <a:cs typeface="Arial" panose="020B0604020202020204" pitchFamily="34" charset="0"/>
              </a:rPr>
              <a:t>Sottotitolo più descrittivo che può andare su più righe ma senza esagerare</a:t>
            </a:r>
          </a:p>
        </p:txBody>
      </p:sp>
      <p:sp>
        <p:nvSpPr>
          <p:cNvPr id="19" name="Segnaposto testo 24">
            <a:extLst>
              <a:ext uri="{FF2B5EF4-FFF2-40B4-BE49-F238E27FC236}">
                <a16:creationId xmlns:a16="http://schemas.microsoft.com/office/drawing/2014/main" id="{9DD0A6E1-6528-E27B-FC05-89DB9CEB1D5B}"/>
              </a:ext>
            </a:extLst>
          </p:cNvPr>
          <p:cNvSpPr>
            <a:spLocks noGrp="1"/>
          </p:cNvSpPr>
          <p:nvPr>
            <p:ph type="body" sz="quarter" idx="12" hasCustomPrompt="1"/>
          </p:nvPr>
        </p:nvSpPr>
        <p:spPr>
          <a:xfrm>
            <a:off x="1277936" y="6287093"/>
            <a:ext cx="4635300" cy="256877"/>
          </a:xfrm>
          <a:prstGeom prst="rect">
            <a:avLst/>
          </a:prstGeom>
        </p:spPr>
        <p:txBody>
          <a:bodyPr>
            <a:noAutofit/>
          </a:bodyPr>
          <a:lstStyle>
            <a:lvl1pPr marL="0" indent="0">
              <a:buNone/>
              <a:defRPr lang="it-IT" sz="1600" kern="1200" dirty="0" smtClean="0">
                <a:solidFill>
                  <a:srgbClr val="DDE4ED"/>
                </a:solidFill>
                <a:latin typeface="Arial" panose="020B0604020202020204" pitchFamily="34" charset="0"/>
                <a:ea typeface="+mn-ea"/>
                <a:cs typeface="Arial" panose="020B0604020202020204" pitchFamily="34" charset="0"/>
              </a:defRPr>
            </a:lvl1pPr>
            <a:lvl2pPr>
              <a:defRPr lang="it-IT" sz="1600" kern="1200" dirty="0" smtClean="0">
                <a:solidFill>
                  <a:srgbClr val="DDE4ED"/>
                </a:solidFill>
                <a:latin typeface="Arial" panose="020B0604020202020204" pitchFamily="34" charset="0"/>
                <a:ea typeface="+mn-ea"/>
                <a:cs typeface="Arial" panose="020B0604020202020204" pitchFamily="34" charset="0"/>
              </a:defRPr>
            </a:lvl2pPr>
            <a:lvl3pPr>
              <a:defRPr lang="it-IT" sz="1600" kern="1200" dirty="0" smtClean="0">
                <a:solidFill>
                  <a:srgbClr val="DDE4ED"/>
                </a:solidFill>
                <a:latin typeface="Arial" panose="020B0604020202020204" pitchFamily="34" charset="0"/>
                <a:ea typeface="+mn-ea"/>
                <a:cs typeface="Arial" panose="020B0604020202020204" pitchFamily="34" charset="0"/>
              </a:defRPr>
            </a:lvl3pPr>
            <a:lvl4pPr>
              <a:defRPr lang="it-IT" sz="1600" kern="1200" dirty="0" smtClean="0">
                <a:solidFill>
                  <a:srgbClr val="DDE4ED"/>
                </a:solidFill>
                <a:latin typeface="Arial" panose="020B0604020202020204" pitchFamily="34" charset="0"/>
                <a:ea typeface="+mn-ea"/>
                <a:cs typeface="Arial" panose="020B0604020202020204" pitchFamily="34" charset="0"/>
              </a:defRPr>
            </a:lvl4pPr>
            <a:lvl5pPr>
              <a:defRPr lang="it-IT" sz="1600" kern="1200" dirty="0">
                <a:solidFill>
                  <a:srgbClr val="DDE4ED"/>
                </a:solidFill>
                <a:latin typeface="Arial" panose="020B0604020202020204" pitchFamily="34" charset="0"/>
                <a:ea typeface="+mn-ea"/>
                <a:cs typeface="Arial" panose="020B0604020202020204" pitchFamily="34" charset="0"/>
              </a:defRPr>
            </a:lvl5pPr>
          </a:lstStyle>
          <a:p>
            <a:pPr lvl="0"/>
            <a:r>
              <a:rPr lang="it-IT" dirty="0"/>
              <a:t>Inserisci data </a:t>
            </a:r>
          </a:p>
        </p:txBody>
      </p:sp>
      <p:sp>
        <p:nvSpPr>
          <p:cNvPr id="22" name="Segnaposto immagine 21">
            <a:extLst>
              <a:ext uri="{FF2B5EF4-FFF2-40B4-BE49-F238E27FC236}">
                <a16:creationId xmlns:a16="http://schemas.microsoft.com/office/drawing/2014/main" id="{AAEC36D8-86B1-8884-B0E8-949236CAA75A}"/>
              </a:ext>
            </a:extLst>
          </p:cNvPr>
          <p:cNvSpPr>
            <a:spLocks noGrp="1"/>
          </p:cNvSpPr>
          <p:nvPr>
            <p:ph type="pic" sz="quarter" idx="13" hasCustomPrompt="1"/>
          </p:nvPr>
        </p:nvSpPr>
        <p:spPr>
          <a:xfrm>
            <a:off x="9244013" y="74612"/>
            <a:ext cx="2873375" cy="6717306"/>
          </a:xfrm>
          <a:prstGeom prst="rect">
            <a:avLst/>
          </a:prstGeom>
        </p:spPr>
        <p:txBody>
          <a:bodyPr/>
          <a:lstStyle>
            <a:lvl1pPr marL="0" indent="0">
              <a:buNone/>
              <a:defRPr sz="2000">
                <a:solidFill>
                  <a:schemeClr val="bg1"/>
                </a:solidFill>
              </a:defRPr>
            </a:lvl1pPr>
          </a:lstStyle>
          <a:p>
            <a:r>
              <a:rPr lang="it-IT" dirty="0"/>
              <a:t>Fare clic sull’icona per inserire l’immagine del focus</a:t>
            </a:r>
          </a:p>
        </p:txBody>
      </p:sp>
      <p:sp>
        <p:nvSpPr>
          <p:cNvPr id="23" name="Rettangolo 22">
            <a:extLst>
              <a:ext uri="{FF2B5EF4-FFF2-40B4-BE49-F238E27FC236}">
                <a16:creationId xmlns:a16="http://schemas.microsoft.com/office/drawing/2014/main" id="{AD2AEDAF-1E3C-FB85-E2B5-4AF439B20793}"/>
              </a:ext>
            </a:extLst>
          </p:cNvPr>
          <p:cNvSpPr/>
          <p:nvPr userDrawn="1"/>
        </p:nvSpPr>
        <p:spPr>
          <a:xfrm>
            <a:off x="0" y="0"/>
            <a:ext cx="12192000" cy="6858000"/>
          </a:xfrm>
          <a:prstGeom prst="rect">
            <a:avLst/>
          </a:prstGeom>
          <a:noFill/>
          <a:ln w="133350" cap="sq">
            <a:solidFill>
              <a:schemeClr val="bg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2041960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ice">
    <p:spTree>
      <p:nvGrpSpPr>
        <p:cNvPr id="1" name=""/>
        <p:cNvGrpSpPr/>
        <p:nvPr/>
      </p:nvGrpSpPr>
      <p:grpSpPr>
        <a:xfrm>
          <a:off x="0" y="0"/>
          <a:ext cx="0" cy="0"/>
          <a:chOff x="0" y="0"/>
          <a:chExt cx="0" cy="0"/>
        </a:xfrm>
      </p:grpSpPr>
      <p:pic>
        <p:nvPicPr>
          <p:cNvPr id="6" name="Immagine 5" descr="Immagine che contiene blu, schermata, Blu elettrico, tessuto&#10;&#10;Descrizione generata automaticamente">
            <a:extLst>
              <a:ext uri="{FF2B5EF4-FFF2-40B4-BE49-F238E27FC236}">
                <a16:creationId xmlns:a16="http://schemas.microsoft.com/office/drawing/2014/main" id="{DA3F8B25-5C9A-5D66-2787-15C4BA011E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8" y="0"/>
            <a:ext cx="12204707" cy="6858000"/>
          </a:xfrm>
          <a:prstGeom prst="rect">
            <a:avLst/>
          </a:prstGeom>
        </p:spPr>
      </p:pic>
      <p:sp>
        <p:nvSpPr>
          <p:cNvPr id="22" name="Rettangolo 21">
            <a:extLst>
              <a:ext uri="{FF2B5EF4-FFF2-40B4-BE49-F238E27FC236}">
                <a16:creationId xmlns:a16="http://schemas.microsoft.com/office/drawing/2014/main" id="{85A5B7F8-0A17-BD60-C72E-B1512EA89313}"/>
              </a:ext>
            </a:extLst>
          </p:cNvPr>
          <p:cNvSpPr/>
          <p:nvPr userDrawn="1"/>
        </p:nvSpPr>
        <p:spPr>
          <a:xfrm>
            <a:off x="2206943" y="1722771"/>
            <a:ext cx="7749619" cy="4339702"/>
          </a:xfrm>
          <a:prstGeom prst="rect">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indent="0" algn="ctr">
              <a:lnSpc>
                <a:spcPct val="90000"/>
              </a:lnSpc>
              <a:spcBef>
                <a:spcPts val="1000"/>
              </a:spcBef>
              <a:buFont typeface="Arial" panose="020B0604020202020204" pitchFamily="34" charset="0"/>
              <a:buNone/>
            </a:pPr>
            <a:endParaRPr lang="it-IT"/>
          </a:p>
        </p:txBody>
      </p:sp>
      <p:sp>
        <p:nvSpPr>
          <p:cNvPr id="23" name="Segnaposto testo 20">
            <a:extLst>
              <a:ext uri="{FF2B5EF4-FFF2-40B4-BE49-F238E27FC236}">
                <a16:creationId xmlns:a16="http://schemas.microsoft.com/office/drawing/2014/main" id="{3CAFC874-1819-A64C-6D25-997735011953}"/>
              </a:ext>
            </a:extLst>
          </p:cNvPr>
          <p:cNvSpPr>
            <a:spLocks noGrp="1"/>
          </p:cNvSpPr>
          <p:nvPr>
            <p:ph type="body" sz="quarter" idx="11"/>
          </p:nvPr>
        </p:nvSpPr>
        <p:spPr>
          <a:xfrm>
            <a:off x="2689860" y="2032072"/>
            <a:ext cx="6812280" cy="3721100"/>
          </a:xfrm>
          <a:prstGeom prst="rect">
            <a:avLst/>
          </a:prstGeom>
        </p:spPr>
        <p:txBody>
          <a:bodyPr anchor="ctr" anchorCtr="0"/>
          <a:lstStyle>
            <a:lvl1pPr marL="285750" indent="-285750">
              <a:buClr>
                <a:srgbClr val="A0C7E5"/>
              </a:buClr>
              <a:buFont typeface="Wingdings" panose="05000000000000000000" pitchFamily="2" charset="2"/>
              <a:buChar char="§"/>
              <a:defRPr sz="1800">
                <a:solidFill>
                  <a:schemeClr val="bg1"/>
                </a:solidFill>
              </a:defRPr>
            </a:lvl1pPr>
            <a:lvl2pPr marL="685800" indent="-228600">
              <a:buClr>
                <a:srgbClr val="A0C7E5"/>
              </a:buClr>
              <a:buFont typeface="Arial" panose="020B0604020202020204" pitchFamily="34" charset="0"/>
              <a:buChar char="•"/>
              <a:defRPr sz="1800">
                <a:solidFill>
                  <a:schemeClr val="bg1"/>
                </a:solidFill>
              </a:defRPr>
            </a:lvl2pPr>
            <a:lvl3pPr marL="1143000" indent="-228600">
              <a:buClr>
                <a:srgbClr val="A0C7E5"/>
              </a:buClr>
              <a:buFont typeface="Arial" panose="020B0604020202020204" pitchFamily="34" charset="0"/>
              <a:buChar char="•"/>
              <a:defRPr sz="1800">
                <a:solidFill>
                  <a:schemeClr val="bg1"/>
                </a:solidFill>
              </a:defRPr>
            </a:lvl3pPr>
            <a:lvl4pPr marL="1600200" indent="-228600">
              <a:buClr>
                <a:srgbClr val="A0C7E5"/>
              </a:buClr>
              <a:buFont typeface="Arial" panose="020B0604020202020204" pitchFamily="34" charset="0"/>
              <a:buChar char="•"/>
              <a:defRPr sz="1800">
                <a:solidFill>
                  <a:schemeClr val="bg1"/>
                </a:solidFill>
              </a:defRPr>
            </a:lvl4pPr>
            <a:lvl5pPr marL="2057400" indent="-228600">
              <a:buClr>
                <a:srgbClr val="A0C7E5"/>
              </a:buClr>
              <a:buFont typeface="Arial" panose="020B0604020202020204" pitchFamily="34" charset="0"/>
              <a:buChar char="•"/>
              <a:defRPr sz="1800">
                <a:solidFill>
                  <a:schemeClr val="bg1"/>
                </a:solidFill>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24" name="Rettangolo 23">
            <a:extLst>
              <a:ext uri="{FF2B5EF4-FFF2-40B4-BE49-F238E27FC236}">
                <a16:creationId xmlns:a16="http://schemas.microsoft.com/office/drawing/2014/main" id="{520A86B9-1578-ED12-F5F3-90635ECF43DB}"/>
              </a:ext>
            </a:extLst>
          </p:cNvPr>
          <p:cNvSpPr/>
          <p:nvPr userDrawn="1"/>
        </p:nvSpPr>
        <p:spPr>
          <a:xfrm>
            <a:off x="2214835" y="1171409"/>
            <a:ext cx="7749619" cy="551362"/>
          </a:xfrm>
          <a:prstGeom prst="rect">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indent="0" algn="ctr">
              <a:lnSpc>
                <a:spcPct val="90000"/>
              </a:lnSpc>
              <a:spcBef>
                <a:spcPts val="1000"/>
              </a:spcBef>
              <a:buFont typeface="Arial" panose="020B0604020202020204" pitchFamily="34" charset="0"/>
              <a:buNone/>
            </a:pPr>
            <a:endParaRPr lang="it-IT">
              <a:solidFill>
                <a:schemeClr val="bg1"/>
              </a:solidFill>
            </a:endParaRPr>
          </a:p>
        </p:txBody>
      </p:sp>
      <p:sp>
        <p:nvSpPr>
          <p:cNvPr id="27" name="Segnaposto testo 26">
            <a:extLst>
              <a:ext uri="{FF2B5EF4-FFF2-40B4-BE49-F238E27FC236}">
                <a16:creationId xmlns:a16="http://schemas.microsoft.com/office/drawing/2014/main" id="{F1962E89-C714-E75F-F98D-3C795B179CC4}"/>
              </a:ext>
            </a:extLst>
          </p:cNvPr>
          <p:cNvSpPr>
            <a:spLocks noGrp="1"/>
          </p:cNvSpPr>
          <p:nvPr>
            <p:ph type="body" sz="quarter" idx="12" hasCustomPrompt="1"/>
          </p:nvPr>
        </p:nvSpPr>
        <p:spPr>
          <a:xfrm>
            <a:off x="2214563" y="1171575"/>
            <a:ext cx="7750175" cy="550863"/>
          </a:xfrm>
          <a:prstGeom prst="rect">
            <a:avLst/>
          </a:prstGeom>
        </p:spPr>
        <p:txBody>
          <a:bodyPr anchor="ctr"/>
          <a:lstStyle>
            <a:lvl1pPr marL="0" indent="0" algn="ctr">
              <a:buNone/>
              <a:defRPr sz="1600" b="1">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it-IT" dirty="0"/>
              <a:t>Indice</a:t>
            </a:r>
          </a:p>
        </p:txBody>
      </p:sp>
    </p:spTree>
    <p:extLst>
      <p:ext uri="{BB962C8B-B14F-4D97-AF65-F5344CB8AC3E}">
        <p14:creationId xmlns:p14="http://schemas.microsoft.com/office/powerpoint/2010/main" val="461131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olo e blocco di testo ">
    <p:spTree>
      <p:nvGrpSpPr>
        <p:cNvPr id="1" name=""/>
        <p:cNvGrpSpPr/>
        <p:nvPr/>
      </p:nvGrpSpPr>
      <p:grpSpPr>
        <a:xfrm>
          <a:off x="0" y="0"/>
          <a:ext cx="0" cy="0"/>
          <a:chOff x="0" y="0"/>
          <a:chExt cx="0" cy="0"/>
        </a:xfrm>
      </p:grpSpPr>
      <p:pic>
        <p:nvPicPr>
          <p:cNvPr id="5" name="Immagine 4" descr="Immagine che contiene design, grafica vettoriale&#10;&#10;Descrizione generata automaticamente">
            <a:extLst>
              <a:ext uri="{FF2B5EF4-FFF2-40B4-BE49-F238E27FC236}">
                <a16:creationId xmlns:a16="http://schemas.microsoft.com/office/drawing/2014/main" id="{D7F12EBE-C82F-D173-780A-A604B862CD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Elemento grafico 7">
            <a:extLst>
              <a:ext uri="{FF2B5EF4-FFF2-40B4-BE49-F238E27FC236}">
                <a16:creationId xmlns:a16="http://schemas.microsoft.com/office/drawing/2014/main" id="{2AB2C1B2-E307-6905-8B9F-AB356012864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10" name="Connettore diritto 9">
            <a:extLst>
              <a:ext uri="{FF2B5EF4-FFF2-40B4-BE49-F238E27FC236}">
                <a16:creationId xmlns:a16="http://schemas.microsoft.com/office/drawing/2014/main" id="{DE3B0BA2-16E8-6DBE-34E6-4B1605163CCE}"/>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1" name="Segnaposto numero diapositiva 5">
            <a:extLst>
              <a:ext uri="{FF2B5EF4-FFF2-40B4-BE49-F238E27FC236}">
                <a16:creationId xmlns:a16="http://schemas.microsoft.com/office/drawing/2014/main" id="{FDF8E285-1ACB-9DA0-ED67-BD04F0996A9A}"/>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2" name="Segnaposto testo 15">
            <a:extLst>
              <a:ext uri="{FF2B5EF4-FFF2-40B4-BE49-F238E27FC236}">
                <a16:creationId xmlns:a16="http://schemas.microsoft.com/office/drawing/2014/main" id="{C165403E-53FA-E792-D54F-243596B0D62B}"/>
              </a:ext>
            </a:extLst>
          </p:cNvPr>
          <p:cNvSpPr>
            <a:spLocks noGrp="1"/>
          </p:cNvSpPr>
          <p:nvPr>
            <p:ph type="body" sz="quarter" idx="13"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3" name="Segnaposto testo 18">
            <a:extLst>
              <a:ext uri="{FF2B5EF4-FFF2-40B4-BE49-F238E27FC236}">
                <a16:creationId xmlns:a16="http://schemas.microsoft.com/office/drawing/2014/main" id="{DAA919D0-A79E-0FE7-ADE4-95E595BD94FA}"/>
              </a:ext>
            </a:extLst>
          </p:cNvPr>
          <p:cNvSpPr>
            <a:spLocks noGrp="1"/>
          </p:cNvSpPr>
          <p:nvPr>
            <p:ph type="body" sz="quarter" idx="15" hasCustomPrompt="1"/>
          </p:nvPr>
        </p:nvSpPr>
        <p:spPr>
          <a:xfrm>
            <a:off x="1067151" y="2451594"/>
            <a:ext cx="10058400" cy="3565157"/>
          </a:xfrm>
          <a:prstGeom prst="rect">
            <a:avLst/>
          </a:prstGeom>
          <a:solidFill>
            <a:srgbClr val="E7ECF1">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noAutofit/>
          </a:bodyPr>
          <a:lstStyle>
            <a:lvl1pPr marL="0" indent="0">
              <a:buNone/>
              <a:defRPr lang="it-IT" sz="1600" smtClean="0">
                <a:solidFill>
                  <a:srgbClr val="104862"/>
                </a:solidFill>
                <a:latin typeface="Arial" panose="020B0604020202020204" pitchFamily="34" charset="0"/>
                <a:cs typeface="Arial" panose="020B0604020202020204" pitchFamily="34" charset="0"/>
              </a:defRPr>
            </a:lvl1pPr>
            <a:lvl2pPr>
              <a:defRPr lang="it-IT" sz="1800" smtClean="0">
                <a:solidFill>
                  <a:schemeClr val="lt1"/>
                </a:solidFill>
              </a:defRPr>
            </a:lvl2pPr>
            <a:lvl3pPr>
              <a:defRPr lang="it-IT" sz="1800" smtClean="0">
                <a:solidFill>
                  <a:schemeClr val="lt1"/>
                </a:solidFill>
              </a:defRPr>
            </a:lvl3pPr>
            <a:lvl4pPr>
              <a:defRPr lang="it-IT" smtClean="0">
                <a:solidFill>
                  <a:schemeClr val="lt1"/>
                </a:solidFill>
              </a:defRPr>
            </a:lvl4pPr>
            <a:lvl5pPr>
              <a:defRPr lang="it-IT">
                <a:solidFill>
                  <a:schemeClr val="lt1"/>
                </a:solidFill>
              </a:defRPr>
            </a:lvl5pPr>
          </a:lstStyle>
          <a:p>
            <a:pPr marL="0" lvl="0"/>
            <a:r>
              <a:rPr lang="it-IT" dirty="0"/>
              <a:t>Fare clic per inserire il testo nella diapositiva</a:t>
            </a:r>
          </a:p>
        </p:txBody>
      </p:sp>
      <p:sp>
        <p:nvSpPr>
          <p:cNvPr id="4" name="Segnaposto testo 15">
            <a:extLst>
              <a:ext uri="{FF2B5EF4-FFF2-40B4-BE49-F238E27FC236}">
                <a16:creationId xmlns:a16="http://schemas.microsoft.com/office/drawing/2014/main" id="{47AC9D86-4240-4D74-CF3B-F9D6FCF3EF35}"/>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Tree>
    <p:extLst>
      <p:ext uri="{BB962C8B-B14F-4D97-AF65-F5344CB8AC3E}">
        <p14:creationId xmlns:p14="http://schemas.microsoft.com/office/powerpoint/2010/main" val="55184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to + Immagine">
    <p:spTree>
      <p:nvGrpSpPr>
        <p:cNvPr id="1" name=""/>
        <p:cNvGrpSpPr/>
        <p:nvPr/>
      </p:nvGrpSpPr>
      <p:grpSpPr>
        <a:xfrm>
          <a:off x="0" y="0"/>
          <a:ext cx="0" cy="0"/>
          <a:chOff x="0" y="0"/>
          <a:chExt cx="0" cy="0"/>
        </a:xfrm>
      </p:grpSpPr>
      <p:pic>
        <p:nvPicPr>
          <p:cNvPr id="27" name="Immagine 26" descr="Immagine che contiene design, grafica vettoriale&#10;&#10;Descrizione generata automaticamente">
            <a:extLst>
              <a:ext uri="{FF2B5EF4-FFF2-40B4-BE49-F238E27FC236}">
                <a16:creationId xmlns:a16="http://schemas.microsoft.com/office/drawing/2014/main" id="{FDE108BF-9858-16E1-DE07-0E7642FDC8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Elemento grafico 8">
            <a:extLst>
              <a:ext uri="{FF2B5EF4-FFF2-40B4-BE49-F238E27FC236}">
                <a16:creationId xmlns:a16="http://schemas.microsoft.com/office/drawing/2014/main" id="{0E69934E-A5FA-C9A8-DCE5-B340C57DDDD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11" name="Connettore diritto 10">
            <a:extLst>
              <a:ext uri="{FF2B5EF4-FFF2-40B4-BE49-F238E27FC236}">
                <a16:creationId xmlns:a16="http://schemas.microsoft.com/office/drawing/2014/main" id="{955184A3-BB4A-47DB-2479-D747AEA58C83}"/>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2" name="Rettangolo 11">
            <a:extLst>
              <a:ext uri="{FF2B5EF4-FFF2-40B4-BE49-F238E27FC236}">
                <a16:creationId xmlns:a16="http://schemas.microsoft.com/office/drawing/2014/main" id="{915188DD-25F9-F79A-3AB7-225C85B3D8CE}"/>
              </a:ext>
            </a:extLst>
          </p:cNvPr>
          <p:cNvSpPr/>
          <p:nvPr userDrawn="1"/>
        </p:nvSpPr>
        <p:spPr>
          <a:xfrm>
            <a:off x="842964" y="2327669"/>
            <a:ext cx="10348911" cy="3922878"/>
          </a:xfrm>
          <a:prstGeom prst="rect">
            <a:avLst/>
          </a:prstGeom>
          <a:solidFill>
            <a:srgbClr val="E7ECF1">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endParaRPr lang="it-IT" sz="1600" dirty="0"/>
          </a:p>
        </p:txBody>
      </p:sp>
      <p:cxnSp>
        <p:nvCxnSpPr>
          <p:cNvPr id="14" name="Connettore diritto 13">
            <a:extLst>
              <a:ext uri="{FF2B5EF4-FFF2-40B4-BE49-F238E27FC236}">
                <a16:creationId xmlns:a16="http://schemas.microsoft.com/office/drawing/2014/main" id="{7B31EF81-A0AD-AF4B-31E2-237F3F493E70}"/>
              </a:ext>
            </a:extLst>
          </p:cNvPr>
          <p:cNvCxnSpPr>
            <a:cxnSpLocks/>
          </p:cNvCxnSpPr>
          <p:nvPr userDrawn="1"/>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18" name="Segnaposto numero diapositiva 5">
            <a:extLst>
              <a:ext uri="{FF2B5EF4-FFF2-40B4-BE49-F238E27FC236}">
                <a16:creationId xmlns:a16="http://schemas.microsoft.com/office/drawing/2014/main" id="{EBCDE64A-025A-F002-CB7A-0AEE0B8FDE0F}"/>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21" name="Segnaposto testo 19">
            <a:extLst>
              <a:ext uri="{FF2B5EF4-FFF2-40B4-BE49-F238E27FC236}">
                <a16:creationId xmlns:a16="http://schemas.microsoft.com/office/drawing/2014/main" id="{72CE2086-547C-3E50-53B2-EAF052D5454C}"/>
              </a:ext>
            </a:extLst>
          </p:cNvPr>
          <p:cNvSpPr>
            <a:spLocks noGrp="1"/>
          </p:cNvSpPr>
          <p:nvPr>
            <p:ph type="body" sz="quarter" idx="13" hasCustomPrompt="1"/>
          </p:nvPr>
        </p:nvSpPr>
        <p:spPr>
          <a:xfrm>
            <a:off x="842964" y="2346884"/>
            <a:ext cx="5253037" cy="3913188"/>
          </a:xfrm>
          <a:prstGeom prst="rect">
            <a:avLst/>
          </a:prstGeom>
        </p:spPr>
        <p:txBody>
          <a:bodyPr anchor="ctr">
            <a:normAutofit/>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vl2pPr>
              <a:defRPr lang="it-IT" sz="1600" kern="1200" dirty="0" smtClean="0">
                <a:solidFill>
                  <a:srgbClr val="104862"/>
                </a:solidFill>
                <a:latin typeface="Arial" panose="020B0604020202020204" pitchFamily="34" charset="0"/>
                <a:ea typeface="+mn-ea"/>
                <a:cs typeface="Arial" panose="020B0604020202020204" pitchFamily="34" charset="0"/>
              </a:defRPr>
            </a:lvl2pPr>
            <a:lvl3pPr>
              <a:defRPr lang="it-IT" sz="1600" kern="1200" dirty="0" smtClean="0">
                <a:solidFill>
                  <a:srgbClr val="104862"/>
                </a:solidFill>
                <a:latin typeface="Arial" panose="020B0604020202020204" pitchFamily="34" charset="0"/>
                <a:ea typeface="+mn-ea"/>
                <a:cs typeface="Arial" panose="020B0604020202020204" pitchFamily="34" charset="0"/>
              </a:defRPr>
            </a:lvl3pPr>
            <a:lvl4pPr>
              <a:defRPr lang="it-IT" sz="1600" kern="1200" dirty="0" smtClean="0">
                <a:solidFill>
                  <a:srgbClr val="104862"/>
                </a:solidFill>
                <a:latin typeface="Arial" panose="020B0604020202020204" pitchFamily="34" charset="0"/>
                <a:ea typeface="+mn-ea"/>
                <a:cs typeface="Arial" panose="020B0604020202020204" pitchFamily="34" charset="0"/>
              </a:defRPr>
            </a:lvl4pPr>
            <a:lvl5pPr>
              <a:defRPr lang="it-IT" sz="1600"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testo nella diapositiva </a:t>
            </a:r>
          </a:p>
        </p:txBody>
      </p:sp>
      <p:sp>
        <p:nvSpPr>
          <p:cNvPr id="24" name="Segnaposto immagine 22">
            <a:extLst>
              <a:ext uri="{FF2B5EF4-FFF2-40B4-BE49-F238E27FC236}">
                <a16:creationId xmlns:a16="http://schemas.microsoft.com/office/drawing/2014/main" id="{9304DC9F-67CB-B7AC-F699-AAA8435D532C}"/>
              </a:ext>
            </a:extLst>
          </p:cNvPr>
          <p:cNvSpPr>
            <a:spLocks noGrp="1"/>
          </p:cNvSpPr>
          <p:nvPr>
            <p:ph type="pic" sz="quarter" idx="14" hasCustomPrompt="1"/>
          </p:nvPr>
        </p:nvSpPr>
        <p:spPr>
          <a:xfrm>
            <a:off x="6481763" y="2787650"/>
            <a:ext cx="4378325" cy="3040063"/>
          </a:xfrm>
          <a:prstGeom prst="rect">
            <a:avLst/>
          </a:prstGeom>
        </p:spPr>
        <p:txBody>
          <a:bodyPr>
            <a:normAutofit/>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stStyle>
          <a:p>
            <a:r>
              <a:rPr lang="it-IT" dirty="0"/>
              <a:t>Fare clic sull’icona per inserire un’immagine</a:t>
            </a:r>
          </a:p>
        </p:txBody>
      </p:sp>
      <p:sp>
        <p:nvSpPr>
          <p:cNvPr id="25" name="Segnaposto testo 15">
            <a:extLst>
              <a:ext uri="{FF2B5EF4-FFF2-40B4-BE49-F238E27FC236}">
                <a16:creationId xmlns:a16="http://schemas.microsoft.com/office/drawing/2014/main" id="{CFBF6C78-7432-9402-06F0-498AAAC86793}"/>
              </a:ext>
            </a:extLst>
          </p:cNvPr>
          <p:cNvSpPr>
            <a:spLocks noGrp="1"/>
          </p:cNvSpPr>
          <p:nvPr>
            <p:ph type="body" sz="quarter" idx="15"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26" name="Segnaposto testo 15">
            <a:extLst>
              <a:ext uri="{FF2B5EF4-FFF2-40B4-BE49-F238E27FC236}">
                <a16:creationId xmlns:a16="http://schemas.microsoft.com/office/drawing/2014/main" id="{EE658C0D-5C66-26BC-4589-DE10BCE38E0F}"/>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Tree>
    <p:extLst>
      <p:ext uri="{BB962C8B-B14F-4D97-AF65-F5344CB8AC3E}">
        <p14:creationId xmlns:p14="http://schemas.microsoft.com/office/powerpoint/2010/main" val="1036726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e immagini + descrizione + Testo a lato sx">
    <p:spTree>
      <p:nvGrpSpPr>
        <p:cNvPr id="1" name=""/>
        <p:cNvGrpSpPr/>
        <p:nvPr/>
      </p:nvGrpSpPr>
      <p:grpSpPr>
        <a:xfrm>
          <a:off x="0" y="0"/>
          <a:ext cx="0" cy="0"/>
          <a:chOff x="0" y="0"/>
          <a:chExt cx="0" cy="0"/>
        </a:xfrm>
      </p:grpSpPr>
      <p:pic>
        <p:nvPicPr>
          <p:cNvPr id="30" name="Immagine 29" descr="Immagine che contiene design, grafica vettoriale&#10;&#10;Descrizione generata automaticamente">
            <a:extLst>
              <a:ext uri="{FF2B5EF4-FFF2-40B4-BE49-F238E27FC236}">
                <a16:creationId xmlns:a16="http://schemas.microsoft.com/office/drawing/2014/main" id="{6CC42052-1D56-8326-0617-B0AEDF5C55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Elemento grafico 3">
            <a:extLst>
              <a:ext uri="{FF2B5EF4-FFF2-40B4-BE49-F238E27FC236}">
                <a16:creationId xmlns:a16="http://schemas.microsoft.com/office/drawing/2014/main" id="{A06A5A8D-9A0B-0FCC-46CF-71FA53C58C4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6" name="Connettore diritto 5">
            <a:extLst>
              <a:ext uri="{FF2B5EF4-FFF2-40B4-BE49-F238E27FC236}">
                <a16:creationId xmlns:a16="http://schemas.microsoft.com/office/drawing/2014/main" id="{0333E575-8818-5A4C-998B-E0E2CF479F18}"/>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7" name="Rettangolo 6">
            <a:extLst>
              <a:ext uri="{FF2B5EF4-FFF2-40B4-BE49-F238E27FC236}">
                <a16:creationId xmlns:a16="http://schemas.microsoft.com/office/drawing/2014/main" id="{71EC6514-C5FD-01B1-5256-A6EE74B15D84}"/>
              </a:ext>
            </a:extLst>
          </p:cNvPr>
          <p:cNvSpPr/>
          <p:nvPr userDrawn="1"/>
        </p:nvSpPr>
        <p:spPr>
          <a:xfrm>
            <a:off x="921545" y="2327669"/>
            <a:ext cx="10348911" cy="3922878"/>
          </a:xfrm>
          <a:prstGeom prst="rect">
            <a:avLst/>
          </a:prstGeom>
          <a:solidFill>
            <a:srgbClr val="E7ECF1">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endParaRPr lang="it-IT" sz="1600" dirty="0"/>
          </a:p>
        </p:txBody>
      </p:sp>
      <p:cxnSp>
        <p:nvCxnSpPr>
          <p:cNvPr id="8" name="Connettore diritto 7">
            <a:extLst>
              <a:ext uri="{FF2B5EF4-FFF2-40B4-BE49-F238E27FC236}">
                <a16:creationId xmlns:a16="http://schemas.microsoft.com/office/drawing/2014/main" id="{203D9C9C-7485-6D58-2DF0-5542248D222C}"/>
              </a:ext>
            </a:extLst>
          </p:cNvPr>
          <p:cNvCxnSpPr>
            <a:cxnSpLocks/>
          </p:cNvCxnSpPr>
          <p:nvPr userDrawn="1"/>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17" name="Segnaposto numero diapositiva 5">
            <a:extLst>
              <a:ext uri="{FF2B5EF4-FFF2-40B4-BE49-F238E27FC236}">
                <a16:creationId xmlns:a16="http://schemas.microsoft.com/office/drawing/2014/main" id="{CEE81E13-E8E7-A7ED-2464-6B7383449F30}"/>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18" name="Segnaposto testo 15">
            <a:extLst>
              <a:ext uri="{FF2B5EF4-FFF2-40B4-BE49-F238E27FC236}">
                <a16:creationId xmlns:a16="http://schemas.microsoft.com/office/drawing/2014/main" id="{F531A162-46B1-7107-E5ED-1CC3FA7DA749}"/>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9" name="Segnaposto testo 15">
            <a:extLst>
              <a:ext uri="{FF2B5EF4-FFF2-40B4-BE49-F238E27FC236}">
                <a16:creationId xmlns:a16="http://schemas.microsoft.com/office/drawing/2014/main" id="{9E836D36-434A-E3C4-1EDD-C9BF53F6B8D5}"/>
              </a:ext>
            </a:extLst>
          </p:cNvPr>
          <p:cNvSpPr>
            <a:spLocks noGrp="1"/>
          </p:cNvSpPr>
          <p:nvPr>
            <p:ph type="body" sz="quarter" idx="15"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21" name="Segnaposto testo 19">
            <a:extLst>
              <a:ext uri="{FF2B5EF4-FFF2-40B4-BE49-F238E27FC236}">
                <a16:creationId xmlns:a16="http://schemas.microsoft.com/office/drawing/2014/main" id="{D1F87756-BBE9-3F13-5FAE-EAC1CDBC604D}"/>
              </a:ext>
            </a:extLst>
          </p:cNvPr>
          <p:cNvSpPr>
            <a:spLocks noGrp="1"/>
          </p:cNvSpPr>
          <p:nvPr>
            <p:ph type="body" sz="quarter" idx="13" hasCustomPrompt="1"/>
          </p:nvPr>
        </p:nvSpPr>
        <p:spPr>
          <a:xfrm>
            <a:off x="6474908" y="2686049"/>
            <a:ext cx="4407402" cy="3316289"/>
          </a:xfrm>
          <a:prstGeom prst="rect">
            <a:avLst/>
          </a:prstGeom>
        </p:spPr>
        <p:txBody>
          <a:bodyPr anchor="ctr">
            <a:normAutofit/>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vl2pPr>
              <a:defRPr lang="it-IT" sz="1600" kern="1200" dirty="0" smtClean="0">
                <a:solidFill>
                  <a:srgbClr val="104862"/>
                </a:solidFill>
                <a:latin typeface="Arial" panose="020B0604020202020204" pitchFamily="34" charset="0"/>
                <a:ea typeface="+mn-ea"/>
                <a:cs typeface="Arial" panose="020B0604020202020204" pitchFamily="34" charset="0"/>
              </a:defRPr>
            </a:lvl2pPr>
            <a:lvl3pPr>
              <a:defRPr lang="it-IT" sz="1600" kern="1200" dirty="0" smtClean="0">
                <a:solidFill>
                  <a:srgbClr val="104862"/>
                </a:solidFill>
                <a:latin typeface="Arial" panose="020B0604020202020204" pitchFamily="34" charset="0"/>
                <a:ea typeface="+mn-ea"/>
                <a:cs typeface="Arial" panose="020B0604020202020204" pitchFamily="34" charset="0"/>
              </a:defRPr>
            </a:lvl3pPr>
            <a:lvl4pPr>
              <a:defRPr lang="it-IT" sz="1600" kern="1200" dirty="0" smtClean="0">
                <a:solidFill>
                  <a:srgbClr val="104862"/>
                </a:solidFill>
                <a:latin typeface="Arial" panose="020B0604020202020204" pitchFamily="34" charset="0"/>
                <a:ea typeface="+mn-ea"/>
                <a:cs typeface="Arial" panose="020B0604020202020204" pitchFamily="34" charset="0"/>
              </a:defRPr>
            </a:lvl4pPr>
            <a:lvl5pPr>
              <a:defRPr lang="it-IT" sz="1600"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inserire il testo nella diapositiva </a:t>
            </a:r>
          </a:p>
        </p:txBody>
      </p:sp>
      <p:sp>
        <p:nvSpPr>
          <p:cNvPr id="24" name="Segnaposto immagine 22">
            <a:extLst>
              <a:ext uri="{FF2B5EF4-FFF2-40B4-BE49-F238E27FC236}">
                <a16:creationId xmlns:a16="http://schemas.microsoft.com/office/drawing/2014/main" id="{E818D9ED-9108-FF4B-8F00-CEBC384AABC6}"/>
              </a:ext>
            </a:extLst>
          </p:cNvPr>
          <p:cNvSpPr>
            <a:spLocks noGrp="1"/>
          </p:cNvSpPr>
          <p:nvPr>
            <p:ph type="pic" sz="quarter" idx="18" hasCustomPrompt="1"/>
          </p:nvPr>
        </p:nvSpPr>
        <p:spPr>
          <a:xfrm>
            <a:off x="1309689" y="2686050"/>
            <a:ext cx="2125662" cy="1485900"/>
          </a:xfrm>
          <a:prstGeom prst="rect">
            <a:avLst/>
          </a:prstGeom>
        </p:spPr>
        <p:txBody>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stStyle>
          <a:p>
            <a:r>
              <a:rPr lang="it-IT" sz="1600" kern="1200" dirty="0">
                <a:solidFill>
                  <a:srgbClr val="104862"/>
                </a:solidFill>
                <a:latin typeface="Arial" panose="020B0604020202020204" pitchFamily="34" charset="0"/>
                <a:ea typeface="+mn-ea"/>
                <a:cs typeface="Arial" panose="020B0604020202020204" pitchFamily="34" charset="0"/>
              </a:rPr>
              <a:t>Clicca sull’icona per inserire l’immagine</a:t>
            </a:r>
            <a:endParaRPr lang="it-IT" dirty="0"/>
          </a:p>
        </p:txBody>
      </p:sp>
      <p:sp>
        <p:nvSpPr>
          <p:cNvPr id="25" name="Segnaposto immagine 22">
            <a:extLst>
              <a:ext uri="{FF2B5EF4-FFF2-40B4-BE49-F238E27FC236}">
                <a16:creationId xmlns:a16="http://schemas.microsoft.com/office/drawing/2014/main" id="{0DB4454C-E982-7E84-41E7-5FF1CDE72E40}"/>
              </a:ext>
            </a:extLst>
          </p:cNvPr>
          <p:cNvSpPr>
            <a:spLocks noGrp="1"/>
          </p:cNvSpPr>
          <p:nvPr>
            <p:ph type="pic" sz="quarter" idx="19" hasCustomPrompt="1"/>
          </p:nvPr>
        </p:nvSpPr>
        <p:spPr>
          <a:xfrm>
            <a:off x="3591431" y="2679351"/>
            <a:ext cx="2125662" cy="1485900"/>
          </a:xfrm>
          <a:prstGeom prst="rect">
            <a:avLst/>
          </a:prstGeom>
        </p:spPr>
        <p:txBody>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stStyle>
          <a:p>
            <a:r>
              <a:rPr lang="it-IT" sz="1600" kern="1200" dirty="0">
                <a:solidFill>
                  <a:srgbClr val="104862"/>
                </a:solidFill>
                <a:latin typeface="Arial" panose="020B0604020202020204" pitchFamily="34" charset="0"/>
                <a:ea typeface="+mn-ea"/>
                <a:cs typeface="Arial" panose="020B0604020202020204" pitchFamily="34" charset="0"/>
              </a:rPr>
              <a:t>Clicca sull’icona per inserire l’immagine</a:t>
            </a:r>
            <a:endParaRPr lang="it-IT" dirty="0"/>
          </a:p>
        </p:txBody>
      </p:sp>
      <p:sp>
        <p:nvSpPr>
          <p:cNvPr id="28" name="Segnaposto testo 26">
            <a:extLst>
              <a:ext uri="{FF2B5EF4-FFF2-40B4-BE49-F238E27FC236}">
                <a16:creationId xmlns:a16="http://schemas.microsoft.com/office/drawing/2014/main" id="{BE0742BC-D605-B9F8-6CBD-8B3A4EA70BF1}"/>
              </a:ext>
            </a:extLst>
          </p:cNvPr>
          <p:cNvSpPr>
            <a:spLocks noGrp="1"/>
          </p:cNvSpPr>
          <p:nvPr>
            <p:ph type="body" sz="quarter" idx="20" hasCustomPrompt="1"/>
          </p:nvPr>
        </p:nvSpPr>
        <p:spPr>
          <a:xfrm>
            <a:off x="1309688" y="4256088"/>
            <a:ext cx="2125662" cy="1746250"/>
          </a:xfrm>
          <a:prstGeom prst="rect">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lvl1pPr marL="0" indent="0">
              <a:buNone/>
              <a:defRPr lang="it-IT" sz="1400" dirty="0">
                <a:solidFill>
                  <a:schemeClr val="lt1"/>
                </a:solidFill>
                <a:latin typeface="Arial" panose="020B0604020202020204" pitchFamily="34" charset="0"/>
                <a:cs typeface="Arial" panose="020B0604020202020204" pitchFamily="34" charset="0"/>
              </a:defRPr>
            </a:lvl1pPr>
          </a:lstStyle>
          <a:p>
            <a:pPr marL="0" lvl="0"/>
            <a:r>
              <a:rPr lang="it-IT" dirty="0"/>
              <a:t>Clicca per inserire il testo collegato all’immagine</a:t>
            </a:r>
          </a:p>
        </p:txBody>
      </p:sp>
      <p:sp>
        <p:nvSpPr>
          <p:cNvPr id="29" name="Segnaposto testo 26">
            <a:extLst>
              <a:ext uri="{FF2B5EF4-FFF2-40B4-BE49-F238E27FC236}">
                <a16:creationId xmlns:a16="http://schemas.microsoft.com/office/drawing/2014/main" id="{51DFAAD4-BD23-1764-9C0A-920861046B2A}"/>
              </a:ext>
            </a:extLst>
          </p:cNvPr>
          <p:cNvSpPr>
            <a:spLocks noGrp="1"/>
          </p:cNvSpPr>
          <p:nvPr>
            <p:ph type="body" sz="quarter" idx="21" hasCustomPrompt="1"/>
          </p:nvPr>
        </p:nvSpPr>
        <p:spPr>
          <a:xfrm>
            <a:off x="3591431" y="4256088"/>
            <a:ext cx="2125662" cy="1746250"/>
          </a:xfrm>
          <a:prstGeom prst="rect">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lvl1pPr marL="0" indent="0">
              <a:buNone/>
              <a:defRPr lang="it-IT" sz="1400" dirty="0">
                <a:solidFill>
                  <a:schemeClr val="lt1"/>
                </a:solidFill>
                <a:latin typeface="Arial" panose="020B0604020202020204" pitchFamily="34" charset="0"/>
                <a:cs typeface="Arial" panose="020B0604020202020204" pitchFamily="34" charset="0"/>
              </a:defRPr>
            </a:lvl1pPr>
          </a:lstStyle>
          <a:p>
            <a:pPr marL="0" lvl="0"/>
            <a:r>
              <a:rPr lang="it-IT" dirty="0"/>
              <a:t>Clicca per inserire il testo collegato all’immagine</a:t>
            </a:r>
          </a:p>
        </p:txBody>
      </p:sp>
    </p:spTree>
    <p:extLst>
      <p:ext uri="{BB962C8B-B14F-4D97-AF65-F5344CB8AC3E}">
        <p14:creationId xmlns:p14="http://schemas.microsoft.com/office/powerpoint/2010/main" val="255341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sto a lato sx + Due immagini + descrizione">
    <p:spTree>
      <p:nvGrpSpPr>
        <p:cNvPr id="1" name=""/>
        <p:cNvGrpSpPr/>
        <p:nvPr/>
      </p:nvGrpSpPr>
      <p:grpSpPr>
        <a:xfrm>
          <a:off x="0" y="0"/>
          <a:ext cx="0" cy="0"/>
          <a:chOff x="0" y="0"/>
          <a:chExt cx="0" cy="0"/>
        </a:xfrm>
      </p:grpSpPr>
      <p:pic>
        <p:nvPicPr>
          <p:cNvPr id="10" name="Immagine 9" descr="Immagine che contiene design, grafica vettoriale&#10;&#10;Descrizione generata automaticamente">
            <a:extLst>
              <a:ext uri="{FF2B5EF4-FFF2-40B4-BE49-F238E27FC236}">
                <a16:creationId xmlns:a16="http://schemas.microsoft.com/office/drawing/2014/main" id="{D8D82781-6C50-FB3B-7F39-38CBFDE035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Elemento grafico 3">
            <a:extLst>
              <a:ext uri="{FF2B5EF4-FFF2-40B4-BE49-F238E27FC236}">
                <a16:creationId xmlns:a16="http://schemas.microsoft.com/office/drawing/2014/main" id="{A06A5A8D-9A0B-0FCC-46CF-71FA53C58C4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6" name="Connettore diritto 5">
            <a:extLst>
              <a:ext uri="{FF2B5EF4-FFF2-40B4-BE49-F238E27FC236}">
                <a16:creationId xmlns:a16="http://schemas.microsoft.com/office/drawing/2014/main" id="{0333E575-8818-5A4C-998B-E0E2CF479F18}"/>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7" name="Rettangolo 6">
            <a:extLst>
              <a:ext uri="{FF2B5EF4-FFF2-40B4-BE49-F238E27FC236}">
                <a16:creationId xmlns:a16="http://schemas.microsoft.com/office/drawing/2014/main" id="{71EC6514-C5FD-01B1-5256-A6EE74B15D84}"/>
              </a:ext>
            </a:extLst>
          </p:cNvPr>
          <p:cNvSpPr/>
          <p:nvPr userDrawn="1"/>
        </p:nvSpPr>
        <p:spPr>
          <a:xfrm>
            <a:off x="921545" y="2327669"/>
            <a:ext cx="10348911" cy="3922878"/>
          </a:xfrm>
          <a:prstGeom prst="rect">
            <a:avLst/>
          </a:prstGeom>
          <a:solidFill>
            <a:srgbClr val="E7ECF1">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endParaRPr lang="it-IT" sz="1600" dirty="0"/>
          </a:p>
        </p:txBody>
      </p:sp>
      <p:cxnSp>
        <p:nvCxnSpPr>
          <p:cNvPr id="8" name="Connettore diritto 7">
            <a:extLst>
              <a:ext uri="{FF2B5EF4-FFF2-40B4-BE49-F238E27FC236}">
                <a16:creationId xmlns:a16="http://schemas.microsoft.com/office/drawing/2014/main" id="{203D9C9C-7485-6D58-2DF0-5542248D222C}"/>
              </a:ext>
            </a:extLst>
          </p:cNvPr>
          <p:cNvCxnSpPr>
            <a:cxnSpLocks/>
          </p:cNvCxnSpPr>
          <p:nvPr userDrawn="1"/>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17" name="Segnaposto numero diapositiva 5">
            <a:extLst>
              <a:ext uri="{FF2B5EF4-FFF2-40B4-BE49-F238E27FC236}">
                <a16:creationId xmlns:a16="http://schemas.microsoft.com/office/drawing/2014/main" id="{CEE81E13-E8E7-A7ED-2464-6B7383449F30}"/>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18" name="Segnaposto testo 15">
            <a:extLst>
              <a:ext uri="{FF2B5EF4-FFF2-40B4-BE49-F238E27FC236}">
                <a16:creationId xmlns:a16="http://schemas.microsoft.com/office/drawing/2014/main" id="{F531A162-46B1-7107-E5ED-1CC3FA7DA749}"/>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9" name="Segnaposto testo 15">
            <a:extLst>
              <a:ext uri="{FF2B5EF4-FFF2-40B4-BE49-F238E27FC236}">
                <a16:creationId xmlns:a16="http://schemas.microsoft.com/office/drawing/2014/main" id="{9E836D36-434A-E3C4-1EDD-C9BF53F6B8D5}"/>
              </a:ext>
            </a:extLst>
          </p:cNvPr>
          <p:cNvSpPr>
            <a:spLocks noGrp="1"/>
          </p:cNvSpPr>
          <p:nvPr>
            <p:ph type="body" sz="quarter" idx="15"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21" name="Segnaposto testo 19">
            <a:extLst>
              <a:ext uri="{FF2B5EF4-FFF2-40B4-BE49-F238E27FC236}">
                <a16:creationId xmlns:a16="http://schemas.microsoft.com/office/drawing/2014/main" id="{D1F87756-BBE9-3F13-5FAE-EAC1CDBC604D}"/>
              </a:ext>
            </a:extLst>
          </p:cNvPr>
          <p:cNvSpPr>
            <a:spLocks noGrp="1"/>
          </p:cNvSpPr>
          <p:nvPr>
            <p:ph type="body" sz="quarter" idx="13" hasCustomPrompt="1"/>
          </p:nvPr>
        </p:nvSpPr>
        <p:spPr>
          <a:xfrm>
            <a:off x="1305068" y="2685714"/>
            <a:ext cx="4407405" cy="3316817"/>
          </a:xfrm>
          <a:prstGeom prst="rect">
            <a:avLst/>
          </a:prstGeom>
        </p:spPr>
        <p:txBody>
          <a:bodyPr anchor="ctr">
            <a:normAutofit/>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vl2pPr>
              <a:defRPr lang="it-IT" sz="1600" kern="1200" dirty="0" smtClean="0">
                <a:solidFill>
                  <a:srgbClr val="104862"/>
                </a:solidFill>
                <a:latin typeface="Arial" panose="020B0604020202020204" pitchFamily="34" charset="0"/>
                <a:ea typeface="+mn-ea"/>
                <a:cs typeface="Arial" panose="020B0604020202020204" pitchFamily="34" charset="0"/>
              </a:defRPr>
            </a:lvl2pPr>
            <a:lvl3pPr>
              <a:defRPr lang="it-IT" sz="1600" kern="1200" dirty="0" smtClean="0">
                <a:solidFill>
                  <a:srgbClr val="104862"/>
                </a:solidFill>
                <a:latin typeface="Arial" panose="020B0604020202020204" pitchFamily="34" charset="0"/>
                <a:ea typeface="+mn-ea"/>
                <a:cs typeface="Arial" panose="020B0604020202020204" pitchFamily="34" charset="0"/>
              </a:defRPr>
            </a:lvl3pPr>
            <a:lvl4pPr>
              <a:defRPr lang="it-IT" sz="1600" kern="1200" dirty="0" smtClean="0">
                <a:solidFill>
                  <a:srgbClr val="104862"/>
                </a:solidFill>
                <a:latin typeface="Arial" panose="020B0604020202020204" pitchFamily="34" charset="0"/>
                <a:ea typeface="+mn-ea"/>
                <a:cs typeface="Arial" panose="020B0604020202020204" pitchFamily="34" charset="0"/>
              </a:defRPr>
            </a:lvl4pPr>
            <a:lvl5pPr>
              <a:defRPr lang="it-IT" sz="1600"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inserire il testo nella diapositiva</a:t>
            </a:r>
          </a:p>
        </p:txBody>
      </p:sp>
      <p:sp>
        <p:nvSpPr>
          <p:cNvPr id="2" name="Segnaposto immagine 22">
            <a:extLst>
              <a:ext uri="{FF2B5EF4-FFF2-40B4-BE49-F238E27FC236}">
                <a16:creationId xmlns:a16="http://schemas.microsoft.com/office/drawing/2014/main" id="{E818D9ED-9108-FF4B-8F00-CEBC384AABC6}"/>
              </a:ext>
            </a:extLst>
          </p:cNvPr>
          <p:cNvSpPr>
            <a:spLocks noGrp="1"/>
          </p:cNvSpPr>
          <p:nvPr>
            <p:ph type="pic" sz="quarter" idx="18" hasCustomPrompt="1"/>
          </p:nvPr>
        </p:nvSpPr>
        <p:spPr>
          <a:xfrm>
            <a:off x="6479527" y="2686243"/>
            <a:ext cx="2125662" cy="1485900"/>
          </a:xfrm>
          <a:prstGeom prst="rect">
            <a:avLst/>
          </a:prstGeom>
        </p:spPr>
        <p:txBody>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stStyle>
          <a:p>
            <a:r>
              <a:rPr lang="it-IT" sz="1600" kern="1200" dirty="0">
                <a:solidFill>
                  <a:srgbClr val="104862"/>
                </a:solidFill>
                <a:latin typeface="Arial" panose="020B0604020202020204" pitchFamily="34" charset="0"/>
                <a:ea typeface="+mn-ea"/>
                <a:cs typeface="Arial" panose="020B0604020202020204" pitchFamily="34" charset="0"/>
              </a:rPr>
              <a:t>Clicca sull’icona per inserire l’immagine</a:t>
            </a:r>
            <a:endParaRPr lang="it-IT" dirty="0"/>
          </a:p>
        </p:txBody>
      </p:sp>
      <p:sp>
        <p:nvSpPr>
          <p:cNvPr id="3" name="Segnaposto immagine 22">
            <a:extLst>
              <a:ext uri="{FF2B5EF4-FFF2-40B4-BE49-F238E27FC236}">
                <a16:creationId xmlns:a16="http://schemas.microsoft.com/office/drawing/2014/main" id="{0DB4454C-E982-7E84-41E7-5FF1CDE72E40}"/>
              </a:ext>
            </a:extLst>
          </p:cNvPr>
          <p:cNvSpPr>
            <a:spLocks noGrp="1"/>
          </p:cNvSpPr>
          <p:nvPr>
            <p:ph type="pic" sz="quarter" idx="19" hasCustomPrompt="1"/>
          </p:nvPr>
        </p:nvSpPr>
        <p:spPr>
          <a:xfrm>
            <a:off x="8761269" y="2686242"/>
            <a:ext cx="2125662" cy="1479201"/>
          </a:xfrm>
          <a:prstGeom prst="rect">
            <a:avLst/>
          </a:prstGeom>
        </p:spPr>
        <p:txBody>
          <a:bodyPr/>
          <a:lstStyle>
            <a:lvl1pPr marL="0" indent="0">
              <a:buNone/>
              <a:defRPr lang="it-IT" sz="1600" kern="1200" dirty="0" smtClean="0">
                <a:solidFill>
                  <a:srgbClr val="104862"/>
                </a:solidFill>
                <a:latin typeface="Arial" panose="020B0604020202020204" pitchFamily="34" charset="0"/>
                <a:ea typeface="+mn-ea"/>
                <a:cs typeface="Arial" panose="020B0604020202020204" pitchFamily="34" charset="0"/>
              </a:defRPr>
            </a:lvl1pPr>
          </a:lstStyle>
          <a:p>
            <a:r>
              <a:rPr lang="it-IT" sz="1600" kern="1200" dirty="0">
                <a:solidFill>
                  <a:srgbClr val="104862"/>
                </a:solidFill>
                <a:latin typeface="Arial" panose="020B0604020202020204" pitchFamily="34" charset="0"/>
                <a:ea typeface="+mn-ea"/>
                <a:cs typeface="Arial" panose="020B0604020202020204" pitchFamily="34" charset="0"/>
              </a:rPr>
              <a:t>Clicca sull’icona per inserire l’immagine</a:t>
            </a:r>
            <a:endParaRPr lang="it-IT" dirty="0"/>
          </a:p>
        </p:txBody>
      </p:sp>
      <p:sp>
        <p:nvSpPr>
          <p:cNvPr id="5" name="Segnaposto testo 26">
            <a:extLst>
              <a:ext uri="{FF2B5EF4-FFF2-40B4-BE49-F238E27FC236}">
                <a16:creationId xmlns:a16="http://schemas.microsoft.com/office/drawing/2014/main" id="{BE0742BC-D605-B9F8-6CBD-8B3A4EA70BF1}"/>
              </a:ext>
            </a:extLst>
          </p:cNvPr>
          <p:cNvSpPr>
            <a:spLocks noGrp="1"/>
          </p:cNvSpPr>
          <p:nvPr>
            <p:ph type="body" sz="quarter" idx="20" hasCustomPrompt="1"/>
          </p:nvPr>
        </p:nvSpPr>
        <p:spPr>
          <a:xfrm>
            <a:off x="6479526" y="4256281"/>
            <a:ext cx="2125662" cy="1746250"/>
          </a:xfrm>
          <a:prstGeom prst="rect">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lvl1pPr marL="0" indent="0">
              <a:buNone/>
              <a:defRPr lang="it-IT" sz="1400" dirty="0">
                <a:solidFill>
                  <a:schemeClr val="lt1"/>
                </a:solidFill>
                <a:latin typeface="Arial" panose="020B0604020202020204" pitchFamily="34" charset="0"/>
                <a:cs typeface="Arial" panose="020B0604020202020204" pitchFamily="34" charset="0"/>
              </a:defRPr>
            </a:lvl1pPr>
          </a:lstStyle>
          <a:p>
            <a:pPr marL="0" lvl="0"/>
            <a:r>
              <a:rPr lang="it-IT" dirty="0"/>
              <a:t>Clicca per inserire il testo collegato all’immagine</a:t>
            </a:r>
          </a:p>
        </p:txBody>
      </p:sp>
      <p:sp>
        <p:nvSpPr>
          <p:cNvPr id="9" name="Segnaposto testo 26">
            <a:extLst>
              <a:ext uri="{FF2B5EF4-FFF2-40B4-BE49-F238E27FC236}">
                <a16:creationId xmlns:a16="http://schemas.microsoft.com/office/drawing/2014/main" id="{51DFAAD4-BD23-1764-9C0A-920861046B2A}"/>
              </a:ext>
            </a:extLst>
          </p:cNvPr>
          <p:cNvSpPr>
            <a:spLocks noGrp="1"/>
          </p:cNvSpPr>
          <p:nvPr>
            <p:ph type="body" sz="quarter" idx="21" hasCustomPrompt="1"/>
          </p:nvPr>
        </p:nvSpPr>
        <p:spPr>
          <a:xfrm>
            <a:off x="8761269" y="4256281"/>
            <a:ext cx="2125662" cy="1746250"/>
          </a:xfrm>
          <a:prstGeom prst="rect">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lvl1pPr marL="0" indent="0">
              <a:buNone/>
              <a:defRPr lang="it-IT" sz="1400" dirty="0">
                <a:solidFill>
                  <a:schemeClr val="lt1"/>
                </a:solidFill>
                <a:latin typeface="Arial" panose="020B0604020202020204" pitchFamily="34" charset="0"/>
                <a:cs typeface="Arial" panose="020B0604020202020204" pitchFamily="34" charset="0"/>
              </a:defRPr>
            </a:lvl1pPr>
          </a:lstStyle>
          <a:p>
            <a:pPr marL="0" lvl="0"/>
            <a:r>
              <a:rPr lang="it-IT" dirty="0"/>
              <a:t>Clicca per inserire il testo collegato all’immagine</a:t>
            </a:r>
          </a:p>
        </p:txBody>
      </p:sp>
    </p:spTree>
    <p:extLst>
      <p:ext uri="{BB962C8B-B14F-4D97-AF65-F5344CB8AC3E}">
        <p14:creationId xmlns:p14="http://schemas.microsoft.com/office/powerpoint/2010/main" val="238490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ue immagini con didascalie">
    <p:spTree>
      <p:nvGrpSpPr>
        <p:cNvPr id="1" name=""/>
        <p:cNvGrpSpPr/>
        <p:nvPr/>
      </p:nvGrpSpPr>
      <p:grpSpPr>
        <a:xfrm>
          <a:off x="0" y="0"/>
          <a:ext cx="0" cy="0"/>
          <a:chOff x="0" y="0"/>
          <a:chExt cx="0" cy="0"/>
        </a:xfrm>
      </p:grpSpPr>
      <p:pic>
        <p:nvPicPr>
          <p:cNvPr id="35" name="Immagine 34" descr="Immagine che contiene design, grafica vettoriale&#10;&#10;Descrizione generata automaticamente">
            <a:extLst>
              <a:ext uri="{FF2B5EF4-FFF2-40B4-BE49-F238E27FC236}">
                <a16:creationId xmlns:a16="http://schemas.microsoft.com/office/drawing/2014/main" id="{02BDD059-730E-9BF9-2B9A-8E147CFAD5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ttangolo 6">
            <a:extLst>
              <a:ext uri="{FF2B5EF4-FFF2-40B4-BE49-F238E27FC236}">
                <a16:creationId xmlns:a16="http://schemas.microsoft.com/office/drawing/2014/main" id="{DC94F843-709D-2275-C375-225BFEB3B5F8}"/>
              </a:ext>
            </a:extLst>
          </p:cNvPr>
          <p:cNvSpPr/>
          <p:nvPr userDrawn="1"/>
        </p:nvSpPr>
        <p:spPr>
          <a:xfrm>
            <a:off x="921545" y="2327669"/>
            <a:ext cx="10348911" cy="3922878"/>
          </a:xfrm>
          <a:prstGeom prst="rect">
            <a:avLst/>
          </a:prstGeom>
          <a:solidFill>
            <a:srgbClr val="E7ECF1">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endParaRPr lang="it-IT" sz="1600" dirty="0"/>
          </a:p>
        </p:txBody>
      </p:sp>
      <p:sp>
        <p:nvSpPr>
          <p:cNvPr id="20" name="Segnaposto immagine 18">
            <a:extLst>
              <a:ext uri="{FF2B5EF4-FFF2-40B4-BE49-F238E27FC236}">
                <a16:creationId xmlns:a16="http://schemas.microsoft.com/office/drawing/2014/main" id="{46E72091-4836-D3F2-DF3B-AFE338946C38}"/>
              </a:ext>
            </a:extLst>
          </p:cNvPr>
          <p:cNvSpPr>
            <a:spLocks noGrp="1"/>
          </p:cNvSpPr>
          <p:nvPr>
            <p:ph type="pic" sz="quarter" idx="18" hasCustomPrompt="1"/>
          </p:nvPr>
        </p:nvSpPr>
        <p:spPr>
          <a:xfrm>
            <a:off x="1189038" y="2749550"/>
            <a:ext cx="4411662" cy="3060700"/>
          </a:xfrm>
          <a:prstGeom prst="rect">
            <a:avLst/>
          </a:prstGeom>
        </p:spPr>
        <p:txBody>
          <a:bodyPr/>
          <a:lstStyle>
            <a:lvl1pPr marL="0" indent="0">
              <a:buNone/>
              <a:defRPr lang="it-IT" sz="1600" kern="1200" dirty="0">
                <a:solidFill>
                  <a:srgbClr val="104862"/>
                </a:solidFill>
                <a:latin typeface="Arial" panose="020B0604020202020204" pitchFamily="34" charset="0"/>
                <a:ea typeface="+mn-ea"/>
                <a:cs typeface="Arial" panose="020B0604020202020204" pitchFamily="34" charset="0"/>
              </a:defRPr>
            </a:lvl1pPr>
          </a:lstStyle>
          <a:p>
            <a:r>
              <a:rPr lang="it-IT" dirty="0"/>
              <a:t>Clicca sull’icona per inserire l’immagine</a:t>
            </a:r>
          </a:p>
        </p:txBody>
      </p:sp>
      <p:pic>
        <p:nvPicPr>
          <p:cNvPr id="4" name="Elemento grafico 3">
            <a:extLst>
              <a:ext uri="{FF2B5EF4-FFF2-40B4-BE49-F238E27FC236}">
                <a16:creationId xmlns:a16="http://schemas.microsoft.com/office/drawing/2014/main" id="{6D28FEAC-8D61-C169-501D-0EB77EBDFBF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6" name="Connettore diritto 5">
            <a:extLst>
              <a:ext uri="{FF2B5EF4-FFF2-40B4-BE49-F238E27FC236}">
                <a16:creationId xmlns:a16="http://schemas.microsoft.com/office/drawing/2014/main" id="{BFE85887-1F80-233E-719C-9EAC342FEB60}"/>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cxnSp>
        <p:nvCxnSpPr>
          <p:cNvPr id="8" name="Connettore diritto 7">
            <a:extLst>
              <a:ext uri="{FF2B5EF4-FFF2-40B4-BE49-F238E27FC236}">
                <a16:creationId xmlns:a16="http://schemas.microsoft.com/office/drawing/2014/main" id="{D31D7150-0D38-7594-C841-17089C9A404E}"/>
              </a:ext>
            </a:extLst>
          </p:cNvPr>
          <p:cNvCxnSpPr>
            <a:cxnSpLocks/>
          </p:cNvCxnSpPr>
          <p:nvPr userDrawn="1"/>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16" name="Segnaposto testo 15">
            <a:extLst>
              <a:ext uri="{FF2B5EF4-FFF2-40B4-BE49-F238E27FC236}">
                <a16:creationId xmlns:a16="http://schemas.microsoft.com/office/drawing/2014/main" id="{CCDF20B7-F613-2DEB-B151-758A958E4E13}"/>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7" name="Segnaposto testo 15">
            <a:extLst>
              <a:ext uri="{FF2B5EF4-FFF2-40B4-BE49-F238E27FC236}">
                <a16:creationId xmlns:a16="http://schemas.microsoft.com/office/drawing/2014/main" id="{AFC6901B-B75B-1007-5117-77CB262ED5DD}"/>
              </a:ext>
            </a:extLst>
          </p:cNvPr>
          <p:cNvSpPr>
            <a:spLocks noGrp="1"/>
          </p:cNvSpPr>
          <p:nvPr>
            <p:ph type="body" sz="quarter" idx="15"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28" name="Rettangolo 27">
            <a:extLst>
              <a:ext uri="{FF2B5EF4-FFF2-40B4-BE49-F238E27FC236}">
                <a16:creationId xmlns:a16="http://schemas.microsoft.com/office/drawing/2014/main" id="{76E62022-13BE-CDB3-7712-A950669D2FCA}"/>
              </a:ext>
            </a:extLst>
          </p:cNvPr>
          <p:cNvSpPr/>
          <p:nvPr userDrawn="1"/>
        </p:nvSpPr>
        <p:spPr>
          <a:xfrm>
            <a:off x="1196345" y="4888920"/>
            <a:ext cx="4411663" cy="930474"/>
          </a:xfrm>
          <a:prstGeom prst="rect">
            <a:avLst/>
          </a:prstGeom>
          <a:solidFill>
            <a:schemeClr val="tx2">
              <a:lumMod val="90000"/>
              <a:lumOff val="10000"/>
              <a:alpha val="60000"/>
            </a:schemeClr>
          </a:solidFill>
          <a:ln w="3175" cap="sq">
            <a:noFill/>
            <a:miter lim="800000"/>
          </a:ln>
        </p:spPr>
        <p:style>
          <a:lnRef idx="2">
            <a:schemeClr val="accent1">
              <a:shade val="15000"/>
            </a:schemeClr>
          </a:lnRef>
          <a:fillRef idx="1">
            <a:schemeClr val="accent1"/>
          </a:fillRef>
          <a:effectRef idx="0">
            <a:schemeClr val="accent1"/>
          </a:effectRef>
          <a:fontRef idx="minor">
            <a:schemeClr val="lt1"/>
          </a:fontRef>
        </p:style>
        <p:txBody>
          <a:bodyPr lIns="0" rIns="180000" rtlCol="0" anchor="ctr" anchorCtr="0"/>
          <a:lstStyle/>
          <a:p>
            <a:pPr marL="228600" lvl="0" indent="-228600">
              <a:lnSpc>
                <a:spcPct val="90000"/>
              </a:lnSpc>
              <a:spcBef>
                <a:spcPts val="1000"/>
              </a:spcBef>
              <a:buFont typeface="Arial" panose="020B0604020202020204" pitchFamily="34" charset="0"/>
              <a:buChar char="•"/>
            </a:pPr>
            <a:endParaRPr lang="it-IT" sz="2800"/>
          </a:p>
        </p:txBody>
      </p:sp>
      <p:sp>
        <p:nvSpPr>
          <p:cNvPr id="30" name="Segnaposto testo 29">
            <a:extLst>
              <a:ext uri="{FF2B5EF4-FFF2-40B4-BE49-F238E27FC236}">
                <a16:creationId xmlns:a16="http://schemas.microsoft.com/office/drawing/2014/main" id="{D420FAB9-8440-5124-23FC-D880862E853D}"/>
              </a:ext>
            </a:extLst>
          </p:cNvPr>
          <p:cNvSpPr>
            <a:spLocks noGrp="1"/>
          </p:cNvSpPr>
          <p:nvPr>
            <p:ph type="body" sz="quarter" idx="23" hasCustomPrompt="1"/>
          </p:nvPr>
        </p:nvSpPr>
        <p:spPr>
          <a:xfrm>
            <a:off x="1187450" y="4891880"/>
            <a:ext cx="4411663" cy="930275"/>
          </a:xfrm>
          <a:prstGeom prst="rect">
            <a:avLst/>
          </a:prstGeom>
        </p:spPr>
        <p:txBody>
          <a:bodyPr anchor="ctr" anchorCtr="0"/>
          <a:lstStyle>
            <a:lvl1pPr marL="0" indent="0">
              <a:buNone/>
              <a:defRPr sz="1300">
                <a:solidFill>
                  <a:schemeClr val="bg1"/>
                </a:solidFill>
                <a:latin typeface="Arial" panose="020B0604020202020204" pitchFamily="34" charset="0"/>
                <a:cs typeface="Arial" panose="020B0604020202020204" pitchFamily="34" charset="0"/>
              </a:defRPr>
            </a:lvl1pPr>
            <a:lvl2pPr>
              <a:defRPr sz="1300">
                <a:solidFill>
                  <a:schemeClr val="bg1"/>
                </a:solidFill>
                <a:latin typeface="Arial" panose="020B0604020202020204" pitchFamily="34" charset="0"/>
                <a:cs typeface="Arial" panose="020B0604020202020204" pitchFamily="34" charset="0"/>
              </a:defRPr>
            </a:lvl2pPr>
            <a:lvl3pPr>
              <a:defRPr sz="1300">
                <a:solidFill>
                  <a:schemeClr val="bg1"/>
                </a:solidFill>
                <a:latin typeface="Arial" panose="020B0604020202020204" pitchFamily="34" charset="0"/>
                <a:cs typeface="Arial" panose="020B0604020202020204" pitchFamily="34" charset="0"/>
              </a:defRPr>
            </a:lvl3pPr>
            <a:lvl4pPr>
              <a:defRPr sz="1300">
                <a:solidFill>
                  <a:schemeClr val="bg1"/>
                </a:solidFill>
                <a:latin typeface="Arial" panose="020B0604020202020204" pitchFamily="34" charset="0"/>
                <a:cs typeface="Arial" panose="020B0604020202020204" pitchFamily="34" charset="0"/>
              </a:defRPr>
            </a:lvl4pPr>
            <a:lvl5pPr>
              <a:defRPr sz="1300">
                <a:solidFill>
                  <a:schemeClr val="bg1"/>
                </a:solidFill>
                <a:latin typeface="Arial" panose="020B0604020202020204" pitchFamily="34" charset="0"/>
                <a:cs typeface="Arial" panose="020B0604020202020204" pitchFamily="34" charset="0"/>
              </a:defRPr>
            </a:lvl5pPr>
          </a:lstStyle>
          <a:p>
            <a:pPr lvl="0"/>
            <a:r>
              <a:rPr lang="it-IT" dirty="0"/>
              <a:t>Fare clic per inserire il testo sull’immagine</a:t>
            </a:r>
          </a:p>
        </p:txBody>
      </p:sp>
      <p:sp>
        <p:nvSpPr>
          <p:cNvPr id="31" name="Segnaposto immagine 18">
            <a:extLst>
              <a:ext uri="{FF2B5EF4-FFF2-40B4-BE49-F238E27FC236}">
                <a16:creationId xmlns:a16="http://schemas.microsoft.com/office/drawing/2014/main" id="{9B1AF51D-B37C-4E66-F4B8-9E4989B99118}"/>
              </a:ext>
            </a:extLst>
          </p:cNvPr>
          <p:cNvSpPr>
            <a:spLocks noGrp="1"/>
          </p:cNvSpPr>
          <p:nvPr>
            <p:ph type="pic" sz="quarter" idx="24" hasCustomPrompt="1"/>
          </p:nvPr>
        </p:nvSpPr>
        <p:spPr>
          <a:xfrm>
            <a:off x="6591300" y="2749550"/>
            <a:ext cx="4411662" cy="3060700"/>
          </a:xfrm>
          <a:prstGeom prst="rect">
            <a:avLst/>
          </a:prstGeom>
        </p:spPr>
        <p:txBody>
          <a:bodyPr/>
          <a:lstStyle>
            <a:lvl1pPr marL="0" indent="0">
              <a:buNone/>
              <a:defRPr lang="it-IT" sz="1600" kern="1200" dirty="0">
                <a:solidFill>
                  <a:srgbClr val="104862"/>
                </a:solidFill>
                <a:latin typeface="Arial" panose="020B0604020202020204" pitchFamily="34" charset="0"/>
                <a:ea typeface="+mn-ea"/>
                <a:cs typeface="Arial" panose="020B0604020202020204" pitchFamily="34" charset="0"/>
              </a:defRPr>
            </a:lvl1pPr>
          </a:lstStyle>
          <a:p>
            <a:r>
              <a:rPr lang="it-IT" dirty="0"/>
              <a:t>Clicca sull’icona per inserire l’immagine</a:t>
            </a:r>
          </a:p>
        </p:txBody>
      </p:sp>
      <p:sp>
        <p:nvSpPr>
          <p:cNvPr id="32" name="Rettangolo 31">
            <a:extLst>
              <a:ext uri="{FF2B5EF4-FFF2-40B4-BE49-F238E27FC236}">
                <a16:creationId xmlns:a16="http://schemas.microsoft.com/office/drawing/2014/main" id="{37C3DC48-3141-5E63-584A-4948C782B206}"/>
              </a:ext>
            </a:extLst>
          </p:cNvPr>
          <p:cNvSpPr/>
          <p:nvPr userDrawn="1"/>
        </p:nvSpPr>
        <p:spPr>
          <a:xfrm>
            <a:off x="6598607" y="4898064"/>
            <a:ext cx="4411663" cy="930474"/>
          </a:xfrm>
          <a:prstGeom prst="rect">
            <a:avLst/>
          </a:prstGeom>
          <a:solidFill>
            <a:schemeClr val="tx2">
              <a:lumMod val="90000"/>
              <a:lumOff val="10000"/>
              <a:alpha val="60000"/>
            </a:schemeClr>
          </a:solidFill>
          <a:ln w="3175" cap="sq">
            <a:noFill/>
            <a:miter lim="800000"/>
          </a:ln>
        </p:spPr>
        <p:style>
          <a:lnRef idx="2">
            <a:schemeClr val="accent1">
              <a:shade val="15000"/>
            </a:schemeClr>
          </a:lnRef>
          <a:fillRef idx="1">
            <a:schemeClr val="accent1"/>
          </a:fillRef>
          <a:effectRef idx="0">
            <a:schemeClr val="accent1"/>
          </a:effectRef>
          <a:fontRef idx="minor">
            <a:schemeClr val="lt1"/>
          </a:fontRef>
        </p:style>
        <p:txBody>
          <a:bodyPr lIns="0" rIns="180000" rtlCol="0" anchor="ctr" anchorCtr="0"/>
          <a:lstStyle/>
          <a:p>
            <a:pPr marL="228600" lvl="0" indent="-228600">
              <a:lnSpc>
                <a:spcPct val="90000"/>
              </a:lnSpc>
              <a:spcBef>
                <a:spcPts val="1000"/>
              </a:spcBef>
              <a:buFont typeface="Arial" panose="020B0604020202020204" pitchFamily="34" charset="0"/>
              <a:buChar char="•"/>
            </a:pPr>
            <a:endParaRPr lang="it-IT" sz="2800"/>
          </a:p>
        </p:txBody>
      </p:sp>
      <p:sp>
        <p:nvSpPr>
          <p:cNvPr id="33" name="Segnaposto testo 29">
            <a:extLst>
              <a:ext uri="{FF2B5EF4-FFF2-40B4-BE49-F238E27FC236}">
                <a16:creationId xmlns:a16="http://schemas.microsoft.com/office/drawing/2014/main" id="{954423F2-2BEB-D3F3-B6F9-CFEEE085910D}"/>
              </a:ext>
            </a:extLst>
          </p:cNvPr>
          <p:cNvSpPr>
            <a:spLocks noGrp="1"/>
          </p:cNvSpPr>
          <p:nvPr>
            <p:ph type="body" sz="quarter" idx="25" hasCustomPrompt="1"/>
          </p:nvPr>
        </p:nvSpPr>
        <p:spPr>
          <a:xfrm>
            <a:off x="6603533" y="4898064"/>
            <a:ext cx="4411663" cy="930275"/>
          </a:xfrm>
          <a:prstGeom prst="rect">
            <a:avLst/>
          </a:prstGeom>
        </p:spPr>
        <p:txBody>
          <a:bodyPr anchor="ctr" anchorCtr="0"/>
          <a:lstStyle>
            <a:lvl1pPr marL="0" indent="0">
              <a:buNone/>
              <a:defRPr sz="1300">
                <a:solidFill>
                  <a:schemeClr val="bg1"/>
                </a:solidFill>
                <a:latin typeface="Arial" panose="020B0604020202020204" pitchFamily="34" charset="0"/>
                <a:cs typeface="Arial" panose="020B0604020202020204" pitchFamily="34" charset="0"/>
              </a:defRPr>
            </a:lvl1pPr>
            <a:lvl2pPr>
              <a:defRPr sz="1300">
                <a:solidFill>
                  <a:schemeClr val="bg1"/>
                </a:solidFill>
                <a:latin typeface="Arial" panose="020B0604020202020204" pitchFamily="34" charset="0"/>
                <a:cs typeface="Arial" panose="020B0604020202020204" pitchFamily="34" charset="0"/>
              </a:defRPr>
            </a:lvl2pPr>
            <a:lvl3pPr>
              <a:defRPr sz="1300">
                <a:solidFill>
                  <a:schemeClr val="bg1"/>
                </a:solidFill>
                <a:latin typeface="Arial" panose="020B0604020202020204" pitchFamily="34" charset="0"/>
                <a:cs typeface="Arial" panose="020B0604020202020204" pitchFamily="34" charset="0"/>
              </a:defRPr>
            </a:lvl3pPr>
            <a:lvl4pPr>
              <a:defRPr sz="1300">
                <a:solidFill>
                  <a:schemeClr val="bg1"/>
                </a:solidFill>
                <a:latin typeface="Arial" panose="020B0604020202020204" pitchFamily="34" charset="0"/>
                <a:cs typeface="Arial" panose="020B0604020202020204" pitchFamily="34" charset="0"/>
              </a:defRPr>
            </a:lvl4pPr>
            <a:lvl5pPr>
              <a:defRPr sz="1300">
                <a:solidFill>
                  <a:schemeClr val="bg1"/>
                </a:solidFill>
                <a:latin typeface="Arial" panose="020B0604020202020204" pitchFamily="34" charset="0"/>
                <a:cs typeface="Arial" panose="020B0604020202020204" pitchFamily="34" charset="0"/>
              </a:defRPr>
            </a:lvl5pPr>
          </a:lstStyle>
          <a:p>
            <a:pPr lvl="0"/>
            <a:r>
              <a:rPr lang="it-IT" dirty="0"/>
              <a:t>Fare clic per inserire il testo sull’immagine</a:t>
            </a:r>
          </a:p>
        </p:txBody>
      </p:sp>
      <p:sp>
        <p:nvSpPr>
          <p:cNvPr id="34" name="Segnaposto numero diapositiva 5">
            <a:extLst>
              <a:ext uri="{FF2B5EF4-FFF2-40B4-BE49-F238E27FC236}">
                <a16:creationId xmlns:a16="http://schemas.microsoft.com/office/drawing/2014/main" id="{B75A98BE-EC9F-4FEF-4976-246BAF783BEA}"/>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Tree>
    <p:extLst>
      <p:ext uri="{BB962C8B-B14F-4D97-AF65-F5344CB8AC3E}">
        <p14:creationId xmlns:p14="http://schemas.microsoft.com/office/powerpoint/2010/main" val="204268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ppio grafico">
    <p:spTree>
      <p:nvGrpSpPr>
        <p:cNvPr id="1" name=""/>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7A4D0C5E-EB2E-BA1F-FA76-0DCD6497C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tangolo 3">
            <a:extLst>
              <a:ext uri="{FF2B5EF4-FFF2-40B4-BE49-F238E27FC236}">
                <a16:creationId xmlns:a16="http://schemas.microsoft.com/office/drawing/2014/main" id="{AD7B2625-55C3-CBBC-A401-E95AE044AFA4}"/>
              </a:ext>
            </a:extLst>
          </p:cNvPr>
          <p:cNvSpPr/>
          <p:nvPr userDrawn="1"/>
        </p:nvSpPr>
        <p:spPr>
          <a:xfrm>
            <a:off x="754754" y="1388413"/>
            <a:ext cx="10706315" cy="4831411"/>
          </a:xfrm>
          <a:prstGeom prst="rect">
            <a:avLst/>
          </a:prstGeom>
          <a:solidFill>
            <a:srgbClr val="E7ECF1">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diritto 6">
            <a:extLst>
              <a:ext uri="{FF2B5EF4-FFF2-40B4-BE49-F238E27FC236}">
                <a16:creationId xmlns:a16="http://schemas.microsoft.com/office/drawing/2014/main" id="{B18521AF-88E6-B9F4-19CE-5ACE0C4F1ACD}"/>
              </a:ext>
            </a:extLst>
          </p:cNvPr>
          <p:cNvCxnSpPr>
            <a:cxnSpLocks/>
          </p:cNvCxnSpPr>
          <p:nvPr userDrawn="1"/>
        </p:nvCxnSpPr>
        <p:spPr>
          <a:xfrm>
            <a:off x="985838" y="2135713"/>
            <a:ext cx="10211800" cy="0"/>
          </a:xfrm>
          <a:prstGeom prst="line">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cxnSp>
      <p:cxnSp>
        <p:nvCxnSpPr>
          <p:cNvPr id="8" name="Connettore diritto 7">
            <a:extLst>
              <a:ext uri="{FF2B5EF4-FFF2-40B4-BE49-F238E27FC236}">
                <a16:creationId xmlns:a16="http://schemas.microsoft.com/office/drawing/2014/main" id="{70B6DC91-D6B9-3612-BF56-7FED0254093A}"/>
              </a:ext>
            </a:extLst>
          </p:cNvPr>
          <p:cNvCxnSpPr>
            <a:cxnSpLocks/>
          </p:cNvCxnSpPr>
          <p:nvPr userDrawn="1"/>
        </p:nvCxnSpPr>
        <p:spPr>
          <a:xfrm>
            <a:off x="6107911" y="2135713"/>
            <a:ext cx="0" cy="4084111"/>
          </a:xfrm>
          <a:prstGeom prst="line">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cxnSp>
      <p:pic>
        <p:nvPicPr>
          <p:cNvPr id="9" name="Elemento grafico 8">
            <a:extLst>
              <a:ext uri="{FF2B5EF4-FFF2-40B4-BE49-F238E27FC236}">
                <a16:creationId xmlns:a16="http://schemas.microsoft.com/office/drawing/2014/main" id="{9EE7D314-F729-3C79-1D8F-8BF9B6658C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11" name="Connettore diritto 10">
            <a:extLst>
              <a:ext uri="{FF2B5EF4-FFF2-40B4-BE49-F238E27FC236}">
                <a16:creationId xmlns:a16="http://schemas.microsoft.com/office/drawing/2014/main" id="{CC0A36B3-ACDA-98BB-AA24-282BA828E567}"/>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4" name="Segnaposto testo 15">
            <a:extLst>
              <a:ext uri="{FF2B5EF4-FFF2-40B4-BE49-F238E27FC236}">
                <a16:creationId xmlns:a16="http://schemas.microsoft.com/office/drawing/2014/main" id="{4FA1F388-3739-D06A-DFA9-E8DE1BA096DD}"/>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5" name="Segnaposto numero diapositiva 5">
            <a:extLst>
              <a:ext uri="{FF2B5EF4-FFF2-40B4-BE49-F238E27FC236}">
                <a16:creationId xmlns:a16="http://schemas.microsoft.com/office/drawing/2014/main" id="{CAF11D90-FD7D-E3ED-6843-D108FE6102B6}"/>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16" name="Segnaposto testo 15">
            <a:extLst>
              <a:ext uri="{FF2B5EF4-FFF2-40B4-BE49-F238E27FC236}">
                <a16:creationId xmlns:a16="http://schemas.microsoft.com/office/drawing/2014/main" id="{43878B5A-2512-C1E8-2A32-6434A172E245}"/>
              </a:ext>
            </a:extLst>
          </p:cNvPr>
          <p:cNvSpPr>
            <a:spLocks noGrp="1"/>
          </p:cNvSpPr>
          <p:nvPr>
            <p:ph type="body" sz="quarter" idx="15" hasCustomPrompt="1"/>
          </p:nvPr>
        </p:nvSpPr>
        <p:spPr>
          <a:xfrm>
            <a:off x="754754" y="1645456"/>
            <a:ext cx="10706315"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18" name="Segnaposto grafico 17">
            <a:extLst>
              <a:ext uri="{FF2B5EF4-FFF2-40B4-BE49-F238E27FC236}">
                <a16:creationId xmlns:a16="http://schemas.microsoft.com/office/drawing/2014/main" id="{9C18585F-124D-65AB-48EA-D76639B79D8F}"/>
              </a:ext>
            </a:extLst>
          </p:cNvPr>
          <p:cNvSpPr>
            <a:spLocks noGrp="1"/>
          </p:cNvSpPr>
          <p:nvPr>
            <p:ph type="chart" sz="quarter" idx="18" hasCustomPrompt="1"/>
          </p:nvPr>
        </p:nvSpPr>
        <p:spPr>
          <a:xfrm>
            <a:off x="985838" y="2308225"/>
            <a:ext cx="4527550" cy="3640138"/>
          </a:xfrm>
          <a:prstGeom prst="rect">
            <a:avLst/>
          </a:prstGeom>
        </p:spPr>
        <p:txBody>
          <a:bodyPr/>
          <a:lstStyle>
            <a:lvl1pPr marL="0" indent="0">
              <a:buNone/>
              <a:defRPr sz="2000">
                <a:solidFill>
                  <a:srgbClr val="104862"/>
                </a:solidFill>
              </a:defRPr>
            </a:lvl1pPr>
          </a:lstStyle>
          <a:p>
            <a:r>
              <a:rPr lang="it-IT" dirty="0"/>
              <a:t>Fare clic sull’icona per inserire il grafico</a:t>
            </a:r>
          </a:p>
        </p:txBody>
      </p:sp>
      <p:sp>
        <p:nvSpPr>
          <p:cNvPr id="19" name="Segnaposto grafico 17">
            <a:extLst>
              <a:ext uri="{FF2B5EF4-FFF2-40B4-BE49-F238E27FC236}">
                <a16:creationId xmlns:a16="http://schemas.microsoft.com/office/drawing/2014/main" id="{0943820E-4E33-9D7C-A281-840EE0C3281D}"/>
              </a:ext>
            </a:extLst>
          </p:cNvPr>
          <p:cNvSpPr>
            <a:spLocks noGrp="1"/>
          </p:cNvSpPr>
          <p:nvPr>
            <p:ph type="chart" sz="quarter" idx="19" hasCustomPrompt="1"/>
          </p:nvPr>
        </p:nvSpPr>
        <p:spPr>
          <a:xfrm>
            <a:off x="6670088" y="2335886"/>
            <a:ext cx="4527550" cy="3574291"/>
          </a:xfrm>
          <a:prstGeom prst="rect">
            <a:avLst/>
          </a:prstGeom>
        </p:spPr>
        <p:txBody>
          <a:bodyPr/>
          <a:lstStyle>
            <a:lvl1pPr marL="0" indent="0">
              <a:buNone/>
              <a:defRPr sz="2000">
                <a:solidFill>
                  <a:srgbClr val="104862"/>
                </a:solidFill>
              </a:defRPr>
            </a:lvl1pPr>
          </a:lstStyle>
          <a:p>
            <a:r>
              <a:rPr lang="it-IT" dirty="0"/>
              <a:t>Fare clic sull’icona per inserire il grafico</a:t>
            </a:r>
          </a:p>
        </p:txBody>
      </p:sp>
    </p:spTree>
    <p:extLst>
      <p:ext uri="{BB962C8B-B14F-4D97-AF65-F5344CB8AC3E}">
        <p14:creationId xmlns:p14="http://schemas.microsoft.com/office/powerpoint/2010/main" val="380833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fico singolo">
    <p:spTree>
      <p:nvGrpSpPr>
        <p:cNvPr id="1" name=""/>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7A4D0C5E-EB2E-BA1F-FA76-0DCD6497C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tangolo 3">
            <a:extLst>
              <a:ext uri="{FF2B5EF4-FFF2-40B4-BE49-F238E27FC236}">
                <a16:creationId xmlns:a16="http://schemas.microsoft.com/office/drawing/2014/main" id="{AD7B2625-55C3-CBBC-A401-E95AE044AFA4}"/>
              </a:ext>
            </a:extLst>
          </p:cNvPr>
          <p:cNvSpPr/>
          <p:nvPr userDrawn="1"/>
        </p:nvSpPr>
        <p:spPr>
          <a:xfrm>
            <a:off x="754754" y="1388413"/>
            <a:ext cx="10706315" cy="4831411"/>
          </a:xfrm>
          <a:prstGeom prst="rect">
            <a:avLst/>
          </a:prstGeom>
          <a:solidFill>
            <a:srgbClr val="E7ECF1">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diritto 6">
            <a:extLst>
              <a:ext uri="{FF2B5EF4-FFF2-40B4-BE49-F238E27FC236}">
                <a16:creationId xmlns:a16="http://schemas.microsoft.com/office/drawing/2014/main" id="{B18521AF-88E6-B9F4-19CE-5ACE0C4F1ACD}"/>
              </a:ext>
            </a:extLst>
          </p:cNvPr>
          <p:cNvCxnSpPr>
            <a:cxnSpLocks/>
          </p:cNvCxnSpPr>
          <p:nvPr userDrawn="1"/>
        </p:nvCxnSpPr>
        <p:spPr>
          <a:xfrm>
            <a:off x="1166815" y="2135713"/>
            <a:ext cx="9858371" cy="0"/>
          </a:xfrm>
          <a:prstGeom prst="line">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cxnSp>
      <p:pic>
        <p:nvPicPr>
          <p:cNvPr id="9" name="Elemento grafico 8">
            <a:extLst>
              <a:ext uri="{FF2B5EF4-FFF2-40B4-BE49-F238E27FC236}">
                <a16:creationId xmlns:a16="http://schemas.microsoft.com/office/drawing/2014/main" id="{9EE7D314-F729-3C79-1D8F-8BF9B6658C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11" name="Connettore diritto 10">
            <a:extLst>
              <a:ext uri="{FF2B5EF4-FFF2-40B4-BE49-F238E27FC236}">
                <a16:creationId xmlns:a16="http://schemas.microsoft.com/office/drawing/2014/main" id="{CC0A36B3-ACDA-98BB-AA24-282BA828E567}"/>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4" name="Segnaposto testo 15">
            <a:extLst>
              <a:ext uri="{FF2B5EF4-FFF2-40B4-BE49-F238E27FC236}">
                <a16:creationId xmlns:a16="http://schemas.microsoft.com/office/drawing/2014/main" id="{4FA1F388-3739-D06A-DFA9-E8DE1BA096DD}"/>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5" name="Segnaposto numero diapositiva 5">
            <a:extLst>
              <a:ext uri="{FF2B5EF4-FFF2-40B4-BE49-F238E27FC236}">
                <a16:creationId xmlns:a16="http://schemas.microsoft.com/office/drawing/2014/main" id="{CAF11D90-FD7D-E3ED-6843-D108FE6102B6}"/>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16" name="Segnaposto testo 15">
            <a:extLst>
              <a:ext uri="{FF2B5EF4-FFF2-40B4-BE49-F238E27FC236}">
                <a16:creationId xmlns:a16="http://schemas.microsoft.com/office/drawing/2014/main" id="{43878B5A-2512-C1E8-2A32-6434A172E245}"/>
              </a:ext>
            </a:extLst>
          </p:cNvPr>
          <p:cNvSpPr>
            <a:spLocks noGrp="1"/>
          </p:cNvSpPr>
          <p:nvPr>
            <p:ph type="body" sz="quarter" idx="15" hasCustomPrompt="1"/>
          </p:nvPr>
        </p:nvSpPr>
        <p:spPr>
          <a:xfrm>
            <a:off x="754754" y="1645456"/>
            <a:ext cx="10706315"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18" name="Segnaposto grafico 17">
            <a:extLst>
              <a:ext uri="{FF2B5EF4-FFF2-40B4-BE49-F238E27FC236}">
                <a16:creationId xmlns:a16="http://schemas.microsoft.com/office/drawing/2014/main" id="{9C18585F-124D-65AB-48EA-D76639B79D8F}"/>
              </a:ext>
            </a:extLst>
          </p:cNvPr>
          <p:cNvSpPr>
            <a:spLocks noGrp="1"/>
          </p:cNvSpPr>
          <p:nvPr>
            <p:ph type="chart" sz="quarter" idx="18" hasCustomPrompt="1"/>
          </p:nvPr>
        </p:nvSpPr>
        <p:spPr>
          <a:xfrm>
            <a:off x="1066803" y="2308225"/>
            <a:ext cx="9777405" cy="3640138"/>
          </a:xfrm>
          <a:prstGeom prst="rect">
            <a:avLst/>
          </a:prstGeom>
        </p:spPr>
        <p:txBody>
          <a:bodyPr/>
          <a:lstStyle>
            <a:lvl1pPr marL="0" indent="0">
              <a:buNone/>
              <a:defRPr sz="2000">
                <a:solidFill>
                  <a:srgbClr val="104862"/>
                </a:solidFill>
              </a:defRPr>
            </a:lvl1pPr>
          </a:lstStyle>
          <a:p>
            <a:r>
              <a:rPr lang="it-IT" dirty="0"/>
              <a:t>Fare clic sull’icona per inserire il grafico</a:t>
            </a:r>
          </a:p>
        </p:txBody>
      </p:sp>
    </p:spTree>
    <p:extLst>
      <p:ext uri="{BB962C8B-B14F-4D97-AF65-F5344CB8AC3E}">
        <p14:creationId xmlns:p14="http://schemas.microsoft.com/office/powerpoint/2010/main" val="3151791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7A4D0C5E-EB2E-BA1F-FA76-0DCD6497C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tangolo 3">
            <a:extLst>
              <a:ext uri="{FF2B5EF4-FFF2-40B4-BE49-F238E27FC236}">
                <a16:creationId xmlns:a16="http://schemas.microsoft.com/office/drawing/2014/main" id="{AD7B2625-55C3-CBBC-A401-E95AE044AFA4}"/>
              </a:ext>
            </a:extLst>
          </p:cNvPr>
          <p:cNvSpPr/>
          <p:nvPr userDrawn="1"/>
        </p:nvSpPr>
        <p:spPr>
          <a:xfrm>
            <a:off x="754754" y="1388413"/>
            <a:ext cx="10706315" cy="4831411"/>
          </a:xfrm>
          <a:prstGeom prst="rect">
            <a:avLst/>
          </a:prstGeom>
          <a:solidFill>
            <a:srgbClr val="E7ECF1">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diritto 6">
            <a:extLst>
              <a:ext uri="{FF2B5EF4-FFF2-40B4-BE49-F238E27FC236}">
                <a16:creationId xmlns:a16="http://schemas.microsoft.com/office/drawing/2014/main" id="{B18521AF-88E6-B9F4-19CE-5ACE0C4F1ACD}"/>
              </a:ext>
            </a:extLst>
          </p:cNvPr>
          <p:cNvCxnSpPr>
            <a:cxnSpLocks/>
          </p:cNvCxnSpPr>
          <p:nvPr userDrawn="1"/>
        </p:nvCxnSpPr>
        <p:spPr>
          <a:xfrm>
            <a:off x="1166815" y="2135713"/>
            <a:ext cx="9858371" cy="0"/>
          </a:xfrm>
          <a:prstGeom prst="line">
            <a:avLst/>
          </a:prstGeom>
          <a:solidFill>
            <a:srgbClr val="14537F">
              <a:alpha val="60000"/>
            </a:srgb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cxnSp>
      <p:pic>
        <p:nvPicPr>
          <p:cNvPr id="9" name="Elemento grafico 8">
            <a:extLst>
              <a:ext uri="{FF2B5EF4-FFF2-40B4-BE49-F238E27FC236}">
                <a16:creationId xmlns:a16="http://schemas.microsoft.com/office/drawing/2014/main" id="{9EE7D314-F729-3C79-1D8F-8BF9B6658C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4754" y="454812"/>
            <a:ext cx="1750321" cy="367714"/>
          </a:xfrm>
          <a:prstGeom prst="rect">
            <a:avLst/>
          </a:prstGeom>
        </p:spPr>
      </p:pic>
      <p:cxnSp>
        <p:nvCxnSpPr>
          <p:cNvPr id="11" name="Connettore diritto 10">
            <a:extLst>
              <a:ext uri="{FF2B5EF4-FFF2-40B4-BE49-F238E27FC236}">
                <a16:creationId xmlns:a16="http://schemas.microsoft.com/office/drawing/2014/main" id="{CC0A36B3-ACDA-98BB-AA24-282BA828E567}"/>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14" name="Segnaposto testo 15">
            <a:extLst>
              <a:ext uri="{FF2B5EF4-FFF2-40B4-BE49-F238E27FC236}">
                <a16:creationId xmlns:a16="http://schemas.microsoft.com/office/drawing/2014/main" id="{4FA1F388-3739-D06A-DFA9-E8DE1BA096DD}"/>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15" name="Segnaposto numero diapositiva 5">
            <a:extLst>
              <a:ext uri="{FF2B5EF4-FFF2-40B4-BE49-F238E27FC236}">
                <a16:creationId xmlns:a16="http://schemas.microsoft.com/office/drawing/2014/main" id="{CAF11D90-FD7D-E3ED-6843-D108FE6102B6}"/>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16" name="Segnaposto testo 15">
            <a:extLst>
              <a:ext uri="{FF2B5EF4-FFF2-40B4-BE49-F238E27FC236}">
                <a16:creationId xmlns:a16="http://schemas.microsoft.com/office/drawing/2014/main" id="{43878B5A-2512-C1E8-2A32-6434A172E245}"/>
              </a:ext>
            </a:extLst>
          </p:cNvPr>
          <p:cNvSpPr>
            <a:spLocks noGrp="1"/>
          </p:cNvSpPr>
          <p:nvPr>
            <p:ph type="body" sz="quarter" idx="15" hasCustomPrompt="1"/>
          </p:nvPr>
        </p:nvSpPr>
        <p:spPr>
          <a:xfrm>
            <a:off x="754754" y="1645456"/>
            <a:ext cx="10706315"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5" name="Segnaposto tabella 4">
            <a:extLst>
              <a:ext uri="{FF2B5EF4-FFF2-40B4-BE49-F238E27FC236}">
                <a16:creationId xmlns:a16="http://schemas.microsoft.com/office/drawing/2014/main" id="{0796E04C-5B2F-F3C8-1676-74562D3F2DA4}"/>
              </a:ext>
            </a:extLst>
          </p:cNvPr>
          <p:cNvSpPr>
            <a:spLocks noGrp="1"/>
          </p:cNvSpPr>
          <p:nvPr>
            <p:ph type="tbl" sz="quarter" idx="18" hasCustomPrompt="1"/>
          </p:nvPr>
        </p:nvSpPr>
        <p:spPr>
          <a:xfrm>
            <a:off x="1100138" y="2281238"/>
            <a:ext cx="9925050" cy="3756025"/>
          </a:xfrm>
          <a:prstGeom prst="rect">
            <a:avLst/>
          </a:prstGeom>
        </p:spPr>
        <p:txBody>
          <a:bodyPr/>
          <a:lstStyle>
            <a:lvl1pPr marL="0" indent="0">
              <a:buNone/>
              <a:defRPr sz="2000">
                <a:solidFill>
                  <a:srgbClr val="104862"/>
                </a:solidFill>
                <a:latin typeface="Arial" panose="020B0604020202020204" pitchFamily="34" charset="0"/>
                <a:cs typeface="Arial" panose="020B0604020202020204" pitchFamily="34" charset="0"/>
              </a:defRPr>
            </a:lvl1pPr>
          </a:lstStyle>
          <a:p>
            <a:r>
              <a:rPr lang="it-IT" dirty="0"/>
              <a:t>Fare clic sull’icona per inserire la tabella</a:t>
            </a:r>
          </a:p>
        </p:txBody>
      </p:sp>
    </p:spTree>
    <p:extLst>
      <p:ext uri="{BB962C8B-B14F-4D97-AF65-F5344CB8AC3E}">
        <p14:creationId xmlns:p14="http://schemas.microsoft.com/office/powerpoint/2010/main" val="3875015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a + grande">
    <p:spTree>
      <p:nvGrpSpPr>
        <p:cNvPr id="1" name=""/>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7A4D0C5E-EB2E-BA1F-FA76-0DCD6497C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Elemento grafico 1">
            <a:extLst>
              <a:ext uri="{FF2B5EF4-FFF2-40B4-BE49-F238E27FC236}">
                <a16:creationId xmlns:a16="http://schemas.microsoft.com/office/drawing/2014/main" id="{DAAB6DDD-7066-9F0E-3CCC-1A2F23EB05B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14394" y="2577374"/>
            <a:ext cx="1507365" cy="316673"/>
          </a:xfrm>
          <a:prstGeom prst="rect">
            <a:avLst/>
          </a:prstGeom>
        </p:spPr>
      </p:pic>
      <p:sp>
        <p:nvSpPr>
          <p:cNvPr id="10" name="Rettangolo 9">
            <a:extLst>
              <a:ext uri="{FF2B5EF4-FFF2-40B4-BE49-F238E27FC236}">
                <a16:creationId xmlns:a16="http://schemas.microsoft.com/office/drawing/2014/main" id="{7B12F760-8649-C93C-F164-23F1E8ECEB07}"/>
              </a:ext>
            </a:extLst>
          </p:cNvPr>
          <p:cNvSpPr/>
          <p:nvPr userDrawn="1"/>
        </p:nvSpPr>
        <p:spPr>
          <a:xfrm>
            <a:off x="2136152" y="0"/>
            <a:ext cx="10055847" cy="6858000"/>
          </a:xfrm>
          <a:prstGeom prst="rect">
            <a:avLst/>
          </a:prstGeom>
          <a:solidFill>
            <a:schemeClr val="bg1">
              <a:alpha val="60000"/>
            </a:schemeClr>
          </a:solidFill>
          <a:ln w="3175" cap="sq">
            <a:solidFill>
              <a:srgbClr val="C3CFDF"/>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latin typeface="Arial" panose="020B0604020202020204" pitchFamily="34" charset="0"/>
              <a:cs typeface="Arial" panose="020B0604020202020204" pitchFamily="34" charset="0"/>
            </a:endParaRPr>
          </a:p>
        </p:txBody>
      </p:sp>
      <p:sp>
        <p:nvSpPr>
          <p:cNvPr id="12" name="Segnaposto tabella 4">
            <a:extLst>
              <a:ext uri="{FF2B5EF4-FFF2-40B4-BE49-F238E27FC236}">
                <a16:creationId xmlns:a16="http://schemas.microsoft.com/office/drawing/2014/main" id="{A5E1B32D-3277-0CA9-8229-17F6BD9C9962}"/>
              </a:ext>
            </a:extLst>
          </p:cNvPr>
          <p:cNvSpPr>
            <a:spLocks noGrp="1"/>
          </p:cNvSpPr>
          <p:nvPr>
            <p:ph type="tbl" sz="quarter" idx="18" hasCustomPrompt="1"/>
          </p:nvPr>
        </p:nvSpPr>
        <p:spPr>
          <a:xfrm>
            <a:off x="2352582" y="221942"/>
            <a:ext cx="9632272" cy="6436310"/>
          </a:xfrm>
          <a:prstGeom prst="rect">
            <a:avLst/>
          </a:prstGeom>
        </p:spPr>
        <p:txBody>
          <a:bodyPr/>
          <a:lstStyle>
            <a:lvl1pPr marL="0" indent="0">
              <a:buNone/>
              <a:defRPr sz="2000">
                <a:solidFill>
                  <a:srgbClr val="104862"/>
                </a:solidFill>
                <a:latin typeface="Arial" panose="020B0604020202020204" pitchFamily="34" charset="0"/>
                <a:cs typeface="Arial" panose="020B0604020202020204" pitchFamily="34" charset="0"/>
              </a:defRPr>
            </a:lvl1pPr>
          </a:lstStyle>
          <a:p>
            <a:r>
              <a:rPr lang="it-IT" dirty="0"/>
              <a:t>Fare clic sull’icona per inserire la tabella</a:t>
            </a:r>
          </a:p>
        </p:txBody>
      </p:sp>
      <p:sp>
        <p:nvSpPr>
          <p:cNvPr id="18" name="Segnaposto testo 16">
            <a:extLst>
              <a:ext uri="{FF2B5EF4-FFF2-40B4-BE49-F238E27FC236}">
                <a16:creationId xmlns:a16="http://schemas.microsoft.com/office/drawing/2014/main" id="{FD07B064-1AEA-0B80-9737-F02B9C6A5EE7}"/>
              </a:ext>
            </a:extLst>
          </p:cNvPr>
          <p:cNvSpPr>
            <a:spLocks noGrp="1"/>
          </p:cNvSpPr>
          <p:nvPr>
            <p:ph type="body" sz="quarter" idx="19" hasCustomPrompt="1"/>
          </p:nvPr>
        </p:nvSpPr>
        <p:spPr>
          <a:xfrm>
            <a:off x="309631" y="3076127"/>
            <a:ext cx="1428610" cy="1247775"/>
          </a:xfrm>
          <a:prstGeom prst="rect">
            <a:avLst/>
          </a:prstGeom>
          <a:solidFill>
            <a:schemeClr val="bg2">
              <a:alpha val="30196"/>
            </a:schemeClr>
          </a:solidFill>
          <a:ln w="6350" cap="sq">
            <a:solidFill>
              <a:srgbClr val="DDE4ED"/>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buNone/>
              <a:defRPr lang="it-IT" sz="1400" smtClean="0">
                <a:solidFill>
                  <a:srgbClr val="104862"/>
                </a:solidFill>
                <a:latin typeface="Arial" panose="020B0604020202020204" pitchFamily="34" charset="0"/>
                <a:cs typeface="Arial" panose="020B0604020202020204" pitchFamily="34" charset="0"/>
              </a:defRPr>
            </a:lvl1pPr>
            <a:lvl2pPr marL="228600" indent="0">
              <a:buNone/>
              <a:defRPr lang="it-IT" sz="1800" smtClean="0">
                <a:solidFill>
                  <a:schemeClr val="lt1"/>
                </a:solidFill>
              </a:defRPr>
            </a:lvl2pPr>
            <a:lvl3pPr marL="685800" indent="0">
              <a:buNone/>
              <a:defRPr lang="it-IT" sz="1800" smtClean="0">
                <a:solidFill>
                  <a:schemeClr val="lt1"/>
                </a:solidFill>
              </a:defRPr>
            </a:lvl3pPr>
            <a:lvl4pPr>
              <a:defRPr lang="it-IT" smtClean="0">
                <a:solidFill>
                  <a:schemeClr val="lt1"/>
                </a:solidFill>
              </a:defRPr>
            </a:lvl4pPr>
            <a:lvl5pPr>
              <a:defRPr lang="it-IT">
                <a:solidFill>
                  <a:schemeClr val="lt1"/>
                </a:solidFill>
              </a:defRPr>
            </a:lvl5pPr>
          </a:lstStyle>
          <a:p>
            <a:pPr marL="0" lvl="0" algn="ctr"/>
            <a:r>
              <a:rPr lang="it-IT" dirty="0"/>
              <a:t>Fare clic per titolo del grafico su più righe</a:t>
            </a:r>
          </a:p>
        </p:txBody>
      </p:sp>
    </p:spTree>
    <p:extLst>
      <p:ext uri="{BB962C8B-B14F-4D97-AF65-F5344CB8AC3E}">
        <p14:creationId xmlns:p14="http://schemas.microsoft.com/office/powerpoint/2010/main" val="3435209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ica">
    <p:spTree>
      <p:nvGrpSpPr>
        <p:cNvPr id="1" name=""/>
        <p:cNvGrpSpPr/>
        <p:nvPr/>
      </p:nvGrpSpPr>
      <p:grpSpPr>
        <a:xfrm>
          <a:off x="0" y="0"/>
          <a:ext cx="0" cy="0"/>
          <a:chOff x="0" y="0"/>
          <a:chExt cx="0" cy="0"/>
        </a:xfrm>
      </p:grpSpPr>
      <p:pic>
        <p:nvPicPr>
          <p:cNvPr id="5" name="Immagine 4" descr="Immagine che contiene bianco, design, grafica vettoriale, arte&#10;&#10;Descrizione generata automaticamente">
            <a:extLst>
              <a:ext uri="{FF2B5EF4-FFF2-40B4-BE49-F238E27FC236}">
                <a16:creationId xmlns:a16="http://schemas.microsoft.com/office/drawing/2014/main" id="{647F07B4-EDFA-FFB4-0329-5CED6222166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0" name="Immagine 19" descr="Immagine che contiene design, grafica vettoriale&#10;&#10;Descrizione generata automaticamente">
            <a:extLst>
              <a:ext uri="{FF2B5EF4-FFF2-40B4-BE49-F238E27FC236}">
                <a16:creationId xmlns:a16="http://schemas.microsoft.com/office/drawing/2014/main" id="{66D93366-FB52-E2B9-9F0D-52C0C18952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Elemento grafico 22">
            <a:extLst>
              <a:ext uri="{FF2B5EF4-FFF2-40B4-BE49-F238E27FC236}">
                <a16:creationId xmlns:a16="http://schemas.microsoft.com/office/drawing/2014/main" id="{6612D876-FC34-8AC3-4A65-9F3BBA0EF3F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cxnSp>
        <p:nvCxnSpPr>
          <p:cNvPr id="24" name="Connettore diritto 23">
            <a:extLst>
              <a:ext uri="{FF2B5EF4-FFF2-40B4-BE49-F238E27FC236}">
                <a16:creationId xmlns:a16="http://schemas.microsoft.com/office/drawing/2014/main" id="{40963551-BDBF-AAFD-7DF5-4085BED6995B}"/>
              </a:ext>
            </a:extLst>
          </p:cNvPr>
          <p:cNvCxnSpPr>
            <a:cxnSpLocks/>
          </p:cNvCxnSpPr>
          <p:nvPr userDrawn="1"/>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cxnSp>
        <p:nvCxnSpPr>
          <p:cNvPr id="25" name="Connettore diritto 24">
            <a:extLst>
              <a:ext uri="{FF2B5EF4-FFF2-40B4-BE49-F238E27FC236}">
                <a16:creationId xmlns:a16="http://schemas.microsoft.com/office/drawing/2014/main" id="{67E000A9-9519-EA78-FB90-1F0C5DA243D4}"/>
              </a:ext>
            </a:extLst>
          </p:cNvPr>
          <p:cNvCxnSpPr>
            <a:cxnSpLocks/>
          </p:cNvCxnSpPr>
          <p:nvPr userDrawn="1"/>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26" name="Segnaposto testo 15">
            <a:extLst>
              <a:ext uri="{FF2B5EF4-FFF2-40B4-BE49-F238E27FC236}">
                <a16:creationId xmlns:a16="http://schemas.microsoft.com/office/drawing/2014/main" id="{620B8528-A0FB-91EC-A6AC-3DE1AB30E848}"/>
              </a:ext>
            </a:extLst>
          </p:cNvPr>
          <p:cNvSpPr>
            <a:spLocks noGrp="1"/>
          </p:cNvSpPr>
          <p:nvPr>
            <p:ph type="body" sz="quarter" idx="17" hasCustomPrompt="1"/>
          </p:nvPr>
        </p:nvSpPr>
        <p:spPr>
          <a:xfrm>
            <a:off x="2708269" y="495873"/>
            <a:ext cx="9215505" cy="313932"/>
          </a:xfrm>
          <a:prstGeom prst="rect">
            <a:avLst/>
          </a:prstGeom>
          <a:noFill/>
        </p:spPr>
        <p:txBody>
          <a:bodyPr vert="horz" wrap="square" lIns="91440" tIns="45720" rIns="91440" bIns="45720" rtlCol="0" anchor="ctr">
            <a:spAutoFit/>
          </a:bodyPr>
          <a:lstStyle>
            <a:lvl1pPr>
              <a:defRPr lang="it-IT" sz="1600" dirty="0">
                <a:solidFill>
                  <a:srgbClr val="104862"/>
                </a:solidFill>
                <a:latin typeface="Arial" panose="020B0604020202020204" pitchFamily="34" charset="0"/>
                <a:cs typeface="Arial" panose="020B0604020202020204" pitchFamily="34" charset="0"/>
              </a:defRPr>
            </a:lvl1pPr>
          </a:lstStyle>
          <a:p>
            <a:pPr marL="0" lvl="0">
              <a:spcBef>
                <a:spcPct val="0"/>
              </a:spcBef>
              <a:buNone/>
            </a:pPr>
            <a:r>
              <a:rPr lang="it-IT" dirty="0"/>
              <a:t>Fare clic per ripetere il titolo della presentazione</a:t>
            </a:r>
          </a:p>
        </p:txBody>
      </p:sp>
      <p:sp>
        <p:nvSpPr>
          <p:cNvPr id="27" name="Segnaposto testo 15">
            <a:extLst>
              <a:ext uri="{FF2B5EF4-FFF2-40B4-BE49-F238E27FC236}">
                <a16:creationId xmlns:a16="http://schemas.microsoft.com/office/drawing/2014/main" id="{048B90D7-2C79-104E-CCC2-89C3D70BE70B}"/>
              </a:ext>
            </a:extLst>
          </p:cNvPr>
          <p:cNvSpPr>
            <a:spLocks noGrp="1"/>
          </p:cNvSpPr>
          <p:nvPr>
            <p:ph type="body" sz="quarter" idx="15" hasCustomPrompt="1"/>
          </p:nvPr>
        </p:nvSpPr>
        <p:spPr>
          <a:xfrm>
            <a:off x="0" y="1645456"/>
            <a:ext cx="12192000" cy="433388"/>
          </a:xfrm>
          <a:prstGeom prst="rect">
            <a:avLst/>
          </a:prstGeom>
        </p:spPr>
        <p:txBody>
          <a:bodyPr/>
          <a:lstStyle>
            <a:lvl1pPr marL="0" indent="0" algn="ctr" defTabSz="914400" rtl="0" eaLnBrk="1" latinLnBrk="0" hangingPunct="1">
              <a:buNone/>
              <a:defRPr lang="it-IT" sz="2200" b="1" kern="1200" dirty="0" smtClean="0">
                <a:solidFill>
                  <a:srgbClr val="104862"/>
                </a:solidFill>
                <a:latin typeface="Arial" panose="020B0604020202020204" pitchFamily="34" charset="0"/>
                <a:ea typeface="+mn-ea"/>
                <a:cs typeface="Arial" panose="020B0604020202020204" pitchFamily="34" charset="0"/>
              </a:defRPr>
            </a:lvl1pPr>
            <a:lvl2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2pPr>
            <a:lvl3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3pPr>
            <a:lvl4pPr marL="0" algn="ctr" defTabSz="914400" rtl="0" eaLnBrk="1" latinLnBrk="0" hangingPunct="1">
              <a:defRPr lang="it-IT" sz="2200" b="1" kern="1200" dirty="0" smtClean="0">
                <a:solidFill>
                  <a:srgbClr val="104862"/>
                </a:solidFill>
                <a:latin typeface="Arial" panose="020B0604020202020204" pitchFamily="34" charset="0"/>
                <a:ea typeface="+mn-ea"/>
                <a:cs typeface="Arial" panose="020B0604020202020204" pitchFamily="34" charset="0"/>
              </a:defRPr>
            </a:lvl4pPr>
            <a:lvl5pPr marL="0" algn="ctr" defTabSz="914400" rtl="0" eaLnBrk="1" latinLnBrk="0" hangingPunct="1">
              <a:defRPr lang="it-IT" sz="2200" b="1" kern="1200" dirty="0">
                <a:solidFill>
                  <a:srgbClr val="104862"/>
                </a:solidFill>
                <a:latin typeface="Arial" panose="020B0604020202020204" pitchFamily="34" charset="0"/>
                <a:ea typeface="+mn-ea"/>
                <a:cs typeface="Arial" panose="020B0604020202020204" pitchFamily="34" charset="0"/>
              </a:defRPr>
            </a:lvl5pPr>
          </a:lstStyle>
          <a:p>
            <a:pPr lvl="0"/>
            <a:r>
              <a:rPr lang="it-IT" dirty="0"/>
              <a:t>Fare clic per inserire il titolo della diapositiva</a:t>
            </a:r>
          </a:p>
        </p:txBody>
      </p:sp>
      <p:sp>
        <p:nvSpPr>
          <p:cNvPr id="33" name="Segnaposto numero diapositiva 5">
            <a:extLst>
              <a:ext uri="{FF2B5EF4-FFF2-40B4-BE49-F238E27FC236}">
                <a16:creationId xmlns:a16="http://schemas.microsoft.com/office/drawing/2014/main" id="{B73FDF58-3520-582C-D56B-80E45CC1B233}"/>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
        <p:nvSpPr>
          <p:cNvPr id="35" name="Segnaposto contenuto 34">
            <a:extLst>
              <a:ext uri="{FF2B5EF4-FFF2-40B4-BE49-F238E27FC236}">
                <a16:creationId xmlns:a16="http://schemas.microsoft.com/office/drawing/2014/main" id="{B1125E17-15F6-AEA1-D9C8-4FD5A6696C93}"/>
              </a:ext>
            </a:extLst>
          </p:cNvPr>
          <p:cNvSpPr>
            <a:spLocks noGrp="1"/>
          </p:cNvSpPr>
          <p:nvPr>
            <p:ph sz="quarter" idx="18"/>
          </p:nvPr>
        </p:nvSpPr>
        <p:spPr>
          <a:xfrm>
            <a:off x="523875" y="2405063"/>
            <a:ext cx="5237163" cy="3746500"/>
          </a:xfrm>
          <a:prstGeom prst="rect">
            <a:avLst/>
          </a:prstGeom>
        </p:spPr>
        <p:txBody>
          <a:bodyPr/>
          <a:lstStyle>
            <a:lvl1pPr>
              <a:defRPr sz="2000">
                <a:solidFill>
                  <a:srgbClr val="104862"/>
                </a:solidFill>
                <a:latin typeface="Arial" panose="020B0604020202020204" pitchFamily="34" charset="0"/>
                <a:cs typeface="Arial" panose="020B0604020202020204" pitchFamily="34" charset="0"/>
              </a:defRPr>
            </a:lvl1pPr>
            <a:lvl2pPr>
              <a:defRPr sz="2000">
                <a:solidFill>
                  <a:srgbClr val="104862"/>
                </a:solidFill>
                <a:latin typeface="Arial" panose="020B0604020202020204" pitchFamily="34" charset="0"/>
                <a:cs typeface="Arial" panose="020B0604020202020204" pitchFamily="34" charset="0"/>
              </a:defRPr>
            </a:lvl2pPr>
            <a:lvl3pPr>
              <a:defRPr sz="1800">
                <a:solidFill>
                  <a:srgbClr val="104862"/>
                </a:solidFill>
                <a:latin typeface="Arial" panose="020B0604020202020204" pitchFamily="34" charset="0"/>
                <a:cs typeface="Arial" panose="020B0604020202020204" pitchFamily="34" charset="0"/>
              </a:defRPr>
            </a:lvl3pPr>
            <a:lvl4pPr>
              <a:defRPr sz="1600">
                <a:solidFill>
                  <a:srgbClr val="104862"/>
                </a:solidFill>
                <a:latin typeface="Arial" panose="020B0604020202020204" pitchFamily="34" charset="0"/>
                <a:cs typeface="Arial" panose="020B0604020202020204" pitchFamily="34" charset="0"/>
              </a:defRPr>
            </a:lvl4pPr>
            <a:lvl5pPr>
              <a:defRPr sz="1400">
                <a:solidFill>
                  <a:srgbClr val="104862"/>
                </a:solidFill>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36" name="Segnaposto contenuto 34">
            <a:extLst>
              <a:ext uri="{FF2B5EF4-FFF2-40B4-BE49-F238E27FC236}">
                <a16:creationId xmlns:a16="http://schemas.microsoft.com/office/drawing/2014/main" id="{F1BFB0F1-8B53-C9E3-F4B7-A1B44D99F8D6}"/>
              </a:ext>
            </a:extLst>
          </p:cNvPr>
          <p:cNvSpPr>
            <a:spLocks noGrp="1"/>
          </p:cNvSpPr>
          <p:nvPr>
            <p:ph sz="quarter" idx="19"/>
          </p:nvPr>
        </p:nvSpPr>
        <p:spPr>
          <a:xfrm>
            <a:off x="6430962" y="2405063"/>
            <a:ext cx="5237163" cy="3746500"/>
          </a:xfrm>
          <a:prstGeom prst="rect">
            <a:avLst/>
          </a:prstGeom>
        </p:spPr>
        <p:txBody>
          <a:bodyPr/>
          <a:lstStyle>
            <a:lvl1pPr>
              <a:defRPr sz="2000">
                <a:solidFill>
                  <a:srgbClr val="104862"/>
                </a:solidFill>
                <a:latin typeface="Arial" panose="020B0604020202020204" pitchFamily="34" charset="0"/>
                <a:cs typeface="Arial" panose="020B0604020202020204" pitchFamily="34" charset="0"/>
              </a:defRPr>
            </a:lvl1pPr>
            <a:lvl2pPr>
              <a:defRPr sz="2000">
                <a:solidFill>
                  <a:srgbClr val="104862"/>
                </a:solidFill>
                <a:latin typeface="Arial" panose="020B0604020202020204" pitchFamily="34" charset="0"/>
                <a:cs typeface="Arial" panose="020B0604020202020204" pitchFamily="34" charset="0"/>
              </a:defRPr>
            </a:lvl2pPr>
            <a:lvl3pPr>
              <a:defRPr sz="1800">
                <a:solidFill>
                  <a:srgbClr val="104862"/>
                </a:solidFill>
                <a:latin typeface="Arial" panose="020B0604020202020204" pitchFamily="34" charset="0"/>
                <a:cs typeface="Arial" panose="020B0604020202020204" pitchFamily="34" charset="0"/>
              </a:defRPr>
            </a:lvl3pPr>
            <a:lvl4pPr>
              <a:defRPr sz="1600">
                <a:solidFill>
                  <a:srgbClr val="104862"/>
                </a:solidFill>
                <a:latin typeface="Arial" panose="020B0604020202020204" pitchFamily="34" charset="0"/>
                <a:cs typeface="Arial" panose="020B0604020202020204" pitchFamily="34" charset="0"/>
              </a:defRPr>
            </a:lvl4pPr>
            <a:lvl5pPr>
              <a:defRPr sz="1400">
                <a:solidFill>
                  <a:srgbClr val="104862"/>
                </a:solidFill>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97005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pic>
        <p:nvPicPr>
          <p:cNvPr id="5" name="Immagine 4" descr="Immagine che contiene bianco, design, grafica vettoriale, arte&#10;&#10;Descrizione generata automaticamente">
            <a:extLst>
              <a:ext uri="{FF2B5EF4-FFF2-40B4-BE49-F238E27FC236}">
                <a16:creationId xmlns:a16="http://schemas.microsoft.com/office/drawing/2014/main" id="{647F07B4-EDFA-FFB4-0329-5CED6222166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0" name="Immagine 19" descr="Immagine che contiene design, grafica vettoriale&#10;&#10;Descrizione generata automaticamente">
            <a:extLst>
              <a:ext uri="{FF2B5EF4-FFF2-40B4-BE49-F238E27FC236}">
                <a16:creationId xmlns:a16="http://schemas.microsoft.com/office/drawing/2014/main" id="{66D93366-FB52-E2B9-9F0D-52C0C18952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8739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pertia Sezione Titolo Breve">
    <p:spTree>
      <p:nvGrpSpPr>
        <p:cNvPr id="1" name=""/>
        <p:cNvGrpSpPr/>
        <p:nvPr/>
      </p:nvGrpSpPr>
      <p:grpSpPr>
        <a:xfrm>
          <a:off x="0" y="0"/>
          <a:ext cx="0" cy="0"/>
          <a:chOff x="0" y="0"/>
          <a:chExt cx="0" cy="0"/>
        </a:xfrm>
      </p:grpSpPr>
      <p:pic>
        <p:nvPicPr>
          <p:cNvPr id="11" name="Elemento grafico 10">
            <a:extLst>
              <a:ext uri="{FF2B5EF4-FFF2-40B4-BE49-F238E27FC236}">
                <a16:creationId xmlns:a16="http://schemas.microsoft.com/office/drawing/2014/main" id="{A3AC7E07-A101-F86D-DC3F-AFDE264D30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7868" y="2162376"/>
            <a:ext cx="2488308" cy="522753"/>
          </a:xfrm>
          <a:prstGeom prst="rect">
            <a:avLst/>
          </a:prstGeom>
        </p:spPr>
      </p:pic>
      <p:pic>
        <p:nvPicPr>
          <p:cNvPr id="21" name="Immagine 20" descr="Immagine che contiene nebbia, schermata, blu, arte&#10;&#10;Descrizione generata automaticamente">
            <a:extLst>
              <a:ext uri="{FF2B5EF4-FFF2-40B4-BE49-F238E27FC236}">
                <a16:creationId xmlns:a16="http://schemas.microsoft.com/office/drawing/2014/main" id="{DFD241ED-4929-2F37-B865-8174FA0D2F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Rettangolo 22">
            <a:extLst>
              <a:ext uri="{FF2B5EF4-FFF2-40B4-BE49-F238E27FC236}">
                <a16:creationId xmlns:a16="http://schemas.microsoft.com/office/drawing/2014/main" id="{273E17CD-1E80-2701-6902-465B777B2E9E}"/>
              </a:ext>
            </a:extLst>
          </p:cNvPr>
          <p:cNvSpPr/>
          <p:nvPr userDrawn="1"/>
        </p:nvSpPr>
        <p:spPr>
          <a:xfrm>
            <a:off x="4800739" y="2133739"/>
            <a:ext cx="2590523" cy="2590523"/>
          </a:xfrm>
          <a:prstGeom prst="rect">
            <a:avLst/>
          </a:prstGeom>
          <a:solidFill>
            <a:srgbClr val="577D9E">
              <a:alpha val="30196"/>
            </a:srgbClr>
          </a:solidFill>
          <a:ln w="6350" cap="sq">
            <a:solidFill>
              <a:srgbClr val="DDE4ED"/>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200" b="1" dirty="0">
              <a:solidFill>
                <a:schemeClr val="bg1"/>
              </a:solidFill>
              <a:latin typeface="Arial" panose="020B0604020202020204" pitchFamily="34" charset="0"/>
              <a:cs typeface="Arial" panose="020B0604020202020204" pitchFamily="34" charset="0"/>
            </a:endParaRPr>
          </a:p>
        </p:txBody>
      </p:sp>
      <p:sp>
        <p:nvSpPr>
          <p:cNvPr id="27" name="Titolo 25">
            <a:extLst>
              <a:ext uri="{FF2B5EF4-FFF2-40B4-BE49-F238E27FC236}">
                <a16:creationId xmlns:a16="http://schemas.microsoft.com/office/drawing/2014/main" id="{2781CE77-44D3-9888-AB58-713D5470B461}"/>
              </a:ext>
            </a:extLst>
          </p:cNvPr>
          <p:cNvSpPr>
            <a:spLocks noGrp="1"/>
          </p:cNvSpPr>
          <p:nvPr>
            <p:ph type="title" hasCustomPrompt="1"/>
          </p:nvPr>
        </p:nvSpPr>
        <p:spPr>
          <a:xfrm>
            <a:off x="5115349" y="2837240"/>
            <a:ext cx="1961302" cy="1325563"/>
          </a:xfrm>
          <a:prstGeom prst="rect">
            <a:avLst/>
          </a:prstGeom>
        </p:spPr>
        <p:txBody>
          <a:bodyPr/>
          <a:lstStyle>
            <a:lvl1pPr algn="ctr">
              <a:defRPr lang="it-IT" sz="2200" b="1" kern="1200">
                <a:solidFill>
                  <a:schemeClr val="bg1"/>
                </a:solidFill>
                <a:latin typeface="Arial" panose="020B0604020202020204" pitchFamily="34" charset="0"/>
                <a:ea typeface="+mn-ea"/>
                <a:cs typeface="Arial" panose="020B0604020202020204" pitchFamily="34" charset="0"/>
              </a:defRPr>
            </a:lvl1pPr>
          </a:lstStyle>
          <a:p>
            <a:r>
              <a:rPr lang="it-IT" dirty="0"/>
              <a:t>Fare clic per inserire il titolo della diapositiva</a:t>
            </a:r>
          </a:p>
        </p:txBody>
      </p:sp>
      <p:pic>
        <p:nvPicPr>
          <p:cNvPr id="3" name="Elemento grafico 2">
            <a:extLst>
              <a:ext uri="{FF2B5EF4-FFF2-40B4-BE49-F238E27FC236}">
                <a16:creationId xmlns:a16="http://schemas.microsoft.com/office/drawing/2014/main" id="{20F4CB31-391D-14E5-8176-67924A289E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54754" y="432431"/>
            <a:ext cx="1750321" cy="367714"/>
          </a:xfrm>
          <a:prstGeom prst="rect">
            <a:avLst/>
          </a:prstGeom>
        </p:spPr>
      </p:pic>
    </p:spTree>
    <p:extLst>
      <p:ext uri="{BB962C8B-B14F-4D97-AF65-F5344CB8AC3E}">
        <p14:creationId xmlns:p14="http://schemas.microsoft.com/office/powerpoint/2010/main" val="3854832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pertia Sezione Titolo Lungo">
    <p:spTree>
      <p:nvGrpSpPr>
        <p:cNvPr id="1" name=""/>
        <p:cNvGrpSpPr/>
        <p:nvPr/>
      </p:nvGrpSpPr>
      <p:grpSpPr>
        <a:xfrm>
          <a:off x="0" y="0"/>
          <a:ext cx="0" cy="0"/>
          <a:chOff x="0" y="0"/>
          <a:chExt cx="0" cy="0"/>
        </a:xfrm>
      </p:grpSpPr>
      <p:pic>
        <p:nvPicPr>
          <p:cNvPr id="11" name="Elemento grafico 10">
            <a:extLst>
              <a:ext uri="{FF2B5EF4-FFF2-40B4-BE49-F238E27FC236}">
                <a16:creationId xmlns:a16="http://schemas.microsoft.com/office/drawing/2014/main" id="{A3AC7E07-A101-F86D-DC3F-AFDE264D30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7868" y="2162376"/>
            <a:ext cx="2488308" cy="522753"/>
          </a:xfrm>
          <a:prstGeom prst="rect">
            <a:avLst/>
          </a:prstGeom>
        </p:spPr>
      </p:pic>
      <p:pic>
        <p:nvPicPr>
          <p:cNvPr id="21" name="Immagine 20" descr="Immagine che contiene nebbia, schermata, blu, arte&#10;&#10;Descrizione generata automaticamente">
            <a:extLst>
              <a:ext uri="{FF2B5EF4-FFF2-40B4-BE49-F238E27FC236}">
                <a16:creationId xmlns:a16="http://schemas.microsoft.com/office/drawing/2014/main" id="{DFD241ED-4929-2F37-B865-8174FA0D2F4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ttangolo 1">
            <a:extLst>
              <a:ext uri="{FF2B5EF4-FFF2-40B4-BE49-F238E27FC236}">
                <a16:creationId xmlns:a16="http://schemas.microsoft.com/office/drawing/2014/main" id="{EF55FCB6-A31C-47B7-504E-DD1C7768390A}"/>
              </a:ext>
            </a:extLst>
          </p:cNvPr>
          <p:cNvSpPr/>
          <p:nvPr userDrawn="1"/>
        </p:nvSpPr>
        <p:spPr>
          <a:xfrm>
            <a:off x="1472838" y="2957582"/>
            <a:ext cx="9246325" cy="942836"/>
          </a:xfrm>
          <a:prstGeom prst="rect">
            <a:avLst/>
          </a:prstGeom>
          <a:solidFill>
            <a:srgbClr val="577D9E">
              <a:alpha val="30196"/>
            </a:srgbClr>
          </a:solidFill>
          <a:ln w="6350" cap="sq">
            <a:solidFill>
              <a:srgbClr val="DDE4ED"/>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200" b="1" dirty="0">
              <a:solidFill>
                <a:schemeClr val="bg1"/>
              </a:solidFill>
              <a:latin typeface="Arial" panose="020B0604020202020204" pitchFamily="34" charset="0"/>
              <a:cs typeface="Arial" panose="020B0604020202020204" pitchFamily="34" charset="0"/>
            </a:endParaRPr>
          </a:p>
        </p:txBody>
      </p:sp>
      <p:sp>
        <p:nvSpPr>
          <p:cNvPr id="4" name="Titolo 2">
            <a:extLst>
              <a:ext uri="{FF2B5EF4-FFF2-40B4-BE49-F238E27FC236}">
                <a16:creationId xmlns:a16="http://schemas.microsoft.com/office/drawing/2014/main" id="{2D2DC06D-5902-2B84-1300-C46891B59B9C}"/>
              </a:ext>
            </a:extLst>
          </p:cNvPr>
          <p:cNvSpPr>
            <a:spLocks noGrp="1"/>
          </p:cNvSpPr>
          <p:nvPr>
            <p:ph type="title" hasCustomPrompt="1"/>
          </p:nvPr>
        </p:nvSpPr>
        <p:spPr>
          <a:xfrm>
            <a:off x="1472837" y="2961655"/>
            <a:ext cx="9246326" cy="942836"/>
          </a:xfrm>
          <a:prstGeom prst="rect">
            <a:avLst/>
          </a:prstGeom>
        </p:spPr>
        <p:txBody>
          <a:bodyPr anchor="ctr"/>
          <a:lstStyle>
            <a:lvl1pPr algn="ctr">
              <a:defRPr lang="it-IT" sz="2200" b="1" kern="1200">
                <a:solidFill>
                  <a:schemeClr val="bg1"/>
                </a:solidFill>
                <a:latin typeface="Arial" panose="020B0604020202020204" pitchFamily="34" charset="0"/>
                <a:ea typeface="+mn-ea"/>
                <a:cs typeface="Arial" panose="020B0604020202020204" pitchFamily="34" charset="0"/>
              </a:defRPr>
            </a:lvl1pPr>
          </a:lstStyle>
          <a:p>
            <a:r>
              <a:rPr lang="it-IT" dirty="0"/>
              <a:t>Fare clic per modificare lo stile del titolo della sezione</a:t>
            </a:r>
          </a:p>
        </p:txBody>
      </p:sp>
      <p:pic>
        <p:nvPicPr>
          <p:cNvPr id="3" name="Elemento grafico 2">
            <a:extLst>
              <a:ext uri="{FF2B5EF4-FFF2-40B4-BE49-F238E27FC236}">
                <a16:creationId xmlns:a16="http://schemas.microsoft.com/office/drawing/2014/main" id="{35154B04-3063-35C4-B7E8-E76D4CC82E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54754" y="432431"/>
            <a:ext cx="1750321" cy="367714"/>
          </a:xfrm>
          <a:prstGeom prst="rect">
            <a:avLst/>
          </a:prstGeom>
        </p:spPr>
      </p:pic>
    </p:spTree>
    <p:extLst>
      <p:ext uri="{BB962C8B-B14F-4D97-AF65-F5344CB8AC3E}">
        <p14:creationId xmlns:p14="http://schemas.microsoft.com/office/powerpoint/2010/main" val="2280470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isura">
    <p:spTree>
      <p:nvGrpSpPr>
        <p:cNvPr id="1" name=""/>
        <p:cNvGrpSpPr/>
        <p:nvPr/>
      </p:nvGrpSpPr>
      <p:grpSpPr>
        <a:xfrm>
          <a:off x="0" y="0"/>
          <a:ext cx="0" cy="0"/>
          <a:chOff x="0" y="0"/>
          <a:chExt cx="0" cy="0"/>
        </a:xfrm>
      </p:grpSpPr>
      <p:pic>
        <p:nvPicPr>
          <p:cNvPr id="3" name="Immagine 2" descr="Immagine che contiene blu, schermata, Blu elettrico, tessuto&#10;&#10;Descrizione generata automaticamente">
            <a:extLst>
              <a:ext uri="{FF2B5EF4-FFF2-40B4-BE49-F238E27FC236}">
                <a16:creationId xmlns:a16="http://schemas.microsoft.com/office/drawing/2014/main" id="{300197EC-82C1-AE1E-FE6B-E2836163B1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0" y="0"/>
            <a:ext cx="12234861" cy="6858000"/>
          </a:xfrm>
          <a:prstGeom prst="rect">
            <a:avLst/>
          </a:prstGeom>
        </p:spPr>
      </p:pic>
      <p:pic>
        <p:nvPicPr>
          <p:cNvPr id="4" name="Elemento grafico 3">
            <a:extLst>
              <a:ext uri="{FF2B5EF4-FFF2-40B4-BE49-F238E27FC236}">
                <a16:creationId xmlns:a16="http://schemas.microsoft.com/office/drawing/2014/main" id="{88B73B85-89F3-0707-32F7-BE61EFECABE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99496" y="2787087"/>
            <a:ext cx="2488308" cy="522753"/>
          </a:xfrm>
          <a:prstGeom prst="rect">
            <a:avLst/>
          </a:prstGeom>
        </p:spPr>
      </p:pic>
      <p:cxnSp>
        <p:nvCxnSpPr>
          <p:cNvPr id="5" name="Connettore diritto 4">
            <a:extLst>
              <a:ext uri="{FF2B5EF4-FFF2-40B4-BE49-F238E27FC236}">
                <a16:creationId xmlns:a16="http://schemas.microsoft.com/office/drawing/2014/main" id="{8C59535D-5D09-30EF-9FD2-BB9579E39D2A}"/>
              </a:ext>
            </a:extLst>
          </p:cNvPr>
          <p:cNvCxnSpPr>
            <a:cxnSpLocks/>
          </p:cNvCxnSpPr>
          <p:nvPr userDrawn="1"/>
        </p:nvCxnSpPr>
        <p:spPr>
          <a:xfrm>
            <a:off x="190500" y="3438525"/>
            <a:ext cx="11830050" cy="0"/>
          </a:xfrm>
          <a:prstGeom prst="line">
            <a:avLst/>
          </a:prstGeom>
          <a:ln w="3175">
            <a:solidFill>
              <a:srgbClr val="7C9AB2"/>
            </a:solidFill>
            <a:prstDash val="solid"/>
          </a:ln>
        </p:spPr>
        <p:style>
          <a:lnRef idx="2">
            <a:schemeClr val="accent1"/>
          </a:lnRef>
          <a:fillRef idx="0">
            <a:schemeClr val="accent1"/>
          </a:fillRef>
          <a:effectRef idx="1">
            <a:schemeClr val="accent1"/>
          </a:effectRef>
          <a:fontRef idx="minor">
            <a:schemeClr val="tx1"/>
          </a:fontRef>
        </p:style>
      </p:cxnSp>
      <p:sp>
        <p:nvSpPr>
          <p:cNvPr id="6" name="object 4">
            <a:extLst>
              <a:ext uri="{FF2B5EF4-FFF2-40B4-BE49-F238E27FC236}">
                <a16:creationId xmlns:a16="http://schemas.microsoft.com/office/drawing/2014/main" id="{29EE86A5-6C05-E849-AFAE-AFF123A92299}"/>
              </a:ext>
            </a:extLst>
          </p:cNvPr>
          <p:cNvSpPr txBox="1"/>
          <p:nvPr userDrawn="1"/>
        </p:nvSpPr>
        <p:spPr>
          <a:xfrm>
            <a:off x="42861" y="6343650"/>
            <a:ext cx="12106277" cy="241541"/>
          </a:xfrm>
          <a:prstGeom prst="rect">
            <a:avLst/>
          </a:prstGeom>
        </p:spPr>
        <p:txBody>
          <a:bodyPr vert="horz" wrap="square" lIns="0" tIns="8255" rIns="0" bIns="0" rtlCol="0">
            <a:spAutoFit/>
          </a:bodyPr>
          <a:lstStyle/>
          <a:p>
            <a:pPr marL="12700" marR="5080" algn="ctr">
              <a:lnSpc>
                <a:spcPct val="101000"/>
              </a:lnSpc>
              <a:spcBef>
                <a:spcPts val="65"/>
              </a:spcBef>
            </a:pPr>
            <a:r>
              <a:rPr lang="it-IT" sz="1600" dirty="0">
                <a:solidFill>
                  <a:srgbClr val="DDE4ED"/>
                </a:solidFill>
                <a:latin typeface="Arial" panose="020B0604020202020204" pitchFamily="34" charset="0"/>
                <a:cs typeface="Arial" panose="020B0604020202020204" pitchFamily="34" charset="0"/>
              </a:rPr>
              <a:t>www.abi.it</a:t>
            </a:r>
          </a:p>
        </p:txBody>
      </p:sp>
      <p:sp>
        <p:nvSpPr>
          <p:cNvPr id="7" name="object 4">
            <a:extLst>
              <a:ext uri="{FF2B5EF4-FFF2-40B4-BE49-F238E27FC236}">
                <a16:creationId xmlns:a16="http://schemas.microsoft.com/office/drawing/2014/main" id="{91A7396F-E01F-58FF-839E-C0903A5BA336}"/>
              </a:ext>
            </a:extLst>
          </p:cNvPr>
          <p:cNvSpPr txBox="1"/>
          <p:nvPr userDrawn="1"/>
        </p:nvSpPr>
        <p:spPr>
          <a:xfrm>
            <a:off x="42861" y="3567211"/>
            <a:ext cx="12106277" cy="1038554"/>
          </a:xfrm>
          <a:prstGeom prst="rect">
            <a:avLst/>
          </a:prstGeom>
        </p:spPr>
        <p:txBody>
          <a:bodyPr vert="horz" wrap="square" lIns="0" tIns="8255" rIns="0" bIns="0" rtlCol="0">
            <a:spAutoFit/>
          </a:bodyPr>
          <a:lstStyle/>
          <a:p>
            <a:pPr marL="12700" marR="5080" algn="ctr">
              <a:lnSpc>
                <a:spcPct val="101000"/>
              </a:lnSpc>
              <a:spcBef>
                <a:spcPts val="65"/>
              </a:spcBef>
            </a:pPr>
            <a:r>
              <a:rPr lang="it-IT" sz="2200" b="1" dirty="0">
                <a:solidFill>
                  <a:srgbClr val="DDE4ED"/>
                </a:solidFill>
                <a:latin typeface="Arial" panose="020B0604020202020204" pitchFamily="34" charset="0"/>
                <a:cs typeface="Arial" panose="020B0604020202020204" pitchFamily="34" charset="0"/>
              </a:rPr>
              <a:t>Grazie per l’attenzione!</a:t>
            </a:r>
          </a:p>
          <a:p>
            <a:pPr marL="12700" marR="5080" algn="ctr">
              <a:lnSpc>
                <a:spcPct val="101000"/>
              </a:lnSpc>
              <a:spcBef>
                <a:spcPts val="65"/>
              </a:spcBef>
            </a:pPr>
            <a:endParaRPr lang="it-IT" sz="2200" b="1" dirty="0">
              <a:solidFill>
                <a:srgbClr val="DDE4ED"/>
              </a:solidFill>
              <a:latin typeface="Arial" panose="020B0604020202020204" pitchFamily="34" charset="0"/>
              <a:cs typeface="Arial" panose="020B0604020202020204" pitchFamily="34" charset="0"/>
            </a:endParaRPr>
          </a:p>
          <a:p>
            <a:pPr marL="12700" marR="5080" algn="ctr">
              <a:lnSpc>
                <a:spcPct val="101000"/>
              </a:lnSpc>
              <a:spcBef>
                <a:spcPts val="65"/>
              </a:spcBef>
            </a:pPr>
            <a:r>
              <a:rPr lang="it-IT" sz="2200" b="1" dirty="0">
                <a:solidFill>
                  <a:srgbClr val="DDE4ED"/>
                </a:solidFill>
                <a:latin typeface="Arial" panose="020B0604020202020204" pitchFamily="34" charset="0"/>
                <a:cs typeface="Arial" panose="020B0604020202020204" pitchFamily="34" charset="0"/>
              </a:rPr>
              <a:t>a.peppetti@abi.it</a:t>
            </a:r>
          </a:p>
        </p:txBody>
      </p:sp>
      <p:sp>
        <p:nvSpPr>
          <p:cNvPr id="8" name="Rettangolo 7">
            <a:extLst>
              <a:ext uri="{FF2B5EF4-FFF2-40B4-BE49-F238E27FC236}">
                <a16:creationId xmlns:a16="http://schemas.microsoft.com/office/drawing/2014/main" id="{6AB0E002-6848-DEF9-E721-1465A4CB7AEC}"/>
              </a:ext>
            </a:extLst>
          </p:cNvPr>
          <p:cNvSpPr/>
          <p:nvPr userDrawn="1"/>
        </p:nvSpPr>
        <p:spPr>
          <a:xfrm>
            <a:off x="0" y="0"/>
            <a:ext cx="12192000" cy="6858000"/>
          </a:xfrm>
          <a:prstGeom prst="rect">
            <a:avLst/>
          </a:prstGeom>
          <a:noFill/>
          <a:ln w="133350" cap="sq">
            <a:solidFill>
              <a:schemeClr val="bg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2867432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hiusura">
    <p:spTree>
      <p:nvGrpSpPr>
        <p:cNvPr id="1" name=""/>
        <p:cNvGrpSpPr/>
        <p:nvPr/>
      </p:nvGrpSpPr>
      <p:grpSpPr>
        <a:xfrm>
          <a:off x="0" y="0"/>
          <a:ext cx="0" cy="0"/>
          <a:chOff x="0" y="0"/>
          <a:chExt cx="0" cy="0"/>
        </a:xfrm>
      </p:grpSpPr>
      <p:sp>
        <p:nvSpPr>
          <p:cNvPr id="7" name="Segnaposto numero diapositiva 5">
            <a:extLst>
              <a:ext uri="{FF2B5EF4-FFF2-40B4-BE49-F238E27FC236}">
                <a16:creationId xmlns:a16="http://schemas.microsoft.com/office/drawing/2014/main" id="{6285F458-FE2C-5838-2710-A128D4687F5B}"/>
              </a:ext>
            </a:extLst>
          </p:cNvPr>
          <p:cNvSpPr>
            <a:spLocks noGrp="1"/>
          </p:cNvSpPr>
          <p:nvPr>
            <p:ph type="sldNum" sz="quarter" idx="12"/>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Tree>
    <p:extLst>
      <p:ext uri="{BB962C8B-B14F-4D97-AF65-F5344CB8AC3E}">
        <p14:creationId xmlns:p14="http://schemas.microsoft.com/office/powerpoint/2010/main" val="3225339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egnaposto numero diapositiva 5">
            <a:extLst>
              <a:ext uri="{FF2B5EF4-FFF2-40B4-BE49-F238E27FC236}">
                <a16:creationId xmlns:a16="http://schemas.microsoft.com/office/drawing/2014/main" id="{96578937-5973-B8FD-A49A-733FDD3C35AF}"/>
              </a:ext>
            </a:extLst>
          </p:cNvPr>
          <p:cNvSpPr>
            <a:spLocks noGrp="1"/>
          </p:cNvSpPr>
          <p:nvPr>
            <p:ph type="sldNum" sz="quarter" idx="4"/>
          </p:nvPr>
        </p:nvSpPr>
        <p:spPr>
          <a:xfrm>
            <a:off x="9257581" y="6409646"/>
            <a:ext cx="2743200" cy="258532"/>
          </a:xfrm>
          <a:prstGeom prst="rect">
            <a:avLst/>
          </a:prstGeom>
          <a:noFill/>
        </p:spPr>
        <p:txBody>
          <a:bodyPr vert="horz" wrap="square" lIns="91440" tIns="45720" rIns="91440" bIns="45720" rtlCol="0" anchor="ctr">
            <a:spAutoFit/>
          </a:bodyPr>
          <a:lstStyle>
            <a:lvl1pPr algn="r">
              <a:defRPr lang="it-IT" sz="1200" smtClean="0">
                <a:solidFill>
                  <a:srgbClr val="104862"/>
                </a:solidFill>
                <a:latin typeface="Arial" panose="020B0604020202020204" pitchFamily="34" charset="0"/>
                <a:cs typeface="Arial" panose="020B0604020202020204" pitchFamily="34" charset="0"/>
              </a:defRPr>
            </a:lvl1pPr>
          </a:lstStyle>
          <a:p>
            <a:pPr>
              <a:lnSpc>
                <a:spcPct val="90000"/>
              </a:lnSpc>
              <a:spcBef>
                <a:spcPct val="0"/>
              </a:spcBef>
            </a:pPr>
            <a:fld id="{74623F86-740F-45EC-B389-B5F91DBD60AC}" type="slidenum">
              <a:rPr lang="it-IT" smtClean="0"/>
              <a:pPr>
                <a:lnSpc>
                  <a:spcPct val="90000"/>
                </a:lnSpc>
                <a:spcBef>
                  <a:spcPct val="0"/>
                </a:spcBef>
              </a:pPr>
              <a:t>‹N›</a:t>
            </a:fld>
            <a:endParaRPr lang="it-IT" dirty="0"/>
          </a:p>
        </p:txBody>
      </p:sp>
    </p:spTree>
    <p:extLst>
      <p:ext uri="{BB962C8B-B14F-4D97-AF65-F5344CB8AC3E}">
        <p14:creationId xmlns:p14="http://schemas.microsoft.com/office/powerpoint/2010/main" val="3911437174"/>
      </p:ext>
    </p:extLst>
  </p:cSld>
  <p:clrMap bg1="lt1" tx1="dk1" bg2="lt2" tx2="dk2" accent1="accent1" accent2="accent2" accent3="accent3" accent4="accent4" accent5="accent5" accent6="accent6" hlink="hlink" folHlink="folHlink"/>
  <p:sldLayoutIdLst>
    <p:sldLayoutId id="2147483712" r:id="rId1"/>
    <p:sldLayoutId id="2147483729"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6" r:id="rId14"/>
    <p:sldLayoutId id="2147483725" r:id="rId15"/>
    <p:sldLayoutId id="2147483713" r:id="rId16"/>
    <p:sldLayoutId id="2147483728" r:id="rId17"/>
    <p:sldLayoutId id="2147483727" r:id="rId18"/>
  </p:sldLayoutIdLst>
  <p:txStyles>
    <p:titleStyle>
      <a:lvl1pPr algn="l" defTabSz="914400" rtl="0" eaLnBrk="1" latinLnBrk="0" hangingPunct="1">
        <a:lnSpc>
          <a:spcPct val="90000"/>
        </a:lnSpc>
        <a:spcBef>
          <a:spcPct val="0"/>
        </a:spcBef>
        <a:buNone/>
        <a:defRPr sz="4400" kern="1200">
          <a:solidFill>
            <a:srgbClr val="10486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486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486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486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486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486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0.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chart" Target="../charts/chart1.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5.emf"/><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7.sv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5.jpg"/><Relationship Id="rId7" Type="http://schemas.openxmlformats.org/officeDocument/2006/relationships/diagramLayout" Target="../diagrams/layout1.xm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diagramData" Target="../diagrams/data1.xml"/><Relationship Id="rId5" Type="http://schemas.openxmlformats.org/officeDocument/2006/relationships/image" Target="../media/image7.svg"/><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5.jpg"/><Relationship Id="rId7" Type="http://schemas.openxmlformats.org/officeDocument/2006/relationships/diagramLayout" Target="../diagrams/layout2.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diagramData" Target="../diagrams/data2.xml"/><Relationship Id="rId5" Type="http://schemas.openxmlformats.org/officeDocument/2006/relationships/image" Target="../media/image7.svg"/><Relationship Id="rId10" Type="http://schemas.microsoft.com/office/2007/relationships/diagramDrawing" Target="../diagrams/drawing2.xml"/><Relationship Id="rId4" Type="http://schemas.openxmlformats.org/officeDocument/2006/relationships/image" Target="../media/image6.png"/><Relationship Id="rId9" Type="http://schemas.openxmlformats.org/officeDocument/2006/relationships/diagramColors" Target="../diagrams/colors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5.jpg"/><Relationship Id="rId7" Type="http://schemas.openxmlformats.org/officeDocument/2006/relationships/diagramLayout" Target="../diagrams/layout3.xml"/><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diagramData" Target="../diagrams/data3.xml"/><Relationship Id="rId5" Type="http://schemas.openxmlformats.org/officeDocument/2006/relationships/image" Target="../media/image7.svg"/><Relationship Id="rId10" Type="http://schemas.microsoft.com/office/2007/relationships/diagramDrawing" Target="../diagrams/drawing3.xml"/><Relationship Id="rId4" Type="http://schemas.openxmlformats.org/officeDocument/2006/relationships/image" Target="../media/image6.png"/><Relationship Id="rId9" Type="http://schemas.openxmlformats.org/officeDocument/2006/relationships/diagramColors" Target="../diagrams/colors3.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jp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jp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24.jp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27.emf"/></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5.jpg"/><Relationship Id="rId7" Type="http://schemas.openxmlformats.org/officeDocument/2006/relationships/diagramLayout" Target="../diagrams/layout4.xm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diagramData" Target="../diagrams/data4.xml"/><Relationship Id="rId5" Type="http://schemas.openxmlformats.org/officeDocument/2006/relationships/image" Target="../media/image7.svg"/><Relationship Id="rId10" Type="http://schemas.microsoft.com/office/2007/relationships/diagramDrawing" Target="../diagrams/drawing4.xml"/><Relationship Id="rId4" Type="http://schemas.openxmlformats.org/officeDocument/2006/relationships/image" Target="../media/image6.png"/><Relationship Id="rId9" Type="http://schemas.openxmlformats.org/officeDocument/2006/relationships/diagramColors" Target="../diagrams/colors4.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5.jpg"/><Relationship Id="rId7" Type="http://schemas.openxmlformats.org/officeDocument/2006/relationships/diagramLayout" Target="../diagrams/layout5.xm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diagramData" Target="../diagrams/data5.xml"/><Relationship Id="rId5" Type="http://schemas.openxmlformats.org/officeDocument/2006/relationships/image" Target="../media/image7.svg"/><Relationship Id="rId10" Type="http://schemas.microsoft.com/office/2007/relationships/diagramDrawing" Target="../diagrams/drawing5.xml"/><Relationship Id="rId4" Type="http://schemas.openxmlformats.org/officeDocument/2006/relationships/image" Target="../media/image6.png"/><Relationship Id="rId9" Type="http://schemas.openxmlformats.org/officeDocument/2006/relationships/diagramColors" Target="../diagrams/colors5.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5.jpg"/><Relationship Id="rId7" Type="http://schemas.openxmlformats.org/officeDocument/2006/relationships/diagramLayout" Target="../diagrams/layout6.xm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diagramData" Target="../diagrams/data6.xml"/><Relationship Id="rId11" Type="http://schemas.openxmlformats.org/officeDocument/2006/relationships/image" Target="../media/image28.jpg"/><Relationship Id="rId5" Type="http://schemas.openxmlformats.org/officeDocument/2006/relationships/image" Target="../media/image7.svg"/><Relationship Id="rId10" Type="http://schemas.microsoft.com/office/2007/relationships/diagramDrawing" Target="../diagrams/drawing6.xml"/><Relationship Id="rId4" Type="http://schemas.openxmlformats.org/officeDocument/2006/relationships/image" Target="../media/image6.png"/><Relationship Id="rId9" Type="http://schemas.openxmlformats.org/officeDocument/2006/relationships/diagramColors" Target="../diagrams/colors6.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7.sv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30.jpeg"/><Relationship Id="rId5" Type="http://schemas.openxmlformats.org/officeDocument/2006/relationships/image" Target="../media/image7.sv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18.xml"/><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F7A10-8B5F-D47B-6B0C-D10F6803429F}"/>
            </a:ext>
          </a:extLst>
        </p:cNvPr>
        <p:cNvGrpSpPr/>
        <p:nvPr/>
      </p:nvGrpSpPr>
      <p:grpSpPr>
        <a:xfrm>
          <a:off x="0" y="0"/>
          <a:ext cx="0" cy="0"/>
          <a:chOff x="0" y="0"/>
          <a:chExt cx="0" cy="0"/>
        </a:xfrm>
      </p:grpSpPr>
      <p:pic>
        <p:nvPicPr>
          <p:cNvPr id="6" name="Immagine 5" descr="Immagine che contiene blu, schermata, Blu elettrico, tessuto&#10;&#10;Descrizione generata automaticamente">
            <a:extLst>
              <a:ext uri="{FF2B5EF4-FFF2-40B4-BE49-F238E27FC236}">
                <a16:creationId xmlns:a16="http://schemas.microsoft.com/office/drawing/2014/main" id="{C5CB368B-1859-BC0E-2273-306519272D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1" y="61319"/>
            <a:ext cx="12057307" cy="6735362"/>
          </a:xfrm>
          <a:prstGeom prst="rect">
            <a:avLst/>
          </a:prstGeom>
        </p:spPr>
      </p:pic>
      <p:sp>
        <p:nvSpPr>
          <p:cNvPr id="3" name="Rettangolo 2">
            <a:extLst>
              <a:ext uri="{FF2B5EF4-FFF2-40B4-BE49-F238E27FC236}">
                <a16:creationId xmlns:a16="http://schemas.microsoft.com/office/drawing/2014/main" id="{D5AD1983-FC27-BE18-B8B2-810617CFF185}"/>
              </a:ext>
            </a:extLst>
          </p:cNvPr>
          <p:cNvSpPr/>
          <p:nvPr/>
        </p:nvSpPr>
        <p:spPr>
          <a:xfrm>
            <a:off x="0" y="0"/>
            <a:ext cx="12192000" cy="6858000"/>
          </a:xfrm>
          <a:prstGeom prst="rect">
            <a:avLst/>
          </a:prstGeom>
          <a:noFill/>
          <a:ln w="133350" cap="sq">
            <a:solidFill>
              <a:schemeClr val="bg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4" name="Connettore diritto 3">
            <a:extLst>
              <a:ext uri="{FF2B5EF4-FFF2-40B4-BE49-F238E27FC236}">
                <a16:creationId xmlns:a16="http://schemas.microsoft.com/office/drawing/2014/main" id="{FAEDB973-4CE6-EB0B-9394-AB6BC2244EB7}"/>
              </a:ext>
            </a:extLst>
          </p:cNvPr>
          <p:cNvCxnSpPr>
            <a:cxnSpLocks/>
          </p:cNvCxnSpPr>
          <p:nvPr/>
        </p:nvCxnSpPr>
        <p:spPr>
          <a:xfrm flipV="1">
            <a:off x="1235074" y="6355356"/>
            <a:ext cx="0" cy="44132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9" name="object 4">
            <a:extLst>
              <a:ext uri="{FF2B5EF4-FFF2-40B4-BE49-F238E27FC236}">
                <a16:creationId xmlns:a16="http://schemas.microsoft.com/office/drawing/2014/main" id="{194F4EB8-D319-0D23-B723-1947F1203199}"/>
              </a:ext>
            </a:extLst>
          </p:cNvPr>
          <p:cNvSpPr txBox="1"/>
          <p:nvPr/>
        </p:nvSpPr>
        <p:spPr>
          <a:xfrm>
            <a:off x="1306064" y="6302429"/>
            <a:ext cx="4536183" cy="241541"/>
          </a:xfrm>
          <a:prstGeom prst="rect">
            <a:avLst/>
          </a:prstGeom>
        </p:spPr>
        <p:txBody>
          <a:bodyPr vert="horz" wrap="square" lIns="0" tIns="8255" rIns="0" bIns="0" rtlCol="0">
            <a:spAutoFit/>
          </a:bodyPr>
          <a:lstStyle/>
          <a:p>
            <a:pPr marL="12700" marR="5080">
              <a:lnSpc>
                <a:spcPct val="101000"/>
              </a:lnSpc>
              <a:spcBef>
                <a:spcPts val="65"/>
              </a:spcBef>
            </a:pPr>
            <a:r>
              <a:rPr lang="it-IT" sz="1600" dirty="0">
                <a:solidFill>
                  <a:srgbClr val="DDE4ED"/>
                </a:solidFill>
                <a:latin typeface="Arial" panose="020B0604020202020204" pitchFamily="34" charset="0"/>
                <a:cs typeface="Arial" panose="020B0604020202020204" pitchFamily="34" charset="0"/>
              </a:rPr>
              <a:t>Roma – 27 Maggio 2025</a:t>
            </a:r>
          </a:p>
        </p:txBody>
      </p:sp>
      <p:pic>
        <p:nvPicPr>
          <p:cNvPr id="10" name="Elemento grafico 9">
            <a:extLst>
              <a:ext uri="{FF2B5EF4-FFF2-40B4-BE49-F238E27FC236}">
                <a16:creationId xmlns:a16="http://schemas.microsoft.com/office/drawing/2014/main" id="{E7F90CFA-BFEA-52A2-2950-769988F987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97868" y="2162376"/>
            <a:ext cx="2488308" cy="522753"/>
          </a:xfrm>
          <a:prstGeom prst="rect">
            <a:avLst/>
          </a:prstGeom>
        </p:spPr>
      </p:pic>
      <p:sp>
        <p:nvSpPr>
          <p:cNvPr id="11" name="CasellaDiTesto 10">
            <a:extLst>
              <a:ext uri="{FF2B5EF4-FFF2-40B4-BE49-F238E27FC236}">
                <a16:creationId xmlns:a16="http://schemas.microsoft.com/office/drawing/2014/main" id="{F541D26D-A3F4-D682-A45F-BE5482A29BD2}"/>
              </a:ext>
            </a:extLst>
          </p:cNvPr>
          <p:cNvSpPr txBox="1"/>
          <p:nvPr/>
        </p:nvSpPr>
        <p:spPr>
          <a:xfrm>
            <a:off x="1090611" y="2976574"/>
            <a:ext cx="10630334" cy="954107"/>
          </a:xfrm>
          <a:prstGeom prst="rect">
            <a:avLst/>
          </a:prstGeom>
          <a:noFill/>
          <a:ln>
            <a:noFill/>
          </a:ln>
        </p:spPr>
        <p:txBody>
          <a:bodyPr wrap="square">
            <a:spAutoFit/>
          </a:bodyPr>
          <a:lstStyle>
            <a:defPPr>
              <a:defRPr lang="it-IT"/>
            </a:defPPr>
            <a:lvl1pPr algn="ctr">
              <a:defRPr sz="2800" b="1">
                <a:solidFill>
                  <a:schemeClr val="bg1"/>
                </a:solidFill>
                <a:latin typeface="+mj-lt"/>
              </a:defRPr>
            </a:lvl1pPr>
          </a:lstStyle>
          <a:p>
            <a:pPr algn="l"/>
            <a:r>
              <a:rPr lang="it-IT" dirty="0">
                <a:latin typeface="Arial" panose="020B0604020202020204" pitchFamily="34" charset="0"/>
                <a:cs typeface="Arial" panose="020B0604020202020204" pitchFamily="34" charset="0"/>
              </a:rPr>
              <a:t>Linee guida per la valutazione degli immobili in garanzia delle esposizioni creditizie - V Edizione</a:t>
            </a:r>
          </a:p>
        </p:txBody>
      </p:sp>
      <p:sp>
        <p:nvSpPr>
          <p:cNvPr id="12" name="object 4">
            <a:extLst>
              <a:ext uri="{FF2B5EF4-FFF2-40B4-BE49-F238E27FC236}">
                <a16:creationId xmlns:a16="http://schemas.microsoft.com/office/drawing/2014/main" id="{95E4DAA2-CBAF-F0A7-F14C-DA07AF719C1E}"/>
              </a:ext>
            </a:extLst>
          </p:cNvPr>
          <p:cNvSpPr txBox="1"/>
          <p:nvPr/>
        </p:nvSpPr>
        <p:spPr>
          <a:xfrm>
            <a:off x="1173421" y="4215710"/>
            <a:ext cx="5755382" cy="270780"/>
          </a:xfrm>
          <a:prstGeom prst="rect">
            <a:avLst/>
          </a:prstGeom>
        </p:spPr>
        <p:txBody>
          <a:bodyPr vert="horz" wrap="square" lIns="0" tIns="8255" rIns="0" bIns="0" rtlCol="0">
            <a:spAutoFit/>
          </a:bodyPr>
          <a:lstStyle/>
          <a:p>
            <a:pPr marL="12700" marR="5080">
              <a:lnSpc>
                <a:spcPct val="101000"/>
              </a:lnSpc>
              <a:spcBef>
                <a:spcPts val="65"/>
              </a:spcBef>
            </a:pPr>
            <a:r>
              <a:rPr lang="it-IT" dirty="0">
                <a:solidFill>
                  <a:srgbClr val="DDE4ED"/>
                </a:solidFill>
                <a:latin typeface="Arial" panose="020B0604020202020204" pitchFamily="34" charset="0"/>
                <a:cs typeface="Arial" panose="020B0604020202020204" pitchFamily="34" charset="0"/>
              </a:rPr>
              <a:t>Angelo Peppetti – Responsabile Credito</a:t>
            </a:r>
          </a:p>
        </p:txBody>
      </p:sp>
      <p:cxnSp>
        <p:nvCxnSpPr>
          <p:cNvPr id="13" name="Connettore diritto 12">
            <a:extLst>
              <a:ext uri="{FF2B5EF4-FFF2-40B4-BE49-F238E27FC236}">
                <a16:creationId xmlns:a16="http://schemas.microsoft.com/office/drawing/2014/main" id="{71326FA5-926E-D5F9-E31D-11137886A32A}"/>
              </a:ext>
            </a:extLst>
          </p:cNvPr>
          <p:cNvCxnSpPr>
            <a:cxnSpLocks/>
          </p:cNvCxnSpPr>
          <p:nvPr/>
        </p:nvCxnSpPr>
        <p:spPr>
          <a:xfrm>
            <a:off x="1215824" y="4011033"/>
            <a:ext cx="5435233" cy="0"/>
          </a:xfrm>
          <a:prstGeom prst="line">
            <a:avLst/>
          </a:prstGeom>
          <a:ln w="3175">
            <a:solidFill>
              <a:srgbClr val="7C9AB2"/>
            </a:solidFill>
            <a:prstDash val="solid"/>
          </a:ln>
        </p:spPr>
        <p:style>
          <a:lnRef idx="2">
            <a:schemeClr val="accent1"/>
          </a:lnRef>
          <a:fillRef idx="0">
            <a:schemeClr val="accent1"/>
          </a:fillRef>
          <a:effectRef idx="1">
            <a:schemeClr val="accent1"/>
          </a:effectRef>
          <a:fontRef idx="minor">
            <a:schemeClr val="tx1"/>
          </a:fontRef>
        </p:style>
      </p:cxnSp>
      <p:sp>
        <p:nvSpPr>
          <p:cNvPr id="5" name="Segnaposto numero diapositiva 4">
            <a:extLst>
              <a:ext uri="{FF2B5EF4-FFF2-40B4-BE49-F238E27FC236}">
                <a16:creationId xmlns:a16="http://schemas.microsoft.com/office/drawing/2014/main" id="{BAE5588C-41DC-A032-ED0E-121A3180FE6A}"/>
              </a:ext>
            </a:extLst>
          </p:cNvPr>
          <p:cNvSpPr>
            <a:spLocks noGrp="1"/>
          </p:cNvSpPr>
          <p:nvPr>
            <p:ph type="sldNum" sz="quarter" idx="12"/>
          </p:nvPr>
        </p:nvSpPr>
        <p:spPr>
          <a:prstGeom prst="rect">
            <a:avLst/>
          </a:prstGeom>
        </p:spPr>
        <p:txBody>
          <a:bodyPr/>
          <a:lstStyle/>
          <a:p>
            <a:fld id="{74623F86-740F-45EC-B389-B5F91DBD60AC}" type="slidenum">
              <a:rPr lang="it-IT" smtClean="0"/>
              <a:t>1</a:t>
            </a:fld>
            <a:endParaRPr lang="it-IT"/>
          </a:p>
        </p:txBody>
      </p:sp>
    </p:spTree>
    <p:extLst>
      <p:ext uri="{BB962C8B-B14F-4D97-AF65-F5344CB8AC3E}">
        <p14:creationId xmlns:p14="http://schemas.microsoft.com/office/powerpoint/2010/main" val="676808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8FA6D-720A-AC03-BE15-A93EF041ED55}"/>
            </a:ext>
          </a:extLst>
        </p:cNvPr>
        <p:cNvGrpSpPr/>
        <p:nvPr/>
      </p:nvGrpSpPr>
      <p:grpSpPr>
        <a:xfrm>
          <a:off x="0" y="0"/>
          <a:ext cx="0" cy="0"/>
          <a:chOff x="0" y="0"/>
          <a:chExt cx="0" cy="0"/>
        </a:xfrm>
      </p:grpSpPr>
      <p:pic>
        <p:nvPicPr>
          <p:cNvPr id="6" name="Immagine 5" descr="Immagine che contiene nebbia, schermata, blu, arte&#10;&#10;Descrizione generata automaticamente">
            <a:extLst>
              <a:ext uri="{FF2B5EF4-FFF2-40B4-BE49-F238E27FC236}">
                <a16:creationId xmlns:a16="http://schemas.microsoft.com/office/drawing/2014/main" id="{61742924-3349-A0B8-2453-D3C25A66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ttangolo 1">
            <a:extLst>
              <a:ext uri="{FF2B5EF4-FFF2-40B4-BE49-F238E27FC236}">
                <a16:creationId xmlns:a16="http://schemas.microsoft.com/office/drawing/2014/main" id="{34E32AD1-DEE9-B78F-5E5E-B3B77CF983E7}"/>
              </a:ext>
            </a:extLst>
          </p:cNvPr>
          <p:cNvSpPr/>
          <p:nvPr/>
        </p:nvSpPr>
        <p:spPr>
          <a:xfrm>
            <a:off x="1551709" y="1981339"/>
            <a:ext cx="9088581" cy="2590523"/>
          </a:xfrm>
          <a:prstGeom prst="rect">
            <a:avLst/>
          </a:prstGeom>
          <a:solidFill>
            <a:srgbClr val="577D9E">
              <a:alpha val="30196"/>
            </a:srgbClr>
          </a:solidFill>
          <a:ln w="6350" cap="sq">
            <a:solidFill>
              <a:srgbClr val="DDE4ED"/>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bg1"/>
                </a:solidFill>
                <a:latin typeface="Arial" panose="020B0604020202020204" pitchFamily="34" charset="0"/>
                <a:cs typeface="Arial" panose="020B0604020202020204" pitchFamily="34" charset="0"/>
              </a:rPr>
              <a:t>Il mercato del credito immobiliare ai consumatori</a:t>
            </a:r>
          </a:p>
        </p:txBody>
      </p:sp>
      <p:pic>
        <p:nvPicPr>
          <p:cNvPr id="4" name="Elemento grafico 3">
            <a:extLst>
              <a:ext uri="{FF2B5EF4-FFF2-40B4-BE49-F238E27FC236}">
                <a16:creationId xmlns:a16="http://schemas.microsoft.com/office/drawing/2014/main" id="{EAEE1F8C-AD53-ABDD-11EB-27F131C2F1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32431"/>
            <a:ext cx="1750321" cy="367714"/>
          </a:xfrm>
          <a:prstGeom prst="rect">
            <a:avLst/>
          </a:prstGeom>
        </p:spPr>
      </p:pic>
    </p:spTree>
    <p:extLst>
      <p:ext uri="{BB962C8B-B14F-4D97-AF65-F5344CB8AC3E}">
        <p14:creationId xmlns:p14="http://schemas.microsoft.com/office/powerpoint/2010/main" val="1091435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AD02-703C-5436-F28D-793FCBC0CFAA}"/>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44C720EC-9513-9FCD-A050-7466F9CB5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F5FB3F03-F8BC-CF3C-473B-C1336BD4C2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cxnSp>
        <p:nvCxnSpPr>
          <p:cNvPr id="17" name="Connettore diritto 16">
            <a:extLst>
              <a:ext uri="{FF2B5EF4-FFF2-40B4-BE49-F238E27FC236}">
                <a16:creationId xmlns:a16="http://schemas.microsoft.com/office/drawing/2014/main" id="{8629BBC4-C6B2-0510-A85A-DBBF5210B4A1}"/>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8EFFCD2D-792C-FA45-8B8F-55C5BCB77DF3}"/>
              </a:ext>
            </a:extLst>
          </p:cNvPr>
          <p:cNvSpPr>
            <a:spLocks noGrp="1"/>
          </p:cNvSpPr>
          <p:nvPr>
            <p:ph type="sldNum" sz="quarter" idx="12"/>
          </p:nvPr>
        </p:nvSpPr>
        <p:spPr>
          <a:prstGeom prst="rect">
            <a:avLst/>
          </a:prstGeom>
        </p:spPr>
        <p:txBody>
          <a:bodyPr/>
          <a:lstStyle/>
          <a:p>
            <a:fld id="{74623F86-740F-45EC-B389-B5F91DBD60AC}" type="slidenum">
              <a:rPr lang="it-IT" smtClean="0"/>
              <a:t>3</a:t>
            </a:fld>
            <a:endParaRPr lang="it-IT" dirty="0"/>
          </a:p>
        </p:txBody>
      </p:sp>
      <p:sp>
        <p:nvSpPr>
          <p:cNvPr id="2" name="CasellaDiTesto 1">
            <a:extLst>
              <a:ext uri="{FF2B5EF4-FFF2-40B4-BE49-F238E27FC236}">
                <a16:creationId xmlns:a16="http://schemas.microsoft.com/office/drawing/2014/main" id="{A1DD1389-61E4-6793-0EF0-65F5517FCED1}"/>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STOCK DEI MUTUI RESIDENZIALI ALLE FAMIGLIE</a:t>
            </a:r>
          </a:p>
        </p:txBody>
      </p:sp>
      <p:sp>
        <p:nvSpPr>
          <p:cNvPr id="5" name="Rettangolo 4">
            <a:extLst>
              <a:ext uri="{FF2B5EF4-FFF2-40B4-BE49-F238E27FC236}">
                <a16:creationId xmlns:a16="http://schemas.microsoft.com/office/drawing/2014/main" id="{26D746FC-9C9C-7E48-6E7E-800779AC3233}"/>
              </a:ext>
            </a:extLst>
          </p:cNvPr>
          <p:cNvSpPr>
            <a:spLocks noChangeArrowheads="1"/>
          </p:cNvSpPr>
          <p:nvPr/>
        </p:nvSpPr>
        <p:spPr bwMode="auto">
          <a:xfrm>
            <a:off x="-1422" y="6578058"/>
            <a:ext cx="5487822"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47466" rtl="0" eaLnBrk="1" fontAlgn="base" latinLnBrk="0" hangingPunct="0">
              <a:lnSpc>
                <a:spcPct val="93000"/>
              </a:lnSpc>
              <a:spcBef>
                <a:spcPct val="0"/>
              </a:spcBef>
              <a:spcAft>
                <a:spcPct val="0"/>
              </a:spcAft>
              <a:buClr>
                <a:srgbClr val="000000"/>
              </a:buClr>
              <a:buSzPct val="45000"/>
              <a:buFont typeface="StarSymbol"/>
              <a:buNone/>
              <a:tabLst/>
              <a:defRPr/>
            </a:pPr>
            <a:r>
              <a:rPr kumimoji="0" lang="it-IT" altLang="it-IT" sz="1200" b="1" i="1" u="none" strike="noStrike" kern="1200" cap="none" spc="0" normalizeH="0" baseline="0" noProof="0" dirty="0">
                <a:ln>
                  <a:noFill/>
                </a:ln>
                <a:solidFill>
                  <a:srgbClr val="104862"/>
                </a:solidFill>
                <a:effectLst/>
                <a:uLnTx/>
                <a:uFillTx/>
                <a:latin typeface="Arial" panose="020B0604020202020204" pitchFamily="34" charset="0"/>
                <a:ea typeface="MS Gothic" pitchFamily="49" charset="-128"/>
                <a:cs typeface="Arial" panose="020B0604020202020204" pitchFamily="34" charset="0"/>
              </a:rPr>
              <a:t>Fonte: elaborazioni ABI su dati Banca d’Italia – LSEG </a:t>
            </a:r>
            <a:r>
              <a:rPr kumimoji="0" lang="it-IT" altLang="it-IT" sz="1200" b="1" i="1" u="none" strike="noStrike" kern="1200" cap="none" spc="0" normalizeH="0" baseline="0" noProof="0" dirty="0" err="1">
                <a:ln>
                  <a:noFill/>
                </a:ln>
                <a:solidFill>
                  <a:srgbClr val="104862"/>
                </a:solidFill>
                <a:effectLst/>
                <a:uLnTx/>
                <a:uFillTx/>
                <a:latin typeface="Arial" panose="020B0604020202020204" pitchFamily="34" charset="0"/>
                <a:ea typeface="MS Gothic" pitchFamily="49" charset="-128"/>
                <a:cs typeface="Arial" panose="020B0604020202020204" pitchFamily="34" charset="0"/>
              </a:rPr>
              <a:t>Datastream</a:t>
            </a:r>
            <a:endParaRPr kumimoji="0" lang="it-IT" altLang="it-IT" sz="1200" b="1" i="1" u="none" strike="noStrike" kern="1200" cap="none" spc="0" normalizeH="0" baseline="0" noProof="0" dirty="0">
              <a:ln>
                <a:noFill/>
              </a:ln>
              <a:solidFill>
                <a:srgbClr val="104862"/>
              </a:solidFill>
              <a:effectLst/>
              <a:uLnTx/>
              <a:uFillTx/>
              <a:latin typeface="Arial" panose="020B0604020202020204" pitchFamily="34" charset="0"/>
              <a:ea typeface="MS Gothic" pitchFamily="49" charset="-128"/>
              <a:cs typeface="Arial" panose="020B0604020202020204" pitchFamily="34" charset="0"/>
            </a:endParaRPr>
          </a:p>
        </p:txBody>
      </p:sp>
      <p:sp>
        <p:nvSpPr>
          <p:cNvPr id="6" name="Rettangolo 5">
            <a:extLst>
              <a:ext uri="{FF2B5EF4-FFF2-40B4-BE49-F238E27FC236}">
                <a16:creationId xmlns:a16="http://schemas.microsoft.com/office/drawing/2014/main" id="{74F60E02-292E-09E2-2A60-2E4C9D1249AC}"/>
              </a:ext>
            </a:extLst>
          </p:cNvPr>
          <p:cNvSpPr/>
          <p:nvPr/>
        </p:nvSpPr>
        <p:spPr>
          <a:xfrm>
            <a:off x="0" y="6143096"/>
            <a:ext cx="11748211" cy="46166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104862"/>
                </a:solidFill>
                <a:effectLst/>
                <a:uLnTx/>
                <a:uFillTx/>
                <a:latin typeface="Arial" panose="020B0604020202020204" pitchFamily="34" charset="0"/>
                <a:ea typeface="MS Gothic"/>
                <a:cs typeface="Arial" panose="020B0604020202020204" pitchFamily="34" charset="0"/>
              </a:rPr>
              <a:t>(*) le variazioni sono state ricalcolate includendo i prestiti non rilevati nei bilanci bancari in quanto cartolarizzati e al netto delle variazioni delle consistenze non connesse con transazioni (ad esempio, variazioni dovute a fluttuazioni del cambio, ad aggiustamenti di valore o riclassificazioni)</a:t>
            </a:r>
          </a:p>
        </p:txBody>
      </p:sp>
      <p:pic>
        <p:nvPicPr>
          <p:cNvPr id="9" name="Immagine 8" descr="Immagine che contiene testo, linea, Diagramma, diagramma&#10;&#10;Il contenuto generato dall&amp;#39;IA potrebbe non essere corretto.">
            <a:extLst>
              <a:ext uri="{FF2B5EF4-FFF2-40B4-BE49-F238E27FC236}">
                <a16:creationId xmlns:a16="http://schemas.microsoft.com/office/drawing/2014/main" id="{03684FDB-9C4B-7FD1-E74F-93C5A24DAB75}"/>
              </a:ext>
            </a:extLst>
          </p:cNvPr>
          <p:cNvPicPr>
            <a:picLocks noChangeAspect="1"/>
          </p:cNvPicPr>
          <p:nvPr/>
        </p:nvPicPr>
        <p:blipFill>
          <a:blip r:embed="rId6"/>
          <a:srcRect l="382" t="9732" r="1193" b="3930"/>
          <a:stretch/>
        </p:blipFill>
        <p:spPr>
          <a:xfrm>
            <a:off x="435976" y="1394756"/>
            <a:ext cx="11312235" cy="4748340"/>
          </a:xfrm>
          <a:prstGeom prst="rect">
            <a:avLst/>
          </a:prstGeom>
        </p:spPr>
      </p:pic>
      <p:sp>
        <p:nvSpPr>
          <p:cNvPr id="7" name="Rettangolo 6">
            <a:extLst>
              <a:ext uri="{FF2B5EF4-FFF2-40B4-BE49-F238E27FC236}">
                <a16:creationId xmlns:a16="http://schemas.microsoft.com/office/drawing/2014/main" id="{90822AF2-E465-B8EA-0B05-DB63CDB5B00C}"/>
              </a:ext>
            </a:extLst>
          </p:cNvPr>
          <p:cNvSpPr>
            <a:spLocks noChangeArrowheads="1"/>
          </p:cNvSpPr>
          <p:nvPr/>
        </p:nvSpPr>
        <p:spPr bwMode="auto">
          <a:xfrm>
            <a:off x="2786664" y="885310"/>
            <a:ext cx="6244600"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Prestiti alle famiglie per l’acquisto di abitazioni*</a:t>
            </a:r>
          </a:p>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(banche in Italia, variazioni % annue; ultimo dato: mar 25)</a:t>
            </a:r>
          </a:p>
        </p:txBody>
      </p:sp>
    </p:spTree>
    <p:extLst>
      <p:ext uri="{BB962C8B-B14F-4D97-AF65-F5344CB8AC3E}">
        <p14:creationId xmlns:p14="http://schemas.microsoft.com/office/powerpoint/2010/main" val="133948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C701A-333A-656E-5A51-A722C4A42170}"/>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EFA422F0-F626-08BA-CBBB-4BB1F716F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5E5B9BF4-2F15-28E7-8EA5-026AC66443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cxnSp>
        <p:nvCxnSpPr>
          <p:cNvPr id="17" name="Connettore diritto 16">
            <a:extLst>
              <a:ext uri="{FF2B5EF4-FFF2-40B4-BE49-F238E27FC236}">
                <a16:creationId xmlns:a16="http://schemas.microsoft.com/office/drawing/2014/main" id="{7BA4D106-8160-6685-CD16-D0E6FA9AE7B7}"/>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9E73A905-C37A-A58F-257B-AFCAA0EBF545}"/>
              </a:ext>
            </a:extLst>
          </p:cNvPr>
          <p:cNvSpPr>
            <a:spLocks noGrp="1"/>
          </p:cNvSpPr>
          <p:nvPr>
            <p:ph type="sldNum" sz="quarter" idx="12"/>
          </p:nvPr>
        </p:nvSpPr>
        <p:spPr>
          <a:prstGeom prst="rect">
            <a:avLst/>
          </a:prstGeom>
        </p:spPr>
        <p:txBody>
          <a:bodyPr/>
          <a:lstStyle/>
          <a:p>
            <a:fld id="{74623F86-740F-45EC-B389-B5F91DBD60AC}" type="slidenum">
              <a:rPr lang="it-IT" smtClean="0"/>
              <a:t>4</a:t>
            </a:fld>
            <a:endParaRPr lang="it-IT" dirty="0"/>
          </a:p>
        </p:txBody>
      </p:sp>
      <p:sp>
        <p:nvSpPr>
          <p:cNvPr id="2" name="CasellaDiTesto 1">
            <a:extLst>
              <a:ext uri="{FF2B5EF4-FFF2-40B4-BE49-F238E27FC236}">
                <a16:creationId xmlns:a16="http://schemas.microsoft.com/office/drawing/2014/main" id="{6AC37069-03C2-AA0D-85C7-3DF4C3D1909A}"/>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TASSI DI INTERESSE SUI NUOVI PRESTITI (1)</a:t>
            </a:r>
          </a:p>
        </p:txBody>
      </p:sp>
      <p:sp>
        <p:nvSpPr>
          <p:cNvPr id="7" name="Rettangolo 6">
            <a:extLst>
              <a:ext uri="{FF2B5EF4-FFF2-40B4-BE49-F238E27FC236}">
                <a16:creationId xmlns:a16="http://schemas.microsoft.com/office/drawing/2014/main" id="{5FC8774B-CE5C-7906-E13B-EF85F14E9B51}"/>
              </a:ext>
            </a:extLst>
          </p:cNvPr>
          <p:cNvSpPr>
            <a:spLocks noChangeArrowheads="1"/>
          </p:cNvSpPr>
          <p:nvPr/>
        </p:nvSpPr>
        <p:spPr bwMode="auto">
          <a:xfrm>
            <a:off x="3185150" y="1032527"/>
            <a:ext cx="5544616" cy="32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(dati mensili; valori percentuali)</a:t>
            </a:r>
          </a:p>
        </p:txBody>
      </p:sp>
      <p:sp>
        <p:nvSpPr>
          <p:cNvPr id="8" name="CasellaDiTesto 7">
            <a:extLst>
              <a:ext uri="{FF2B5EF4-FFF2-40B4-BE49-F238E27FC236}">
                <a16:creationId xmlns:a16="http://schemas.microsoft.com/office/drawing/2014/main" id="{0A5D64A3-73E1-DDBE-AC96-C2687CA40826}"/>
              </a:ext>
            </a:extLst>
          </p:cNvPr>
          <p:cNvSpPr txBox="1"/>
          <p:nvPr/>
        </p:nvSpPr>
        <p:spPr>
          <a:xfrm>
            <a:off x="42382" y="5785203"/>
            <a:ext cx="1186623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104862"/>
                </a:solidFill>
                <a:effectLst/>
                <a:uLnTx/>
                <a:uFillTx/>
                <a:latin typeface="Arial" panose="020B0604020202020204" pitchFamily="34" charset="0"/>
                <a:ea typeface="MS Gothic"/>
                <a:cs typeface="Arial" panose="020B0604020202020204" pitchFamily="34" charset="0"/>
              </a:rPr>
              <a:t>Fonte: elaborazioni su dati Banca d’Italia e BCE.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dirty="0">
              <a:ln>
                <a:noFill/>
              </a:ln>
              <a:solidFill>
                <a:srgbClr val="104862"/>
              </a:solidFill>
              <a:effectLst/>
              <a:uLnTx/>
              <a:uFillTx/>
              <a:latin typeface="Arial" panose="020B0604020202020204" pitchFamily="34" charset="0"/>
              <a:ea typeface="MS Gothic"/>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104862"/>
                </a:solidFill>
                <a:effectLst/>
                <a:uLnTx/>
                <a:uFillTx/>
                <a:latin typeface="Arial" panose="020B0604020202020204" pitchFamily="34" charset="0"/>
                <a:ea typeface="MS Gothic"/>
                <a:cs typeface="Arial" panose="020B0604020202020204" pitchFamily="34" charset="0"/>
              </a:rPr>
              <a:t>(1) Valori medi. I dati si riferiscono alle sole operazioni in euro e sono raccolti ed elaborati secondo la metodologia armonizzata dell’Eurosistema.</a:t>
            </a:r>
          </a:p>
        </p:txBody>
      </p:sp>
      <p:sp>
        <p:nvSpPr>
          <p:cNvPr id="11" name="Rettangolo 10">
            <a:extLst>
              <a:ext uri="{FF2B5EF4-FFF2-40B4-BE49-F238E27FC236}">
                <a16:creationId xmlns:a16="http://schemas.microsoft.com/office/drawing/2014/main" id="{AEED63D2-9DC2-E1F4-0F48-B1521BF60997}"/>
              </a:ext>
            </a:extLst>
          </p:cNvPr>
          <p:cNvSpPr>
            <a:spLocks noChangeArrowheads="1"/>
          </p:cNvSpPr>
          <p:nvPr/>
        </p:nvSpPr>
        <p:spPr bwMode="auto">
          <a:xfrm>
            <a:off x="42381" y="6548710"/>
            <a:ext cx="5014527"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Banca d’Italia - L’economia italiana in breve. Maggio 2025</a:t>
            </a:r>
          </a:p>
        </p:txBody>
      </p:sp>
      <p:pic>
        <p:nvPicPr>
          <p:cNvPr id="14" name="Immagine 13">
            <a:extLst>
              <a:ext uri="{FF2B5EF4-FFF2-40B4-BE49-F238E27FC236}">
                <a16:creationId xmlns:a16="http://schemas.microsoft.com/office/drawing/2014/main" id="{38E6DD29-A8D7-0BEE-7FEC-9E1AE9799B80}"/>
              </a:ext>
            </a:extLst>
          </p:cNvPr>
          <p:cNvPicPr>
            <a:picLocks noChangeAspect="1"/>
          </p:cNvPicPr>
          <p:nvPr/>
        </p:nvPicPr>
        <p:blipFill>
          <a:blip r:embed="rId6"/>
          <a:stretch>
            <a:fillRect/>
          </a:stretch>
        </p:blipFill>
        <p:spPr>
          <a:xfrm>
            <a:off x="42382" y="1344079"/>
            <a:ext cx="12149618" cy="4323948"/>
          </a:xfrm>
          <a:prstGeom prst="rect">
            <a:avLst/>
          </a:prstGeom>
        </p:spPr>
      </p:pic>
    </p:spTree>
    <p:extLst>
      <p:ext uri="{BB962C8B-B14F-4D97-AF65-F5344CB8AC3E}">
        <p14:creationId xmlns:p14="http://schemas.microsoft.com/office/powerpoint/2010/main" val="366926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754B5-4EEB-642B-0129-C3A3252E2C20}"/>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89436071-E27E-E119-5083-C3F3D8DBAC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13912C62-E1FE-A4EF-C0F7-513F33A3AF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cxnSp>
        <p:nvCxnSpPr>
          <p:cNvPr id="17" name="Connettore diritto 16">
            <a:extLst>
              <a:ext uri="{FF2B5EF4-FFF2-40B4-BE49-F238E27FC236}">
                <a16:creationId xmlns:a16="http://schemas.microsoft.com/office/drawing/2014/main" id="{10012C8A-582C-26D9-38E2-7590E92FA49C}"/>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2" name="CasellaDiTesto 1">
            <a:extLst>
              <a:ext uri="{FF2B5EF4-FFF2-40B4-BE49-F238E27FC236}">
                <a16:creationId xmlns:a16="http://schemas.microsoft.com/office/drawing/2014/main" id="{A853ED83-540F-49A5-0CE4-65B47AD97591}"/>
              </a:ext>
            </a:extLst>
          </p:cNvPr>
          <p:cNvSpPr txBox="1"/>
          <p:nvPr/>
        </p:nvSpPr>
        <p:spPr>
          <a:xfrm>
            <a:off x="2708274" y="469392"/>
            <a:ext cx="6096000" cy="584775"/>
          </a:xfrm>
          <a:prstGeom prst="rect">
            <a:avLst/>
          </a:prstGeom>
          <a:noFill/>
        </p:spPr>
        <p:txBody>
          <a:bodyPr wrap="square" lIns="91440" tIns="45720" rIns="91440" bIns="45720" anchor="t">
            <a:spAutoFit/>
          </a:bodyPr>
          <a:lstStyle/>
          <a:p>
            <a:r>
              <a:rPr lang="it-IT" sz="1600" b="1" dirty="0">
                <a:solidFill>
                  <a:srgbClr val="104862"/>
                </a:solidFill>
                <a:latin typeface="Arial"/>
                <a:ea typeface="Calibri"/>
                <a:cs typeface="Arial"/>
              </a:rPr>
              <a:t>DOMANDA DI CREDITO IMMOBILIARE AI CONSUMATORI</a:t>
            </a:r>
          </a:p>
          <a:p>
            <a:endParaRPr lang="it-IT" sz="1600" b="1" dirty="0">
              <a:solidFill>
                <a:srgbClr val="104862"/>
              </a:solidFill>
              <a:latin typeface="Arial"/>
              <a:cs typeface="Arial"/>
            </a:endParaRPr>
          </a:p>
        </p:txBody>
      </p:sp>
      <p:pic>
        <p:nvPicPr>
          <p:cNvPr id="11" name="Immagine 10" descr="Immagine che contiene testo, linea, Diagramma, diagramma&#10;&#10;Il contenuto generato dall&amp;#39;IA potrebbe non essere corretto.">
            <a:extLst>
              <a:ext uri="{FF2B5EF4-FFF2-40B4-BE49-F238E27FC236}">
                <a16:creationId xmlns:a16="http://schemas.microsoft.com/office/drawing/2014/main" id="{7AFE37A0-1B68-10C4-EE94-177A8F9C27F2}"/>
              </a:ext>
            </a:extLst>
          </p:cNvPr>
          <p:cNvPicPr>
            <a:picLocks noChangeAspect="1"/>
          </p:cNvPicPr>
          <p:nvPr/>
        </p:nvPicPr>
        <p:blipFill>
          <a:blip r:embed="rId6"/>
          <a:srcRect l="807" t="9775" r="1139" b="8126"/>
          <a:stretch/>
        </p:blipFill>
        <p:spPr>
          <a:xfrm>
            <a:off x="561111" y="1398339"/>
            <a:ext cx="11069778" cy="4521440"/>
          </a:xfrm>
          <a:prstGeom prst="rect">
            <a:avLst/>
          </a:prstGeom>
        </p:spPr>
      </p:pic>
      <p:sp>
        <p:nvSpPr>
          <p:cNvPr id="16" name="Rettangolo 15">
            <a:extLst>
              <a:ext uri="{FF2B5EF4-FFF2-40B4-BE49-F238E27FC236}">
                <a16:creationId xmlns:a16="http://schemas.microsoft.com/office/drawing/2014/main" id="{D5959348-12BF-4B0E-6E17-3E30E787BCA7}"/>
              </a:ext>
            </a:extLst>
          </p:cNvPr>
          <p:cNvSpPr/>
          <p:nvPr/>
        </p:nvSpPr>
        <p:spPr>
          <a:xfrm>
            <a:off x="55419" y="5882529"/>
            <a:ext cx="11748211" cy="461665"/>
          </a:xfrm>
          <a:prstGeom prst="rect">
            <a:avLst/>
          </a:prstGeom>
        </p:spPr>
        <p:txBody>
          <a:bodyPr wrap="square" lIns="91440" tIns="45720" rIns="91440" bIns="45720" anchor="t">
            <a:spAutoFit/>
          </a:bodyPr>
          <a:lstStyle/>
          <a:p>
            <a:pPr algn="just">
              <a:defRPr/>
            </a:pPr>
            <a:r>
              <a:rPr lang="it-IT" sz="1200" dirty="0">
                <a:solidFill>
                  <a:srgbClr val="104862"/>
                </a:solidFill>
                <a:latin typeface="Arial" panose="020B0604020202020204" pitchFamily="34" charset="0"/>
                <a:ea typeface="Verdana"/>
                <a:cs typeface="Arial" panose="020B0604020202020204" pitchFamily="34" charset="0"/>
              </a:rPr>
              <a:t>*: Indici di diffusione costruiti sulla base del seguente schema di ponderazione: 1=notevole espansione, 0,5=moderata espansione, 0=sostanziale stabilità</a:t>
            </a:r>
            <a:r>
              <a:rPr kumimoji="0" lang="it-IT" sz="1200" b="0" i="0" u="none" strike="noStrike" kern="1200" cap="none" spc="0" normalizeH="0" baseline="0" noProof="0" dirty="0">
                <a:ln>
                  <a:noFill/>
                </a:ln>
                <a:solidFill>
                  <a:srgbClr val="104862"/>
                </a:solidFill>
                <a:effectLst/>
                <a:uLnTx/>
                <a:uFillTx/>
                <a:latin typeface="Arial" panose="020B0604020202020204" pitchFamily="34" charset="0"/>
                <a:ea typeface="Verdana"/>
                <a:cs typeface="Arial" panose="020B0604020202020204" pitchFamily="34" charset="0"/>
              </a:rPr>
              <a:t>, </a:t>
            </a:r>
            <a:r>
              <a:rPr lang="it-IT" sz="1200" dirty="0">
                <a:solidFill>
                  <a:srgbClr val="104862"/>
                </a:solidFill>
                <a:latin typeface="Arial" panose="020B0604020202020204" pitchFamily="34" charset="0"/>
                <a:ea typeface="Verdana"/>
                <a:cs typeface="Arial" panose="020B0604020202020204" pitchFamily="34" charset="0"/>
              </a:rPr>
              <a:t>-0,5=moderata contrazione</a:t>
            </a:r>
            <a:r>
              <a:rPr kumimoji="0" lang="it-IT" sz="1200" b="0" i="0" u="none" strike="noStrike" kern="1200" cap="none" spc="0" normalizeH="0" baseline="0" noProof="0" dirty="0">
                <a:ln>
                  <a:noFill/>
                </a:ln>
                <a:solidFill>
                  <a:srgbClr val="104862"/>
                </a:solidFill>
                <a:effectLst/>
                <a:uLnTx/>
                <a:uFillTx/>
                <a:latin typeface="Arial" panose="020B0604020202020204" pitchFamily="34" charset="0"/>
                <a:ea typeface="Verdana"/>
                <a:cs typeface="Arial" panose="020B0604020202020204" pitchFamily="34" charset="0"/>
              </a:rPr>
              <a:t>, </a:t>
            </a:r>
            <a:r>
              <a:rPr lang="it-IT" sz="1200" dirty="0">
                <a:solidFill>
                  <a:srgbClr val="104862"/>
                </a:solidFill>
                <a:latin typeface="Arial" panose="020B0604020202020204" pitchFamily="34" charset="0"/>
                <a:ea typeface="Verdana"/>
                <a:cs typeface="Arial" panose="020B0604020202020204" pitchFamily="34" charset="0"/>
              </a:rPr>
              <a:t>-1=notevole contrazione. Il campo </a:t>
            </a:r>
            <a:r>
              <a:rPr kumimoji="0" lang="it-IT" sz="1200" b="0" i="0" u="none" strike="noStrike" kern="1200" cap="none" spc="0" normalizeH="0" baseline="0" noProof="0" dirty="0">
                <a:ln>
                  <a:noFill/>
                </a:ln>
                <a:solidFill>
                  <a:srgbClr val="104862"/>
                </a:solidFill>
                <a:effectLst/>
                <a:uLnTx/>
                <a:uFillTx/>
                <a:latin typeface="Arial" panose="020B0604020202020204" pitchFamily="34" charset="0"/>
                <a:ea typeface="Verdana"/>
                <a:cs typeface="Arial" panose="020B0604020202020204" pitchFamily="34" charset="0"/>
              </a:rPr>
              <a:t>di </a:t>
            </a:r>
            <a:r>
              <a:rPr lang="it-IT" sz="1200" dirty="0">
                <a:solidFill>
                  <a:srgbClr val="104862"/>
                </a:solidFill>
                <a:latin typeface="Arial" panose="020B0604020202020204" pitchFamily="34" charset="0"/>
                <a:ea typeface="Verdana"/>
                <a:cs typeface="Arial" panose="020B0604020202020204" pitchFamily="34" charset="0"/>
              </a:rPr>
              <a:t>variazione dell’indice è compreso tra -1 e 1.</a:t>
            </a:r>
            <a:endParaRPr lang="it-IT" sz="1200" dirty="0">
              <a:solidFill>
                <a:srgbClr val="104862"/>
              </a:solidFill>
              <a:latin typeface="Arial" panose="020B0604020202020204" pitchFamily="34" charset="0"/>
              <a:cs typeface="Arial" panose="020B0604020202020204" pitchFamily="34" charset="0"/>
            </a:endParaRPr>
          </a:p>
        </p:txBody>
      </p:sp>
      <p:sp>
        <p:nvSpPr>
          <p:cNvPr id="4" name="Segnaposto numero diapositiva 3">
            <a:extLst>
              <a:ext uri="{FF2B5EF4-FFF2-40B4-BE49-F238E27FC236}">
                <a16:creationId xmlns:a16="http://schemas.microsoft.com/office/drawing/2014/main" id="{0DD2772C-2DC0-E79E-B46C-516D01DE552B}"/>
              </a:ext>
            </a:extLst>
          </p:cNvPr>
          <p:cNvSpPr>
            <a:spLocks noGrp="1"/>
          </p:cNvSpPr>
          <p:nvPr>
            <p:ph type="sldNum" sz="quarter" idx="12"/>
          </p:nvPr>
        </p:nvSpPr>
        <p:spPr>
          <a:xfrm>
            <a:off x="9257581" y="6409646"/>
            <a:ext cx="2743200" cy="258532"/>
          </a:xfrm>
          <a:prstGeom prst="rect">
            <a:avLst/>
          </a:prstGeom>
        </p:spPr>
        <p:txBody>
          <a:bodyPr/>
          <a:lstStyle/>
          <a:p>
            <a:fld id="{74623F86-740F-45EC-B389-B5F91DBD60AC}" type="slidenum">
              <a:rPr lang="it-IT" smtClean="0"/>
              <a:t>5</a:t>
            </a:fld>
            <a:endParaRPr lang="it-IT" dirty="0"/>
          </a:p>
        </p:txBody>
      </p:sp>
      <p:sp>
        <p:nvSpPr>
          <p:cNvPr id="5" name="Rettangolo 4">
            <a:extLst>
              <a:ext uri="{FF2B5EF4-FFF2-40B4-BE49-F238E27FC236}">
                <a16:creationId xmlns:a16="http://schemas.microsoft.com/office/drawing/2014/main" id="{1F2DE228-1F44-82C6-9CA0-0968321544EE}"/>
              </a:ext>
            </a:extLst>
          </p:cNvPr>
          <p:cNvSpPr>
            <a:spLocks noChangeArrowheads="1"/>
          </p:cNvSpPr>
          <p:nvPr/>
        </p:nvSpPr>
        <p:spPr bwMode="auto">
          <a:xfrm>
            <a:off x="2786664" y="885310"/>
            <a:ext cx="6244600"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Domanda di prestiti per l’acquisto di abitazioni*</a:t>
            </a:r>
          </a:p>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Dati trimestrali**</a:t>
            </a:r>
          </a:p>
        </p:txBody>
      </p:sp>
      <p:sp>
        <p:nvSpPr>
          <p:cNvPr id="6" name="Rettangolo 5">
            <a:extLst>
              <a:ext uri="{FF2B5EF4-FFF2-40B4-BE49-F238E27FC236}">
                <a16:creationId xmlns:a16="http://schemas.microsoft.com/office/drawing/2014/main" id="{827F7ACF-C58F-6371-D8B9-C3710D56036E}"/>
              </a:ext>
            </a:extLst>
          </p:cNvPr>
          <p:cNvSpPr/>
          <p:nvPr/>
        </p:nvSpPr>
        <p:spPr>
          <a:xfrm>
            <a:off x="90276" y="6314914"/>
            <a:ext cx="6061143" cy="276999"/>
          </a:xfrm>
          <a:prstGeom prst="rect">
            <a:avLst/>
          </a:prstGeom>
        </p:spPr>
        <p:txBody>
          <a:bodyPr wrap="square" lIns="91440" tIns="45720" rIns="91440" bIns="45720" anchor="t">
            <a:spAutoFit/>
          </a:bodyPr>
          <a:lstStyle/>
          <a:p>
            <a:pPr algn="just">
              <a:defRPr/>
            </a:pPr>
            <a:r>
              <a:rPr lang="it-IT" sz="1200" dirty="0">
                <a:solidFill>
                  <a:srgbClr val="104862"/>
                </a:solidFill>
                <a:latin typeface="Arial" panose="020B0604020202020204" pitchFamily="34" charset="0"/>
                <a:ea typeface="Verdana"/>
                <a:cs typeface="Arial" panose="020B0604020202020204" pitchFamily="34" charset="0"/>
              </a:rPr>
              <a:t>** Data ultima rilevazione: Q2 25; i dati nel grafico si riferiscono al trimestre precedente</a:t>
            </a:r>
            <a:endParaRPr lang="it-IT" sz="1200" dirty="0">
              <a:solidFill>
                <a:srgbClr val="104862"/>
              </a:solidFill>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AB5420C1-2A78-0FBD-2287-703599FBCF61}"/>
              </a:ext>
            </a:extLst>
          </p:cNvPr>
          <p:cNvSpPr>
            <a:spLocks noChangeArrowheads="1"/>
          </p:cNvSpPr>
          <p:nvPr/>
        </p:nvSpPr>
        <p:spPr bwMode="auto">
          <a:xfrm>
            <a:off x="-1423" y="6578058"/>
            <a:ext cx="7898513"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47466" rtl="0" eaLnBrk="1" fontAlgn="base" latinLnBrk="0" hangingPunct="0">
              <a:lnSpc>
                <a:spcPct val="93000"/>
              </a:lnSpc>
              <a:spcBef>
                <a:spcPct val="0"/>
              </a:spcBef>
              <a:spcAft>
                <a:spcPct val="0"/>
              </a:spcAft>
              <a:buClr>
                <a:srgbClr val="000000"/>
              </a:buClr>
              <a:buSzPct val="45000"/>
              <a:buFont typeface="StarSymbol"/>
              <a:buNone/>
              <a:tabLst/>
              <a:defRPr/>
            </a:pPr>
            <a:r>
              <a:rPr kumimoji="0" lang="it-IT" altLang="it-IT" sz="1200" b="1" i="1" u="none" strike="noStrike" kern="1200" cap="none" spc="0" normalizeH="0" baseline="0" noProof="0" dirty="0">
                <a:ln>
                  <a:noFill/>
                </a:ln>
                <a:solidFill>
                  <a:srgbClr val="104862"/>
                </a:solidFill>
                <a:effectLst/>
                <a:uLnTx/>
                <a:uFillTx/>
                <a:latin typeface="Arial" panose="020B0604020202020204" pitchFamily="34" charset="0"/>
                <a:ea typeface="MS Gothic" pitchFamily="49" charset="-128"/>
                <a:cs typeface="Arial" panose="020B0604020202020204" pitchFamily="34" charset="0"/>
              </a:rPr>
              <a:t>Fonte: LSEG </a:t>
            </a:r>
            <a:r>
              <a:rPr kumimoji="0" lang="it-IT" altLang="it-IT" sz="1200" b="1" i="1" u="none" strike="noStrike" kern="1200" cap="none" spc="0" normalizeH="0" baseline="0" noProof="0" dirty="0" err="1">
                <a:ln>
                  <a:noFill/>
                </a:ln>
                <a:solidFill>
                  <a:srgbClr val="104862"/>
                </a:solidFill>
                <a:effectLst/>
                <a:uLnTx/>
                <a:uFillTx/>
                <a:latin typeface="Arial" panose="020B0604020202020204" pitchFamily="34" charset="0"/>
                <a:ea typeface="MS Gothic" pitchFamily="49" charset="-128"/>
                <a:cs typeface="Arial" panose="020B0604020202020204" pitchFamily="34" charset="0"/>
              </a:rPr>
              <a:t>Datastream</a:t>
            </a:r>
            <a:r>
              <a:rPr kumimoji="0" lang="it-IT" altLang="it-IT" sz="1200" b="1" i="1" u="none" strike="noStrike" kern="1200" cap="none" spc="0" normalizeH="0" baseline="0" noProof="0" dirty="0">
                <a:ln>
                  <a:noFill/>
                </a:ln>
                <a:solidFill>
                  <a:srgbClr val="104862"/>
                </a:solidFill>
                <a:effectLst/>
                <a:uLnTx/>
                <a:uFillTx/>
                <a:latin typeface="Arial" panose="020B0604020202020204" pitchFamily="34" charset="0"/>
                <a:ea typeface="MS Gothic" pitchFamily="49" charset="-128"/>
                <a:cs typeface="Arial" panose="020B0604020202020204" pitchFamily="34" charset="0"/>
              </a:rPr>
              <a:t> - elaborazioni ABI su dati BCE - BLS</a:t>
            </a:r>
          </a:p>
        </p:txBody>
      </p:sp>
    </p:spTree>
    <p:extLst>
      <p:ext uri="{BB962C8B-B14F-4D97-AF65-F5344CB8AC3E}">
        <p14:creationId xmlns:p14="http://schemas.microsoft.com/office/powerpoint/2010/main" val="1359350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A4A78-216E-B453-18F9-0EE07AB1FB14}"/>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47E1D5F6-F372-C2F3-D688-ADAC971D18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D3BB02CC-1948-C74D-D731-7B169730E4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08DB2127-AA87-CFB7-92BB-5E498CB5B146}"/>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STOCK DEI MUTUI E VARIAZIONE % ANNUA</a:t>
            </a:r>
          </a:p>
        </p:txBody>
      </p:sp>
      <p:cxnSp>
        <p:nvCxnSpPr>
          <p:cNvPr id="17" name="Connettore diritto 16">
            <a:extLst>
              <a:ext uri="{FF2B5EF4-FFF2-40B4-BE49-F238E27FC236}">
                <a16:creationId xmlns:a16="http://schemas.microsoft.com/office/drawing/2014/main" id="{1BEE5E7D-D9E9-0FBC-E788-07D95F0BE460}"/>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27D84D78-72B8-B086-D199-E3B9F5634C8E}"/>
              </a:ext>
            </a:extLst>
          </p:cNvPr>
          <p:cNvSpPr>
            <a:spLocks noGrp="1"/>
          </p:cNvSpPr>
          <p:nvPr>
            <p:ph type="sldNum" sz="quarter" idx="12"/>
          </p:nvPr>
        </p:nvSpPr>
        <p:spPr>
          <a:prstGeom prst="rect">
            <a:avLst/>
          </a:prstGeom>
        </p:spPr>
        <p:txBody>
          <a:bodyPr/>
          <a:lstStyle/>
          <a:p>
            <a:fld id="{74623F86-740F-45EC-B389-B5F91DBD60AC}" type="slidenum">
              <a:rPr lang="it-IT" smtClean="0"/>
              <a:t>6</a:t>
            </a:fld>
            <a:endParaRPr lang="it-IT"/>
          </a:p>
        </p:txBody>
      </p:sp>
      <p:sp>
        <p:nvSpPr>
          <p:cNvPr id="15" name="Rettangolo 14">
            <a:extLst>
              <a:ext uri="{FF2B5EF4-FFF2-40B4-BE49-F238E27FC236}">
                <a16:creationId xmlns:a16="http://schemas.microsoft.com/office/drawing/2014/main" id="{5F9755D2-9706-8F4E-F89D-5C67471EA803}"/>
              </a:ext>
            </a:extLst>
          </p:cNvPr>
          <p:cNvSpPr>
            <a:spLocks noChangeArrowheads="1"/>
          </p:cNvSpPr>
          <p:nvPr/>
        </p:nvSpPr>
        <p:spPr bwMode="auto">
          <a:xfrm>
            <a:off x="42381" y="6537915"/>
            <a:ext cx="6372272"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Elaborazioni ABI su dati dell’</a:t>
            </a:r>
            <a:r>
              <a:rPr lang="it-IT" altLang="it-IT" sz="1200" b="1" i="1" dirty="0" err="1">
                <a:solidFill>
                  <a:srgbClr val="104862"/>
                </a:solidFill>
                <a:latin typeface="Arial" panose="020B0604020202020204" pitchFamily="34" charset="0"/>
                <a:ea typeface="MS Gothic" pitchFamily="49" charset="-128"/>
                <a:cs typeface="Arial" panose="020B0604020202020204" pitchFamily="34" charset="0"/>
              </a:rPr>
              <a:t>European</a:t>
            </a: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 </a:t>
            </a:r>
            <a:r>
              <a:rPr lang="it-IT" altLang="it-IT" sz="1200" b="1" i="1" dirty="0" err="1">
                <a:solidFill>
                  <a:srgbClr val="104862"/>
                </a:solidFill>
                <a:latin typeface="Arial" panose="020B0604020202020204" pitchFamily="34" charset="0"/>
                <a:ea typeface="MS Gothic" pitchFamily="49" charset="-128"/>
                <a:cs typeface="Arial" panose="020B0604020202020204" pitchFamily="34" charset="0"/>
              </a:rPr>
              <a:t>Mortgage</a:t>
            </a: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 Federation – </a:t>
            </a:r>
            <a:r>
              <a:rPr lang="it-IT" altLang="it-IT" sz="1200" b="1" i="1" dirty="0" err="1">
                <a:solidFill>
                  <a:srgbClr val="104862"/>
                </a:solidFill>
                <a:latin typeface="Arial" panose="020B0604020202020204" pitchFamily="34" charset="0"/>
                <a:ea typeface="MS Gothic" pitchFamily="49" charset="-128"/>
                <a:cs typeface="Arial" panose="020B0604020202020204" pitchFamily="34" charset="0"/>
              </a:rPr>
              <a:t>Hypostat</a:t>
            </a: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 2024</a:t>
            </a:r>
          </a:p>
        </p:txBody>
      </p:sp>
      <p:cxnSp>
        <p:nvCxnSpPr>
          <p:cNvPr id="2" name="Connettore diritto 1">
            <a:extLst>
              <a:ext uri="{FF2B5EF4-FFF2-40B4-BE49-F238E27FC236}">
                <a16:creationId xmlns:a16="http://schemas.microsoft.com/office/drawing/2014/main" id="{76556BC7-4739-8B02-D15C-F21D46D9C67F}"/>
              </a:ext>
            </a:extLst>
          </p:cNvPr>
          <p:cNvCxnSpPr/>
          <p:nvPr/>
        </p:nvCxnSpPr>
        <p:spPr>
          <a:xfrm>
            <a:off x="716303" y="4164081"/>
            <a:ext cx="10789897" cy="0"/>
          </a:xfrm>
          <a:prstGeom prst="line">
            <a:avLst/>
          </a:prstGeom>
          <a:ln/>
        </p:spPr>
        <p:style>
          <a:lnRef idx="1">
            <a:schemeClr val="dk1"/>
          </a:lnRef>
          <a:fillRef idx="0">
            <a:schemeClr val="dk1"/>
          </a:fillRef>
          <a:effectRef idx="0">
            <a:schemeClr val="dk1"/>
          </a:effectRef>
          <a:fontRef idx="minor">
            <a:schemeClr val="tx1"/>
          </a:fontRef>
        </p:style>
      </p:cxnSp>
      <p:sp>
        <p:nvSpPr>
          <p:cNvPr id="5" name="Ovale 4">
            <a:extLst>
              <a:ext uri="{FF2B5EF4-FFF2-40B4-BE49-F238E27FC236}">
                <a16:creationId xmlns:a16="http://schemas.microsoft.com/office/drawing/2014/main" id="{B7979CCC-5302-E813-2A0C-3889F6DB073E}"/>
              </a:ext>
            </a:extLst>
          </p:cNvPr>
          <p:cNvSpPr/>
          <p:nvPr/>
        </p:nvSpPr>
        <p:spPr>
          <a:xfrm>
            <a:off x="3650675" y="3581399"/>
            <a:ext cx="381000" cy="25146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4BB31E4F-8334-DB41-D18B-CCD556076B81}"/>
              </a:ext>
            </a:extLst>
          </p:cNvPr>
          <p:cNvSpPr/>
          <p:nvPr/>
        </p:nvSpPr>
        <p:spPr>
          <a:xfrm rot="16200000">
            <a:off x="-798229" y="3080186"/>
            <a:ext cx="336166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gn="ctr">
              <a:spcBef>
                <a:spcPct val="0"/>
              </a:spcBef>
              <a:spcAft>
                <a:spcPct val="0"/>
              </a:spcAft>
            </a:pPr>
            <a:r>
              <a:rPr lang="it-IT" altLang="it-IT" sz="1200" b="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 MILIONI DI EURO</a:t>
            </a:r>
          </a:p>
        </p:txBody>
      </p:sp>
      <p:graphicFrame>
        <p:nvGraphicFramePr>
          <p:cNvPr id="7" name="Chart 3">
            <a:extLst>
              <a:ext uri="{FF2B5EF4-FFF2-40B4-BE49-F238E27FC236}">
                <a16:creationId xmlns:a16="http://schemas.microsoft.com/office/drawing/2014/main" id="{3C3E1E0B-5EEC-0F63-6057-28742FBFB1E9}"/>
              </a:ext>
            </a:extLst>
          </p:cNvPr>
          <p:cNvGraphicFramePr>
            <a:graphicFrameLocks/>
          </p:cNvGraphicFramePr>
          <p:nvPr>
            <p:extLst>
              <p:ext uri="{D42A27DB-BD31-4B8C-83A1-F6EECF244321}">
                <p14:modId xmlns:p14="http://schemas.microsoft.com/office/powerpoint/2010/main" val="2908231940"/>
              </p:ext>
            </p:extLst>
          </p:nvPr>
        </p:nvGraphicFramePr>
        <p:xfrm>
          <a:off x="1057610" y="852063"/>
          <a:ext cx="10233343" cy="576542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731822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64150-F3BC-51CC-026E-4DE1EB8F589C}"/>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488ED499-A83B-801B-AB0D-1F7D40F02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7FAB0BB9-5A2A-8890-130D-FDBAE48B42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D4246132-A360-DB12-A6D6-03719D7EF376}"/>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MERCATO DEI MUTUI RESIDENZIALI IN EUROPA</a:t>
            </a:r>
          </a:p>
        </p:txBody>
      </p:sp>
      <p:cxnSp>
        <p:nvCxnSpPr>
          <p:cNvPr id="17" name="Connettore diritto 16">
            <a:extLst>
              <a:ext uri="{FF2B5EF4-FFF2-40B4-BE49-F238E27FC236}">
                <a16:creationId xmlns:a16="http://schemas.microsoft.com/office/drawing/2014/main" id="{45E68D51-8CB0-53E9-A37E-7E8B1FF2946B}"/>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A000EA31-C54E-004D-1CC5-626FE9D70A96}"/>
              </a:ext>
            </a:extLst>
          </p:cNvPr>
          <p:cNvSpPr>
            <a:spLocks noGrp="1"/>
          </p:cNvSpPr>
          <p:nvPr>
            <p:ph type="sldNum" sz="quarter" idx="12"/>
          </p:nvPr>
        </p:nvSpPr>
        <p:spPr>
          <a:prstGeom prst="rect">
            <a:avLst/>
          </a:prstGeom>
        </p:spPr>
        <p:txBody>
          <a:bodyPr/>
          <a:lstStyle/>
          <a:p>
            <a:fld id="{74623F86-740F-45EC-B389-B5F91DBD60AC}" type="slidenum">
              <a:rPr lang="it-IT" smtClean="0"/>
              <a:t>7</a:t>
            </a:fld>
            <a:endParaRPr lang="it-IT"/>
          </a:p>
        </p:txBody>
      </p:sp>
      <p:sp>
        <p:nvSpPr>
          <p:cNvPr id="15" name="Rettangolo 14">
            <a:extLst>
              <a:ext uri="{FF2B5EF4-FFF2-40B4-BE49-F238E27FC236}">
                <a16:creationId xmlns:a16="http://schemas.microsoft.com/office/drawing/2014/main" id="{BF1583D2-5FBA-78D5-32D1-91D579FAEC68}"/>
              </a:ext>
            </a:extLst>
          </p:cNvPr>
          <p:cNvSpPr>
            <a:spLocks noChangeArrowheads="1"/>
          </p:cNvSpPr>
          <p:nvPr/>
        </p:nvSpPr>
        <p:spPr bwMode="auto">
          <a:xfrm>
            <a:off x="42381" y="6399365"/>
            <a:ext cx="10999692" cy="43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a:t>
            </a:r>
            <a:r>
              <a:rPr lang="en-US" altLang="it-IT" sz="1200" b="1" i="1" dirty="0">
                <a:solidFill>
                  <a:srgbClr val="104862"/>
                </a:solidFill>
                <a:latin typeface="Arial" panose="020B0604020202020204" pitchFamily="34" charset="0"/>
                <a:ea typeface="MS Gothic" pitchFamily="49" charset="-128"/>
                <a:cs typeface="Arial" panose="020B0604020202020204" pitchFamily="34" charset="0"/>
              </a:rPr>
              <a:t>European Mortgage Federation National Experts, European Central Bank, National Central Banks, Eurostat, Bureau of Economic Analysis, Federal Reserve - HYPOSTAT 2024</a:t>
            </a:r>
            <a:endParaRPr lang="it-IT" altLang="it-IT" sz="1200" b="1" i="1" dirty="0">
              <a:solidFill>
                <a:srgbClr val="104862"/>
              </a:solidFill>
              <a:latin typeface="Arial" panose="020B0604020202020204" pitchFamily="34" charset="0"/>
              <a:ea typeface="MS Gothic" pitchFamily="49" charset="-128"/>
              <a:cs typeface="Arial" panose="020B0604020202020204" pitchFamily="34" charset="0"/>
            </a:endParaRPr>
          </a:p>
        </p:txBody>
      </p:sp>
      <p:sp>
        <p:nvSpPr>
          <p:cNvPr id="10" name="Rettangolo 9">
            <a:extLst>
              <a:ext uri="{FF2B5EF4-FFF2-40B4-BE49-F238E27FC236}">
                <a16:creationId xmlns:a16="http://schemas.microsoft.com/office/drawing/2014/main" id="{033EC361-0ACE-E2F3-B88E-46F370123424}"/>
              </a:ext>
            </a:extLst>
          </p:cNvPr>
          <p:cNvSpPr>
            <a:spLocks noChangeArrowheads="1"/>
          </p:cNvSpPr>
          <p:nvPr/>
        </p:nvSpPr>
        <p:spPr bwMode="auto">
          <a:xfrm>
            <a:off x="3185149" y="782726"/>
            <a:ext cx="5544616" cy="3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b="1" i="1" dirty="0">
                <a:solidFill>
                  <a:srgbClr val="104862"/>
                </a:solidFill>
                <a:latin typeface="Arial" panose="020B0604020202020204" pitchFamily="34" charset="0"/>
                <a:ea typeface="MS Gothic" pitchFamily="49" charset="-128"/>
                <a:cs typeface="Arial" panose="020B0604020202020204" pitchFamily="34" charset="0"/>
              </a:rPr>
              <a:t>Rapporto stock/PIL</a:t>
            </a:r>
          </a:p>
        </p:txBody>
      </p:sp>
      <p:pic>
        <p:nvPicPr>
          <p:cNvPr id="11" name="Immagine 10">
            <a:extLst>
              <a:ext uri="{FF2B5EF4-FFF2-40B4-BE49-F238E27FC236}">
                <a16:creationId xmlns:a16="http://schemas.microsoft.com/office/drawing/2014/main" id="{1C8B1A21-ED87-DCCF-C7E0-655C1C881CAD}"/>
              </a:ext>
            </a:extLst>
          </p:cNvPr>
          <p:cNvPicPr>
            <a:picLocks noChangeAspect="1"/>
          </p:cNvPicPr>
          <p:nvPr/>
        </p:nvPicPr>
        <p:blipFill>
          <a:blip r:embed="rId6"/>
          <a:stretch>
            <a:fillRect/>
          </a:stretch>
        </p:blipFill>
        <p:spPr>
          <a:xfrm>
            <a:off x="429491" y="1175281"/>
            <a:ext cx="10826373" cy="5189918"/>
          </a:xfrm>
          <a:prstGeom prst="rect">
            <a:avLst/>
          </a:prstGeom>
        </p:spPr>
      </p:pic>
    </p:spTree>
    <p:extLst>
      <p:ext uri="{BB962C8B-B14F-4D97-AF65-F5344CB8AC3E}">
        <p14:creationId xmlns:p14="http://schemas.microsoft.com/office/powerpoint/2010/main" val="205452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DD4AA-AABE-8DAB-2724-A65292CA6EEF}"/>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94A709D0-496E-429F-2042-1AFEE3E2B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24317FCD-6593-AC43-2D72-CABD2F1674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769E1490-ACBA-2FE2-BD4B-21D232027ECB}"/>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DEBITI FINANZIARI DELLE FAMIGLIE (1)</a:t>
            </a:r>
          </a:p>
        </p:txBody>
      </p:sp>
      <p:cxnSp>
        <p:nvCxnSpPr>
          <p:cNvPr id="17" name="Connettore diritto 16">
            <a:extLst>
              <a:ext uri="{FF2B5EF4-FFF2-40B4-BE49-F238E27FC236}">
                <a16:creationId xmlns:a16="http://schemas.microsoft.com/office/drawing/2014/main" id="{AEDE19B6-EC87-DF6C-B986-5980FF4DCD5D}"/>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EAAC270-B371-BBCD-EF67-C58D9EB3B0F9}"/>
              </a:ext>
            </a:extLst>
          </p:cNvPr>
          <p:cNvSpPr>
            <a:spLocks noGrp="1"/>
          </p:cNvSpPr>
          <p:nvPr>
            <p:ph type="sldNum" sz="quarter" idx="12"/>
          </p:nvPr>
        </p:nvSpPr>
        <p:spPr>
          <a:prstGeom prst="rect">
            <a:avLst/>
          </a:prstGeom>
        </p:spPr>
        <p:txBody>
          <a:bodyPr/>
          <a:lstStyle/>
          <a:p>
            <a:fld id="{74623F86-740F-45EC-B389-B5F91DBD60AC}" type="slidenum">
              <a:rPr lang="it-IT" smtClean="0"/>
              <a:t>8</a:t>
            </a:fld>
            <a:endParaRPr lang="it-IT"/>
          </a:p>
        </p:txBody>
      </p:sp>
      <p:sp>
        <p:nvSpPr>
          <p:cNvPr id="10" name="Rettangolo 9">
            <a:extLst>
              <a:ext uri="{FF2B5EF4-FFF2-40B4-BE49-F238E27FC236}">
                <a16:creationId xmlns:a16="http://schemas.microsoft.com/office/drawing/2014/main" id="{914DCA02-DFC8-D41C-89CC-5422296E8F7A}"/>
              </a:ext>
            </a:extLst>
          </p:cNvPr>
          <p:cNvSpPr>
            <a:spLocks noChangeArrowheads="1"/>
          </p:cNvSpPr>
          <p:nvPr/>
        </p:nvSpPr>
        <p:spPr bwMode="auto">
          <a:xfrm>
            <a:off x="3143586" y="927370"/>
            <a:ext cx="5544616" cy="3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b="1" i="1" dirty="0">
                <a:solidFill>
                  <a:srgbClr val="104862"/>
                </a:solidFill>
                <a:latin typeface="Arial" panose="020B0604020202020204" pitchFamily="34" charset="0"/>
                <a:ea typeface="MS Gothic" pitchFamily="49" charset="-128"/>
                <a:cs typeface="Arial" panose="020B0604020202020204" pitchFamily="34" charset="0"/>
              </a:rPr>
              <a:t>In percentuale del reddito disponibile lordo </a:t>
            </a:r>
          </a:p>
        </p:txBody>
      </p:sp>
      <p:sp>
        <p:nvSpPr>
          <p:cNvPr id="5" name="Rettangolo 4">
            <a:extLst>
              <a:ext uri="{FF2B5EF4-FFF2-40B4-BE49-F238E27FC236}">
                <a16:creationId xmlns:a16="http://schemas.microsoft.com/office/drawing/2014/main" id="{98696011-9C3D-3DBA-898C-C45D91570A38}"/>
              </a:ext>
            </a:extLst>
          </p:cNvPr>
          <p:cNvSpPr>
            <a:spLocks noChangeArrowheads="1"/>
          </p:cNvSpPr>
          <p:nvPr/>
        </p:nvSpPr>
        <p:spPr bwMode="auto">
          <a:xfrm>
            <a:off x="42381" y="6548710"/>
            <a:ext cx="5014527"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Banca d’Italia - L’economia italiana in breve. Maggio 2025</a:t>
            </a:r>
          </a:p>
        </p:txBody>
      </p:sp>
      <p:sp>
        <p:nvSpPr>
          <p:cNvPr id="6" name="CasellaDiTesto 5">
            <a:extLst>
              <a:ext uri="{FF2B5EF4-FFF2-40B4-BE49-F238E27FC236}">
                <a16:creationId xmlns:a16="http://schemas.microsoft.com/office/drawing/2014/main" id="{2D4447D0-44A0-39B3-B937-3A4DABAB095E}"/>
              </a:ext>
            </a:extLst>
          </p:cNvPr>
          <p:cNvSpPr txBox="1"/>
          <p:nvPr/>
        </p:nvSpPr>
        <p:spPr>
          <a:xfrm>
            <a:off x="59973" y="5557611"/>
            <a:ext cx="12132027" cy="83099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just">
              <a:defRPr sz="1100" b="1">
                <a:solidFill>
                  <a:srgbClr val="002060"/>
                </a:solidFill>
              </a:defRPr>
            </a:lvl1pPr>
          </a:lstStyle>
          <a:p>
            <a:r>
              <a:rPr lang="it-IT" sz="1200" dirty="0">
                <a:solidFill>
                  <a:srgbClr val="104862"/>
                </a:solidFill>
                <a:latin typeface="Arial" panose="020B0604020202020204" pitchFamily="34" charset="0"/>
                <a:ea typeface="Verdana" panose="020B0604030504040204" pitchFamily="34" charset="0"/>
                <a:cs typeface="Arial" panose="020B0604020202020204" pitchFamily="34" charset="0"/>
              </a:rPr>
              <a:t>Banca d’Italia e Istat per l’Italia, BCE per i paesi dell’area dell’euro, Office for National </a:t>
            </a:r>
            <a:r>
              <a:rPr lang="it-IT" sz="1200" dirty="0" err="1">
                <a:solidFill>
                  <a:srgbClr val="104862"/>
                </a:solidFill>
                <a:latin typeface="Arial" panose="020B0604020202020204" pitchFamily="34" charset="0"/>
                <a:ea typeface="Verdana" panose="020B0604030504040204" pitchFamily="34" charset="0"/>
                <a:cs typeface="Arial" panose="020B0604020202020204" pitchFamily="34" charset="0"/>
              </a:rPr>
              <a:t>Statistics</a:t>
            </a:r>
            <a:r>
              <a:rPr lang="it-IT" sz="1200" dirty="0">
                <a:solidFill>
                  <a:srgbClr val="104862"/>
                </a:solidFill>
                <a:latin typeface="Arial" panose="020B0604020202020204" pitchFamily="34" charset="0"/>
                <a:ea typeface="Verdana" panose="020B0604030504040204" pitchFamily="34" charset="0"/>
                <a:cs typeface="Arial" panose="020B0604020202020204" pitchFamily="34" charset="0"/>
              </a:rPr>
              <a:t> e Banca d’Inghilterra per i l Regno Unito, Federal Reserve System - Board of </a:t>
            </a:r>
            <a:r>
              <a:rPr lang="it-IT" sz="1200" dirty="0" err="1">
                <a:solidFill>
                  <a:srgbClr val="104862"/>
                </a:solidFill>
                <a:latin typeface="Arial" panose="020B0604020202020204" pitchFamily="34" charset="0"/>
                <a:ea typeface="Verdana" panose="020B0604030504040204" pitchFamily="34" charset="0"/>
                <a:cs typeface="Arial" panose="020B0604020202020204" pitchFamily="34" charset="0"/>
              </a:rPr>
              <a:t>Governors</a:t>
            </a:r>
            <a:r>
              <a:rPr lang="it-IT" sz="1200" dirty="0">
                <a:solidFill>
                  <a:srgbClr val="104862"/>
                </a:solidFill>
                <a:latin typeface="Arial" panose="020B0604020202020204" pitchFamily="34" charset="0"/>
                <a:ea typeface="Verdana" panose="020B0604030504040204" pitchFamily="34" charset="0"/>
                <a:cs typeface="Arial" panose="020B0604020202020204" pitchFamily="34" charset="0"/>
              </a:rPr>
              <a:t> e Bureau of </a:t>
            </a:r>
            <a:r>
              <a:rPr lang="it-IT" sz="1200" dirty="0" err="1">
                <a:solidFill>
                  <a:srgbClr val="104862"/>
                </a:solidFill>
                <a:latin typeface="Arial" panose="020B0604020202020204" pitchFamily="34" charset="0"/>
                <a:ea typeface="Verdana" panose="020B0604030504040204" pitchFamily="34" charset="0"/>
                <a:cs typeface="Arial" panose="020B0604020202020204" pitchFamily="34" charset="0"/>
              </a:rPr>
              <a:t>Economic</a:t>
            </a:r>
            <a:r>
              <a:rPr lang="it-IT" sz="1200" dirty="0">
                <a:solidFill>
                  <a:srgbClr val="104862"/>
                </a:solidFill>
                <a:latin typeface="Arial" panose="020B0604020202020204" pitchFamily="34" charset="0"/>
                <a:ea typeface="Verdana" panose="020B0604030504040204" pitchFamily="34" charset="0"/>
                <a:cs typeface="Arial" panose="020B0604020202020204" pitchFamily="34" charset="0"/>
              </a:rPr>
              <a:t> Analysis per gli Stati Uniti.</a:t>
            </a:r>
          </a:p>
          <a:p>
            <a:endParaRPr lang="it-IT" sz="1200" b="0" dirty="0">
              <a:solidFill>
                <a:srgbClr val="104862"/>
              </a:solidFill>
              <a:latin typeface="Arial" panose="020B0604020202020204" pitchFamily="34" charset="0"/>
              <a:ea typeface="Verdana" panose="020B0604030504040204" pitchFamily="34" charset="0"/>
              <a:cs typeface="Arial" panose="020B0604020202020204" pitchFamily="34" charset="0"/>
            </a:endParaRPr>
          </a:p>
          <a:p>
            <a:r>
              <a:rPr lang="it-IT" sz="1200" b="0" dirty="0">
                <a:solidFill>
                  <a:srgbClr val="104862"/>
                </a:solidFill>
                <a:latin typeface="Arial" panose="020B0604020202020204" pitchFamily="34" charset="0"/>
                <a:ea typeface="Verdana" panose="020B0604030504040204" pitchFamily="34" charset="0"/>
                <a:cs typeface="Arial" panose="020B0604020202020204" pitchFamily="34" charset="0"/>
              </a:rPr>
              <a:t>(1) I dati si riferiscono alle famiglie consumatrici e produttrici; per gli Stati Uniti, il dato fa riferimento alle sole famiglie consumatrici. Dati di fine periodo</a:t>
            </a:r>
          </a:p>
        </p:txBody>
      </p:sp>
      <p:pic>
        <p:nvPicPr>
          <p:cNvPr id="8" name="Immagine 7">
            <a:extLst>
              <a:ext uri="{FF2B5EF4-FFF2-40B4-BE49-F238E27FC236}">
                <a16:creationId xmlns:a16="http://schemas.microsoft.com/office/drawing/2014/main" id="{38D94F56-BE8D-99DE-CD88-59AC71D52246}"/>
              </a:ext>
            </a:extLst>
          </p:cNvPr>
          <p:cNvPicPr>
            <a:picLocks noChangeAspect="1"/>
          </p:cNvPicPr>
          <p:nvPr/>
        </p:nvPicPr>
        <p:blipFill>
          <a:blip r:embed="rId6"/>
          <a:stretch>
            <a:fillRect/>
          </a:stretch>
        </p:blipFill>
        <p:spPr>
          <a:xfrm>
            <a:off x="159662" y="1396762"/>
            <a:ext cx="11841117" cy="4005083"/>
          </a:xfrm>
          <a:prstGeom prst="rect">
            <a:avLst/>
          </a:prstGeom>
        </p:spPr>
      </p:pic>
    </p:spTree>
    <p:extLst>
      <p:ext uri="{BB962C8B-B14F-4D97-AF65-F5344CB8AC3E}">
        <p14:creationId xmlns:p14="http://schemas.microsoft.com/office/powerpoint/2010/main" val="2567879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18760-88C0-7D0F-2593-9BC498511F58}"/>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609C19DF-FF1B-2B32-55A5-B8B617C5D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666" y="223757"/>
            <a:ext cx="12192000" cy="6858000"/>
          </a:xfrm>
          <a:prstGeom prst="rect">
            <a:avLst/>
          </a:prstGeom>
        </p:spPr>
      </p:pic>
      <p:pic>
        <p:nvPicPr>
          <p:cNvPr id="13" name="Elemento grafico 12">
            <a:extLst>
              <a:ext uri="{FF2B5EF4-FFF2-40B4-BE49-F238E27FC236}">
                <a16:creationId xmlns:a16="http://schemas.microsoft.com/office/drawing/2014/main" id="{41B293F9-9B36-3AA0-DF64-79FB1DAF304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29774C5D-121E-29FF-AED0-CA6ABA03EEA4}"/>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ACQUISTI DI ABITAZIONI ASSISTITI DA MUTUO IPOTECARIO</a:t>
            </a:r>
          </a:p>
        </p:txBody>
      </p:sp>
      <p:cxnSp>
        <p:nvCxnSpPr>
          <p:cNvPr id="17" name="Connettore diritto 16">
            <a:extLst>
              <a:ext uri="{FF2B5EF4-FFF2-40B4-BE49-F238E27FC236}">
                <a16:creationId xmlns:a16="http://schemas.microsoft.com/office/drawing/2014/main" id="{474C416A-66E6-1092-C88A-6716A4D27C2F}"/>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77DFBDE-8FBD-A81F-4251-7F07F79B3A2C}"/>
              </a:ext>
            </a:extLst>
          </p:cNvPr>
          <p:cNvSpPr>
            <a:spLocks noGrp="1"/>
          </p:cNvSpPr>
          <p:nvPr>
            <p:ph type="sldNum" sz="quarter" idx="12"/>
          </p:nvPr>
        </p:nvSpPr>
        <p:spPr>
          <a:prstGeom prst="rect">
            <a:avLst/>
          </a:prstGeom>
        </p:spPr>
        <p:txBody>
          <a:bodyPr/>
          <a:lstStyle/>
          <a:p>
            <a:fld id="{74623F86-740F-45EC-B389-B5F91DBD60AC}" type="slidenum">
              <a:rPr lang="it-IT" smtClean="0"/>
              <a:t>9</a:t>
            </a:fld>
            <a:endParaRPr lang="it-IT"/>
          </a:p>
        </p:txBody>
      </p:sp>
      <p:sp>
        <p:nvSpPr>
          <p:cNvPr id="10" name="Rettangolo 9">
            <a:extLst>
              <a:ext uri="{FF2B5EF4-FFF2-40B4-BE49-F238E27FC236}">
                <a16:creationId xmlns:a16="http://schemas.microsoft.com/office/drawing/2014/main" id="{79173B53-82C8-9B96-FE11-4E823F98F560}"/>
              </a:ext>
            </a:extLst>
          </p:cNvPr>
          <p:cNvSpPr>
            <a:spLocks noChangeArrowheads="1"/>
          </p:cNvSpPr>
          <p:nvPr/>
        </p:nvSpPr>
        <p:spPr bwMode="auto">
          <a:xfrm>
            <a:off x="4307372" y="821530"/>
            <a:ext cx="2259682" cy="3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b="1" i="1" dirty="0">
                <a:solidFill>
                  <a:srgbClr val="104862"/>
                </a:solidFill>
                <a:latin typeface="Arial" panose="020B0604020202020204" pitchFamily="34" charset="0"/>
                <a:ea typeface="MS Gothic" pitchFamily="49" charset="-128"/>
                <a:cs typeface="Arial" panose="020B0604020202020204" pitchFamily="34" charset="0"/>
              </a:rPr>
              <a:t>Dati annuali</a:t>
            </a:r>
          </a:p>
        </p:txBody>
      </p:sp>
      <p:sp>
        <p:nvSpPr>
          <p:cNvPr id="5" name="Rettangolo 4">
            <a:extLst>
              <a:ext uri="{FF2B5EF4-FFF2-40B4-BE49-F238E27FC236}">
                <a16:creationId xmlns:a16="http://schemas.microsoft.com/office/drawing/2014/main" id="{1B2B7DF3-754A-5EA8-169A-2EA4084225C2}"/>
              </a:ext>
            </a:extLst>
          </p:cNvPr>
          <p:cNvSpPr>
            <a:spLocks noChangeArrowheads="1"/>
          </p:cNvSpPr>
          <p:nvPr/>
        </p:nvSpPr>
        <p:spPr bwMode="auto">
          <a:xfrm>
            <a:off x="38819" y="6399086"/>
            <a:ext cx="4264991" cy="43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Agenzia delle Entrate – ABI: Rapporto immobiliare residenziale 2025</a:t>
            </a:r>
          </a:p>
        </p:txBody>
      </p:sp>
      <p:sp>
        <p:nvSpPr>
          <p:cNvPr id="7" name="CasellaDiTesto 6">
            <a:extLst>
              <a:ext uri="{FF2B5EF4-FFF2-40B4-BE49-F238E27FC236}">
                <a16:creationId xmlns:a16="http://schemas.microsoft.com/office/drawing/2014/main" id="{D02481D9-78F5-4DFF-BD58-F6F1FEF44136}"/>
              </a:ext>
            </a:extLst>
          </p:cNvPr>
          <p:cNvSpPr txBox="1"/>
          <p:nvPr/>
        </p:nvSpPr>
        <p:spPr>
          <a:xfrm>
            <a:off x="9257581" y="1557382"/>
            <a:ext cx="2617827" cy="2308324"/>
          </a:xfrm>
          <a:prstGeom prst="rect">
            <a:avLst/>
          </a:prstGeom>
          <a:noFill/>
        </p:spPr>
        <p:txBody>
          <a:bodyPr wrap="square">
            <a:spAutoFit/>
          </a:bodyPr>
          <a:lstStyle/>
          <a:p>
            <a:pPr algn="just"/>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NTN IP</a:t>
            </a: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 numero di acquisti di abitazioni assistiti da mutuo ipotecario</a:t>
            </a:r>
          </a:p>
          <a:p>
            <a:pPr algn="just"/>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INC-NTN PF</a:t>
            </a: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 incidenza degli acquisti di abitazioni assistiti da mutuo ipotecario sul numero di abitazioni acquistate da persone fisiche</a:t>
            </a:r>
          </a:p>
        </p:txBody>
      </p:sp>
      <p:pic>
        <p:nvPicPr>
          <p:cNvPr id="8" name="Immagine 7">
            <a:extLst>
              <a:ext uri="{FF2B5EF4-FFF2-40B4-BE49-F238E27FC236}">
                <a16:creationId xmlns:a16="http://schemas.microsoft.com/office/drawing/2014/main" id="{8CAA3B91-0D9B-8BD9-EBC4-36FC22850B11}"/>
              </a:ext>
            </a:extLst>
          </p:cNvPr>
          <p:cNvPicPr>
            <a:picLocks noChangeAspect="1"/>
          </p:cNvPicPr>
          <p:nvPr/>
        </p:nvPicPr>
        <p:blipFill>
          <a:blip r:embed="rId6"/>
          <a:stretch>
            <a:fillRect/>
          </a:stretch>
        </p:blipFill>
        <p:spPr>
          <a:xfrm>
            <a:off x="336002" y="1660914"/>
            <a:ext cx="8902170" cy="2101260"/>
          </a:xfrm>
          <a:prstGeom prst="rect">
            <a:avLst/>
          </a:prstGeom>
        </p:spPr>
      </p:pic>
      <p:sp>
        <p:nvSpPr>
          <p:cNvPr id="18" name="CasellaDiTesto 17">
            <a:extLst>
              <a:ext uri="{FF2B5EF4-FFF2-40B4-BE49-F238E27FC236}">
                <a16:creationId xmlns:a16="http://schemas.microsoft.com/office/drawing/2014/main" id="{80CF2057-8A53-C9A6-7E6E-B938F6CC1286}"/>
              </a:ext>
            </a:extLst>
          </p:cNvPr>
          <p:cNvSpPr txBox="1"/>
          <p:nvPr/>
        </p:nvSpPr>
        <p:spPr>
          <a:xfrm>
            <a:off x="474074" y="4119868"/>
            <a:ext cx="5044983" cy="1815882"/>
          </a:xfrm>
          <a:prstGeom prst="rect">
            <a:avLst/>
          </a:prstGeom>
          <a:noFill/>
        </p:spPr>
        <p:txBody>
          <a:bodyPr wrap="square">
            <a:spAutoFit/>
          </a:bodyPr>
          <a:lstStyle/>
          <a:p>
            <a:pPr algn="just"/>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Capitale medio erogato</a:t>
            </a: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 135.000 euro</a:t>
            </a:r>
          </a:p>
          <a:p>
            <a:pPr algn="just"/>
            <a:endPar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algn="just"/>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LTV Medio</a:t>
            </a: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 77%</a:t>
            </a:r>
          </a:p>
          <a:p>
            <a:pPr algn="just"/>
            <a:endPar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algn="just"/>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Indice di </a:t>
            </a:r>
            <a:r>
              <a:rPr lang="it-IT" sz="1600" b="1" dirty="0" err="1">
                <a:solidFill>
                  <a:srgbClr val="104862"/>
                </a:solidFill>
                <a:latin typeface="Arial" panose="020B0604020202020204" pitchFamily="34" charset="0"/>
                <a:ea typeface="Verdana" panose="020B0604030504040204" pitchFamily="34" charset="0"/>
                <a:cs typeface="Arial" panose="020B0604020202020204" pitchFamily="34" charset="0"/>
              </a:rPr>
              <a:t>affordability</a:t>
            </a:r>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 </a:t>
            </a: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aumentato</a:t>
            </a:r>
          </a:p>
          <a:p>
            <a:pPr algn="just"/>
            <a:endParaRPr lang="it-IT" sz="16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algn="just"/>
            <a:endParaRPr lang="it-IT" sz="1600" dirty="0">
              <a:solidFill>
                <a:srgbClr val="104862"/>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229973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64B55-C4EA-1BE6-7B9A-20C1668C9767}"/>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D90B8AD7-2C54-074C-4CA0-E4F75FBA24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2130B614-B6E7-E284-8F70-575F6CFDA1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BF67FBB1-E167-E581-554E-10414093AD7C}"/>
              </a:ext>
            </a:extLst>
          </p:cNvPr>
          <p:cNvSpPr txBox="1"/>
          <p:nvPr/>
        </p:nvSpPr>
        <p:spPr>
          <a:xfrm>
            <a:off x="2708274" y="469392"/>
            <a:ext cx="6096000"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PREZZI E COMPRAVENDITE DELLE ABITAZIONI</a:t>
            </a:r>
          </a:p>
        </p:txBody>
      </p:sp>
      <p:cxnSp>
        <p:nvCxnSpPr>
          <p:cNvPr id="17" name="Connettore diritto 16">
            <a:extLst>
              <a:ext uri="{FF2B5EF4-FFF2-40B4-BE49-F238E27FC236}">
                <a16:creationId xmlns:a16="http://schemas.microsoft.com/office/drawing/2014/main" id="{6C7848F1-867E-3BCE-6AAF-48BA30EDB3CF}"/>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12BD3604-7169-AE43-AF78-E7CF78DA3E1A}"/>
              </a:ext>
            </a:extLst>
          </p:cNvPr>
          <p:cNvSpPr>
            <a:spLocks noGrp="1"/>
          </p:cNvSpPr>
          <p:nvPr>
            <p:ph type="sldNum" sz="quarter" idx="12"/>
          </p:nvPr>
        </p:nvSpPr>
        <p:spPr>
          <a:prstGeom prst="rect">
            <a:avLst/>
          </a:prstGeom>
        </p:spPr>
        <p:txBody>
          <a:bodyPr/>
          <a:lstStyle/>
          <a:p>
            <a:fld id="{74623F86-740F-45EC-B389-B5F91DBD60AC}" type="slidenum">
              <a:rPr lang="it-IT" smtClean="0"/>
              <a:t>10</a:t>
            </a:fld>
            <a:endParaRPr lang="it-IT"/>
          </a:p>
        </p:txBody>
      </p:sp>
      <p:pic>
        <p:nvPicPr>
          <p:cNvPr id="10" name="Immagine 9">
            <a:extLst>
              <a:ext uri="{FF2B5EF4-FFF2-40B4-BE49-F238E27FC236}">
                <a16:creationId xmlns:a16="http://schemas.microsoft.com/office/drawing/2014/main" id="{01E77B69-4AB4-114F-4AC6-0B0E64881A39}"/>
              </a:ext>
            </a:extLst>
          </p:cNvPr>
          <p:cNvPicPr>
            <a:picLocks noChangeAspect="1"/>
          </p:cNvPicPr>
          <p:nvPr/>
        </p:nvPicPr>
        <p:blipFill>
          <a:blip r:embed="rId6"/>
          <a:stretch>
            <a:fillRect/>
          </a:stretch>
        </p:blipFill>
        <p:spPr>
          <a:xfrm>
            <a:off x="47854" y="1378500"/>
            <a:ext cx="12116437" cy="3764207"/>
          </a:xfrm>
          <a:prstGeom prst="rect">
            <a:avLst/>
          </a:prstGeom>
        </p:spPr>
      </p:pic>
      <p:sp>
        <p:nvSpPr>
          <p:cNvPr id="12" name="Rettangolo 11">
            <a:extLst>
              <a:ext uri="{FF2B5EF4-FFF2-40B4-BE49-F238E27FC236}">
                <a16:creationId xmlns:a16="http://schemas.microsoft.com/office/drawing/2014/main" id="{0ED0FDE4-6A94-D3CE-46E0-09E6946B67AC}"/>
              </a:ext>
            </a:extLst>
          </p:cNvPr>
          <p:cNvSpPr>
            <a:spLocks noChangeArrowheads="1"/>
          </p:cNvSpPr>
          <p:nvPr/>
        </p:nvSpPr>
        <p:spPr bwMode="auto">
          <a:xfrm>
            <a:off x="3185150" y="1032527"/>
            <a:ext cx="5544616" cy="32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447466" fontAlgn="base" hangingPunct="0">
              <a:lnSpc>
                <a:spcPct val="93000"/>
              </a:lnSpc>
              <a:spcBef>
                <a:spcPct val="0"/>
              </a:spcBef>
              <a:spcAft>
                <a:spcPct val="0"/>
              </a:spcAft>
              <a:buClr>
                <a:srgbClr val="000000"/>
              </a:buClr>
              <a:buSzPct val="45000"/>
              <a:buFont typeface="StarSymbol"/>
            </a:pPr>
            <a:r>
              <a:rPr lang="it-IT" altLang="it-IT" sz="1600" b="1" i="1" dirty="0">
                <a:solidFill>
                  <a:srgbClr val="104862"/>
                </a:solidFill>
                <a:latin typeface="Arial" panose="020B0604020202020204" pitchFamily="34" charset="0"/>
                <a:ea typeface="MS Gothic" pitchFamily="49" charset="-128"/>
                <a:cs typeface="Arial" panose="020B0604020202020204" pitchFamily="34" charset="0"/>
              </a:rPr>
              <a:t>(dati trimestrali, Indice  2015 = 100) </a:t>
            </a:r>
          </a:p>
        </p:txBody>
      </p:sp>
      <p:sp>
        <p:nvSpPr>
          <p:cNvPr id="14" name="CasellaDiTesto 13">
            <a:extLst>
              <a:ext uri="{FF2B5EF4-FFF2-40B4-BE49-F238E27FC236}">
                <a16:creationId xmlns:a16="http://schemas.microsoft.com/office/drawing/2014/main" id="{522C27D2-3867-CA3B-7B88-6C55F1D2F80C}"/>
              </a:ext>
            </a:extLst>
          </p:cNvPr>
          <p:cNvSpPr txBox="1"/>
          <p:nvPr/>
        </p:nvSpPr>
        <p:spPr>
          <a:xfrm>
            <a:off x="471062" y="5198127"/>
            <a:ext cx="9670468" cy="11695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just">
              <a:defRPr sz="1100" b="1">
                <a:solidFill>
                  <a:srgbClr val="002060"/>
                </a:solidFill>
              </a:defRPr>
            </a:lvl1pPr>
          </a:lstStyle>
          <a:p>
            <a:r>
              <a:rPr lang="it-IT" sz="1400" dirty="0">
                <a:solidFill>
                  <a:srgbClr val="104862"/>
                </a:solidFill>
                <a:latin typeface="Arial" panose="020B0604020202020204" pitchFamily="34" charset="0"/>
                <a:ea typeface="Verdana" panose="020B0604030504040204" pitchFamily="34" charset="0"/>
                <a:cs typeface="Arial" panose="020B0604020202020204" pitchFamily="34" charset="0"/>
              </a:rPr>
              <a:t>Elaborazioni su dati OMI, Banca d’Italia, Istat e Consulente immobiliare. </a:t>
            </a:r>
          </a:p>
          <a:p>
            <a:endParaRPr lang="it-IT" sz="14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28600" indent="-228600">
              <a:buAutoNum type="arabicParenBoth"/>
            </a:pPr>
            <a:r>
              <a:rPr lang="it-IT" sz="1400" b="0" dirty="0">
                <a:solidFill>
                  <a:srgbClr val="104862"/>
                </a:solidFill>
                <a:latin typeface="Arial" panose="020B0604020202020204" pitchFamily="34" charset="0"/>
                <a:ea typeface="Verdana" panose="020B0604030504040204" pitchFamily="34" charset="0"/>
                <a:cs typeface="Arial" panose="020B0604020202020204" pitchFamily="34" charset="0"/>
              </a:rPr>
              <a:t> Prezzi delle abitazioni deflazionati con l’indice dei prezzi al consumo. </a:t>
            </a:r>
          </a:p>
          <a:p>
            <a:pPr marL="228600" indent="-228600">
              <a:buAutoNum type="arabicParenBoth"/>
            </a:pPr>
            <a:endParaRPr lang="it-IT" sz="1400" b="0" dirty="0">
              <a:solidFill>
                <a:srgbClr val="104862"/>
              </a:solidFill>
              <a:latin typeface="Arial" panose="020B0604020202020204" pitchFamily="34" charset="0"/>
              <a:ea typeface="Verdana" panose="020B0604030504040204" pitchFamily="34" charset="0"/>
              <a:cs typeface="Arial" panose="020B0604020202020204" pitchFamily="34" charset="0"/>
            </a:endParaRPr>
          </a:p>
          <a:p>
            <a:r>
              <a:rPr lang="it-IT" sz="1400" b="0" dirty="0">
                <a:solidFill>
                  <a:srgbClr val="104862"/>
                </a:solidFill>
                <a:latin typeface="Arial" panose="020B0604020202020204" pitchFamily="34" charset="0"/>
                <a:ea typeface="Verdana" panose="020B0604030504040204" pitchFamily="34" charset="0"/>
                <a:cs typeface="Arial" panose="020B0604020202020204" pitchFamily="34" charset="0"/>
              </a:rPr>
              <a:t>(2) Valori corretti per la stagionalità e per gli effetti di calendario.</a:t>
            </a:r>
          </a:p>
        </p:txBody>
      </p:sp>
      <p:sp>
        <p:nvSpPr>
          <p:cNvPr id="15" name="Rettangolo 14">
            <a:extLst>
              <a:ext uri="{FF2B5EF4-FFF2-40B4-BE49-F238E27FC236}">
                <a16:creationId xmlns:a16="http://schemas.microsoft.com/office/drawing/2014/main" id="{FB10D779-1A8A-C728-A4F4-8E534ABF3B7B}"/>
              </a:ext>
            </a:extLst>
          </p:cNvPr>
          <p:cNvSpPr>
            <a:spLocks noChangeArrowheads="1"/>
          </p:cNvSpPr>
          <p:nvPr/>
        </p:nvSpPr>
        <p:spPr bwMode="auto">
          <a:xfrm>
            <a:off x="42381" y="6548710"/>
            <a:ext cx="5014527"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Fonte: Banca d’Italia - L’economia italiana in breve. Maggio 2025</a:t>
            </a:r>
          </a:p>
        </p:txBody>
      </p:sp>
    </p:spTree>
    <p:extLst>
      <p:ext uri="{BB962C8B-B14F-4D97-AF65-F5344CB8AC3E}">
        <p14:creationId xmlns:p14="http://schemas.microsoft.com/office/powerpoint/2010/main" val="15626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10F29-505D-E5A2-CDFA-A9FC090F5DB5}"/>
            </a:ext>
          </a:extLst>
        </p:cNvPr>
        <p:cNvGrpSpPr/>
        <p:nvPr/>
      </p:nvGrpSpPr>
      <p:grpSpPr>
        <a:xfrm>
          <a:off x="0" y="0"/>
          <a:ext cx="0" cy="0"/>
          <a:chOff x="0" y="0"/>
          <a:chExt cx="0" cy="0"/>
        </a:xfrm>
      </p:grpSpPr>
      <p:pic>
        <p:nvPicPr>
          <p:cNvPr id="33" name="Immagine 32" descr="Immagine che contiene design, grafica vettoriale&#10;&#10;Descrizione generata automaticamente">
            <a:extLst>
              <a:ext uri="{FF2B5EF4-FFF2-40B4-BE49-F238E27FC236}">
                <a16:creationId xmlns:a16="http://schemas.microsoft.com/office/drawing/2014/main" id="{92CEC94A-692B-9472-0049-EE71E78BC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Elemento grafico 8">
            <a:extLst>
              <a:ext uri="{FF2B5EF4-FFF2-40B4-BE49-F238E27FC236}">
                <a16:creationId xmlns:a16="http://schemas.microsoft.com/office/drawing/2014/main" id="{E3CACF0A-A34B-8BBE-1E21-8969A5C7CED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0" name="CasellaDiTesto 9">
            <a:extLst>
              <a:ext uri="{FF2B5EF4-FFF2-40B4-BE49-F238E27FC236}">
                <a16:creationId xmlns:a16="http://schemas.microsoft.com/office/drawing/2014/main" id="{462B7737-9A40-D265-2233-49AA2995B86C}"/>
              </a:ext>
            </a:extLst>
          </p:cNvPr>
          <p:cNvSpPr txBox="1"/>
          <p:nvPr/>
        </p:nvSpPr>
        <p:spPr>
          <a:xfrm>
            <a:off x="2708273" y="469392"/>
            <a:ext cx="6948343" cy="338554"/>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L’ANDAMENTO DEI PREZZI DEGLI IMMOBILI RESIDENZIALI - ITALIA</a:t>
            </a:r>
          </a:p>
        </p:txBody>
      </p:sp>
      <p:cxnSp>
        <p:nvCxnSpPr>
          <p:cNvPr id="11" name="Connettore diritto 10">
            <a:extLst>
              <a:ext uri="{FF2B5EF4-FFF2-40B4-BE49-F238E27FC236}">
                <a16:creationId xmlns:a16="http://schemas.microsoft.com/office/drawing/2014/main" id="{DA21BF6D-F1E9-2AC4-AEBD-5EE1B05E6245}"/>
              </a:ext>
            </a:extLst>
          </p:cNvPr>
          <p:cNvCxnSpPr>
            <a:cxnSpLocks/>
          </p:cNvCxnSpPr>
          <p:nvPr/>
        </p:nvCxnSpPr>
        <p:spPr>
          <a:xfrm flipV="1">
            <a:off x="2635249" y="346117"/>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6" name="Rettangolo 5">
            <a:extLst>
              <a:ext uri="{FF2B5EF4-FFF2-40B4-BE49-F238E27FC236}">
                <a16:creationId xmlns:a16="http://schemas.microsoft.com/office/drawing/2014/main" id="{635CC6FE-F5B0-16C7-1606-452E72E823C3}"/>
              </a:ext>
            </a:extLst>
          </p:cNvPr>
          <p:cNvSpPr/>
          <p:nvPr/>
        </p:nvSpPr>
        <p:spPr>
          <a:xfrm>
            <a:off x="6512495" y="1922903"/>
            <a:ext cx="5535321" cy="4731898"/>
          </a:xfrm>
          <a:prstGeom prst="rect">
            <a:avLst/>
          </a:prstGeom>
          <a:noFill/>
          <a:ln w="3175" cap="sq">
            <a:no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marL="285750" indent="-285750" algn="just">
              <a:buFont typeface="Arial" panose="020B0604020202020204" pitchFamily="34" charset="0"/>
              <a:buChar char="•"/>
            </a:pPr>
            <a:r>
              <a:rPr lang="it-IT" sz="1600" dirty="0">
                <a:solidFill>
                  <a:srgbClr val="104862"/>
                </a:solidFill>
                <a:latin typeface="Arial" panose="020B0604020202020204" pitchFamily="34" charset="0"/>
                <a:cs typeface="Arial" panose="020B0604020202020204" pitchFamily="34" charset="0"/>
              </a:rPr>
              <a:t>Questi andamenti si manifestano in </a:t>
            </a:r>
            <a:r>
              <a:rPr lang="it-IT" sz="1600" b="1" dirty="0">
                <a:solidFill>
                  <a:srgbClr val="104862"/>
                </a:solidFill>
                <a:latin typeface="Arial" panose="020B0604020202020204" pitchFamily="34" charset="0"/>
                <a:cs typeface="Arial" panose="020B0604020202020204" pitchFamily="34" charset="0"/>
              </a:rPr>
              <a:t>un contesto di crescita dei volumi di compravendita (+7,6% la variazione tendenziale</a:t>
            </a:r>
            <a:r>
              <a:rPr lang="it-IT" sz="1600" dirty="0">
                <a:solidFill>
                  <a:srgbClr val="104862"/>
                </a:solidFill>
                <a:latin typeface="Arial" panose="020B0604020202020204" pitchFamily="34" charset="0"/>
                <a:cs typeface="Arial" panose="020B0604020202020204" pitchFamily="34" charset="0"/>
              </a:rPr>
              <a:t> registrata nel </a:t>
            </a:r>
            <a:r>
              <a:rPr lang="it-IT" sz="1600" b="1" dirty="0">
                <a:solidFill>
                  <a:srgbClr val="104862"/>
                </a:solidFill>
                <a:latin typeface="Arial" panose="020B0604020202020204" pitchFamily="34" charset="0"/>
                <a:cs typeface="Arial" panose="020B0604020202020204" pitchFamily="34" charset="0"/>
              </a:rPr>
              <a:t>quarto trimestre 2024</a:t>
            </a:r>
            <a:r>
              <a:rPr lang="it-IT" sz="1600" dirty="0">
                <a:solidFill>
                  <a:srgbClr val="104862"/>
                </a:solidFill>
                <a:latin typeface="Arial" panose="020B0604020202020204" pitchFamily="34" charset="0"/>
                <a:cs typeface="Arial" panose="020B0604020202020204" pitchFamily="34" charset="0"/>
              </a:rPr>
              <a:t> dall’Osservatorio del Mercato Immobiliare dell’Agenzia delle Entrate per il settore residenziale, dopo il +2,7% del trimestre precedente)</a:t>
            </a:r>
          </a:p>
          <a:p>
            <a:pPr algn="just"/>
            <a:endParaRPr lang="it-IT" sz="1600" dirty="0">
              <a:solidFill>
                <a:srgbClr val="1048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it-IT" sz="1600" dirty="0">
                <a:solidFill>
                  <a:srgbClr val="104862"/>
                </a:solidFill>
                <a:latin typeface="Arial" panose="020B0604020202020204" pitchFamily="34" charset="0"/>
                <a:cs typeface="Arial" panose="020B0604020202020204" pitchFamily="34" charset="0"/>
              </a:rPr>
              <a:t>In media, </a:t>
            </a:r>
            <a:r>
              <a:rPr lang="it-IT" sz="1600" b="1" dirty="0">
                <a:solidFill>
                  <a:srgbClr val="104862"/>
                </a:solidFill>
                <a:latin typeface="Arial" panose="020B0604020202020204" pitchFamily="34" charset="0"/>
                <a:cs typeface="Arial" panose="020B0604020202020204" pitchFamily="34" charset="0"/>
              </a:rPr>
              <a:t>nel 2024</a:t>
            </a:r>
            <a:r>
              <a:rPr lang="it-IT" sz="1600" dirty="0">
                <a:solidFill>
                  <a:srgbClr val="104862"/>
                </a:solidFill>
                <a:latin typeface="Arial" panose="020B0604020202020204" pitchFamily="34" charset="0"/>
                <a:cs typeface="Arial" panose="020B0604020202020204" pitchFamily="34" charset="0"/>
              </a:rPr>
              <a:t>, i prezzi delle abitazioni </a:t>
            </a:r>
            <a:r>
              <a:rPr lang="it-IT" sz="1600" b="1" dirty="0">
                <a:solidFill>
                  <a:srgbClr val="104862"/>
                </a:solidFill>
                <a:latin typeface="Arial" panose="020B0604020202020204" pitchFamily="34" charset="0"/>
                <a:cs typeface="Arial" panose="020B0604020202020204" pitchFamily="34" charset="0"/>
              </a:rPr>
              <a:t>aumentano del +3,2%. </a:t>
            </a:r>
            <a:r>
              <a:rPr lang="it-IT" sz="1600" dirty="0">
                <a:solidFill>
                  <a:srgbClr val="104862"/>
                </a:solidFill>
                <a:latin typeface="Arial" panose="020B0604020202020204" pitchFamily="34" charset="0"/>
                <a:cs typeface="Arial" panose="020B0604020202020204" pitchFamily="34" charset="0"/>
              </a:rPr>
              <a:t>L’incremento più marcato si registra per le </a:t>
            </a:r>
            <a:r>
              <a:rPr lang="it-IT" sz="1600" b="1" dirty="0">
                <a:solidFill>
                  <a:srgbClr val="104862"/>
                </a:solidFill>
                <a:latin typeface="Arial" panose="020B0604020202020204" pitchFamily="34" charset="0"/>
                <a:cs typeface="Arial" panose="020B0604020202020204" pitchFamily="34" charset="0"/>
              </a:rPr>
              <a:t>abitazioni nuove (+7,9%) </a:t>
            </a:r>
            <a:r>
              <a:rPr lang="it-IT" sz="1600" dirty="0">
                <a:solidFill>
                  <a:srgbClr val="104862"/>
                </a:solidFill>
                <a:latin typeface="Arial" panose="020B0604020202020204" pitchFamily="34" charset="0"/>
                <a:cs typeface="Arial" panose="020B0604020202020204" pitchFamily="34" charset="0"/>
              </a:rPr>
              <a:t>mentre per le </a:t>
            </a:r>
            <a:r>
              <a:rPr lang="it-IT" sz="1600" b="1" dirty="0">
                <a:solidFill>
                  <a:srgbClr val="104862"/>
                </a:solidFill>
                <a:latin typeface="Arial" panose="020B0604020202020204" pitchFamily="34" charset="0"/>
                <a:cs typeface="Arial" panose="020B0604020202020204" pitchFamily="34" charset="0"/>
              </a:rPr>
              <a:t>abitazioni esistenti </a:t>
            </a:r>
            <a:r>
              <a:rPr lang="it-IT" sz="1600" dirty="0">
                <a:solidFill>
                  <a:srgbClr val="104862"/>
                </a:solidFill>
                <a:latin typeface="Arial" panose="020B0604020202020204" pitchFamily="34" charset="0"/>
                <a:cs typeface="Arial" panose="020B0604020202020204" pitchFamily="34" charset="0"/>
              </a:rPr>
              <a:t>la crescita media annua dei prezzi si attesta al </a:t>
            </a:r>
            <a:r>
              <a:rPr lang="it-IT" sz="1600" b="1" dirty="0">
                <a:solidFill>
                  <a:srgbClr val="104862"/>
                </a:solidFill>
                <a:latin typeface="Arial" panose="020B0604020202020204" pitchFamily="34" charset="0"/>
                <a:cs typeface="Arial" panose="020B0604020202020204" pitchFamily="34" charset="0"/>
              </a:rPr>
              <a:t>+2,2%</a:t>
            </a:r>
          </a:p>
          <a:p>
            <a:pPr algn="just"/>
            <a:endParaRPr lang="it-IT" sz="1600" dirty="0">
              <a:solidFill>
                <a:srgbClr val="104862"/>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it-IT" sz="1600" b="1" dirty="0">
                <a:solidFill>
                  <a:srgbClr val="104862"/>
                </a:solidFill>
                <a:latin typeface="Arial" panose="020B0604020202020204" pitchFamily="34" charset="0"/>
                <a:cs typeface="Arial" panose="020B0604020202020204" pitchFamily="34" charset="0"/>
              </a:rPr>
              <a:t>Rispetto alla media del 2010</a:t>
            </a:r>
            <a:r>
              <a:rPr lang="it-IT" sz="1600" dirty="0">
                <a:solidFill>
                  <a:srgbClr val="104862"/>
                </a:solidFill>
                <a:latin typeface="Arial" panose="020B0604020202020204" pitchFamily="34" charset="0"/>
                <a:cs typeface="Arial" panose="020B0604020202020204" pitchFamily="34" charset="0"/>
              </a:rPr>
              <a:t>, primo anno per il quale è disponibile la serie storica dell’IPAB, nel 2024 </a:t>
            </a:r>
            <a:r>
              <a:rPr lang="it-IT" sz="1600" b="1" dirty="0">
                <a:solidFill>
                  <a:srgbClr val="104862"/>
                </a:solidFill>
                <a:latin typeface="Arial" panose="020B0604020202020204" pitchFamily="34" charset="0"/>
                <a:cs typeface="Arial" panose="020B0604020202020204" pitchFamily="34" charset="0"/>
              </a:rPr>
              <a:t>i prezzi delle abitazioni evidenziano un netto calo (-5,4%), </a:t>
            </a:r>
            <a:r>
              <a:rPr lang="it-IT" sz="1600" dirty="0">
                <a:solidFill>
                  <a:srgbClr val="104862"/>
                </a:solidFill>
                <a:latin typeface="Arial" panose="020B0604020202020204" pitchFamily="34" charset="0"/>
                <a:cs typeface="Arial" panose="020B0604020202020204" pitchFamily="34" charset="0"/>
              </a:rPr>
              <a:t>dovuto alla discesa dei prezzi delle </a:t>
            </a:r>
            <a:r>
              <a:rPr lang="it-IT" sz="1600" b="1" dirty="0">
                <a:solidFill>
                  <a:srgbClr val="104862"/>
                </a:solidFill>
                <a:latin typeface="Arial" panose="020B0604020202020204" pitchFamily="34" charset="0"/>
                <a:cs typeface="Arial" panose="020B0604020202020204" pitchFamily="34" charset="0"/>
              </a:rPr>
              <a:t>abitazioni esistenti (-15,0%) </a:t>
            </a:r>
            <a:r>
              <a:rPr lang="it-IT" sz="1600" dirty="0">
                <a:solidFill>
                  <a:srgbClr val="104862"/>
                </a:solidFill>
                <a:latin typeface="Arial" panose="020B0604020202020204" pitchFamily="34" charset="0"/>
                <a:cs typeface="Arial" panose="020B0604020202020204" pitchFamily="34" charset="0"/>
              </a:rPr>
              <a:t>a fronte dell’aumento di quelli delle </a:t>
            </a:r>
            <a:r>
              <a:rPr lang="it-IT" sz="1600" b="1" dirty="0">
                <a:solidFill>
                  <a:srgbClr val="104862"/>
                </a:solidFill>
                <a:latin typeface="Arial" panose="020B0604020202020204" pitchFamily="34" charset="0"/>
                <a:cs typeface="Arial" panose="020B0604020202020204" pitchFamily="34" charset="0"/>
              </a:rPr>
              <a:t>abitazioni nuove (+30,1%) </a:t>
            </a:r>
          </a:p>
          <a:p>
            <a:pPr algn="just"/>
            <a:endParaRPr lang="it-IT" sz="1600" dirty="0">
              <a:solidFill>
                <a:srgbClr val="104862"/>
              </a:solidFill>
              <a:latin typeface="Arial" panose="020B0604020202020204" pitchFamily="34" charset="0"/>
              <a:cs typeface="Arial" panose="020B0604020202020204" pitchFamily="34" charset="0"/>
            </a:endParaRPr>
          </a:p>
          <a:p>
            <a:pPr algn="just"/>
            <a:endParaRPr lang="it-IT" sz="1600" dirty="0">
              <a:solidFill>
                <a:srgbClr val="104862"/>
              </a:solidFill>
              <a:latin typeface="Arial" panose="020B0604020202020204" pitchFamily="34" charset="0"/>
              <a:cs typeface="Arial" panose="020B0604020202020204" pitchFamily="34" charset="0"/>
            </a:endParaRPr>
          </a:p>
        </p:txBody>
      </p:sp>
      <p:cxnSp>
        <p:nvCxnSpPr>
          <p:cNvPr id="7" name="Connettore diritto 6">
            <a:extLst>
              <a:ext uri="{FF2B5EF4-FFF2-40B4-BE49-F238E27FC236}">
                <a16:creationId xmlns:a16="http://schemas.microsoft.com/office/drawing/2014/main" id="{480F54A3-0FCA-DEFC-40D1-0089A03B9D17}"/>
              </a:ext>
            </a:extLst>
          </p:cNvPr>
          <p:cNvCxnSpPr>
            <a:cxnSpLocks/>
          </p:cNvCxnSpPr>
          <p:nvPr/>
        </p:nvCxnSpPr>
        <p:spPr>
          <a:xfrm>
            <a:off x="6096000" y="2800350"/>
            <a:ext cx="0" cy="3009900"/>
          </a:xfrm>
          <a:prstGeom prst="line">
            <a:avLst/>
          </a:prstGeom>
          <a:solidFill>
            <a:srgbClr val="14537F">
              <a:alpha val="60000"/>
            </a:srgbClr>
          </a:solidFill>
          <a:ln w="3175" cap="sq">
            <a:solidFill>
              <a:srgbClr val="9CB2C4"/>
            </a:solidFill>
            <a:miter lim="800000"/>
          </a:ln>
        </p:spPr>
        <p:style>
          <a:lnRef idx="2">
            <a:schemeClr val="accent1">
              <a:shade val="15000"/>
            </a:schemeClr>
          </a:lnRef>
          <a:fillRef idx="1">
            <a:schemeClr val="accent1"/>
          </a:fillRef>
          <a:effectRef idx="0">
            <a:schemeClr val="accent1"/>
          </a:effectRef>
          <a:fontRef idx="minor">
            <a:schemeClr val="lt1"/>
          </a:fontRef>
        </p:style>
      </p:cxnSp>
      <p:sp>
        <p:nvSpPr>
          <p:cNvPr id="13" name="Rettangolo 12">
            <a:extLst>
              <a:ext uri="{FF2B5EF4-FFF2-40B4-BE49-F238E27FC236}">
                <a16:creationId xmlns:a16="http://schemas.microsoft.com/office/drawing/2014/main" id="{AD34D6FC-26A8-14F4-B0EA-6A957D48D963}"/>
              </a:ext>
            </a:extLst>
          </p:cNvPr>
          <p:cNvSpPr/>
          <p:nvPr/>
        </p:nvSpPr>
        <p:spPr>
          <a:xfrm>
            <a:off x="618978" y="1002605"/>
            <a:ext cx="4808557" cy="568393"/>
          </a:xfrm>
          <a:prstGeom prst="rect">
            <a:avLst/>
          </a:prstGeom>
          <a:noFill/>
          <a:ln w="3175" cap="sq">
            <a:noFill/>
            <a:miter lim="800000"/>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gn="ctr"/>
            <a:r>
              <a:rPr lang="it-IT" sz="1400" b="1" dirty="0">
                <a:solidFill>
                  <a:srgbClr val="104862"/>
                </a:solidFill>
                <a:latin typeface="Arial" panose="020B0604020202020204" pitchFamily="34" charset="0"/>
                <a:cs typeface="Arial" panose="020B0604020202020204" pitchFamily="34" charset="0"/>
              </a:rPr>
              <a:t>Indici dei prezzi delle abitazioni nuove ed esistenti</a:t>
            </a:r>
          </a:p>
        </p:txBody>
      </p:sp>
      <p:sp>
        <p:nvSpPr>
          <p:cNvPr id="3" name="Segnaposto numero diapositiva 2">
            <a:extLst>
              <a:ext uri="{FF2B5EF4-FFF2-40B4-BE49-F238E27FC236}">
                <a16:creationId xmlns:a16="http://schemas.microsoft.com/office/drawing/2014/main" id="{C8DA912A-527A-2608-3C79-04506C306F4C}"/>
              </a:ext>
            </a:extLst>
          </p:cNvPr>
          <p:cNvSpPr>
            <a:spLocks noGrp="1"/>
          </p:cNvSpPr>
          <p:nvPr>
            <p:ph type="sldNum" sz="quarter" idx="12"/>
          </p:nvPr>
        </p:nvSpPr>
        <p:spPr>
          <a:prstGeom prst="rect">
            <a:avLst/>
          </a:prstGeom>
        </p:spPr>
        <p:txBody>
          <a:bodyPr/>
          <a:lstStyle/>
          <a:p>
            <a:fld id="{74623F86-740F-45EC-B389-B5F91DBD60AC}" type="slidenum">
              <a:rPr lang="it-IT" smtClean="0"/>
              <a:t>11</a:t>
            </a:fld>
            <a:endParaRPr lang="it-IT"/>
          </a:p>
        </p:txBody>
      </p:sp>
      <p:sp>
        <p:nvSpPr>
          <p:cNvPr id="24" name="CasellaDiTesto 23">
            <a:extLst>
              <a:ext uri="{FF2B5EF4-FFF2-40B4-BE49-F238E27FC236}">
                <a16:creationId xmlns:a16="http://schemas.microsoft.com/office/drawing/2014/main" id="{DA9496EF-4582-E444-CC66-C6ED9F13BB4C}"/>
              </a:ext>
            </a:extLst>
          </p:cNvPr>
          <p:cNvSpPr txBox="1"/>
          <p:nvPr/>
        </p:nvSpPr>
        <p:spPr>
          <a:xfrm>
            <a:off x="743116" y="1375573"/>
            <a:ext cx="4560280" cy="307777"/>
          </a:xfrm>
          <a:prstGeom prst="rect">
            <a:avLst/>
          </a:prstGeom>
          <a:noFill/>
        </p:spPr>
        <p:txBody>
          <a:bodyPr wrap="square">
            <a:spAutoFit/>
          </a:bodyPr>
          <a:lstStyle>
            <a:defPPr>
              <a:defRPr lang="it-IT"/>
            </a:defPPr>
            <a:lvl1pPr algn="ctr">
              <a:defRPr sz="1200" b="1">
                <a:solidFill>
                  <a:srgbClr val="C00000"/>
                </a:solidFill>
                <a:latin typeface="Verdana" panose="020B0604030504040204" pitchFamily="34" charset="0"/>
                <a:ea typeface="Verdana" panose="020B0604030504040204" pitchFamily="34" charset="0"/>
              </a:defRPr>
            </a:lvl1pPr>
          </a:lstStyle>
          <a:p>
            <a:r>
              <a:rPr lang="it-IT" sz="1400" dirty="0">
                <a:solidFill>
                  <a:srgbClr val="104862"/>
                </a:solidFill>
                <a:latin typeface="Arial" panose="020B0604020202020204" pitchFamily="34" charset="0"/>
                <a:cs typeface="Arial" panose="020B0604020202020204" pitchFamily="34" charset="0"/>
              </a:rPr>
              <a:t>variazioni percentuali congiunturali e tendenziali</a:t>
            </a:r>
          </a:p>
        </p:txBody>
      </p:sp>
      <p:grpSp>
        <p:nvGrpSpPr>
          <p:cNvPr id="25" name="Gruppo 24">
            <a:extLst>
              <a:ext uri="{FF2B5EF4-FFF2-40B4-BE49-F238E27FC236}">
                <a16:creationId xmlns:a16="http://schemas.microsoft.com/office/drawing/2014/main" id="{5767FEBC-765A-CF6C-1619-498EB6EC61CF}"/>
              </a:ext>
            </a:extLst>
          </p:cNvPr>
          <p:cNvGrpSpPr/>
          <p:nvPr/>
        </p:nvGrpSpPr>
        <p:grpSpPr>
          <a:xfrm>
            <a:off x="185212" y="1683350"/>
            <a:ext cx="5777860" cy="1720528"/>
            <a:chOff x="30666" y="2273823"/>
            <a:chExt cx="7653245" cy="2471922"/>
          </a:xfrm>
        </p:grpSpPr>
        <p:pic>
          <p:nvPicPr>
            <p:cNvPr id="26" name="Immagine 25">
              <a:extLst>
                <a:ext uri="{FF2B5EF4-FFF2-40B4-BE49-F238E27FC236}">
                  <a16:creationId xmlns:a16="http://schemas.microsoft.com/office/drawing/2014/main" id="{6164F413-3EDC-80F1-CCB4-A938F079715F}"/>
                </a:ext>
              </a:extLst>
            </p:cNvPr>
            <p:cNvPicPr>
              <a:picLocks noChangeAspect="1"/>
            </p:cNvPicPr>
            <p:nvPr/>
          </p:nvPicPr>
          <p:blipFill>
            <a:blip r:embed="rId6"/>
            <a:srcRect l="-1" r="85509"/>
            <a:stretch/>
          </p:blipFill>
          <p:spPr>
            <a:xfrm>
              <a:off x="30666" y="2273823"/>
              <a:ext cx="2089603" cy="2471921"/>
            </a:xfrm>
            <a:prstGeom prst="rect">
              <a:avLst/>
            </a:prstGeom>
          </p:spPr>
        </p:pic>
        <p:pic>
          <p:nvPicPr>
            <p:cNvPr id="27" name="Immagine 26">
              <a:extLst>
                <a:ext uri="{FF2B5EF4-FFF2-40B4-BE49-F238E27FC236}">
                  <a16:creationId xmlns:a16="http://schemas.microsoft.com/office/drawing/2014/main" id="{14CFFAC3-1A08-4018-1BD9-D4A2A13ED43F}"/>
                </a:ext>
              </a:extLst>
            </p:cNvPr>
            <p:cNvPicPr>
              <a:picLocks noChangeAspect="1"/>
            </p:cNvPicPr>
            <p:nvPr/>
          </p:nvPicPr>
          <p:blipFill>
            <a:blip r:embed="rId6"/>
            <a:srcRect l="28125" r="34883"/>
            <a:stretch/>
          </p:blipFill>
          <p:spPr>
            <a:xfrm>
              <a:off x="2349911" y="2273823"/>
              <a:ext cx="5334000" cy="2471922"/>
            </a:xfrm>
            <a:prstGeom prst="rect">
              <a:avLst/>
            </a:prstGeom>
          </p:spPr>
        </p:pic>
      </p:grpSp>
      <p:pic>
        <p:nvPicPr>
          <p:cNvPr id="28" name="Immagine 27">
            <a:extLst>
              <a:ext uri="{FF2B5EF4-FFF2-40B4-BE49-F238E27FC236}">
                <a16:creationId xmlns:a16="http://schemas.microsoft.com/office/drawing/2014/main" id="{6D8D01F9-F5EB-7BFF-4496-2B3365034DE0}"/>
              </a:ext>
            </a:extLst>
          </p:cNvPr>
          <p:cNvPicPr>
            <a:picLocks noChangeAspect="1"/>
          </p:cNvPicPr>
          <p:nvPr/>
        </p:nvPicPr>
        <p:blipFill>
          <a:blip r:embed="rId7"/>
          <a:stretch>
            <a:fillRect/>
          </a:stretch>
        </p:blipFill>
        <p:spPr>
          <a:xfrm>
            <a:off x="277111" y="4055605"/>
            <a:ext cx="5631852" cy="2300165"/>
          </a:xfrm>
          <a:prstGeom prst="rect">
            <a:avLst/>
          </a:prstGeom>
        </p:spPr>
      </p:pic>
      <p:sp>
        <p:nvSpPr>
          <p:cNvPr id="29" name="CasellaDiTesto 28">
            <a:extLst>
              <a:ext uri="{FF2B5EF4-FFF2-40B4-BE49-F238E27FC236}">
                <a16:creationId xmlns:a16="http://schemas.microsoft.com/office/drawing/2014/main" id="{F557DA59-3C7F-CA4E-3202-7305AFDC267C}"/>
              </a:ext>
            </a:extLst>
          </p:cNvPr>
          <p:cNvSpPr txBox="1"/>
          <p:nvPr/>
        </p:nvSpPr>
        <p:spPr>
          <a:xfrm>
            <a:off x="277111" y="3436716"/>
            <a:ext cx="5546758" cy="523220"/>
          </a:xfrm>
          <a:prstGeom prst="rect">
            <a:avLst/>
          </a:prstGeom>
          <a:noFill/>
        </p:spPr>
        <p:txBody>
          <a:bodyPr wrap="square">
            <a:spAutoFit/>
          </a:bodyPr>
          <a:lstStyle>
            <a:defPPr>
              <a:defRPr lang="it-IT"/>
            </a:defPPr>
            <a:lvl1pPr algn="ctr">
              <a:defRPr sz="1400" b="1">
                <a:solidFill>
                  <a:srgbClr val="104862"/>
                </a:solidFill>
                <a:latin typeface="Arial" panose="020B0604020202020204" pitchFamily="34" charset="0"/>
                <a:ea typeface="Verdana" panose="020B0604030504040204" pitchFamily="34" charset="0"/>
                <a:cs typeface="Arial" panose="020B0604020202020204" pitchFamily="34" charset="0"/>
              </a:defRPr>
            </a:lvl1pPr>
          </a:lstStyle>
          <a:p>
            <a:r>
              <a:rPr lang="it-IT" dirty="0"/>
              <a:t>I trimestre 2017 - IV trimestre 2024</a:t>
            </a:r>
          </a:p>
          <a:p>
            <a:r>
              <a:rPr lang="it-IT" dirty="0"/>
              <a:t>variazioni percentuali tendenziali (base 2015=100)</a:t>
            </a:r>
          </a:p>
        </p:txBody>
      </p:sp>
      <p:sp>
        <p:nvSpPr>
          <p:cNvPr id="32" name="Rettangolo 31">
            <a:extLst>
              <a:ext uri="{FF2B5EF4-FFF2-40B4-BE49-F238E27FC236}">
                <a16:creationId xmlns:a16="http://schemas.microsoft.com/office/drawing/2014/main" id="{DD35C2C4-6B6E-E97F-EA32-92AAB8AA09C2}"/>
              </a:ext>
            </a:extLst>
          </p:cNvPr>
          <p:cNvSpPr>
            <a:spLocks noChangeArrowheads="1"/>
          </p:cNvSpPr>
          <p:nvPr/>
        </p:nvSpPr>
        <p:spPr bwMode="auto">
          <a:xfrm>
            <a:off x="77667" y="6543054"/>
            <a:ext cx="6634791"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3000"/>
              </a:lnSpc>
              <a:spcAft>
                <a:spcPts val="1425"/>
              </a:spcAft>
              <a:buClr>
                <a:srgbClr val="000000"/>
              </a:buClr>
              <a:buSzPct val="45000"/>
              <a:buFont typeface="StarSymbol"/>
              <a:defRPr sz="2500" b="1">
                <a:solidFill>
                  <a:srgbClr val="C90000"/>
                </a:solidFill>
                <a:latin typeface="Verdana" pitchFamily="34" charset="0"/>
                <a:ea typeface="MS Gothic" pitchFamily="49" charset="-128"/>
              </a:defRPr>
            </a:lvl1pPr>
            <a:lvl2pPr marL="742950" indent="-285750" eaLnBrk="0" hangingPunct="0">
              <a:lnSpc>
                <a:spcPct val="93000"/>
              </a:lnSpc>
              <a:spcAft>
                <a:spcPts val="1138"/>
              </a:spcAft>
              <a:buClr>
                <a:srgbClr val="C90000"/>
              </a:buClr>
              <a:buFont typeface="StarSymbol"/>
              <a:buAutoNum type="arabicParenR"/>
              <a:defRPr sz="2300" b="1">
                <a:solidFill>
                  <a:srgbClr val="002F63"/>
                </a:solidFill>
                <a:latin typeface="Verdana" pitchFamily="34" charset="0"/>
                <a:ea typeface="MS Gothic" pitchFamily="49" charset="-128"/>
              </a:defRPr>
            </a:lvl2pPr>
            <a:lvl3pPr marL="1143000" indent="-228600" eaLnBrk="0" hangingPunct="0">
              <a:lnSpc>
                <a:spcPct val="93000"/>
              </a:lnSpc>
              <a:spcAft>
                <a:spcPts val="850"/>
              </a:spcAft>
              <a:buClr>
                <a:srgbClr val="003867"/>
              </a:buClr>
              <a:buFont typeface="StarSymbol"/>
              <a:buAutoNum type="alphaUcPeriod"/>
              <a:defRPr b="1">
                <a:solidFill>
                  <a:srgbClr val="002F63"/>
                </a:solidFill>
                <a:latin typeface="Verdana" pitchFamily="34" charset="0"/>
                <a:ea typeface="MS Gothic" pitchFamily="49" charset="-128"/>
              </a:defRPr>
            </a:lvl3pPr>
            <a:lvl4pPr marL="1600200" indent="-228600" eaLnBrk="0" hangingPunct="0">
              <a:lnSpc>
                <a:spcPct val="93000"/>
              </a:lnSpc>
              <a:spcAft>
                <a:spcPts val="575"/>
              </a:spcAft>
              <a:buClr>
                <a:srgbClr val="003867"/>
              </a:buClr>
              <a:buFont typeface="Verdana" pitchFamily="34" charset="0"/>
              <a:buChar char="•"/>
              <a:defRPr sz="1400" b="1">
                <a:solidFill>
                  <a:srgbClr val="002F63"/>
                </a:solidFill>
                <a:latin typeface="Verdana" pitchFamily="34" charset="0"/>
                <a:ea typeface="MS Gothic" pitchFamily="49" charset="-128"/>
              </a:defRPr>
            </a:lvl4pPr>
            <a:lvl5pPr marL="2057400" indent="-228600" eaLnBrk="0" hangingPunct="0">
              <a:lnSpc>
                <a:spcPct val="93000"/>
              </a:lnSpc>
              <a:spcAft>
                <a:spcPts val="288"/>
              </a:spcAft>
              <a:buClr>
                <a:srgbClr val="000000"/>
              </a:buClr>
              <a:buSzPct val="45000"/>
              <a:buFont typeface="StarSymbol"/>
              <a:buChar char="●"/>
              <a:defRPr sz="2000">
                <a:solidFill>
                  <a:srgbClr val="000000"/>
                </a:solidFill>
                <a:latin typeface="Arial" pitchFamily="34" charset="0"/>
                <a:ea typeface="MS Gothic" pitchFamily="49" charset="-128"/>
              </a:defRPr>
            </a:lvl5pPr>
            <a:lvl6pPr marL="2514600" indent="-228600" defTabSz="449263" eaLnBrk="0" fontAlgn="base" hangingPunct="0">
              <a:lnSpc>
                <a:spcPct val="93000"/>
              </a:lnSpc>
              <a:spcBef>
                <a:spcPct val="0"/>
              </a:spcBef>
              <a:spcAft>
                <a:spcPts val="288"/>
              </a:spcAft>
              <a:buClr>
                <a:srgbClr val="000000"/>
              </a:buClr>
              <a:buSzPct val="45000"/>
              <a:buFont typeface="StarSymbol"/>
              <a:buChar char="●"/>
              <a:defRPr sz="2000">
                <a:solidFill>
                  <a:srgbClr val="000000"/>
                </a:solidFill>
                <a:latin typeface="Arial" pitchFamily="34" charset="0"/>
                <a:ea typeface="MS Gothic" pitchFamily="49" charset="-128"/>
              </a:defRPr>
            </a:lvl6pPr>
            <a:lvl7pPr marL="2971800" indent="-228600" defTabSz="449263" eaLnBrk="0" fontAlgn="base" hangingPunct="0">
              <a:lnSpc>
                <a:spcPct val="93000"/>
              </a:lnSpc>
              <a:spcBef>
                <a:spcPct val="0"/>
              </a:spcBef>
              <a:spcAft>
                <a:spcPts val="288"/>
              </a:spcAft>
              <a:buClr>
                <a:srgbClr val="000000"/>
              </a:buClr>
              <a:buSzPct val="45000"/>
              <a:buFont typeface="StarSymbol"/>
              <a:buChar char="●"/>
              <a:defRPr sz="2000">
                <a:solidFill>
                  <a:srgbClr val="000000"/>
                </a:solidFill>
                <a:latin typeface="Arial" pitchFamily="34" charset="0"/>
                <a:ea typeface="MS Gothic" pitchFamily="49" charset="-128"/>
              </a:defRPr>
            </a:lvl7pPr>
            <a:lvl8pPr marL="3429000" indent="-228600" defTabSz="449263" eaLnBrk="0" fontAlgn="base" hangingPunct="0">
              <a:lnSpc>
                <a:spcPct val="93000"/>
              </a:lnSpc>
              <a:spcBef>
                <a:spcPct val="0"/>
              </a:spcBef>
              <a:spcAft>
                <a:spcPts val="288"/>
              </a:spcAft>
              <a:buClr>
                <a:srgbClr val="000000"/>
              </a:buClr>
              <a:buSzPct val="45000"/>
              <a:buFont typeface="StarSymbol"/>
              <a:buChar char="●"/>
              <a:defRPr sz="2000">
                <a:solidFill>
                  <a:srgbClr val="000000"/>
                </a:solidFill>
                <a:latin typeface="Arial" pitchFamily="34" charset="0"/>
                <a:ea typeface="MS Gothic" pitchFamily="49" charset="-128"/>
              </a:defRPr>
            </a:lvl8pPr>
            <a:lvl9pPr marL="3886200" indent="-228600" defTabSz="449263" eaLnBrk="0" fontAlgn="base" hangingPunct="0">
              <a:lnSpc>
                <a:spcPct val="93000"/>
              </a:lnSpc>
              <a:spcBef>
                <a:spcPct val="0"/>
              </a:spcBef>
              <a:spcAft>
                <a:spcPts val="288"/>
              </a:spcAft>
              <a:buClr>
                <a:srgbClr val="000000"/>
              </a:buClr>
              <a:buSzPct val="45000"/>
              <a:buFont typeface="StarSymbol"/>
              <a:buChar char="●"/>
              <a:defRPr sz="2000">
                <a:solidFill>
                  <a:srgbClr val="000000"/>
                </a:solidFill>
                <a:latin typeface="Arial" pitchFamily="34" charset="0"/>
                <a:ea typeface="MS Gothic" pitchFamily="49" charset="-128"/>
              </a:defRPr>
            </a:lvl9pPr>
          </a:lstStyle>
          <a:p>
            <a:pPr defTabSz="447466" eaLnBrk="1" fontAlgn="base">
              <a:spcBef>
                <a:spcPct val="0"/>
              </a:spcBef>
              <a:spcAft>
                <a:spcPct val="0"/>
              </a:spcAft>
              <a:defRPr/>
            </a:pPr>
            <a:r>
              <a:rPr lang="en-US" altLang="it-IT" sz="1200" i="1" dirty="0">
                <a:solidFill>
                  <a:srgbClr val="104862"/>
                </a:solidFill>
                <a:latin typeface="Arial" panose="020B0604020202020204" pitchFamily="34" charset="0"/>
                <a:cs typeface="Arial" panose="020B0604020202020204" pitchFamily="34" charset="0"/>
              </a:rPr>
              <a:t>Fonte: </a:t>
            </a:r>
            <a:r>
              <a:rPr lang="it-IT" altLang="it-IT" sz="1200" i="1" dirty="0">
                <a:solidFill>
                  <a:srgbClr val="104862"/>
                </a:solidFill>
                <a:latin typeface="Arial" panose="020B0604020202020204" pitchFamily="34" charset="0"/>
                <a:cs typeface="Arial" panose="020B0604020202020204" pitchFamily="34" charset="0"/>
              </a:rPr>
              <a:t>ISTAT - Prezzi delle Abitazioni (dati provvisori) – IV trimestre 2024</a:t>
            </a:r>
            <a:endParaRPr lang="en-US" altLang="it-IT" sz="1200" i="1" dirty="0">
              <a:solidFill>
                <a:srgbClr val="1048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9642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55E7-0787-ACF5-F701-CBCF69F3A3B9}"/>
            </a:ext>
          </a:extLst>
        </p:cNvPr>
        <p:cNvGrpSpPr/>
        <p:nvPr/>
      </p:nvGrpSpPr>
      <p:grpSpPr>
        <a:xfrm>
          <a:off x="0" y="0"/>
          <a:ext cx="0" cy="0"/>
          <a:chOff x="0" y="0"/>
          <a:chExt cx="0" cy="0"/>
        </a:xfrm>
      </p:grpSpPr>
      <p:pic>
        <p:nvPicPr>
          <p:cNvPr id="6" name="Immagine 5" descr="Immagine che contiene nebbia, schermata, blu, arte&#10;&#10;Descrizione generata automaticamente">
            <a:extLst>
              <a:ext uri="{FF2B5EF4-FFF2-40B4-BE49-F238E27FC236}">
                <a16:creationId xmlns:a16="http://schemas.microsoft.com/office/drawing/2014/main" id="{51DF87B2-06FC-7C22-0937-8302424B9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ttangolo 1">
            <a:extLst>
              <a:ext uri="{FF2B5EF4-FFF2-40B4-BE49-F238E27FC236}">
                <a16:creationId xmlns:a16="http://schemas.microsoft.com/office/drawing/2014/main" id="{55735301-4176-C77B-D48C-14F59A91E055}"/>
              </a:ext>
            </a:extLst>
          </p:cNvPr>
          <p:cNvSpPr/>
          <p:nvPr/>
        </p:nvSpPr>
        <p:spPr>
          <a:xfrm>
            <a:off x="1551709" y="1981339"/>
            <a:ext cx="9088581" cy="2590523"/>
          </a:xfrm>
          <a:prstGeom prst="rect">
            <a:avLst/>
          </a:prstGeom>
          <a:solidFill>
            <a:srgbClr val="577D9E">
              <a:alpha val="30196"/>
            </a:srgbClr>
          </a:solidFill>
          <a:ln w="6350" cap="sq">
            <a:solidFill>
              <a:srgbClr val="DDE4ED"/>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bg1"/>
                </a:solidFill>
                <a:latin typeface="Arial" panose="020B0604020202020204" pitchFamily="34" charset="0"/>
                <a:cs typeface="Arial" panose="020B0604020202020204" pitchFamily="34" charset="0"/>
              </a:rPr>
              <a:t>Le Linee Guida per la valutazione degli immobili in garanzia delle esposizioni creditizie</a:t>
            </a:r>
          </a:p>
        </p:txBody>
      </p:sp>
      <p:pic>
        <p:nvPicPr>
          <p:cNvPr id="4" name="Elemento grafico 3">
            <a:extLst>
              <a:ext uri="{FF2B5EF4-FFF2-40B4-BE49-F238E27FC236}">
                <a16:creationId xmlns:a16="http://schemas.microsoft.com/office/drawing/2014/main" id="{DE962DEB-4AEE-5061-9015-C2DFD5FA39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32431"/>
            <a:ext cx="1750321" cy="367714"/>
          </a:xfrm>
          <a:prstGeom prst="rect">
            <a:avLst/>
          </a:prstGeom>
        </p:spPr>
      </p:pic>
    </p:spTree>
    <p:extLst>
      <p:ext uri="{BB962C8B-B14F-4D97-AF65-F5344CB8AC3E}">
        <p14:creationId xmlns:p14="http://schemas.microsoft.com/office/powerpoint/2010/main" val="170472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70F91-0A75-0DB0-CE36-D73ECEF81A91}"/>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37FDEDD0-E6CC-9AD1-C9FB-0B9FD4886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6C028EE6-165F-112C-4DCA-983BB25A2F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317CFD51-C7DA-BAB7-2D80-961539024FB7}"/>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BD2E391B-5932-29B9-A285-91E925252428}"/>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946AE643-E183-F23E-BDD5-4DA9FD5B8AC4}"/>
              </a:ext>
            </a:extLst>
          </p:cNvPr>
          <p:cNvSpPr>
            <a:spLocks noGrp="1"/>
          </p:cNvSpPr>
          <p:nvPr>
            <p:ph type="sldNum" sz="quarter" idx="12"/>
          </p:nvPr>
        </p:nvSpPr>
        <p:spPr>
          <a:prstGeom prst="rect">
            <a:avLst/>
          </a:prstGeom>
        </p:spPr>
        <p:txBody>
          <a:bodyPr/>
          <a:lstStyle/>
          <a:p>
            <a:fld id="{74623F86-740F-45EC-B389-B5F91DBD60AC}" type="slidenum">
              <a:rPr lang="it-IT" smtClean="0"/>
              <a:t>13</a:t>
            </a:fld>
            <a:endParaRPr lang="it-IT"/>
          </a:p>
        </p:txBody>
      </p:sp>
      <p:graphicFrame>
        <p:nvGraphicFramePr>
          <p:cNvPr id="2" name="Diagramma 1">
            <a:extLst>
              <a:ext uri="{FF2B5EF4-FFF2-40B4-BE49-F238E27FC236}">
                <a16:creationId xmlns:a16="http://schemas.microsoft.com/office/drawing/2014/main" id="{B4DECEA8-6369-438D-C093-C458C8BD972C}"/>
              </a:ext>
            </a:extLst>
          </p:cNvPr>
          <p:cNvGraphicFramePr/>
          <p:nvPr>
            <p:extLst>
              <p:ext uri="{D42A27DB-BD31-4B8C-83A1-F6EECF244321}">
                <p14:modId xmlns:p14="http://schemas.microsoft.com/office/powerpoint/2010/main" val="1468647962"/>
              </p:ext>
            </p:extLst>
          </p:nvPr>
        </p:nvGraphicFramePr>
        <p:xfrm>
          <a:off x="94237" y="1074816"/>
          <a:ext cx="11941628" cy="51111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CasellaDiTesto 4">
            <a:extLst>
              <a:ext uri="{FF2B5EF4-FFF2-40B4-BE49-F238E27FC236}">
                <a16:creationId xmlns:a16="http://schemas.microsoft.com/office/drawing/2014/main" id="{534A5E2F-8E24-0506-BCB0-71EE2E6606F0}"/>
              </a:ext>
            </a:extLst>
          </p:cNvPr>
          <p:cNvSpPr txBox="1"/>
          <p:nvPr/>
        </p:nvSpPr>
        <p:spPr>
          <a:xfrm>
            <a:off x="156135" y="2255797"/>
            <a:ext cx="1780903" cy="646331"/>
          </a:xfrm>
          <a:prstGeom prst="rect">
            <a:avLst/>
          </a:prstGeom>
          <a:noFill/>
        </p:spPr>
        <p:txBody>
          <a:bodyPr wrap="square" rtlCol="0">
            <a:spAutoFit/>
          </a:bodyPr>
          <a:lstStyle/>
          <a:p>
            <a:pPr algn="ct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A CHI SONO RIVOLTE</a:t>
            </a:r>
          </a:p>
        </p:txBody>
      </p:sp>
      <p:sp>
        <p:nvSpPr>
          <p:cNvPr id="6" name="CasellaDiTesto 5">
            <a:extLst>
              <a:ext uri="{FF2B5EF4-FFF2-40B4-BE49-F238E27FC236}">
                <a16:creationId xmlns:a16="http://schemas.microsoft.com/office/drawing/2014/main" id="{9AEDE179-1226-1888-7A53-C39F1B675CA9}"/>
              </a:ext>
            </a:extLst>
          </p:cNvPr>
          <p:cNvSpPr txBox="1"/>
          <p:nvPr/>
        </p:nvSpPr>
        <p:spPr>
          <a:xfrm>
            <a:off x="-210714" y="4558146"/>
            <a:ext cx="2514600" cy="369332"/>
          </a:xfrm>
          <a:prstGeom prst="rect">
            <a:avLst/>
          </a:prstGeom>
          <a:noFill/>
        </p:spPr>
        <p:txBody>
          <a:bodyPr wrap="square" rtlCol="0">
            <a:spAutoFit/>
          </a:bodyPr>
          <a:lstStyle/>
          <a:p>
            <a:pPr algn="ctr"/>
            <a:r>
              <a:rPr lang="it-IT" b="1" dirty="0">
                <a:solidFill>
                  <a:srgbClr val="002060"/>
                </a:solidFill>
                <a:latin typeface="Arial" panose="020B0604020202020204" pitchFamily="34" charset="0"/>
                <a:ea typeface="Verdana" panose="020B0604030504040204" pitchFamily="34" charset="0"/>
                <a:cs typeface="Arial" panose="020B0604020202020204" pitchFamily="34" charset="0"/>
              </a:rPr>
              <a:t>OBIETTIVI</a:t>
            </a:r>
            <a:endParaRPr lang="it-IT" dirty="0">
              <a:solidFill>
                <a:srgbClr val="002060"/>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813757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3ABC1-3059-691B-0019-DDAC6796EE6D}"/>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4C50AC5D-A116-126C-A3B7-739F54A6B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0A3A7955-E6B4-5CC6-D4B4-9D2F6D31E5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82219961-102A-7C7E-569F-7182E51E8A8A}"/>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DD584FDA-4E7E-D801-1747-DC9D071639D2}"/>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166367CA-7A0F-FFA1-C8A8-BAA06F79F3D2}"/>
              </a:ext>
            </a:extLst>
          </p:cNvPr>
          <p:cNvSpPr>
            <a:spLocks noGrp="1"/>
          </p:cNvSpPr>
          <p:nvPr>
            <p:ph type="sldNum" sz="quarter" idx="12"/>
          </p:nvPr>
        </p:nvSpPr>
        <p:spPr>
          <a:prstGeom prst="rect">
            <a:avLst/>
          </a:prstGeom>
        </p:spPr>
        <p:txBody>
          <a:bodyPr/>
          <a:lstStyle/>
          <a:p>
            <a:fld id="{74623F86-740F-45EC-B389-B5F91DBD60AC}" type="slidenum">
              <a:rPr lang="it-IT" smtClean="0"/>
              <a:t>14</a:t>
            </a:fld>
            <a:endParaRPr lang="it-IT"/>
          </a:p>
        </p:txBody>
      </p:sp>
      <p:sp>
        <p:nvSpPr>
          <p:cNvPr id="7" name="TextBox 15">
            <a:extLst>
              <a:ext uri="{FF2B5EF4-FFF2-40B4-BE49-F238E27FC236}">
                <a16:creationId xmlns:a16="http://schemas.microsoft.com/office/drawing/2014/main" id="{C3610C53-8669-76D8-40BC-6A34B3F617F0}"/>
              </a:ext>
            </a:extLst>
          </p:cNvPr>
          <p:cNvSpPr txBox="1"/>
          <p:nvPr/>
        </p:nvSpPr>
        <p:spPr>
          <a:xfrm>
            <a:off x="204776" y="1941299"/>
            <a:ext cx="1827497" cy="2000548"/>
          </a:xfrm>
          <a:prstGeom prst="rect">
            <a:avLst/>
          </a:prstGeom>
          <a:ln w="28575">
            <a:noFill/>
          </a:ln>
        </p:spPr>
        <p:txBody>
          <a:bodyPr vert="horz" wrap="square" lIns="0" tIns="0" rIns="0" bIns="0" rtlCol="0" anchor="b">
            <a:spAutoFit/>
          </a:bodyPr>
          <a:lstStyle>
            <a:defPPr>
              <a:defRPr lang="it-IT"/>
            </a:defPPr>
            <a:lvl1pPr>
              <a:lnSpc>
                <a:spcPct val="90000"/>
              </a:lnSpc>
              <a:spcBef>
                <a:spcPct val="0"/>
              </a:spcBef>
              <a:buNone/>
              <a:defRPr sz="1600" b="0">
                <a:solidFill>
                  <a:srgbClr val="002060"/>
                </a:solidFill>
                <a:latin typeface="+mj-lt"/>
              </a:defRPr>
            </a:lvl1pPr>
          </a:lstStyle>
          <a:p>
            <a:pPr algn="just">
              <a:lnSpc>
                <a:spcPct val="100000"/>
              </a:lnSpc>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Introduzione di principi per favorire correttezza e trasparenza nei confronti di tutti gli stakeholder privati (mutuatari, agenzie di rating etc.) e Istituzionali (Banca d’Italia, Agenzia delle Entrate, Tribunali etc.)</a:t>
            </a:r>
          </a:p>
        </p:txBody>
      </p:sp>
      <p:sp>
        <p:nvSpPr>
          <p:cNvPr id="8" name="TextBox 15">
            <a:extLst>
              <a:ext uri="{FF2B5EF4-FFF2-40B4-BE49-F238E27FC236}">
                <a16:creationId xmlns:a16="http://schemas.microsoft.com/office/drawing/2014/main" id="{FE7F7FD6-85C4-1DFB-95F3-0875B28A6A2F}"/>
              </a:ext>
            </a:extLst>
          </p:cNvPr>
          <p:cNvSpPr txBox="1"/>
          <p:nvPr/>
        </p:nvSpPr>
        <p:spPr>
          <a:xfrm>
            <a:off x="2237049" y="1707501"/>
            <a:ext cx="2565418" cy="5041380"/>
          </a:xfrm>
          <a:prstGeom prst="rect">
            <a:avLst/>
          </a:prstGeom>
        </p:spPr>
        <p:txBody>
          <a:bodyPr vert="horz" wrap="square" lIns="0" tIns="0" rIns="0" bIns="0" rtlCol="0" anchor="b">
            <a:spAutoFit/>
          </a:bodyPr>
          <a:lstStyle>
            <a:defPPr>
              <a:defRPr lang="it-IT"/>
            </a:defPPr>
            <a:lvl1pPr algn="ctr">
              <a:lnSpc>
                <a:spcPct val="90000"/>
              </a:lnSpc>
              <a:spcBef>
                <a:spcPct val="0"/>
              </a:spcBef>
              <a:buNone/>
              <a:defRPr sz="2000" b="0">
                <a:solidFill>
                  <a:srgbClr val="002060"/>
                </a:solidFill>
                <a:latin typeface="+mj-lt"/>
              </a:defRPr>
            </a:lvl1pPr>
          </a:lstStyle>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Regolamento 575/2013/UE sulla vigilanza bancaria</a:t>
            </a:r>
          </a:p>
          <a:p>
            <a:pPr algn="just"/>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Direttiva Europea sui mutui ipotecari (2014/17/UE)</a:t>
            </a:r>
          </a:p>
          <a:p>
            <a:pPr marL="285750" indent="-285750" algn="just">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Manuale BCE per AQR (Asset Quality Review)</a:t>
            </a:r>
          </a:p>
          <a:p>
            <a:pPr marL="285750" indent="-285750" algn="just">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Maggiore distinzione del concetto di “valore di mercato” da quello di “prezzo di mercato”</a:t>
            </a:r>
          </a:p>
          <a:p>
            <a:pPr marL="285750" indent="-285750" algn="just">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Più chiara definizione dei requisiti di professionalità dei periti</a:t>
            </a:r>
          </a:p>
          <a:p>
            <a:pPr algn="just"/>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Migliore evidenziazione delle fonti dei comparabili per la corretta attuazione del Market </a:t>
            </a:r>
            <a:r>
              <a:rPr lang="it-IT" sz="1300" dirty="0" err="1">
                <a:solidFill>
                  <a:srgbClr val="104862"/>
                </a:solidFill>
                <a:latin typeface="Arial" panose="020B0604020202020204" pitchFamily="34" charset="0"/>
                <a:ea typeface="Verdana" panose="020B0604030504040204" pitchFamily="34" charset="0"/>
                <a:cs typeface="Arial" panose="020B0604020202020204" pitchFamily="34" charset="0"/>
              </a:rPr>
              <a:t>Comparison</a:t>
            </a: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 </a:t>
            </a:r>
            <a:r>
              <a:rPr lang="it-IT" sz="1300" dirty="0" err="1">
                <a:solidFill>
                  <a:srgbClr val="104862"/>
                </a:solidFill>
                <a:latin typeface="Arial" panose="020B0604020202020204" pitchFamily="34" charset="0"/>
                <a:ea typeface="Verdana" panose="020B0604030504040204" pitchFamily="34" charset="0"/>
                <a:cs typeface="Arial" panose="020B0604020202020204" pitchFamily="34" charset="0"/>
              </a:rPr>
              <a:t>Approach</a:t>
            </a: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algn="just"/>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285750" indent="-285750" algn="just">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Integrazione degli elementi/informazioni da riportare nel rapporto di valutazione </a:t>
            </a:r>
          </a:p>
        </p:txBody>
      </p:sp>
      <p:sp>
        <p:nvSpPr>
          <p:cNvPr id="10" name="CasellaDiTesto 9">
            <a:extLst>
              <a:ext uri="{FF2B5EF4-FFF2-40B4-BE49-F238E27FC236}">
                <a16:creationId xmlns:a16="http://schemas.microsoft.com/office/drawing/2014/main" id="{D238424D-010F-35F0-AD0A-62F31E4C00C2}"/>
              </a:ext>
            </a:extLst>
          </p:cNvPr>
          <p:cNvSpPr txBox="1"/>
          <p:nvPr/>
        </p:nvSpPr>
        <p:spPr>
          <a:xfrm>
            <a:off x="4866228" y="1873516"/>
            <a:ext cx="1896151" cy="3781035"/>
          </a:xfrm>
          <a:prstGeom prst="rect">
            <a:avLst/>
          </a:prstGeom>
        </p:spPr>
        <p:txBody>
          <a:bodyPr vert="horz" wrap="square" lIns="0" tIns="0" rIns="0" bIns="0" rtlCol="0" anchor="b">
            <a:spAutoFit/>
          </a:bodyPr>
          <a:lstStyle>
            <a:defPPr>
              <a:defRPr lang="it-IT"/>
            </a:defPPr>
            <a:lvl1pPr algn="just">
              <a:lnSpc>
                <a:spcPct val="90000"/>
              </a:lnSpc>
              <a:spcBef>
                <a:spcPct val="0"/>
              </a:spcBef>
              <a:buNone/>
              <a:defRPr sz="2000" b="0">
                <a:solidFill>
                  <a:srgbClr val="002060"/>
                </a:solidFill>
                <a:latin typeface="+mj-lt"/>
              </a:defRPr>
            </a:lvl1pPr>
          </a:lstStyle>
          <a:p>
            <a:pPr marL="171450" indent="-171450">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Nuovi requisiti di professionalità dei periti in base alle disposizioni dell’Autorità di Vigilanza (Direttiva 2014/17/UE)</a:t>
            </a:r>
          </a:p>
          <a:p>
            <a:pPr marL="171450" indent="-171450">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171450" indent="-171450">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17° aggiornamento della Circolare  della Banca d’Italia, n. 285</a:t>
            </a:r>
          </a:p>
          <a:p>
            <a:pPr marL="171450" indent="-171450">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171450" indent="-171450">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Riferimenti alle versioni aggiornate degli standard europei e internazionali (EVS, IVS e RICS)</a:t>
            </a:r>
          </a:p>
          <a:p>
            <a:pPr marL="171450" indent="-171450">
              <a:buFont typeface="Arial" panose="020B0604020202020204" pitchFamily="34" charset="0"/>
              <a:buChar char="•"/>
            </a:pPr>
            <a:endParaRPr lang="it-IT" sz="1300" dirty="0">
              <a:solidFill>
                <a:srgbClr val="104862"/>
              </a:solidFill>
              <a:latin typeface="Arial" panose="020B0604020202020204" pitchFamily="34" charset="0"/>
              <a:ea typeface="Verdana" panose="020B0604030504040204" pitchFamily="34" charset="0"/>
              <a:cs typeface="Arial" panose="020B0604020202020204" pitchFamily="34" charset="0"/>
            </a:endParaRPr>
          </a:p>
          <a:p>
            <a:pPr marL="171450" indent="-171450">
              <a:buFont typeface="Arial" panose="020B0604020202020204" pitchFamily="34" charset="0"/>
              <a:buChar char="•"/>
            </a:pPr>
            <a:r>
              <a:rPr lang="it-IT" sz="1300" dirty="0">
                <a:solidFill>
                  <a:srgbClr val="104862"/>
                </a:solidFill>
                <a:latin typeface="Arial" panose="020B0604020202020204" pitchFamily="34" charset="0"/>
                <a:ea typeface="Verdana" panose="020B0604030504040204" pitchFamily="34" charset="0"/>
                <a:cs typeface="Arial" panose="020B0604020202020204" pitchFamily="34" charset="0"/>
              </a:rPr>
              <a:t>Appendici su immobili speciali e indicatori di efficienza energetica</a:t>
            </a:r>
          </a:p>
        </p:txBody>
      </p:sp>
      <p:graphicFrame>
        <p:nvGraphicFramePr>
          <p:cNvPr id="11" name="Diagramma 10">
            <a:extLst>
              <a:ext uri="{FF2B5EF4-FFF2-40B4-BE49-F238E27FC236}">
                <a16:creationId xmlns:a16="http://schemas.microsoft.com/office/drawing/2014/main" id="{1519C518-8F35-1A84-0FDE-E3A74303FB30}"/>
              </a:ext>
            </a:extLst>
          </p:cNvPr>
          <p:cNvGraphicFramePr/>
          <p:nvPr>
            <p:extLst>
              <p:ext uri="{D42A27DB-BD31-4B8C-83A1-F6EECF244321}">
                <p14:modId xmlns:p14="http://schemas.microsoft.com/office/powerpoint/2010/main" val="2460663699"/>
              </p:ext>
            </p:extLst>
          </p:nvPr>
        </p:nvGraphicFramePr>
        <p:xfrm>
          <a:off x="60132" y="935491"/>
          <a:ext cx="11940648" cy="8644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CasellaDiTesto 11">
            <a:extLst>
              <a:ext uri="{FF2B5EF4-FFF2-40B4-BE49-F238E27FC236}">
                <a16:creationId xmlns:a16="http://schemas.microsoft.com/office/drawing/2014/main" id="{7C826654-F4B8-73C0-5A0A-72C63668F8AA}"/>
              </a:ext>
            </a:extLst>
          </p:cNvPr>
          <p:cNvSpPr txBox="1"/>
          <p:nvPr/>
        </p:nvSpPr>
        <p:spPr>
          <a:xfrm>
            <a:off x="6896228" y="1873516"/>
            <a:ext cx="2418530" cy="4861331"/>
          </a:xfrm>
          <a:prstGeom prst="rect">
            <a:avLst/>
          </a:prstGeom>
        </p:spPr>
        <p:txBody>
          <a:bodyPr vert="horz" wrap="square" lIns="0" tIns="0" rIns="0" bIns="0" rtlCol="0" anchor="b">
            <a:spAutoFit/>
          </a:bodyPr>
          <a:lstStyle>
            <a:defPPr>
              <a:defRPr lang="it-IT"/>
            </a:defPPr>
            <a:lvl1pPr marL="171450" indent="-171450" algn="just">
              <a:lnSpc>
                <a:spcPct val="90000"/>
              </a:lnSpc>
              <a:spcBef>
                <a:spcPct val="0"/>
              </a:spcBef>
              <a:buFont typeface="Arial" panose="020B0604020202020204" pitchFamily="34" charset="0"/>
              <a:buChar char="•"/>
              <a:defRPr sz="1200" b="0">
                <a:solidFill>
                  <a:srgbClr val="002060"/>
                </a:solidFill>
                <a:latin typeface="Verdana" panose="020B0604030504040204" pitchFamily="34" charset="0"/>
                <a:ea typeface="Verdana" panose="020B0604030504040204" pitchFamily="34" charset="0"/>
              </a:defRPr>
            </a:lvl1pPr>
          </a:lstStyle>
          <a:p>
            <a:r>
              <a:rPr lang="it-IT" sz="1300" dirty="0">
                <a:solidFill>
                  <a:srgbClr val="104862"/>
                </a:solidFill>
                <a:latin typeface="Arial" panose="020B0604020202020204" pitchFamily="34" charset="0"/>
                <a:cs typeface="Arial" panose="020B0604020202020204" pitchFamily="34" charset="0"/>
              </a:rPr>
              <a:t>Orientamenti EBA LOM, attuati con la Nota n. 13 del 20 luglio 2021 della Banca d’Italia </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36°Aggiornamento Circolare della Banca d’Italia, n. 285</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Requisiti sulla formazione dei periti</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Focus sulla sostenibilità nel lungo termine del valore di mercato </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Focus sulla valutazione delle aziende agricole ed agroindustriali</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Focus sulla rilevanza dell’efficienza energetica e della messa in sicurezza  nella valutazione immobiliare</a:t>
            </a:r>
          </a:p>
          <a:p>
            <a:endParaRPr lang="it-IT" sz="1300" dirty="0">
              <a:solidFill>
                <a:srgbClr val="104862"/>
              </a:solidFill>
              <a:latin typeface="Arial" panose="020B0604020202020204" pitchFamily="34" charset="0"/>
              <a:cs typeface="Arial" panose="020B0604020202020204" pitchFamily="34" charset="0"/>
            </a:endParaRPr>
          </a:p>
          <a:p>
            <a:r>
              <a:rPr lang="it-IT" sz="1300" dirty="0">
                <a:solidFill>
                  <a:srgbClr val="104862"/>
                </a:solidFill>
                <a:latin typeface="Arial" panose="020B0604020202020204" pitchFamily="34" charset="0"/>
                <a:cs typeface="Arial" panose="020B0604020202020204" pitchFamily="34" charset="0"/>
              </a:rPr>
              <a:t>Riferimenti alle versioni aggiornate degli standard europei e internazionali (EVS, IVS e RICS)</a:t>
            </a:r>
          </a:p>
        </p:txBody>
      </p:sp>
      <p:sp>
        <p:nvSpPr>
          <p:cNvPr id="14" name="CasellaDiTesto 13">
            <a:extLst>
              <a:ext uri="{FF2B5EF4-FFF2-40B4-BE49-F238E27FC236}">
                <a16:creationId xmlns:a16="http://schemas.microsoft.com/office/drawing/2014/main" id="{518C356F-EA94-22A5-C43E-C4154C8C9865}"/>
              </a:ext>
            </a:extLst>
          </p:cNvPr>
          <p:cNvSpPr txBox="1"/>
          <p:nvPr/>
        </p:nvSpPr>
        <p:spPr>
          <a:xfrm>
            <a:off x="9448607" y="1941299"/>
            <a:ext cx="2510058" cy="414113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vert="horz" wrap="square" lIns="0" tIns="0" rIns="0" bIns="0" rtlCol="0" anchor="b">
            <a:spAutoFit/>
          </a:bodyPr>
          <a:lstStyle>
            <a:defPPr>
              <a:defRPr lang="it-IT"/>
            </a:defPPr>
            <a:lvl1pPr marL="171450" indent="-171450" algn="just">
              <a:lnSpc>
                <a:spcPct val="90000"/>
              </a:lnSpc>
              <a:spcBef>
                <a:spcPct val="0"/>
              </a:spcBef>
              <a:buFont typeface="Arial" panose="020B0604020202020204" pitchFamily="34" charset="0"/>
              <a:buChar char="•"/>
              <a:defRPr sz="1200" b="0">
                <a:solidFill>
                  <a:srgbClr val="002060"/>
                </a:solidFill>
                <a:latin typeface="Verdana" panose="020B0604030504040204" pitchFamily="34" charset="0"/>
                <a:ea typeface="Verdana" panose="020B0604030504040204" pitchFamily="34" charset="0"/>
              </a:defRPr>
            </a:lvl1pPr>
          </a:lstStyle>
          <a:p>
            <a:r>
              <a:rPr lang="it-IT" sz="1300" b="1" dirty="0">
                <a:solidFill>
                  <a:srgbClr val="104862"/>
                </a:solidFill>
                <a:latin typeface="Arial" panose="020B0604020202020204" pitchFamily="34" charset="0"/>
                <a:cs typeface="Arial" panose="020B0604020202020204" pitchFamily="34" charset="0"/>
              </a:rPr>
              <a:t>Regolamento (UE) 2024/1623 del Parlamento europeo e del Consiglio del 31 maggio 2024 che modifica il Regolamento 575/2013/UE </a:t>
            </a:r>
          </a:p>
          <a:p>
            <a:endParaRPr lang="it-IT" sz="1300" b="1" dirty="0">
              <a:solidFill>
                <a:srgbClr val="104862"/>
              </a:solidFill>
              <a:latin typeface="Arial" panose="020B0604020202020204" pitchFamily="34" charset="0"/>
              <a:cs typeface="Arial" panose="020B0604020202020204" pitchFamily="34" charset="0"/>
            </a:endParaRPr>
          </a:p>
          <a:p>
            <a:r>
              <a:rPr lang="it-IT" sz="1300" b="1" dirty="0">
                <a:solidFill>
                  <a:srgbClr val="104862"/>
                </a:solidFill>
                <a:latin typeface="Arial" panose="020B0604020202020204" pitchFamily="34" charset="0"/>
                <a:cs typeface="Arial" panose="020B0604020202020204" pitchFamily="34" charset="0"/>
              </a:rPr>
              <a:t>Riferimenti alle versioni aggiornate degli standard internazionali (International </a:t>
            </a:r>
            <a:r>
              <a:rPr lang="it-IT" sz="1300" b="1" dirty="0" err="1">
                <a:solidFill>
                  <a:srgbClr val="104862"/>
                </a:solidFill>
                <a:latin typeface="Arial" panose="020B0604020202020204" pitchFamily="34" charset="0"/>
                <a:cs typeface="Arial" panose="020B0604020202020204" pitchFamily="34" charset="0"/>
              </a:rPr>
              <a:t>Valuation</a:t>
            </a:r>
            <a:r>
              <a:rPr lang="it-IT" sz="1300" b="1" dirty="0">
                <a:solidFill>
                  <a:srgbClr val="104862"/>
                </a:solidFill>
                <a:latin typeface="Arial" panose="020B0604020202020204" pitchFamily="34" charset="0"/>
                <a:cs typeface="Arial" panose="020B0604020202020204" pitchFamily="34" charset="0"/>
              </a:rPr>
              <a:t> Standards, IVS – 2025) ed europei (</a:t>
            </a:r>
            <a:r>
              <a:rPr lang="it-IT" sz="1300" b="1" dirty="0" err="1">
                <a:solidFill>
                  <a:srgbClr val="104862"/>
                </a:solidFill>
                <a:latin typeface="Arial" panose="020B0604020202020204" pitchFamily="34" charset="0"/>
                <a:cs typeface="Arial" panose="020B0604020202020204" pitchFamily="34" charset="0"/>
              </a:rPr>
              <a:t>European</a:t>
            </a:r>
            <a:r>
              <a:rPr lang="it-IT" sz="1300" b="1" dirty="0">
                <a:solidFill>
                  <a:srgbClr val="104862"/>
                </a:solidFill>
                <a:latin typeface="Arial" panose="020B0604020202020204" pitchFamily="34" charset="0"/>
                <a:cs typeface="Arial" panose="020B0604020202020204" pitchFamily="34" charset="0"/>
              </a:rPr>
              <a:t> </a:t>
            </a:r>
            <a:r>
              <a:rPr lang="it-IT" sz="1300" b="1" dirty="0" err="1">
                <a:solidFill>
                  <a:srgbClr val="104862"/>
                </a:solidFill>
                <a:latin typeface="Arial" panose="020B0604020202020204" pitchFamily="34" charset="0"/>
                <a:cs typeface="Arial" panose="020B0604020202020204" pitchFamily="34" charset="0"/>
              </a:rPr>
              <a:t>Valuation</a:t>
            </a:r>
            <a:r>
              <a:rPr lang="it-IT" sz="1300" b="1" dirty="0">
                <a:solidFill>
                  <a:srgbClr val="104862"/>
                </a:solidFill>
                <a:latin typeface="Arial" panose="020B0604020202020204" pitchFamily="34" charset="0"/>
                <a:cs typeface="Arial" panose="020B0604020202020204" pitchFamily="34" charset="0"/>
              </a:rPr>
              <a:t> Standards, EVS – 2025)</a:t>
            </a:r>
          </a:p>
          <a:p>
            <a:endParaRPr lang="it-IT" sz="1300" b="1" dirty="0">
              <a:solidFill>
                <a:srgbClr val="104862"/>
              </a:solidFill>
              <a:latin typeface="Arial" panose="020B0604020202020204" pitchFamily="34" charset="0"/>
              <a:cs typeface="Arial" panose="020B0604020202020204" pitchFamily="34" charset="0"/>
            </a:endParaRPr>
          </a:p>
          <a:p>
            <a:r>
              <a:rPr lang="it-IT" sz="1300" b="1" dirty="0">
                <a:solidFill>
                  <a:srgbClr val="104862"/>
                </a:solidFill>
                <a:latin typeface="Arial" panose="020B0604020202020204" pitchFamily="34" charset="0"/>
                <a:cs typeface="Arial" panose="020B0604020202020204" pitchFamily="34" charset="0"/>
              </a:rPr>
              <a:t>Approfondimento sulla definizione di “Valore del credito ipotecario” (</a:t>
            </a:r>
            <a:r>
              <a:rPr lang="it-IT" sz="1300" b="1" dirty="0" err="1">
                <a:solidFill>
                  <a:srgbClr val="104862"/>
                </a:solidFill>
                <a:latin typeface="Arial" panose="020B0604020202020204" pitchFamily="34" charset="0"/>
                <a:cs typeface="Arial" panose="020B0604020202020204" pitchFamily="34" charset="0"/>
              </a:rPr>
              <a:t>Mortgage</a:t>
            </a:r>
            <a:r>
              <a:rPr lang="it-IT" sz="1300" b="1" dirty="0">
                <a:solidFill>
                  <a:srgbClr val="104862"/>
                </a:solidFill>
                <a:latin typeface="Arial" panose="020B0604020202020204" pitchFamily="34" charset="0"/>
                <a:cs typeface="Arial" panose="020B0604020202020204" pitchFamily="34" charset="0"/>
              </a:rPr>
              <a:t> Lending Value – MLV) rispetto al “</a:t>
            </a:r>
            <a:r>
              <a:rPr lang="it-IT" sz="1300" b="1" dirty="0" err="1">
                <a:solidFill>
                  <a:srgbClr val="104862"/>
                </a:solidFill>
                <a:latin typeface="Arial" panose="020B0604020202020204" pitchFamily="34" charset="0"/>
                <a:cs typeface="Arial" panose="020B0604020202020204" pitchFamily="34" charset="0"/>
              </a:rPr>
              <a:t>Property</a:t>
            </a:r>
            <a:r>
              <a:rPr lang="it-IT" sz="1300" b="1" dirty="0">
                <a:solidFill>
                  <a:srgbClr val="104862"/>
                </a:solidFill>
                <a:latin typeface="Arial" panose="020B0604020202020204" pitchFamily="34" charset="0"/>
                <a:cs typeface="Arial" panose="020B0604020202020204" pitchFamily="34" charset="0"/>
              </a:rPr>
              <a:t> </a:t>
            </a:r>
            <a:r>
              <a:rPr lang="it-IT" sz="1300" b="1" dirty="0" err="1">
                <a:solidFill>
                  <a:srgbClr val="104862"/>
                </a:solidFill>
                <a:latin typeface="Arial" panose="020B0604020202020204" pitchFamily="34" charset="0"/>
                <a:cs typeface="Arial" panose="020B0604020202020204" pitchFamily="34" charset="0"/>
              </a:rPr>
              <a:t>value</a:t>
            </a:r>
            <a:r>
              <a:rPr lang="it-IT" sz="1300" b="1" dirty="0">
                <a:solidFill>
                  <a:srgbClr val="104862"/>
                </a:solidFill>
                <a:latin typeface="Arial" panose="020B0604020202020204" pitchFamily="34" charset="0"/>
                <a:cs typeface="Arial" panose="020B0604020202020204" pitchFamily="34" charset="0"/>
              </a:rPr>
              <a:t>”</a:t>
            </a:r>
          </a:p>
          <a:p>
            <a:pPr marL="0" indent="0">
              <a:buNone/>
            </a:pPr>
            <a:r>
              <a:rPr lang="it-IT" sz="1300" b="1" dirty="0">
                <a:solidFill>
                  <a:srgbClr val="104862"/>
                </a:solidFill>
                <a:latin typeface="Arial" panose="020B0604020202020204" pitchFamily="34" charset="0"/>
                <a:cs typeface="Arial" panose="020B0604020202020204" pitchFamily="34" charset="0"/>
              </a:rPr>
              <a:t> </a:t>
            </a:r>
          </a:p>
          <a:p>
            <a:r>
              <a:rPr lang="it-IT" sz="1300" b="1" dirty="0">
                <a:solidFill>
                  <a:srgbClr val="104862"/>
                </a:solidFill>
                <a:latin typeface="Arial" panose="020B0604020202020204" pitchFamily="34" charset="0"/>
                <a:cs typeface="Arial" panose="020B0604020202020204" pitchFamily="34" charset="0"/>
              </a:rPr>
              <a:t>Approfondimento sugli immobili agricoli e agroindustriali</a:t>
            </a:r>
          </a:p>
        </p:txBody>
      </p:sp>
    </p:spTree>
    <p:extLst>
      <p:ext uri="{BB962C8B-B14F-4D97-AF65-F5344CB8AC3E}">
        <p14:creationId xmlns:p14="http://schemas.microsoft.com/office/powerpoint/2010/main" val="244305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D3931-1771-BE42-FB92-BB4642F60498}"/>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93DF06C2-BA12-8215-C7BE-4E427FD814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2D5C7744-C223-480B-15A5-9C753B4130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73596B6A-4432-BAB4-1AC1-C2BE0F24FC16}"/>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B17101C6-BBFD-B929-1356-3314726DF376}"/>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202A58E-6DFB-B9C7-BEE3-58B8B8037014}"/>
              </a:ext>
            </a:extLst>
          </p:cNvPr>
          <p:cNvSpPr>
            <a:spLocks noGrp="1"/>
          </p:cNvSpPr>
          <p:nvPr>
            <p:ph type="sldNum" sz="quarter" idx="12"/>
          </p:nvPr>
        </p:nvSpPr>
        <p:spPr>
          <a:prstGeom prst="rect">
            <a:avLst/>
          </a:prstGeom>
        </p:spPr>
        <p:txBody>
          <a:bodyPr/>
          <a:lstStyle/>
          <a:p>
            <a:fld id="{74623F86-740F-45EC-B389-B5F91DBD60AC}" type="slidenum">
              <a:rPr lang="it-IT" smtClean="0"/>
              <a:t>15</a:t>
            </a:fld>
            <a:endParaRPr lang="it-IT"/>
          </a:p>
        </p:txBody>
      </p:sp>
      <p:sp>
        <p:nvSpPr>
          <p:cNvPr id="6" name="Rettangolo 5">
            <a:extLst>
              <a:ext uri="{FF2B5EF4-FFF2-40B4-BE49-F238E27FC236}">
                <a16:creationId xmlns:a16="http://schemas.microsoft.com/office/drawing/2014/main" id="{86684C39-77D7-7649-6BBE-B0CD1CDE41F8}"/>
              </a:ext>
            </a:extLst>
          </p:cNvPr>
          <p:cNvSpPr/>
          <p:nvPr/>
        </p:nvSpPr>
        <p:spPr>
          <a:xfrm>
            <a:off x="4295150" y="962304"/>
            <a:ext cx="3327097" cy="338554"/>
          </a:xfrm>
          <a:prstGeom prst="rect">
            <a:avLst/>
          </a:prstGeom>
        </p:spPr>
        <p:txBody>
          <a:bodyPr wrap="square">
            <a:spAutoFit/>
          </a:bodyPr>
          <a:lstStyle/>
          <a:p>
            <a:pPr algn="ctr"/>
            <a:r>
              <a:rPr lang="it-IT" sz="1600" b="1" dirty="0">
                <a:solidFill>
                  <a:srgbClr val="C00000"/>
                </a:solidFill>
                <a:latin typeface="Arial" panose="020B0604020202020204" pitchFamily="34" charset="0"/>
                <a:ea typeface="Verdana" panose="020B0604030504040204" pitchFamily="34" charset="0"/>
                <a:cs typeface="Arial" panose="020B0604020202020204" pitchFamily="34" charset="0"/>
              </a:rPr>
              <a:t>I SOGGETTI COINVOLTI</a:t>
            </a:r>
          </a:p>
        </p:txBody>
      </p:sp>
      <p:sp>
        <p:nvSpPr>
          <p:cNvPr id="2" name="Rettangolo 1">
            <a:extLst>
              <a:ext uri="{FF2B5EF4-FFF2-40B4-BE49-F238E27FC236}">
                <a16:creationId xmlns:a16="http://schemas.microsoft.com/office/drawing/2014/main" id="{763EB552-AD97-C483-96EE-62CD784B6E66}"/>
              </a:ext>
            </a:extLst>
          </p:cNvPr>
          <p:cNvSpPr/>
          <p:nvPr/>
        </p:nvSpPr>
        <p:spPr>
          <a:xfrm>
            <a:off x="6825983" y="1296967"/>
            <a:ext cx="4863196" cy="523220"/>
          </a:xfrm>
          <a:prstGeom prst="rect">
            <a:avLst/>
          </a:prstGeom>
        </p:spPr>
        <p:txBody>
          <a:bodyPr wrap="square">
            <a:spAutoFit/>
          </a:bodyPr>
          <a:lstStyle/>
          <a:p>
            <a:pPr algn="ctr"/>
            <a:r>
              <a:rPr lang="it-IT" sz="1400" b="1" dirty="0">
                <a:solidFill>
                  <a:srgbClr val="C00000"/>
                </a:solidFill>
                <a:latin typeface="Arial" panose="020B0604020202020204" pitchFamily="34" charset="0"/>
                <a:ea typeface="Verdana" panose="020B0604030504040204" pitchFamily="34" charset="0"/>
                <a:cs typeface="Arial" panose="020B0604020202020204" pitchFamily="34" charset="0"/>
              </a:rPr>
              <a:t>Stakeholder nel panorama internazionale delle valutazioni immobiliari</a:t>
            </a:r>
          </a:p>
        </p:txBody>
      </p:sp>
      <p:sp>
        <p:nvSpPr>
          <p:cNvPr id="5" name="Rettangolo 4">
            <a:extLst>
              <a:ext uri="{FF2B5EF4-FFF2-40B4-BE49-F238E27FC236}">
                <a16:creationId xmlns:a16="http://schemas.microsoft.com/office/drawing/2014/main" id="{549DEBCE-445C-56F1-E0DB-C67688FCAFB7}"/>
              </a:ext>
            </a:extLst>
          </p:cNvPr>
          <p:cNvSpPr/>
          <p:nvPr/>
        </p:nvSpPr>
        <p:spPr>
          <a:xfrm>
            <a:off x="542473" y="1250800"/>
            <a:ext cx="4027282" cy="307777"/>
          </a:xfrm>
          <a:prstGeom prst="rect">
            <a:avLst/>
          </a:prstGeom>
        </p:spPr>
        <p:txBody>
          <a:bodyPr wrap="square">
            <a:spAutoFit/>
          </a:bodyPr>
          <a:lstStyle/>
          <a:p>
            <a:pPr algn="ctr"/>
            <a:r>
              <a:rPr lang="it-IT" sz="1400" b="1" dirty="0">
                <a:solidFill>
                  <a:srgbClr val="C00000"/>
                </a:solidFill>
                <a:latin typeface="Arial" panose="020B0604020202020204" pitchFamily="34" charset="0"/>
                <a:ea typeface="Verdana" panose="020B0604030504040204" pitchFamily="34" charset="0"/>
                <a:cs typeface="Arial" panose="020B0604020202020204" pitchFamily="34" charset="0"/>
              </a:rPr>
              <a:t>Tavolo Tecnico sulla valutazione immobiliare</a:t>
            </a:r>
            <a:endParaRPr lang="it-IT" sz="1400" dirty="0">
              <a:solidFill>
                <a:srgbClr val="C00000"/>
              </a:solidFill>
              <a:latin typeface="Arial" panose="020B0604020202020204" pitchFamily="34" charset="0"/>
              <a:ea typeface="Verdana" panose="020B060403050404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0DE788FF-4A8C-5BD7-5E12-0BFCA05551CD}"/>
              </a:ext>
            </a:extLst>
          </p:cNvPr>
          <p:cNvPicPr>
            <a:picLocks noChangeAspect="1"/>
          </p:cNvPicPr>
          <p:nvPr/>
        </p:nvPicPr>
        <p:blipFill>
          <a:blip r:embed="rId6"/>
          <a:srcRect l="7442"/>
          <a:stretch/>
        </p:blipFill>
        <p:spPr>
          <a:xfrm>
            <a:off x="741101" y="1650439"/>
            <a:ext cx="3788296" cy="4369976"/>
          </a:xfrm>
          <a:prstGeom prst="rect">
            <a:avLst/>
          </a:prstGeom>
        </p:spPr>
      </p:pic>
      <p:pic>
        <p:nvPicPr>
          <p:cNvPr id="15" name="Immagine 14">
            <a:extLst>
              <a:ext uri="{FF2B5EF4-FFF2-40B4-BE49-F238E27FC236}">
                <a16:creationId xmlns:a16="http://schemas.microsoft.com/office/drawing/2014/main" id="{7497568B-1132-1D3A-58A8-6AB57DE1CE61}"/>
              </a:ext>
            </a:extLst>
          </p:cNvPr>
          <p:cNvPicPr>
            <a:picLocks noChangeAspect="1"/>
          </p:cNvPicPr>
          <p:nvPr/>
        </p:nvPicPr>
        <p:blipFill>
          <a:blip r:embed="rId7"/>
          <a:stretch>
            <a:fillRect/>
          </a:stretch>
        </p:blipFill>
        <p:spPr>
          <a:xfrm>
            <a:off x="7158075" y="2135152"/>
            <a:ext cx="4483238" cy="3159705"/>
          </a:xfrm>
          <a:prstGeom prst="rect">
            <a:avLst/>
          </a:prstGeom>
        </p:spPr>
      </p:pic>
      <p:sp>
        <p:nvSpPr>
          <p:cNvPr id="18" name="CasellaDiTesto 17">
            <a:extLst>
              <a:ext uri="{FF2B5EF4-FFF2-40B4-BE49-F238E27FC236}">
                <a16:creationId xmlns:a16="http://schemas.microsoft.com/office/drawing/2014/main" id="{5D723161-703B-4C59-FC2A-3479593C8963}"/>
              </a:ext>
            </a:extLst>
          </p:cNvPr>
          <p:cNvSpPr txBox="1"/>
          <p:nvPr/>
        </p:nvSpPr>
        <p:spPr>
          <a:xfrm>
            <a:off x="134979" y="6020415"/>
            <a:ext cx="12149617" cy="523220"/>
          </a:xfrm>
          <a:prstGeom prst="rect">
            <a:avLst/>
          </a:prstGeom>
        </p:spPr>
        <p:txBody>
          <a:bodyPr wrap="square">
            <a:spAutoFit/>
          </a:bodyPr>
          <a:lstStyle>
            <a:defPPr>
              <a:defRPr lang="it-IT"/>
            </a:defPPr>
            <a:lvl1pPr algn="ctr">
              <a:defRPr sz="1400" b="1">
                <a:solidFill>
                  <a:srgbClr val="001F48"/>
                </a:solidFill>
                <a:latin typeface="Verdana" panose="020B0604030504040204" pitchFamily="34" charset="0"/>
                <a:ea typeface="Verdana" panose="020B0604030504040204" pitchFamily="34" charset="0"/>
              </a:defRPr>
            </a:lvl1pPr>
          </a:lstStyle>
          <a:p>
            <a:r>
              <a:rPr lang="it-IT" dirty="0">
                <a:solidFill>
                  <a:srgbClr val="104862"/>
                </a:solidFill>
                <a:latin typeface="Arial" panose="020B0604020202020204" pitchFamily="34" charset="0"/>
                <a:cs typeface="Arial" panose="020B0604020202020204" pitchFamily="34" charset="0"/>
              </a:rPr>
              <a:t>Lo spirito di collaborazione che ha contraddistinto le attività di aggiornamento delle Linee Guida ha consentito di mettere a fattor comune esigenze ed esperienze, sviluppare sinergie in un confronto intenso e proficuo tra le principali realtà del mercato</a:t>
            </a:r>
          </a:p>
        </p:txBody>
      </p:sp>
    </p:spTree>
    <p:extLst>
      <p:ext uri="{BB962C8B-B14F-4D97-AF65-F5344CB8AC3E}">
        <p14:creationId xmlns:p14="http://schemas.microsoft.com/office/powerpoint/2010/main" val="765871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66437-81AA-5C48-2EF6-4CE3E1C8C67C}"/>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6FD5C25F-FBAB-7F23-C384-34DCBF0C4B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A1938CB8-5268-DFFE-6D08-A8655428DF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B54BB432-323A-3442-A1FB-9E5241ADF313}"/>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6DA532A6-65A5-D7C2-83AF-809DD3C491EF}"/>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7ED90946-A5E9-5F46-F8B2-97F9C0BCA4D6}"/>
              </a:ext>
            </a:extLst>
          </p:cNvPr>
          <p:cNvSpPr>
            <a:spLocks noGrp="1"/>
          </p:cNvSpPr>
          <p:nvPr>
            <p:ph type="sldNum" sz="quarter" idx="12"/>
          </p:nvPr>
        </p:nvSpPr>
        <p:spPr>
          <a:prstGeom prst="rect">
            <a:avLst/>
          </a:prstGeom>
        </p:spPr>
        <p:txBody>
          <a:bodyPr/>
          <a:lstStyle/>
          <a:p>
            <a:fld id="{74623F86-740F-45EC-B389-B5F91DBD60AC}" type="slidenum">
              <a:rPr lang="it-IT" smtClean="0"/>
              <a:t>16</a:t>
            </a:fld>
            <a:endParaRPr lang="it-IT"/>
          </a:p>
        </p:txBody>
      </p:sp>
      <p:sp>
        <p:nvSpPr>
          <p:cNvPr id="7" name="Rettangolo 6">
            <a:extLst>
              <a:ext uri="{FF2B5EF4-FFF2-40B4-BE49-F238E27FC236}">
                <a16:creationId xmlns:a16="http://schemas.microsoft.com/office/drawing/2014/main" id="{1287536B-ACE9-4E76-4891-950B6D2AEDFC}"/>
              </a:ext>
            </a:extLst>
          </p:cNvPr>
          <p:cNvSpPr/>
          <p:nvPr/>
        </p:nvSpPr>
        <p:spPr>
          <a:xfrm>
            <a:off x="3775131" y="1267021"/>
            <a:ext cx="4641738" cy="369332"/>
          </a:xfrm>
          <a:prstGeom prst="rect">
            <a:avLst/>
          </a:prstGeom>
        </p:spPr>
        <p:txBody>
          <a:bodyPr wrap="square">
            <a:spAutoFit/>
          </a:bodyPr>
          <a:lstStyle/>
          <a:p>
            <a:pPr algn="ctr"/>
            <a:r>
              <a:rPr lang="it-IT" b="1" dirty="0">
                <a:solidFill>
                  <a:srgbClr val="C00000"/>
                </a:solidFill>
                <a:latin typeface="Arial" panose="020B0604020202020204" pitchFamily="34" charset="0"/>
                <a:ea typeface="Verdana" panose="020B0604030504040204" pitchFamily="34" charset="0"/>
                <a:cs typeface="Arial" panose="020B0604020202020204" pitchFamily="34" charset="0"/>
              </a:rPr>
              <a:t>I MOTIVI DELL’AGGIORNAMENTO</a:t>
            </a:r>
          </a:p>
        </p:txBody>
      </p:sp>
      <p:graphicFrame>
        <p:nvGraphicFramePr>
          <p:cNvPr id="8" name="Diagramma 7">
            <a:extLst>
              <a:ext uri="{FF2B5EF4-FFF2-40B4-BE49-F238E27FC236}">
                <a16:creationId xmlns:a16="http://schemas.microsoft.com/office/drawing/2014/main" id="{84EB4FA0-C350-9993-6F50-970AFEBE4FBA}"/>
              </a:ext>
            </a:extLst>
          </p:cNvPr>
          <p:cNvGraphicFramePr/>
          <p:nvPr>
            <p:extLst>
              <p:ext uri="{D42A27DB-BD31-4B8C-83A1-F6EECF244321}">
                <p14:modId xmlns:p14="http://schemas.microsoft.com/office/powerpoint/2010/main" val="2902714966"/>
              </p:ext>
            </p:extLst>
          </p:nvPr>
        </p:nvGraphicFramePr>
        <p:xfrm>
          <a:off x="533400" y="1573249"/>
          <a:ext cx="11125200" cy="54186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96267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F6BA6-6BB5-A80C-4190-9915005DE46A}"/>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ED453247-7B49-6E0D-2383-1D7E92B1AB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53F66A49-05A3-6387-825E-A49431CB6D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94EE8AC9-0421-CDD6-165D-2A23BC7B054D}"/>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CB5FEA90-A3A0-D1DF-96BF-18337000E154}"/>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04871439-B91F-84FE-5ECA-3289382EBFF9}"/>
              </a:ext>
            </a:extLst>
          </p:cNvPr>
          <p:cNvSpPr>
            <a:spLocks noGrp="1"/>
          </p:cNvSpPr>
          <p:nvPr>
            <p:ph type="sldNum" sz="quarter" idx="12"/>
          </p:nvPr>
        </p:nvSpPr>
        <p:spPr>
          <a:prstGeom prst="rect">
            <a:avLst/>
          </a:prstGeom>
        </p:spPr>
        <p:txBody>
          <a:bodyPr/>
          <a:lstStyle/>
          <a:p>
            <a:fld id="{74623F86-740F-45EC-B389-B5F91DBD60AC}" type="slidenum">
              <a:rPr lang="it-IT" smtClean="0"/>
              <a:t>17</a:t>
            </a:fld>
            <a:endParaRPr lang="it-IT"/>
          </a:p>
        </p:txBody>
      </p:sp>
      <p:sp>
        <p:nvSpPr>
          <p:cNvPr id="7" name="Rettangolo 6">
            <a:extLst>
              <a:ext uri="{FF2B5EF4-FFF2-40B4-BE49-F238E27FC236}">
                <a16:creationId xmlns:a16="http://schemas.microsoft.com/office/drawing/2014/main" id="{5D522BF4-CC87-ACB0-4136-67C7DF4CDAFA}"/>
              </a:ext>
            </a:extLst>
          </p:cNvPr>
          <p:cNvSpPr/>
          <p:nvPr/>
        </p:nvSpPr>
        <p:spPr>
          <a:xfrm>
            <a:off x="3016711" y="1025176"/>
            <a:ext cx="6158578" cy="369332"/>
          </a:xfrm>
          <a:prstGeom prst="rect">
            <a:avLst/>
          </a:prstGeom>
        </p:spPr>
        <p:txBody>
          <a:bodyPr wrap="square">
            <a:spAutoFit/>
          </a:bodyPr>
          <a:lstStyle/>
          <a:p>
            <a:pPr algn="ctr"/>
            <a:r>
              <a:rPr lang="it-IT" b="1" dirty="0">
                <a:solidFill>
                  <a:srgbClr val="C00000"/>
                </a:solidFill>
                <a:latin typeface="Arial" panose="020B0604020202020204" pitchFamily="34" charset="0"/>
                <a:ea typeface="Verdana" panose="020B0604030504040204" pitchFamily="34" charset="0"/>
                <a:cs typeface="Arial" panose="020B0604020202020204" pitchFamily="34" charset="0"/>
              </a:rPr>
              <a:t>Contesto legislativo e regolamentare</a:t>
            </a:r>
          </a:p>
        </p:txBody>
      </p:sp>
      <p:sp>
        <p:nvSpPr>
          <p:cNvPr id="2" name="Rettangolo 1">
            <a:extLst>
              <a:ext uri="{FF2B5EF4-FFF2-40B4-BE49-F238E27FC236}">
                <a16:creationId xmlns:a16="http://schemas.microsoft.com/office/drawing/2014/main" id="{9E35B8C3-0346-DB9B-DA21-7DC67599A3F9}"/>
              </a:ext>
            </a:extLst>
          </p:cNvPr>
          <p:cNvSpPr/>
          <p:nvPr/>
        </p:nvSpPr>
        <p:spPr>
          <a:xfrm>
            <a:off x="152400" y="1278096"/>
            <a:ext cx="10896600" cy="4936223"/>
          </a:xfrm>
          <a:prstGeom prst="rect">
            <a:avLst/>
          </a:prstGeom>
        </p:spPr>
        <p:txBody>
          <a:bodyPr wrap="square">
            <a:spAutoFit/>
          </a:bodyPr>
          <a:lstStyle/>
          <a:p>
            <a:pPr marL="342900" marR="974090" lvl="0" indent="-342900" algn="just">
              <a:lnSpc>
                <a:spcPct val="200000"/>
              </a:lnSpc>
              <a:buFont typeface="Wingdings" panose="05000000000000000000" pitchFamily="2" charset="2"/>
              <a:buChar char="Ø"/>
            </a:pPr>
            <a:r>
              <a:rPr lang="it-IT" sz="1600" dirty="0">
                <a:solidFill>
                  <a:srgbClr val="104862"/>
                </a:solidFill>
                <a:effectLst/>
                <a:latin typeface="Arial" panose="020B0604020202020204" pitchFamily="34" charset="0"/>
                <a:ea typeface="Verdana" panose="020B0604030504040204" pitchFamily="34" charset="0"/>
                <a:cs typeface="Arial" panose="020B0604020202020204" pitchFamily="34" charset="0"/>
              </a:rPr>
              <a:t>Regolamento UE n. 575/2013 del 26 giugno 2013 </a:t>
            </a:r>
          </a:p>
          <a:p>
            <a:pPr marL="342900" marR="974090" lvl="0" indent="-342900" algn="just">
              <a:lnSpc>
                <a:spcPct val="200000"/>
              </a:lnSpc>
              <a:buFont typeface="Wingdings" panose="05000000000000000000" pitchFamily="2" charset="2"/>
              <a:buChar char="Ø"/>
            </a:pPr>
            <a:r>
              <a:rPr lang="it-IT" sz="1600" dirty="0">
                <a:solidFill>
                  <a:srgbClr val="104862"/>
                </a:solidFill>
                <a:effectLst/>
                <a:latin typeface="Arial" panose="020B0604020202020204" pitchFamily="34" charset="0"/>
                <a:ea typeface="Verdana" panose="020B0604030504040204" pitchFamily="34" charset="0"/>
                <a:cs typeface="Arial" panose="020B0604020202020204" pitchFamily="34" charset="0"/>
              </a:rPr>
              <a:t>Direttiva del Parlamento europeo e del Consiglio, del 26 giugno 2013, n. 36</a:t>
            </a:r>
          </a:p>
          <a:p>
            <a:pPr marL="342900" marR="974090" lvl="0" indent="-342900" algn="just">
              <a:lnSpc>
                <a:spcPct val="200000"/>
              </a:lnSpc>
              <a:buFont typeface="Wingdings" panose="05000000000000000000" pitchFamily="2" charset="2"/>
              <a:buChar char="Ø"/>
            </a:pPr>
            <a:r>
              <a:rPr lang="it-IT" sz="1600" dirty="0">
                <a:solidFill>
                  <a:srgbClr val="104862"/>
                </a:solidFill>
                <a:effectLst/>
                <a:latin typeface="Arial" panose="020B0604020202020204" pitchFamily="34" charset="0"/>
                <a:ea typeface="Verdana" panose="020B0604030504040204" pitchFamily="34" charset="0"/>
                <a:cs typeface="Arial" panose="020B0604020202020204" pitchFamily="34" charset="0"/>
              </a:rPr>
              <a:t>Direttiva del Parlamento Europeo e del Consiglio, del 4 febbraio 2014, n. 17</a:t>
            </a:r>
          </a:p>
          <a:p>
            <a:pPr marL="342900" marR="974090" lvl="0" indent="-342900" algn="just">
              <a:lnSpc>
                <a:spcPct val="200000"/>
              </a:lnSpc>
              <a:buFont typeface="Wingdings" panose="05000000000000000000" pitchFamily="2" charset="2"/>
              <a:buChar char="Ø"/>
            </a:pPr>
            <a:r>
              <a:rPr lang="it-IT" sz="1600" dirty="0">
                <a:solidFill>
                  <a:srgbClr val="104862"/>
                </a:solidFill>
                <a:effectLst/>
                <a:latin typeface="Arial" panose="020B0604020202020204" pitchFamily="34" charset="0"/>
                <a:ea typeface="Verdana" panose="020B0604030504040204" pitchFamily="34" charset="0"/>
                <a:cs typeface="Arial" panose="020B0604020202020204" pitchFamily="34" charset="0"/>
              </a:rPr>
              <a:t>Orientamenti EBA in materia di concessione e monitoraggio dei prestiti del 29 maggio 2020, attuati con la Nota n. 13 del 20 luglio 2021 della Banca d’Italia </a:t>
            </a:r>
          </a:p>
          <a:p>
            <a:pPr marL="342900" marR="974090" lvl="0" indent="-342900" algn="just">
              <a:lnSpc>
                <a:spcPct val="200000"/>
              </a:lnSpc>
              <a:buFont typeface="Wingdings" panose="05000000000000000000" pitchFamily="2" charset="2"/>
              <a:buChar char="Ø"/>
            </a:pPr>
            <a:r>
              <a:rPr lang="it-IT" sz="1600" dirty="0">
                <a:solidFill>
                  <a:srgbClr val="104862"/>
                </a:solidFill>
                <a:latin typeface="Arial" panose="020B0604020202020204" pitchFamily="34" charset="0"/>
                <a:ea typeface="Verdana" panose="020B0604030504040204" pitchFamily="34" charset="0"/>
                <a:cs typeface="Arial" panose="020B0604020202020204" pitchFamily="34" charset="0"/>
              </a:rPr>
              <a:t>36°Aggiornamento Circolare 285 della Banca d’Italia del 20 luglio 2021</a:t>
            </a:r>
          </a:p>
          <a:p>
            <a:pPr marL="342900" marR="974090" lvl="0" indent="-342900" algn="just">
              <a:lnSpc>
                <a:spcPct val="200000"/>
              </a:lnSpc>
              <a:buFont typeface="Wingdings" panose="05000000000000000000" pitchFamily="2" charset="2"/>
              <a:buChar char="Ø"/>
            </a:pPr>
            <a:r>
              <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rPr>
              <a:t>Regolamento (UE) 2024/1623 del Parlamento europeo e del Consiglio del 31 maggio 2024 che modifica il regolamento (UE) n. 575/2013 per quanto concerne i requisiti per il rischio di credito, il rischio di aggiustamento della valutazione del credito, il rischio operativo, il rischio di mercato e l’output </a:t>
            </a:r>
            <a:r>
              <a:rPr lang="it-IT" sz="1600" b="1" dirty="0" err="1">
                <a:solidFill>
                  <a:srgbClr val="104862"/>
                </a:solidFill>
                <a:latin typeface="Arial" panose="020B0604020202020204" pitchFamily="34" charset="0"/>
                <a:ea typeface="Verdana" panose="020B0604030504040204" pitchFamily="34" charset="0"/>
                <a:cs typeface="Arial" panose="020B0604020202020204" pitchFamily="34" charset="0"/>
              </a:rPr>
              <a:t>floor</a:t>
            </a:r>
            <a:endParaRPr lang="it-IT" sz="1600" b="1" dirty="0">
              <a:solidFill>
                <a:srgbClr val="104862"/>
              </a:solidFill>
              <a:latin typeface="Arial" panose="020B0604020202020204" pitchFamily="34" charset="0"/>
              <a:ea typeface="Verdana" panose="020B0604030504040204" pitchFamily="34" charset="0"/>
              <a:cs typeface="Arial" panose="020B0604020202020204" pitchFamily="34" charset="0"/>
            </a:endParaRPr>
          </a:p>
        </p:txBody>
      </p:sp>
      <p:sp>
        <p:nvSpPr>
          <p:cNvPr id="5" name="Esplosione: 14 punte 4">
            <a:extLst>
              <a:ext uri="{FF2B5EF4-FFF2-40B4-BE49-F238E27FC236}">
                <a16:creationId xmlns:a16="http://schemas.microsoft.com/office/drawing/2014/main" id="{2F317F39-79D9-A6F0-D3F2-537FDE78D928}"/>
              </a:ext>
            </a:extLst>
          </p:cNvPr>
          <p:cNvSpPr/>
          <p:nvPr/>
        </p:nvSpPr>
        <p:spPr bwMode="auto">
          <a:xfrm rot="19436651">
            <a:off x="10099180" y="4175025"/>
            <a:ext cx="2331735" cy="1313641"/>
          </a:xfrm>
          <a:prstGeom prst="irregularSeal2">
            <a:avLst/>
          </a:prstGeom>
          <a:solidFill>
            <a:srgbClr val="FFFF0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0">
              <a:lnSpc>
                <a:spcPct val="93000"/>
              </a:lnSpc>
              <a:spcBef>
                <a:spcPct val="0"/>
              </a:spcBef>
              <a:spcAft>
                <a:spcPct val="0"/>
              </a:spcAft>
              <a:buClr>
                <a:srgbClr val="000000"/>
              </a:buClr>
              <a:buSzPct val="45000"/>
              <a:buFont typeface="StarSymbol" charset="0"/>
              <a:buNone/>
              <a:tabLst/>
            </a:pPr>
            <a:r>
              <a:rPr lang="it-IT" sz="1100" b="1" i="1" dirty="0">
                <a:solidFill>
                  <a:schemeClr val="tx2"/>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rPr>
              <a:t>NEW V EDIZIONE</a:t>
            </a:r>
            <a:endParaRPr kumimoji="0" lang="it-IT" sz="1100" b="1" i="1" u="none" strike="noStrike" cap="none" normalizeH="0" baseline="0" dirty="0">
              <a:ln>
                <a:noFill/>
              </a:ln>
              <a:solidFill>
                <a:schemeClr val="tx2"/>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endParaRPr>
          </a:p>
        </p:txBody>
      </p:sp>
      <p:pic>
        <p:nvPicPr>
          <p:cNvPr id="6" name="Immagine 5">
            <a:extLst>
              <a:ext uri="{FF2B5EF4-FFF2-40B4-BE49-F238E27FC236}">
                <a16:creationId xmlns:a16="http://schemas.microsoft.com/office/drawing/2014/main" id="{ED7A970B-F287-FBA7-F7DA-EAB6F2551638}"/>
              </a:ext>
            </a:extLst>
          </p:cNvPr>
          <p:cNvPicPr>
            <a:picLocks noChangeAspect="1"/>
          </p:cNvPicPr>
          <p:nvPr/>
        </p:nvPicPr>
        <p:blipFill rotWithShape="1">
          <a:blip r:embed="rId6"/>
          <a:srcRect l="63904" t="45373" r="24368" b="46382"/>
          <a:stretch/>
        </p:blipFill>
        <p:spPr>
          <a:xfrm>
            <a:off x="10307590" y="2930879"/>
            <a:ext cx="1482819" cy="586101"/>
          </a:xfrm>
          <a:prstGeom prst="rect">
            <a:avLst/>
          </a:prstGeom>
        </p:spPr>
      </p:pic>
      <p:pic>
        <p:nvPicPr>
          <p:cNvPr id="9" name="Immagine 8" descr="Immagine che contiene testo&#10;&#10;Descrizione generata automaticamente">
            <a:extLst>
              <a:ext uri="{FF2B5EF4-FFF2-40B4-BE49-F238E27FC236}">
                <a16:creationId xmlns:a16="http://schemas.microsoft.com/office/drawing/2014/main" id="{841BEE8C-5C9D-0F41-8829-9821ACF024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69063" y="1734942"/>
            <a:ext cx="2579936" cy="640694"/>
          </a:xfrm>
          <a:prstGeom prst="rect">
            <a:avLst/>
          </a:prstGeom>
        </p:spPr>
      </p:pic>
      <p:pic>
        <p:nvPicPr>
          <p:cNvPr id="10" name="Immagine 9">
            <a:extLst>
              <a:ext uri="{FF2B5EF4-FFF2-40B4-BE49-F238E27FC236}">
                <a16:creationId xmlns:a16="http://schemas.microsoft.com/office/drawing/2014/main" id="{874DD4BF-8776-9FAF-FC24-CA7AC09F680C}"/>
              </a:ext>
            </a:extLst>
          </p:cNvPr>
          <p:cNvPicPr>
            <a:picLocks noChangeAspect="1"/>
          </p:cNvPicPr>
          <p:nvPr/>
        </p:nvPicPr>
        <p:blipFill>
          <a:blip r:embed="rId8"/>
          <a:stretch>
            <a:fillRect/>
          </a:stretch>
        </p:blipFill>
        <p:spPr>
          <a:xfrm>
            <a:off x="7813092" y="3742044"/>
            <a:ext cx="1959660" cy="492036"/>
          </a:xfrm>
          <a:prstGeom prst="rect">
            <a:avLst/>
          </a:prstGeom>
        </p:spPr>
      </p:pic>
      <p:sp>
        <p:nvSpPr>
          <p:cNvPr id="11" name="Parentesi graffa chiusa 10">
            <a:extLst>
              <a:ext uri="{FF2B5EF4-FFF2-40B4-BE49-F238E27FC236}">
                <a16:creationId xmlns:a16="http://schemas.microsoft.com/office/drawing/2014/main" id="{7518F670-5AA1-CCE0-79A3-A728D82E578B}"/>
              </a:ext>
            </a:extLst>
          </p:cNvPr>
          <p:cNvSpPr/>
          <p:nvPr/>
        </p:nvSpPr>
        <p:spPr bwMode="auto">
          <a:xfrm>
            <a:off x="10079940" y="4267618"/>
            <a:ext cx="648072" cy="2117483"/>
          </a:xfrm>
          <a:prstGeom prst="rightBrace">
            <a:avLst>
              <a:gd name="adj1" fmla="val 38433"/>
              <a:gd name="adj2" fmla="val 48824"/>
            </a:avLst>
          </a:prstGeom>
          <a:noFill/>
          <a:ln w="38100">
            <a:solidFill>
              <a:srgbClr val="C00000"/>
            </a:solidFill>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45000"/>
              <a:buFont typeface="StarSymbol" charset="0"/>
              <a:buNone/>
              <a:tabLst/>
            </a:pPr>
            <a:endParaRPr kumimoji="0" lang="it-IT" sz="1800" b="0" i="0" u="none" strike="noStrike" cap="none" normalizeH="0" baseline="0">
              <a:ln>
                <a:noFill/>
              </a:ln>
              <a:solidFill>
                <a:srgbClr val="003867"/>
              </a:solidFill>
              <a:effectLst/>
              <a:latin typeface="Verdana" pitchFamily="34" charset="0"/>
              <a:ea typeface="MS Gothic" pitchFamily="49" charset="-128"/>
            </a:endParaRPr>
          </a:p>
        </p:txBody>
      </p:sp>
    </p:spTree>
    <p:extLst>
      <p:ext uri="{BB962C8B-B14F-4D97-AF65-F5344CB8AC3E}">
        <p14:creationId xmlns:p14="http://schemas.microsoft.com/office/powerpoint/2010/main" val="3774828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186CE-EB2B-54A8-B23E-7AD9417961AF}"/>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15B921F7-0367-AC4B-3C05-05879C251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104862"/>
          </a:solidFill>
        </p:spPr>
      </p:pic>
      <p:pic>
        <p:nvPicPr>
          <p:cNvPr id="13" name="Elemento grafico 12">
            <a:extLst>
              <a:ext uri="{FF2B5EF4-FFF2-40B4-BE49-F238E27FC236}">
                <a16:creationId xmlns:a16="http://schemas.microsoft.com/office/drawing/2014/main" id="{89DE04EA-ECFF-512D-0A5B-B45F6996F6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84026F8B-B914-6509-29E0-B39879B75082}"/>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29C89101-18C1-2A20-4F31-6FF319C90CCD}"/>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48F20220-5DE0-EE52-53FF-117BC2275ABE}"/>
              </a:ext>
            </a:extLst>
          </p:cNvPr>
          <p:cNvSpPr>
            <a:spLocks noGrp="1"/>
          </p:cNvSpPr>
          <p:nvPr>
            <p:ph type="sldNum" sz="quarter" idx="12"/>
          </p:nvPr>
        </p:nvSpPr>
        <p:spPr>
          <a:prstGeom prst="rect">
            <a:avLst/>
          </a:prstGeom>
        </p:spPr>
        <p:txBody>
          <a:bodyPr/>
          <a:lstStyle/>
          <a:p>
            <a:fld id="{74623F86-740F-45EC-B389-B5F91DBD60AC}" type="slidenum">
              <a:rPr lang="it-IT" smtClean="0"/>
              <a:t>18</a:t>
            </a:fld>
            <a:endParaRPr lang="it-IT"/>
          </a:p>
        </p:txBody>
      </p:sp>
      <p:sp>
        <p:nvSpPr>
          <p:cNvPr id="11" name="CasellaDiTesto 10">
            <a:extLst>
              <a:ext uri="{FF2B5EF4-FFF2-40B4-BE49-F238E27FC236}">
                <a16:creationId xmlns:a16="http://schemas.microsoft.com/office/drawing/2014/main" id="{98586111-91E8-B1BB-0CA5-701A6B81D9C0}"/>
              </a:ext>
            </a:extLst>
          </p:cNvPr>
          <p:cNvSpPr txBox="1"/>
          <p:nvPr/>
        </p:nvSpPr>
        <p:spPr>
          <a:xfrm>
            <a:off x="486262" y="963716"/>
            <a:ext cx="10576904" cy="769441"/>
          </a:xfrm>
          <a:prstGeom prst="rect">
            <a:avLst/>
          </a:prstGeom>
        </p:spPr>
        <p:txBody>
          <a:bodyPr wrap="square">
            <a:spAutoFit/>
          </a:bodyPr>
          <a:lstStyle>
            <a:defPPr>
              <a:defRPr lang="it-IT"/>
            </a:defPPr>
            <a:lvl1pPr algn="ctr">
              <a:defRPr b="1">
                <a:solidFill>
                  <a:srgbClr val="104862"/>
                </a:solidFill>
                <a:latin typeface="Arial" panose="020B0604020202020204" pitchFamily="34" charset="0"/>
                <a:ea typeface="Verdana" panose="020B0604030504040204" pitchFamily="34" charset="0"/>
                <a:cs typeface="Arial" panose="020B0604020202020204" pitchFamily="34" charset="0"/>
              </a:defRPr>
            </a:lvl1pPr>
          </a:lstStyle>
          <a:p>
            <a:r>
              <a:rPr lang="it-IT" sz="2200" dirty="0"/>
              <a:t>Le Linee Guida tengono conto delle più recenti versioni degli standard di valutazione immobiliare*</a:t>
            </a:r>
          </a:p>
        </p:txBody>
      </p:sp>
      <p:sp>
        <p:nvSpPr>
          <p:cNvPr id="12" name="Rettangolo 11">
            <a:extLst>
              <a:ext uri="{FF2B5EF4-FFF2-40B4-BE49-F238E27FC236}">
                <a16:creationId xmlns:a16="http://schemas.microsoft.com/office/drawing/2014/main" id="{433DF6D6-5680-C23A-0E18-5B015B452C85}"/>
              </a:ext>
            </a:extLst>
          </p:cNvPr>
          <p:cNvSpPr/>
          <p:nvPr/>
        </p:nvSpPr>
        <p:spPr>
          <a:xfrm>
            <a:off x="6385537" y="4836856"/>
            <a:ext cx="2152099" cy="1631216"/>
          </a:xfrm>
          <a:prstGeom prst="rect">
            <a:avLst/>
          </a:prstGeom>
          <a:solidFill>
            <a:srgbClr val="104862"/>
          </a:solidFill>
        </p:spPr>
        <p:txBody>
          <a:bodyPr wrap="square">
            <a:spAutoFit/>
          </a:bodyPr>
          <a:lstStyle/>
          <a:p>
            <a:pPr algn="ct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Codice delle valutazioni immobiliari di Tecnoborsa – Ed. 2018 </a:t>
            </a:r>
          </a:p>
        </p:txBody>
      </p:sp>
      <p:sp>
        <p:nvSpPr>
          <p:cNvPr id="14" name="Rettangolo 13">
            <a:extLst>
              <a:ext uri="{FF2B5EF4-FFF2-40B4-BE49-F238E27FC236}">
                <a16:creationId xmlns:a16="http://schemas.microsoft.com/office/drawing/2014/main" id="{7AD46BA5-6DC1-25FA-267A-7DC76353B7A4}"/>
              </a:ext>
            </a:extLst>
          </p:cNvPr>
          <p:cNvSpPr/>
          <p:nvPr/>
        </p:nvSpPr>
        <p:spPr>
          <a:xfrm>
            <a:off x="993502" y="4836856"/>
            <a:ext cx="1781425" cy="1323439"/>
          </a:xfrm>
          <a:prstGeom prst="rect">
            <a:avLst/>
          </a:prstGeom>
          <a:solidFill>
            <a:srgbClr val="104862"/>
          </a:solidFill>
        </p:spPr>
        <p:txBody>
          <a:bodyPr wrap="square">
            <a:spAutoFit/>
          </a:bodyPr>
          <a:lstStyle/>
          <a:p>
            <a:pPr algn="ct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International </a:t>
            </a:r>
            <a:r>
              <a:rPr lang="it-IT" sz="2000" b="1" dirty="0" err="1">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Valuation</a:t>
            </a: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 Standards IVS 2025 </a:t>
            </a:r>
          </a:p>
        </p:txBody>
      </p:sp>
      <p:sp>
        <p:nvSpPr>
          <p:cNvPr id="15" name="Rettangolo 14">
            <a:extLst>
              <a:ext uri="{FF2B5EF4-FFF2-40B4-BE49-F238E27FC236}">
                <a16:creationId xmlns:a16="http://schemas.microsoft.com/office/drawing/2014/main" id="{CF6CFBEB-6B11-E835-C49C-A661CBF4536B}"/>
              </a:ext>
            </a:extLst>
          </p:cNvPr>
          <p:cNvSpPr/>
          <p:nvPr/>
        </p:nvSpPr>
        <p:spPr>
          <a:xfrm>
            <a:off x="3665778" y="4836856"/>
            <a:ext cx="1781425" cy="1323439"/>
          </a:xfrm>
          <a:prstGeom prst="rect">
            <a:avLst/>
          </a:prstGeom>
          <a:solidFill>
            <a:srgbClr val="104862"/>
          </a:solidFill>
        </p:spPr>
        <p:txBody>
          <a:bodyPr wrap="square">
            <a:spAutoFit/>
          </a:bodyPr>
          <a:lstStyle/>
          <a:p>
            <a:pPr algn="ctr"/>
            <a:r>
              <a:rPr lang="it-IT" sz="2000" b="1" dirty="0" err="1">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European</a:t>
            </a: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 </a:t>
            </a:r>
            <a:r>
              <a:rPr lang="it-IT" sz="2000" b="1" dirty="0" err="1">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Valuation</a:t>
            </a: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 Standards  EVS 2025 </a:t>
            </a:r>
          </a:p>
        </p:txBody>
      </p:sp>
      <p:pic>
        <p:nvPicPr>
          <p:cNvPr id="18" name="Immagine 17">
            <a:extLst>
              <a:ext uri="{FF2B5EF4-FFF2-40B4-BE49-F238E27FC236}">
                <a16:creationId xmlns:a16="http://schemas.microsoft.com/office/drawing/2014/main" id="{2026E31E-ABA5-649A-A9CC-9A07F3CF30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3884" y="1832607"/>
            <a:ext cx="1915406" cy="2676319"/>
          </a:xfrm>
          <a:prstGeom prst="rect">
            <a:avLst/>
          </a:prstGeom>
        </p:spPr>
      </p:pic>
      <p:sp>
        <p:nvSpPr>
          <p:cNvPr id="19" name="Rettangolo 18">
            <a:extLst>
              <a:ext uri="{FF2B5EF4-FFF2-40B4-BE49-F238E27FC236}">
                <a16:creationId xmlns:a16="http://schemas.microsoft.com/office/drawing/2014/main" id="{A0B8C111-AA93-C368-6BDE-4ACFC7A9AE52}"/>
              </a:ext>
            </a:extLst>
          </p:cNvPr>
          <p:cNvSpPr/>
          <p:nvPr/>
        </p:nvSpPr>
        <p:spPr>
          <a:xfrm>
            <a:off x="9116202" y="4836856"/>
            <a:ext cx="1881419" cy="707886"/>
          </a:xfrm>
          <a:prstGeom prst="rect">
            <a:avLst/>
          </a:prstGeom>
          <a:solidFill>
            <a:srgbClr val="104862"/>
          </a:solidFill>
        </p:spPr>
        <p:txBody>
          <a:bodyPr wrap="square">
            <a:spAutoFit/>
          </a:bodyPr>
          <a:lstStyle/>
          <a:p>
            <a:pPr algn="ctr"/>
            <a:r>
              <a:rPr lang="it-IT" sz="2000" b="1" dirty="0">
                <a:solidFill>
                  <a:schemeClr val="bg1">
                    <a:lumMod val="95000"/>
                  </a:schemeClr>
                </a:solidFill>
                <a:latin typeface="Arial" panose="020B0604020202020204" pitchFamily="34" charset="0"/>
                <a:ea typeface="Verdana" panose="020B0604030504040204" pitchFamily="34" charset="0"/>
                <a:cs typeface="Arial" panose="020B0604020202020204" pitchFamily="34" charset="0"/>
              </a:rPr>
              <a:t>Standards RICS 2022</a:t>
            </a:r>
          </a:p>
        </p:txBody>
      </p:sp>
      <p:pic>
        <p:nvPicPr>
          <p:cNvPr id="20" name="Immagine 19">
            <a:extLst>
              <a:ext uri="{FF2B5EF4-FFF2-40B4-BE49-F238E27FC236}">
                <a16:creationId xmlns:a16="http://schemas.microsoft.com/office/drawing/2014/main" id="{E2163C70-DB7D-47DF-DDDB-29581756EB32}"/>
              </a:ext>
            </a:extLst>
          </p:cNvPr>
          <p:cNvPicPr>
            <a:picLocks noChangeAspect="1"/>
          </p:cNvPicPr>
          <p:nvPr/>
        </p:nvPicPr>
        <p:blipFill>
          <a:blip r:embed="rId7"/>
          <a:stretch>
            <a:fillRect/>
          </a:stretch>
        </p:blipFill>
        <p:spPr>
          <a:xfrm>
            <a:off x="908396" y="1832607"/>
            <a:ext cx="1863290" cy="2756957"/>
          </a:xfrm>
          <a:prstGeom prst="rect">
            <a:avLst/>
          </a:prstGeom>
        </p:spPr>
      </p:pic>
      <p:pic>
        <p:nvPicPr>
          <p:cNvPr id="21" name="Immagine 20">
            <a:extLst>
              <a:ext uri="{FF2B5EF4-FFF2-40B4-BE49-F238E27FC236}">
                <a16:creationId xmlns:a16="http://schemas.microsoft.com/office/drawing/2014/main" id="{C122B098-7169-4896-BDE7-CEC23B42D69B}"/>
              </a:ext>
            </a:extLst>
          </p:cNvPr>
          <p:cNvPicPr>
            <a:picLocks noChangeAspect="1"/>
          </p:cNvPicPr>
          <p:nvPr/>
        </p:nvPicPr>
        <p:blipFill>
          <a:blip r:embed="rId8"/>
          <a:stretch>
            <a:fillRect/>
          </a:stretch>
        </p:blipFill>
        <p:spPr>
          <a:xfrm>
            <a:off x="3680082" y="1832607"/>
            <a:ext cx="1915406" cy="2707858"/>
          </a:xfrm>
          <a:prstGeom prst="rect">
            <a:avLst/>
          </a:prstGeom>
        </p:spPr>
      </p:pic>
      <p:pic>
        <p:nvPicPr>
          <p:cNvPr id="22" name="Immagine 21">
            <a:extLst>
              <a:ext uri="{FF2B5EF4-FFF2-40B4-BE49-F238E27FC236}">
                <a16:creationId xmlns:a16="http://schemas.microsoft.com/office/drawing/2014/main" id="{5211D657-E307-7935-94A8-9B23E962C6E8}"/>
              </a:ext>
            </a:extLst>
          </p:cNvPr>
          <p:cNvPicPr>
            <a:picLocks noChangeAspect="1"/>
          </p:cNvPicPr>
          <p:nvPr/>
        </p:nvPicPr>
        <p:blipFill rotWithShape="1">
          <a:blip r:embed="rId9"/>
          <a:srcRect r="1172" b="2114"/>
          <a:stretch/>
        </p:blipFill>
        <p:spPr>
          <a:xfrm>
            <a:off x="9194248" y="1832607"/>
            <a:ext cx="1881419" cy="2627648"/>
          </a:xfrm>
          <a:prstGeom prst="rect">
            <a:avLst/>
          </a:prstGeom>
          <a:ln>
            <a:solidFill>
              <a:schemeClr val="tx1"/>
            </a:solidFill>
          </a:ln>
        </p:spPr>
      </p:pic>
      <p:sp>
        <p:nvSpPr>
          <p:cNvPr id="23" name="Rettangolo 22">
            <a:extLst>
              <a:ext uri="{FF2B5EF4-FFF2-40B4-BE49-F238E27FC236}">
                <a16:creationId xmlns:a16="http://schemas.microsoft.com/office/drawing/2014/main" id="{AB4A86E5-E979-2597-3997-AF3AC2841744}"/>
              </a:ext>
            </a:extLst>
          </p:cNvPr>
          <p:cNvSpPr>
            <a:spLocks noChangeArrowheads="1"/>
          </p:cNvSpPr>
          <p:nvPr/>
        </p:nvSpPr>
        <p:spPr bwMode="auto">
          <a:xfrm>
            <a:off x="42381" y="6548710"/>
            <a:ext cx="5014527"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47466" fontAlgn="base" hangingPunct="0">
              <a:lnSpc>
                <a:spcPct val="93000"/>
              </a:lnSpc>
              <a:spcBef>
                <a:spcPct val="0"/>
              </a:spcBef>
              <a:spcAft>
                <a:spcPct val="0"/>
              </a:spcAft>
              <a:buClr>
                <a:srgbClr val="000000"/>
              </a:buClr>
              <a:buSzPct val="45000"/>
              <a:buFont typeface="StarSymbol"/>
            </a:pPr>
            <a:r>
              <a:rPr lang="it-IT" altLang="it-IT" sz="1200" b="1" i="1" dirty="0">
                <a:solidFill>
                  <a:srgbClr val="104862"/>
                </a:solidFill>
                <a:latin typeface="Arial" panose="020B0604020202020204" pitchFamily="34" charset="0"/>
                <a:ea typeface="MS Gothic" pitchFamily="49" charset="-128"/>
                <a:cs typeface="Arial" panose="020B0604020202020204" pitchFamily="34" charset="0"/>
              </a:rPr>
              <a:t>*disponibili al momento dell’aggiornamento</a:t>
            </a:r>
          </a:p>
        </p:txBody>
      </p:sp>
    </p:spTree>
    <p:extLst>
      <p:ext uri="{BB962C8B-B14F-4D97-AF65-F5344CB8AC3E}">
        <p14:creationId xmlns:p14="http://schemas.microsoft.com/office/powerpoint/2010/main" val="3874154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B713B-3B93-2D1D-1019-86553F626A4E}"/>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B168322D-A8CB-459A-02E3-DC02DF5A9D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54" y="0"/>
            <a:ext cx="12192000" cy="6858000"/>
          </a:xfrm>
          <a:prstGeom prst="rect">
            <a:avLst/>
          </a:prstGeom>
        </p:spPr>
      </p:pic>
      <p:pic>
        <p:nvPicPr>
          <p:cNvPr id="13" name="Elemento grafico 12">
            <a:extLst>
              <a:ext uri="{FF2B5EF4-FFF2-40B4-BE49-F238E27FC236}">
                <a16:creationId xmlns:a16="http://schemas.microsoft.com/office/drawing/2014/main" id="{4DFA7603-C551-6741-C37A-92A9B683C0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EF821DB2-DE98-CF9B-F358-96A089E527E2}"/>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B6848D8E-F6C3-93EE-34EC-A913FFDBE506}"/>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00B599D-1A61-D717-C40C-4A38CFB9066B}"/>
              </a:ext>
            </a:extLst>
          </p:cNvPr>
          <p:cNvSpPr>
            <a:spLocks noGrp="1"/>
          </p:cNvSpPr>
          <p:nvPr>
            <p:ph type="sldNum" sz="quarter" idx="12"/>
          </p:nvPr>
        </p:nvSpPr>
        <p:spPr>
          <a:prstGeom prst="rect">
            <a:avLst/>
          </a:prstGeom>
        </p:spPr>
        <p:txBody>
          <a:bodyPr/>
          <a:lstStyle/>
          <a:p>
            <a:fld id="{74623F86-740F-45EC-B389-B5F91DBD60AC}" type="slidenum">
              <a:rPr lang="it-IT" smtClean="0"/>
              <a:t>19</a:t>
            </a:fld>
            <a:endParaRPr lang="it-IT"/>
          </a:p>
        </p:txBody>
      </p:sp>
      <p:sp>
        <p:nvSpPr>
          <p:cNvPr id="7" name="Rettangolo 6">
            <a:extLst>
              <a:ext uri="{FF2B5EF4-FFF2-40B4-BE49-F238E27FC236}">
                <a16:creationId xmlns:a16="http://schemas.microsoft.com/office/drawing/2014/main" id="{FFEFA4C1-83CF-DF61-F5C9-98E43BC3FC8D}"/>
              </a:ext>
            </a:extLst>
          </p:cNvPr>
          <p:cNvSpPr/>
          <p:nvPr/>
        </p:nvSpPr>
        <p:spPr>
          <a:xfrm>
            <a:off x="3971647" y="1120268"/>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8" name="Text Box 19">
            <a:extLst>
              <a:ext uri="{FF2B5EF4-FFF2-40B4-BE49-F238E27FC236}">
                <a16:creationId xmlns:a16="http://schemas.microsoft.com/office/drawing/2014/main" id="{53182DA4-496D-DB21-A752-F05F8CF05D68}"/>
              </a:ext>
            </a:extLst>
          </p:cNvPr>
          <p:cNvSpPr txBox="1">
            <a:spLocks noChangeArrowheads="1"/>
          </p:cNvSpPr>
          <p:nvPr/>
        </p:nvSpPr>
        <p:spPr bwMode="auto">
          <a:xfrm>
            <a:off x="113583" y="1716659"/>
            <a:ext cx="6647431" cy="366889"/>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R.2 REQUISITO 2 – Codice di condotta dei periti (Valutatori)</a:t>
            </a:r>
          </a:p>
        </p:txBody>
      </p:sp>
      <p:sp>
        <p:nvSpPr>
          <p:cNvPr id="10" name="Text Box 19">
            <a:extLst>
              <a:ext uri="{FF2B5EF4-FFF2-40B4-BE49-F238E27FC236}">
                <a16:creationId xmlns:a16="http://schemas.microsoft.com/office/drawing/2014/main" id="{B1140137-A8A3-B96B-06F3-00C448B023ED}"/>
              </a:ext>
            </a:extLst>
          </p:cNvPr>
          <p:cNvSpPr txBox="1">
            <a:spLocks noChangeArrowheads="1"/>
          </p:cNvSpPr>
          <p:nvPr/>
        </p:nvSpPr>
        <p:spPr bwMode="auto">
          <a:xfrm>
            <a:off x="113583" y="2247352"/>
            <a:ext cx="2391492" cy="338554"/>
          </a:xfrm>
          <a:prstGeom prst="rect">
            <a:avLst/>
          </a:prstGeom>
          <a:solidFill>
            <a:srgbClr val="104862"/>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600" b="1" dirty="0">
                <a:solidFill>
                  <a:schemeClr val="bg1"/>
                </a:solidFill>
                <a:ea typeface="Verdana" panose="020B0604030504040204" pitchFamily="34" charset="0"/>
              </a:rPr>
              <a:t>R.2.2 PRINCIPI ETICI </a:t>
            </a:r>
          </a:p>
        </p:txBody>
      </p:sp>
      <p:sp>
        <p:nvSpPr>
          <p:cNvPr id="11" name="Text Box 19">
            <a:extLst>
              <a:ext uri="{FF2B5EF4-FFF2-40B4-BE49-F238E27FC236}">
                <a16:creationId xmlns:a16="http://schemas.microsoft.com/office/drawing/2014/main" id="{B6727FAB-EAFD-7B91-83E2-FC3EDA821F40}"/>
              </a:ext>
            </a:extLst>
          </p:cNvPr>
          <p:cNvSpPr txBox="1">
            <a:spLocks noChangeArrowheads="1"/>
          </p:cNvSpPr>
          <p:nvPr/>
        </p:nvSpPr>
        <p:spPr bwMode="auto">
          <a:xfrm>
            <a:off x="400375" y="2977681"/>
            <a:ext cx="11620071" cy="1415067"/>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2000" b="1" dirty="0">
                <a:solidFill>
                  <a:srgbClr val="104862"/>
                </a:solidFill>
                <a:ea typeface="Verdana" panose="020B0604030504040204" pitchFamily="34" charset="0"/>
              </a:rPr>
              <a:t>R.2.2.3</a:t>
            </a:r>
            <a:r>
              <a:rPr lang="it-IT" altLang="it-IT" sz="2000" dirty="0">
                <a:solidFill>
                  <a:srgbClr val="104862"/>
                </a:solidFill>
                <a:ea typeface="Verdana" panose="020B0604030504040204" pitchFamily="34" charset="0"/>
              </a:rPr>
              <a:t> […]</a:t>
            </a:r>
            <a:r>
              <a:rPr lang="it-IT" altLang="it-IT" sz="1800" dirty="0">
                <a:solidFill>
                  <a:srgbClr val="104862"/>
                </a:solidFill>
                <a:ea typeface="Verdana" panose="020B0604030504040204" pitchFamily="34" charset="0"/>
              </a:rPr>
              <a:t> </a:t>
            </a:r>
            <a:r>
              <a:rPr lang="it-IT" sz="2000" dirty="0">
                <a:solidFill>
                  <a:srgbClr val="104862"/>
                </a:solidFill>
                <a:effectLst/>
                <a:ea typeface="Verdana" panose="020B0604030504040204" pitchFamily="34" charset="0"/>
              </a:rPr>
              <a:t>L’at</a:t>
            </a:r>
            <a:r>
              <a:rPr lang="it-IT" sz="2000" spc="-5" dirty="0">
                <a:solidFill>
                  <a:srgbClr val="104862"/>
                </a:solidFill>
                <a:effectLst/>
                <a:ea typeface="Verdana" panose="020B0604030504040204" pitchFamily="34" charset="0"/>
              </a:rPr>
              <a:t>t</a:t>
            </a:r>
            <a:r>
              <a:rPr lang="it-IT" sz="2000" dirty="0">
                <a:solidFill>
                  <a:srgbClr val="104862"/>
                </a:solidFill>
                <a:effectLst/>
                <a:ea typeface="Verdana" panose="020B0604030504040204" pitchFamily="34" charset="0"/>
              </a:rPr>
              <a:t>ività di</a:t>
            </a:r>
            <a:r>
              <a:rPr lang="it-IT" sz="2000" spc="-10"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agente</a:t>
            </a:r>
            <a:r>
              <a:rPr lang="it-IT" sz="2000" spc="-35"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immobiliare/</a:t>
            </a:r>
            <a:r>
              <a:rPr lang="it-IT" sz="2000" dirty="0">
                <a:solidFill>
                  <a:srgbClr val="C00000"/>
                </a:solidFill>
                <a:effectLst/>
                <a:ea typeface="Verdana" panose="020B0604030504040204" pitchFamily="34" charset="0"/>
              </a:rPr>
              <a:t>agenzia immobiliare</a:t>
            </a:r>
            <a:r>
              <a:rPr lang="it-IT" sz="2000" spc="-55"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non</a:t>
            </a:r>
            <a:r>
              <a:rPr lang="it-IT" sz="2000" spc="-20"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è</a:t>
            </a:r>
            <a:r>
              <a:rPr lang="it-IT" sz="2000" spc="-5"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compatibile</a:t>
            </a:r>
            <a:r>
              <a:rPr lang="it-IT" sz="2000" spc="-55"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con</a:t>
            </a:r>
            <a:r>
              <a:rPr lang="it-IT" sz="2000" spc="-20"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l’indipendenza</a:t>
            </a:r>
            <a:r>
              <a:rPr lang="it-IT" sz="2000" spc="-70" dirty="0">
                <a:solidFill>
                  <a:srgbClr val="104862"/>
                </a:solidFill>
                <a:effectLst/>
                <a:ea typeface="Verdana" panose="020B0604030504040204" pitchFamily="34" charset="0"/>
              </a:rPr>
              <a:t> </a:t>
            </a:r>
            <a:r>
              <a:rPr lang="it-IT" sz="2000" dirty="0">
                <a:solidFill>
                  <a:srgbClr val="104862"/>
                </a:solidFill>
                <a:effectLst/>
                <a:ea typeface="Verdana" panose="020B0604030504040204" pitchFamily="34" charset="0"/>
              </a:rPr>
              <a:t>peritale laddove il medesimo soggetto</a:t>
            </a:r>
            <a:r>
              <a:rPr lang="it-IT" sz="2000" dirty="0">
                <a:solidFill>
                  <a:srgbClr val="183662"/>
                </a:solidFill>
                <a:effectLst/>
                <a:ea typeface="Verdana" panose="020B0604030504040204" pitchFamily="34" charset="0"/>
              </a:rPr>
              <a:t>/</a:t>
            </a:r>
            <a:r>
              <a:rPr lang="it-IT" sz="2000" dirty="0">
                <a:solidFill>
                  <a:srgbClr val="C00000"/>
                </a:solidFill>
                <a:effectLst/>
                <a:ea typeface="Verdana" panose="020B0604030504040204" pitchFamily="34" charset="0"/>
              </a:rPr>
              <a:t>agenzia immobiliare </a:t>
            </a:r>
            <a:r>
              <a:rPr lang="it-IT" sz="2000" dirty="0">
                <a:solidFill>
                  <a:srgbClr val="183662"/>
                </a:solidFill>
                <a:effectLst/>
                <a:ea typeface="Verdana" panose="020B0604030504040204" pitchFamily="34" charset="0"/>
              </a:rPr>
              <a:t>agisca nel contempo quale perito e quale intermediario dell’immobile oggetto di perizia.</a:t>
            </a:r>
            <a:endParaRPr lang="it-IT" altLang="it-IT" sz="2000" b="1" dirty="0">
              <a:solidFill>
                <a:schemeClr val="bg1"/>
              </a:solidFill>
              <a:ea typeface="Verdana" panose="020B0604030504040204" pitchFamily="34" charset="0"/>
            </a:endParaRPr>
          </a:p>
        </p:txBody>
      </p:sp>
      <p:sp>
        <p:nvSpPr>
          <p:cNvPr id="12" name="Text Box 19">
            <a:extLst>
              <a:ext uri="{FF2B5EF4-FFF2-40B4-BE49-F238E27FC236}">
                <a16:creationId xmlns:a16="http://schemas.microsoft.com/office/drawing/2014/main" id="{9B981A30-3C52-E2A2-2FF0-A9B4E570EB34}"/>
              </a:ext>
            </a:extLst>
          </p:cNvPr>
          <p:cNvSpPr txBox="1">
            <a:spLocks noChangeArrowheads="1"/>
          </p:cNvSpPr>
          <p:nvPr/>
        </p:nvSpPr>
        <p:spPr bwMode="auto">
          <a:xfrm>
            <a:off x="380710" y="4748839"/>
            <a:ext cx="11620071" cy="1415067"/>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2000" b="1" dirty="0">
                <a:solidFill>
                  <a:srgbClr val="104862"/>
                </a:solidFill>
                <a:ea typeface="Verdana" panose="020B0604030504040204" pitchFamily="34" charset="0"/>
              </a:rPr>
              <a:t>R.2.2.11</a:t>
            </a:r>
            <a:r>
              <a:rPr lang="it-IT" altLang="it-IT" sz="2000" dirty="0">
                <a:solidFill>
                  <a:srgbClr val="104862"/>
                </a:solidFill>
                <a:ea typeface="Verdana" panose="020B0604030504040204" pitchFamily="34" charset="0"/>
              </a:rPr>
              <a:t> […]</a:t>
            </a:r>
            <a:r>
              <a:rPr lang="it-IT" altLang="it-IT" sz="1800" dirty="0">
                <a:solidFill>
                  <a:srgbClr val="104862"/>
                </a:solidFill>
                <a:ea typeface="Verdana" panose="020B0604030504040204" pitchFamily="34" charset="0"/>
              </a:rPr>
              <a:t> </a:t>
            </a:r>
            <a:r>
              <a:rPr lang="it-IT" sz="2000" dirty="0">
                <a:solidFill>
                  <a:srgbClr val="C00000"/>
                </a:solidFill>
                <a:effectLst/>
                <a:ea typeface="Verdana" panose="020B0604030504040204" pitchFamily="34" charset="0"/>
              </a:rPr>
              <a:t>In caso di valutazioni eseguite da più di un perito, dovrà essere precisato l'ambito d'intervento di ciascun perito, che sottoscriverà la valutazione con riferimento a quanto effettivamente svolto.</a:t>
            </a:r>
            <a:endParaRPr lang="it-IT" altLang="it-IT" sz="2000" b="1" dirty="0">
              <a:solidFill>
                <a:srgbClr val="C00000"/>
              </a:solidFill>
              <a:ea typeface="Verdana" panose="020B0604030504040204" pitchFamily="34" charset="0"/>
            </a:endParaRPr>
          </a:p>
        </p:txBody>
      </p:sp>
    </p:spTree>
    <p:extLst>
      <p:ext uri="{BB962C8B-B14F-4D97-AF65-F5344CB8AC3E}">
        <p14:creationId xmlns:p14="http://schemas.microsoft.com/office/powerpoint/2010/main" val="2927630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3A736-D804-AD76-E8D2-AB94A8C98648}"/>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19990970-95CB-A4FC-334B-0155A843D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007E84AC-DCC3-3A10-23E6-8420BA56AD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439ABC94-FE2D-DFA6-983A-8FB74B7BA8CE}"/>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ABF07E96-3A23-0510-AAAC-F6F7DEDB4567}"/>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D0F6E77C-BE61-427C-7877-931B90D46187}"/>
              </a:ext>
            </a:extLst>
          </p:cNvPr>
          <p:cNvSpPr>
            <a:spLocks noGrp="1"/>
          </p:cNvSpPr>
          <p:nvPr>
            <p:ph type="sldNum" sz="quarter" idx="12"/>
          </p:nvPr>
        </p:nvSpPr>
        <p:spPr>
          <a:prstGeom prst="rect">
            <a:avLst/>
          </a:prstGeom>
        </p:spPr>
        <p:txBody>
          <a:bodyPr/>
          <a:lstStyle/>
          <a:p>
            <a:fld id="{74623F86-740F-45EC-B389-B5F91DBD60AC}" type="slidenum">
              <a:rPr lang="it-IT" smtClean="0"/>
              <a:t>20</a:t>
            </a:fld>
            <a:endParaRPr lang="it-IT"/>
          </a:p>
        </p:txBody>
      </p:sp>
      <p:sp>
        <p:nvSpPr>
          <p:cNvPr id="7" name="Rettangolo 6">
            <a:extLst>
              <a:ext uri="{FF2B5EF4-FFF2-40B4-BE49-F238E27FC236}">
                <a16:creationId xmlns:a16="http://schemas.microsoft.com/office/drawing/2014/main" id="{D93B76E2-D299-AB15-9954-6EA257311D65}"/>
              </a:ext>
            </a:extLst>
          </p:cNvPr>
          <p:cNvSpPr/>
          <p:nvPr/>
        </p:nvSpPr>
        <p:spPr>
          <a:xfrm>
            <a:off x="3971647" y="1120268"/>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2" name="Text Box 19">
            <a:extLst>
              <a:ext uri="{FF2B5EF4-FFF2-40B4-BE49-F238E27FC236}">
                <a16:creationId xmlns:a16="http://schemas.microsoft.com/office/drawing/2014/main" id="{B2807378-073F-7C93-8355-BA9D54E7127B}"/>
              </a:ext>
            </a:extLst>
          </p:cNvPr>
          <p:cNvSpPr txBox="1">
            <a:spLocks noChangeArrowheads="1"/>
          </p:cNvSpPr>
          <p:nvPr/>
        </p:nvSpPr>
        <p:spPr bwMode="auto">
          <a:xfrm>
            <a:off x="124693" y="1571261"/>
            <a:ext cx="6063764" cy="367714"/>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R.3 REQUISITO 3 – Procedure e metodi di valutazione</a:t>
            </a:r>
          </a:p>
        </p:txBody>
      </p:sp>
      <p:sp>
        <p:nvSpPr>
          <p:cNvPr id="5" name="Text Box 19">
            <a:extLst>
              <a:ext uri="{FF2B5EF4-FFF2-40B4-BE49-F238E27FC236}">
                <a16:creationId xmlns:a16="http://schemas.microsoft.com/office/drawing/2014/main" id="{1D71E2FC-61D8-96E9-25A7-501B3EF75D28}"/>
              </a:ext>
            </a:extLst>
          </p:cNvPr>
          <p:cNvSpPr txBox="1">
            <a:spLocks noChangeArrowheads="1"/>
          </p:cNvSpPr>
          <p:nvPr/>
        </p:nvSpPr>
        <p:spPr bwMode="auto">
          <a:xfrm>
            <a:off x="124693" y="2041699"/>
            <a:ext cx="4502727" cy="338554"/>
          </a:xfrm>
          <a:prstGeom prst="rect">
            <a:avLst/>
          </a:prstGeom>
          <a:solidFill>
            <a:srgbClr val="104862"/>
          </a:solidFill>
          <a:ln>
            <a:noFill/>
          </a:ln>
          <a:effectLst/>
        </p:spPr>
        <p:txBody>
          <a:bodyPr wrap="square">
            <a:spAutoFit/>
          </a:bodyPr>
          <a:lstStyle>
            <a:defPPr>
              <a:defRPr lang="it-IT"/>
            </a:defPPr>
            <a:lvl1pPr indent="0" algn="ctr">
              <a:spcBef>
                <a:spcPct val="20000"/>
              </a:spcBef>
              <a:spcAft>
                <a:spcPts val="546"/>
              </a:spcAft>
              <a:buNone/>
              <a:defRPr sz="1600" b="1">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r>
              <a:rPr lang="it-IT" altLang="it-IT" dirty="0"/>
              <a:t>R.3.3 ANALISI DEL MERCATO IMMOBILIARE</a:t>
            </a:r>
          </a:p>
        </p:txBody>
      </p:sp>
      <p:sp>
        <p:nvSpPr>
          <p:cNvPr id="6" name="Text Box 19">
            <a:extLst>
              <a:ext uri="{FF2B5EF4-FFF2-40B4-BE49-F238E27FC236}">
                <a16:creationId xmlns:a16="http://schemas.microsoft.com/office/drawing/2014/main" id="{28866771-55CC-885C-D384-A90317571081}"/>
              </a:ext>
            </a:extLst>
          </p:cNvPr>
          <p:cNvSpPr txBox="1">
            <a:spLocks noChangeArrowheads="1"/>
          </p:cNvSpPr>
          <p:nvPr/>
        </p:nvSpPr>
        <p:spPr bwMode="auto">
          <a:xfrm>
            <a:off x="305116" y="2469121"/>
            <a:ext cx="11600919" cy="1631216"/>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spcAft>
                <a:spcPts val="546"/>
              </a:spcAft>
              <a:buNone/>
            </a:pPr>
            <a:r>
              <a:rPr lang="it-IT" altLang="it-IT" sz="2000" b="1" dirty="0">
                <a:solidFill>
                  <a:srgbClr val="002060"/>
                </a:solidFill>
                <a:ea typeface="Verdana" panose="020B0604030504040204" pitchFamily="34" charset="0"/>
              </a:rPr>
              <a:t>R.3.3.5.8 </a:t>
            </a:r>
            <a:r>
              <a:rPr lang="it-IT" altLang="it-IT" sz="2000" b="1" dirty="0">
                <a:solidFill>
                  <a:srgbClr val="C00000"/>
                </a:solidFill>
                <a:ea typeface="Verdana" panose="020B0604030504040204" pitchFamily="34" charset="0"/>
              </a:rPr>
              <a:t>Forma di mercato </a:t>
            </a:r>
            <a:r>
              <a:rPr lang="it-IT" altLang="it-IT" sz="2000" dirty="0">
                <a:solidFill>
                  <a:srgbClr val="C00000"/>
                </a:solidFill>
                <a:ea typeface="Verdana" panose="020B0604030504040204" pitchFamily="34" charset="0"/>
              </a:rPr>
              <a:t>- La forma di mercato mira essenzialmente a stabilire il grado di competizione, ossia il grado di concorrenza rispettivamente dal lato della domanda e dal lato dell’offerta del segmento di mercato. Il grado di competizione influenza direttamente il livello del prezzo. le forme ricorrenti del mercato immobiliare sono in sintesi: la concorrenza monopolistica, l’oligopolio, il monopolio e il monopolio bilaterale.</a:t>
            </a:r>
            <a:endParaRPr lang="it-IT" altLang="it-IT" sz="2000" b="1" dirty="0">
              <a:solidFill>
                <a:srgbClr val="C00000"/>
              </a:solidFill>
              <a:ea typeface="Verdana" panose="020B0604030504040204" pitchFamily="34" charset="0"/>
            </a:endParaRPr>
          </a:p>
        </p:txBody>
      </p:sp>
      <p:sp>
        <p:nvSpPr>
          <p:cNvPr id="9" name="Text Box 19">
            <a:extLst>
              <a:ext uri="{FF2B5EF4-FFF2-40B4-BE49-F238E27FC236}">
                <a16:creationId xmlns:a16="http://schemas.microsoft.com/office/drawing/2014/main" id="{BD90B974-142C-10ED-69F5-B91A80385C26}"/>
              </a:ext>
            </a:extLst>
          </p:cNvPr>
          <p:cNvSpPr txBox="1">
            <a:spLocks noChangeArrowheads="1"/>
          </p:cNvSpPr>
          <p:nvPr/>
        </p:nvSpPr>
        <p:spPr bwMode="auto">
          <a:xfrm>
            <a:off x="305116" y="4225988"/>
            <a:ext cx="11620071" cy="1015663"/>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spcAft>
                <a:spcPts val="546"/>
              </a:spcAft>
              <a:buNone/>
            </a:pPr>
            <a:r>
              <a:rPr lang="it-IT" altLang="it-IT" sz="2000" b="1" dirty="0">
                <a:solidFill>
                  <a:srgbClr val="002060"/>
                </a:solidFill>
                <a:ea typeface="Verdana" panose="020B0604030504040204" pitchFamily="34" charset="0"/>
              </a:rPr>
              <a:t>R.3.3.5.9 </a:t>
            </a:r>
            <a:r>
              <a:rPr lang="it-IT" altLang="it-IT" sz="2000" b="1" dirty="0">
                <a:solidFill>
                  <a:srgbClr val="C00000"/>
                </a:solidFill>
                <a:ea typeface="Verdana" panose="020B0604030504040204" pitchFamily="34" charset="0"/>
              </a:rPr>
              <a:t>Filtering</a:t>
            </a:r>
            <a:r>
              <a:rPr lang="it-IT" altLang="it-IT" sz="2000" dirty="0">
                <a:solidFill>
                  <a:srgbClr val="C00000"/>
                </a:solidFill>
                <a:ea typeface="Verdana" panose="020B0604030504040204" pitchFamily="34" charset="0"/>
              </a:rPr>
              <a:t> - Identifica la situazione economica e sociale del contesto in esame e in particolare il trend: assente, positivo (up), o negativo (down), delle specifiche dinamiche insediative della popolazione in un determinata contesto urbano).</a:t>
            </a:r>
            <a:endParaRPr lang="it-IT" altLang="it-IT" sz="2000" b="1" dirty="0">
              <a:solidFill>
                <a:srgbClr val="C00000"/>
              </a:solidFill>
              <a:ea typeface="Verdana" panose="020B0604030504040204" pitchFamily="34" charset="0"/>
            </a:endParaRPr>
          </a:p>
        </p:txBody>
      </p:sp>
      <p:sp>
        <p:nvSpPr>
          <p:cNvPr id="14" name="Text Box 19">
            <a:extLst>
              <a:ext uri="{FF2B5EF4-FFF2-40B4-BE49-F238E27FC236}">
                <a16:creationId xmlns:a16="http://schemas.microsoft.com/office/drawing/2014/main" id="{1314FF11-F11E-8CEC-CAFF-27CEC9CCA559}"/>
              </a:ext>
            </a:extLst>
          </p:cNvPr>
          <p:cNvSpPr txBox="1">
            <a:spLocks noChangeArrowheads="1"/>
          </p:cNvSpPr>
          <p:nvPr/>
        </p:nvSpPr>
        <p:spPr bwMode="auto">
          <a:xfrm>
            <a:off x="285964" y="5395012"/>
            <a:ext cx="11620071" cy="1015663"/>
          </a:xfrm>
          <a:prstGeom prst="rect">
            <a:avLst/>
          </a:prstGeom>
          <a:noFill/>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spcAft>
                <a:spcPts val="546"/>
              </a:spcAft>
              <a:buNone/>
            </a:pPr>
            <a:r>
              <a:rPr lang="it-IT" altLang="it-IT" sz="2000" b="1" dirty="0">
                <a:solidFill>
                  <a:srgbClr val="002060"/>
                </a:solidFill>
                <a:ea typeface="Verdana" panose="020B0604030504040204" pitchFamily="34" charset="0"/>
              </a:rPr>
              <a:t>R.3.3.5.11 </a:t>
            </a:r>
            <a:r>
              <a:rPr lang="it-IT" altLang="it-IT" sz="2000" b="1" dirty="0">
                <a:solidFill>
                  <a:srgbClr val="C00000"/>
                </a:solidFill>
                <a:ea typeface="Verdana" panose="020B0604030504040204" pitchFamily="34" charset="0"/>
              </a:rPr>
              <a:t>Fase del mercato immobiliare </a:t>
            </a:r>
            <a:r>
              <a:rPr lang="it-IT" altLang="it-IT" sz="2000" dirty="0">
                <a:solidFill>
                  <a:srgbClr val="C00000"/>
                </a:solidFill>
                <a:ea typeface="Verdana" panose="020B0604030504040204" pitchFamily="34" charset="0"/>
              </a:rPr>
              <a:t>- Le fasi cicliche nel segmento di mercato esprimono la tendenza in aumento o in diminuzione o la stazionarietà del livello dei prezzi immobiliari e del livello delle quantità di beni scambiati. […]</a:t>
            </a:r>
            <a:endParaRPr lang="it-IT" altLang="it-IT" sz="2000" b="1" dirty="0">
              <a:solidFill>
                <a:srgbClr val="C00000"/>
              </a:solidFill>
              <a:ea typeface="Verdana" panose="020B0604030504040204" pitchFamily="34" charset="0"/>
            </a:endParaRPr>
          </a:p>
        </p:txBody>
      </p:sp>
    </p:spTree>
    <p:extLst>
      <p:ext uri="{BB962C8B-B14F-4D97-AF65-F5344CB8AC3E}">
        <p14:creationId xmlns:p14="http://schemas.microsoft.com/office/powerpoint/2010/main" val="2039777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F2FE-31EF-DC28-4ECC-DD36C8F7CC74}"/>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C759CC60-431E-7A76-7395-6EEB21C09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0A7D551F-7AF6-1DDD-3212-D89044469A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D936FE14-68CA-A1FF-7AAF-20C478EF18FF}"/>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22438D34-7777-EFE4-E509-28453884D0CD}"/>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74534FD0-95FD-EA04-D7FD-5B4823317E63}"/>
              </a:ext>
            </a:extLst>
          </p:cNvPr>
          <p:cNvSpPr>
            <a:spLocks noGrp="1"/>
          </p:cNvSpPr>
          <p:nvPr>
            <p:ph type="sldNum" sz="quarter" idx="12"/>
          </p:nvPr>
        </p:nvSpPr>
        <p:spPr>
          <a:prstGeom prst="rect">
            <a:avLst/>
          </a:prstGeom>
        </p:spPr>
        <p:txBody>
          <a:bodyPr/>
          <a:lstStyle/>
          <a:p>
            <a:fld id="{74623F86-740F-45EC-B389-B5F91DBD60AC}" type="slidenum">
              <a:rPr lang="it-IT" smtClean="0"/>
              <a:t>21</a:t>
            </a:fld>
            <a:endParaRPr lang="it-IT"/>
          </a:p>
        </p:txBody>
      </p:sp>
      <p:sp>
        <p:nvSpPr>
          <p:cNvPr id="7" name="Rettangolo 6">
            <a:extLst>
              <a:ext uri="{FF2B5EF4-FFF2-40B4-BE49-F238E27FC236}">
                <a16:creationId xmlns:a16="http://schemas.microsoft.com/office/drawing/2014/main" id="{13ADBA31-91B0-D8CA-9BAA-ABB7F606E499}"/>
              </a:ext>
            </a:extLst>
          </p:cNvPr>
          <p:cNvSpPr/>
          <p:nvPr/>
        </p:nvSpPr>
        <p:spPr>
          <a:xfrm>
            <a:off x="3971647" y="1120268"/>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8" name="Text Box 19">
            <a:extLst>
              <a:ext uri="{FF2B5EF4-FFF2-40B4-BE49-F238E27FC236}">
                <a16:creationId xmlns:a16="http://schemas.microsoft.com/office/drawing/2014/main" id="{0B7ABC73-F450-D6E1-22E3-C13B13A8161B}"/>
              </a:ext>
            </a:extLst>
          </p:cNvPr>
          <p:cNvSpPr txBox="1">
            <a:spLocks noChangeArrowheads="1"/>
          </p:cNvSpPr>
          <p:nvPr/>
        </p:nvSpPr>
        <p:spPr bwMode="auto">
          <a:xfrm>
            <a:off x="123800" y="1850132"/>
            <a:ext cx="5467248" cy="400110"/>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2000" b="1" dirty="0">
                <a:solidFill>
                  <a:schemeClr val="bg1"/>
                </a:solidFill>
                <a:ea typeface="Verdana" panose="020B0604030504040204" pitchFamily="34" charset="0"/>
              </a:rPr>
              <a:t>R.4 REQUISITO 4 – Rapporto di valutazione</a:t>
            </a:r>
          </a:p>
        </p:txBody>
      </p:sp>
      <p:sp>
        <p:nvSpPr>
          <p:cNvPr id="10" name="Text Box 19">
            <a:extLst>
              <a:ext uri="{FF2B5EF4-FFF2-40B4-BE49-F238E27FC236}">
                <a16:creationId xmlns:a16="http://schemas.microsoft.com/office/drawing/2014/main" id="{A77BC22F-E27A-29AE-E8D8-A8B5318082E1}"/>
              </a:ext>
            </a:extLst>
          </p:cNvPr>
          <p:cNvSpPr txBox="1">
            <a:spLocks noChangeArrowheads="1"/>
          </p:cNvSpPr>
          <p:nvPr/>
        </p:nvSpPr>
        <p:spPr bwMode="auto">
          <a:xfrm>
            <a:off x="148624" y="2376262"/>
            <a:ext cx="3422890" cy="400110"/>
          </a:xfrm>
          <a:prstGeom prst="rect">
            <a:avLst/>
          </a:prstGeom>
          <a:solidFill>
            <a:srgbClr val="104862"/>
          </a:solidFill>
          <a:ln>
            <a:noFill/>
          </a:ln>
          <a:effectLst/>
        </p:spPr>
        <p:txBody>
          <a:bodyPr wrap="square">
            <a:spAutoFit/>
          </a:bodyPr>
          <a:lstStyle>
            <a:defPPr>
              <a:defRPr lang="it-IT"/>
            </a:defPPr>
            <a:lvl1pPr indent="0" algn="ctr">
              <a:spcBef>
                <a:spcPct val="20000"/>
              </a:spcBef>
              <a:spcAft>
                <a:spcPts val="546"/>
              </a:spcAft>
              <a:buNone/>
              <a:defRPr sz="1600" b="1">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r>
              <a:rPr lang="it-IT" altLang="it-IT" sz="2000" dirty="0"/>
              <a:t>R.4.6 DOCUMENTAZIONE</a:t>
            </a:r>
          </a:p>
        </p:txBody>
      </p:sp>
      <p:sp>
        <p:nvSpPr>
          <p:cNvPr id="11" name="Text Box 19">
            <a:extLst>
              <a:ext uri="{FF2B5EF4-FFF2-40B4-BE49-F238E27FC236}">
                <a16:creationId xmlns:a16="http://schemas.microsoft.com/office/drawing/2014/main" id="{66D84482-77EE-698A-A08F-E75DC2502E96}"/>
              </a:ext>
            </a:extLst>
          </p:cNvPr>
          <p:cNvSpPr txBox="1">
            <a:spLocks noChangeArrowheads="1"/>
          </p:cNvSpPr>
          <p:nvPr/>
        </p:nvSpPr>
        <p:spPr bwMode="auto">
          <a:xfrm>
            <a:off x="123800" y="3037440"/>
            <a:ext cx="11620071" cy="2239844"/>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2400" b="1" dirty="0">
                <a:solidFill>
                  <a:srgbClr val="104862"/>
                </a:solidFill>
                <a:ea typeface="Verdana" panose="020B0604030504040204" pitchFamily="34" charset="0"/>
              </a:rPr>
              <a:t>R.4.6.3 </a:t>
            </a:r>
            <a:r>
              <a:rPr lang="it-IT" altLang="it-IT" sz="2400" dirty="0">
                <a:solidFill>
                  <a:srgbClr val="104862"/>
                </a:solidFill>
                <a:ea typeface="Verdana" panose="020B0604030504040204" pitchFamily="34" charset="0"/>
              </a:rPr>
              <a:t>Al fine di uniformare la presentazione della documentazione da allegare al rapporto di valutazione è definita una modalità di acquisizione dei documenti nonché un elenco (minimo). La documentazione è fornita dal soggetto finanziatore al perito </a:t>
            </a:r>
            <a:r>
              <a:rPr lang="it-IT" altLang="it-IT" sz="2400" dirty="0">
                <a:solidFill>
                  <a:srgbClr val="C00000"/>
                </a:solidFill>
                <a:ea typeface="Verdana" panose="020B0604030504040204" pitchFamily="34" charset="0"/>
              </a:rPr>
              <a:t>in tempo utile per svolgere la sua attività; […]</a:t>
            </a:r>
          </a:p>
        </p:txBody>
      </p:sp>
    </p:spTree>
    <p:extLst>
      <p:ext uri="{BB962C8B-B14F-4D97-AF65-F5344CB8AC3E}">
        <p14:creationId xmlns:p14="http://schemas.microsoft.com/office/powerpoint/2010/main" val="584073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8560-D2A6-7D2B-BEFC-8FB1A3C2AABE}"/>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301D289A-064C-B2A4-157D-593E5FCE5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D9115CF2-8C76-C997-ED10-8B956111B9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42379AB3-56D3-D443-DFD1-749A9AB3FD3F}"/>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CA76F7EB-3ABB-85EA-5D97-DBF98F33EF7C}"/>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FF0C5E02-8525-3B2D-5E56-E592836E5455}"/>
              </a:ext>
            </a:extLst>
          </p:cNvPr>
          <p:cNvSpPr>
            <a:spLocks noGrp="1"/>
          </p:cNvSpPr>
          <p:nvPr>
            <p:ph type="sldNum" sz="quarter" idx="12"/>
          </p:nvPr>
        </p:nvSpPr>
        <p:spPr>
          <a:prstGeom prst="rect">
            <a:avLst/>
          </a:prstGeom>
        </p:spPr>
        <p:txBody>
          <a:bodyPr/>
          <a:lstStyle/>
          <a:p>
            <a:fld id="{74623F86-740F-45EC-B389-B5F91DBD60AC}" type="slidenum">
              <a:rPr lang="it-IT" smtClean="0"/>
              <a:t>22</a:t>
            </a:fld>
            <a:endParaRPr lang="it-IT"/>
          </a:p>
        </p:txBody>
      </p:sp>
      <p:sp>
        <p:nvSpPr>
          <p:cNvPr id="7" name="Rettangolo 6">
            <a:extLst>
              <a:ext uri="{FF2B5EF4-FFF2-40B4-BE49-F238E27FC236}">
                <a16:creationId xmlns:a16="http://schemas.microsoft.com/office/drawing/2014/main" id="{52120CD7-C340-67BD-810B-317EE09B41A3}"/>
              </a:ext>
            </a:extLst>
          </p:cNvPr>
          <p:cNvSpPr/>
          <p:nvPr/>
        </p:nvSpPr>
        <p:spPr>
          <a:xfrm>
            <a:off x="3971647" y="1120268"/>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2" name="Text Box 19">
            <a:extLst>
              <a:ext uri="{FF2B5EF4-FFF2-40B4-BE49-F238E27FC236}">
                <a16:creationId xmlns:a16="http://schemas.microsoft.com/office/drawing/2014/main" id="{2E019331-5DC1-67FA-D764-045222B20623}"/>
              </a:ext>
            </a:extLst>
          </p:cNvPr>
          <p:cNvSpPr txBox="1">
            <a:spLocks noChangeArrowheads="1"/>
          </p:cNvSpPr>
          <p:nvPr/>
        </p:nvSpPr>
        <p:spPr bwMode="auto">
          <a:xfrm>
            <a:off x="152400" y="1684184"/>
            <a:ext cx="5666508" cy="367714"/>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N.6 Nota esplicativa 6 – Riesame delle valutazioni</a:t>
            </a:r>
          </a:p>
        </p:txBody>
      </p:sp>
      <p:sp>
        <p:nvSpPr>
          <p:cNvPr id="5" name="Text Box 19">
            <a:extLst>
              <a:ext uri="{FF2B5EF4-FFF2-40B4-BE49-F238E27FC236}">
                <a16:creationId xmlns:a16="http://schemas.microsoft.com/office/drawing/2014/main" id="{9517D124-7C0A-1FA9-7BD6-4138FB2E7740}"/>
              </a:ext>
            </a:extLst>
          </p:cNvPr>
          <p:cNvSpPr txBox="1">
            <a:spLocks noChangeArrowheads="1"/>
          </p:cNvSpPr>
          <p:nvPr/>
        </p:nvSpPr>
        <p:spPr bwMode="auto">
          <a:xfrm>
            <a:off x="152400" y="2190796"/>
            <a:ext cx="7953179" cy="338554"/>
          </a:xfrm>
          <a:prstGeom prst="rect">
            <a:avLst/>
          </a:prstGeom>
          <a:solidFill>
            <a:srgbClr val="104862"/>
          </a:solidFill>
          <a:ln>
            <a:noFill/>
          </a:ln>
          <a:effectLst/>
        </p:spPr>
        <p:txBody>
          <a:bodyPr wrap="square">
            <a:spAutoFit/>
          </a:bodyPr>
          <a:lstStyle>
            <a:defPPr>
              <a:defRPr lang="it-IT"/>
            </a:defPPr>
            <a:lvl1pPr indent="0" algn="ctr">
              <a:spcBef>
                <a:spcPct val="20000"/>
              </a:spcBef>
              <a:spcAft>
                <a:spcPts val="546"/>
              </a:spcAft>
              <a:buNone/>
              <a:defRPr sz="1600" b="1">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r>
              <a:rPr lang="it-IT" altLang="it-IT" dirty="0"/>
              <a:t>N.6.3 Criteri per i metodi statistici o altri metodi matematici avanzati ("modelli") </a:t>
            </a:r>
          </a:p>
        </p:txBody>
      </p:sp>
      <p:sp>
        <p:nvSpPr>
          <p:cNvPr id="6" name="Text Box 19">
            <a:extLst>
              <a:ext uri="{FF2B5EF4-FFF2-40B4-BE49-F238E27FC236}">
                <a16:creationId xmlns:a16="http://schemas.microsoft.com/office/drawing/2014/main" id="{F3E44FFD-9EA8-B028-E2C8-8D56696DA3A1}"/>
              </a:ext>
            </a:extLst>
          </p:cNvPr>
          <p:cNvSpPr txBox="1">
            <a:spLocks noChangeArrowheads="1"/>
          </p:cNvSpPr>
          <p:nvPr/>
        </p:nvSpPr>
        <p:spPr bwMode="auto">
          <a:xfrm>
            <a:off x="191219" y="2674503"/>
            <a:ext cx="11620071" cy="3728649"/>
          </a:xfrm>
          <a:prstGeom prst="rect">
            <a:avLst/>
          </a:prstGeom>
          <a:noFill/>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2000" b="1" dirty="0">
                <a:solidFill>
                  <a:srgbClr val="C00000"/>
                </a:solidFill>
                <a:ea typeface="Verdana" panose="020B0604030504040204" pitchFamily="34" charset="0"/>
              </a:rPr>
              <a:t>Revisione del paragrafo N.6.3 </a:t>
            </a:r>
            <a:r>
              <a:rPr lang="it-IT" altLang="it-IT" sz="2000" dirty="0">
                <a:solidFill>
                  <a:srgbClr val="104862"/>
                </a:solidFill>
                <a:ea typeface="Verdana" panose="020B0604030504040204" pitchFamily="34" charset="0"/>
              </a:rPr>
              <a:t>ai sensi del Regolamento (UE) 575/2013 (Capital </a:t>
            </a:r>
            <a:r>
              <a:rPr lang="it-IT" altLang="it-IT" sz="2000" dirty="0" err="1">
                <a:solidFill>
                  <a:srgbClr val="104862"/>
                </a:solidFill>
                <a:ea typeface="Verdana" panose="020B0604030504040204" pitchFamily="34" charset="0"/>
              </a:rPr>
              <a:t>Requirements</a:t>
            </a:r>
            <a:r>
              <a:rPr lang="it-IT" altLang="it-IT" sz="2000" dirty="0">
                <a:solidFill>
                  <a:srgbClr val="104862"/>
                </a:solidFill>
                <a:ea typeface="Verdana" panose="020B0604030504040204" pitchFamily="34" charset="0"/>
              </a:rPr>
              <a:t> </a:t>
            </a:r>
            <a:r>
              <a:rPr lang="it-IT" altLang="it-IT" sz="2000" dirty="0" err="1">
                <a:solidFill>
                  <a:srgbClr val="104862"/>
                </a:solidFill>
                <a:ea typeface="Verdana" panose="020B0604030504040204" pitchFamily="34" charset="0"/>
              </a:rPr>
              <a:t>Regulation</a:t>
            </a:r>
            <a:r>
              <a:rPr lang="it-IT" altLang="it-IT" sz="2000" dirty="0">
                <a:solidFill>
                  <a:srgbClr val="104862"/>
                </a:solidFill>
                <a:ea typeface="Verdana" panose="020B0604030504040204" pitchFamily="34" charset="0"/>
              </a:rPr>
              <a:t> – CRR) sulla vigilanza prudenziale delle banche, così come modificato dal Regolamento (UE) 2024/1623 del Parlamento europeo e del Consiglio del 31 maggio 2024, art. 208, paragrafo 3-bis: “</a:t>
            </a:r>
            <a:r>
              <a:rPr lang="it-IT" altLang="it-IT" sz="2000" i="1" dirty="0">
                <a:solidFill>
                  <a:srgbClr val="104862"/>
                </a:solidFill>
                <a:ea typeface="Verdana" panose="020B0604030504040204" pitchFamily="34" charset="0"/>
              </a:rPr>
              <a:t>Gli enti  [</a:t>
            </a:r>
            <a:r>
              <a:rPr lang="it-IT" altLang="it-IT" sz="2000" dirty="0">
                <a:solidFill>
                  <a:srgbClr val="104862"/>
                </a:solidFill>
                <a:ea typeface="Verdana" panose="020B0604030504040204" pitchFamily="34" charset="0"/>
              </a:rPr>
              <a:t>banche</a:t>
            </a:r>
            <a:r>
              <a:rPr lang="it-IT" altLang="it-IT" sz="2000" i="1" dirty="0">
                <a:solidFill>
                  <a:srgbClr val="104862"/>
                </a:solidFill>
                <a:ea typeface="Verdana" panose="020B0604030504040204" pitchFamily="34" charset="0"/>
              </a:rPr>
              <a:t>] possono </a:t>
            </a:r>
            <a:r>
              <a:rPr lang="it-IT" altLang="it-IT" sz="2000" b="1" i="1" dirty="0">
                <a:solidFill>
                  <a:srgbClr val="104862"/>
                </a:solidFill>
                <a:ea typeface="Verdana" panose="020B0604030504040204" pitchFamily="34" charset="0"/>
              </a:rPr>
              <a:t>sorvegliare</a:t>
            </a:r>
            <a:r>
              <a:rPr lang="it-IT" altLang="it-IT" sz="2000" i="1" dirty="0">
                <a:solidFill>
                  <a:srgbClr val="104862"/>
                </a:solidFill>
                <a:ea typeface="Verdana" panose="020B0604030504040204" pitchFamily="34" charset="0"/>
              </a:rPr>
              <a:t> il valore dei beni immobili e </a:t>
            </a:r>
            <a:r>
              <a:rPr lang="it-IT" altLang="it-IT" sz="2000" b="1" i="1" dirty="0">
                <a:solidFill>
                  <a:srgbClr val="104862"/>
                </a:solidFill>
                <a:ea typeface="Verdana" panose="020B0604030504040204" pitchFamily="34" charset="0"/>
              </a:rPr>
              <a:t>individuare</a:t>
            </a:r>
            <a:r>
              <a:rPr lang="it-IT" altLang="it-IT" sz="2000" i="1" dirty="0">
                <a:solidFill>
                  <a:srgbClr val="104862"/>
                </a:solidFill>
                <a:ea typeface="Verdana" panose="020B0604030504040204" pitchFamily="34" charset="0"/>
              </a:rPr>
              <a:t> </a:t>
            </a:r>
            <a:r>
              <a:rPr lang="it-IT" altLang="it-IT" sz="2000" b="1" i="1" dirty="0">
                <a:solidFill>
                  <a:srgbClr val="104862"/>
                </a:solidFill>
                <a:ea typeface="Verdana" panose="020B0604030504040204" pitchFamily="34" charset="0"/>
              </a:rPr>
              <a:t>i beni immobili che necessitano di una rivalutazione</a:t>
            </a:r>
            <a:r>
              <a:rPr lang="it-IT" altLang="it-IT" sz="2000" i="1" dirty="0">
                <a:solidFill>
                  <a:srgbClr val="104862"/>
                </a:solidFill>
                <a:ea typeface="Verdana" panose="020B0604030504040204" pitchFamily="34" charset="0"/>
              </a:rPr>
              <a:t>, conformemente al paragrafo 3 [dell’art. 208] </a:t>
            </a:r>
            <a:r>
              <a:rPr lang="it-IT" altLang="it-IT" sz="2000" b="1" i="1" dirty="0">
                <a:solidFill>
                  <a:srgbClr val="104862"/>
                </a:solidFill>
                <a:ea typeface="Verdana" panose="020B0604030504040204" pitchFamily="34" charset="0"/>
              </a:rPr>
              <a:t>mediante metodi statistici o altri metodi matematici avanzati </a:t>
            </a:r>
            <a:r>
              <a:rPr lang="it-IT" altLang="it-IT" sz="2000" i="1" dirty="0">
                <a:solidFill>
                  <a:srgbClr val="104862"/>
                </a:solidFill>
                <a:ea typeface="Verdana" panose="020B0604030504040204" pitchFamily="34" charset="0"/>
              </a:rPr>
              <a:t>("modelli"), a condizione che tali metodi siano sviluppati indipendentemente dal processo di decisione del credito e che siano soddisfatte […]» </a:t>
            </a:r>
            <a:r>
              <a:rPr lang="it-IT" altLang="it-IT" sz="2000" dirty="0">
                <a:solidFill>
                  <a:srgbClr val="104862"/>
                </a:solidFill>
                <a:ea typeface="Verdana" panose="020B0604030504040204" pitchFamily="34" charset="0"/>
              </a:rPr>
              <a:t>determinate</a:t>
            </a:r>
            <a:r>
              <a:rPr lang="it-IT" altLang="it-IT" sz="2000" i="1" dirty="0">
                <a:solidFill>
                  <a:srgbClr val="104862"/>
                </a:solidFill>
                <a:ea typeface="Verdana" panose="020B0604030504040204" pitchFamily="34" charset="0"/>
              </a:rPr>
              <a:t> </a:t>
            </a:r>
            <a:r>
              <a:rPr lang="it-IT" altLang="it-IT" sz="2000" dirty="0">
                <a:solidFill>
                  <a:srgbClr val="104862"/>
                </a:solidFill>
                <a:ea typeface="Verdana" panose="020B0604030504040204" pitchFamily="34" charset="0"/>
              </a:rPr>
              <a:t>condizioni.</a:t>
            </a:r>
            <a:r>
              <a:rPr lang="it-IT" altLang="it-IT" sz="2000" i="1" dirty="0">
                <a:solidFill>
                  <a:srgbClr val="104862"/>
                </a:solidFill>
                <a:ea typeface="Verdana" panose="020B0604030504040204" pitchFamily="34" charset="0"/>
              </a:rPr>
              <a:t>  </a:t>
            </a:r>
          </a:p>
        </p:txBody>
      </p:sp>
    </p:spTree>
    <p:extLst>
      <p:ext uri="{BB962C8B-B14F-4D97-AF65-F5344CB8AC3E}">
        <p14:creationId xmlns:p14="http://schemas.microsoft.com/office/powerpoint/2010/main" val="4140136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A2F0E-9865-252A-F4E9-C4D99DEC76D8}"/>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2254F44C-9C77-5C9C-8C1C-9D115E6B8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0ED05E77-4BE4-A1C0-E312-B1EAE11CF6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D4944316-5B86-862E-0837-258F91785AD3}"/>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7DBF9F04-9076-1231-1609-BD0E264118DE}"/>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47553086-11DA-0F1E-3AE7-18383C7AC438}"/>
              </a:ext>
            </a:extLst>
          </p:cNvPr>
          <p:cNvSpPr>
            <a:spLocks noGrp="1"/>
          </p:cNvSpPr>
          <p:nvPr>
            <p:ph type="sldNum" sz="quarter" idx="12"/>
          </p:nvPr>
        </p:nvSpPr>
        <p:spPr>
          <a:prstGeom prst="rect">
            <a:avLst/>
          </a:prstGeom>
        </p:spPr>
        <p:txBody>
          <a:bodyPr/>
          <a:lstStyle/>
          <a:p>
            <a:fld id="{74623F86-740F-45EC-B389-B5F91DBD60AC}" type="slidenum">
              <a:rPr lang="it-IT" smtClean="0"/>
              <a:t>23</a:t>
            </a:fld>
            <a:endParaRPr lang="it-IT"/>
          </a:p>
        </p:txBody>
      </p:sp>
      <p:sp>
        <p:nvSpPr>
          <p:cNvPr id="7" name="Rettangolo 6">
            <a:extLst>
              <a:ext uri="{FF2B5EF4-FFF2-40B4-BE49-F238E27FC236}">
                <a16:creationId xmlns:a16="http://schemas.microsoft.com/office/drawing/2014/main" id="{9AD23FF8-0F0C-0C51-3E16-2AF6172CED4D}"/>
              </a:ext>
            </a:extLst>
          </p:cNvPr>
          <p:cNvSpPr/>
          <p:nvPr/>
        </p:nvSpPr>
        <p:spPr>
          <a:xfrm>
            <a:off x="3971647" y="1120268"/>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8" name="Text Box 19">
            <a:extLst>
              <a:ext uri="{FF2B5EF4-FFF2-40B4-BE49-F238E27FC236}">
                <a16:creationId xmlns:a16="http://schemas.microsoft.com/office/drawing/2014/main" id="{E73907C6-A00E-9FBB-03D9-C73C6A874A95}"/>
              </a:ext>
            </a:extLst>
          </p:cNvPr>
          <p:cNvSpPr txBox="1">
            <a:spLocks noChangeArrowheads="1"/>
          </p:cNvSpPr>
          <p:nvPr/>
        </p:nvSpPr>
        <p:spPr bwMode="auto">
          <a:xfrm>
            <a:off x="152400" y="1684321"/>
            <a:ext cx="6331526"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A.1  APPENDICE 1 - Valori diversi dal valore di mercato </a:t>
            </a:r>
          </a:p>
        </p:txBody>
      </p:sp>
      <p:sp>
        <p:nvSpPr>
          <p:cNvPr id="9" name="Text Box 19">
            <a:extLst>
              <a:ext uri="{FF2B5EF4-FFF2-40B4-BE49-F238E27FC236}">
                <a16:creationId xmlns:a16="http://schemas.microsoft.com/office/drawing/2014/main" id="{E65BD006-9B63-2C5F-6BED-4BC45BDC8891}"/>
              </a:ext>
            </a:extLst>
          </p:cNvPr>
          <p:cNvSpPr txBox="1">
            <a:spLocks noChangeArrowheads="1"/>
          </p:cNvSpPr>
          <p:nvPr/>
        </p:nvSpPr>
        <p:spPr bwMode="auto">
          <a:xfrm>
            <a:off x="152401" y="2134028"/>
            <a:ext cx="4378036" cy="338554"/>
          </a:xfrm>
          <a:prstGeom prst="rect">
            <a:avLst/>
          </a:prstGeom>
          <a:solidFill>
            <a:srgbClr val="104862"/>
          </a:solidFill>
          <a:ln>
            <a:noFill/>
          </a:ln>
          <a:effectLst/>
        </p:spPr>
        <p:txBody>
          <a:bodyPr wrap="square">
            <a:spAutoFit/>
          </a:bodyPr>
          <a:lstStyle>
            <a:defPPr>
              <a:defRPr lang="it-IT"/>
            </a:defPPr>
            <a:lvl1pPr indent="0" algn="ctr">
              <a:spcBef>
                <a:spcPct val="20000"/>
              </a:spcBef>
              <a:spcAft>
                <a:spcPts val="546"/>
              </a:spcAft>
              <a:buNone/>
              <a:defRPr sz="1600" b="1">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r>
              <a:rPr lang="it-IT" altLang="it-IT" dirty="0"/>
              <a:t>A.1.2 VALORE DEL CREDITO IPOTECARIO </a:t>
            </a:r>
          </a:p>
        </p:txBody>
      </p:sp>
      <p:sp>
        <p:nvSpPr>
          <p:cNvPr id="10" name="Text Box 19">
            <a:extLst>
              <a:ext uri="{FF2B5EF4-FFF2-40B4-BE49-F238E27FC236}">
                <a16:creationId xmlns:a16="http://schemas.microsoft.com/office/drawing/2014/main" id="{9F3CF453-5D67-5AAD-FAD6-369297549B3F}"/>
              </a:ext>
            </a:extLst>
          </p:cNvPr>
          <p:cNvSpPr txBox="1">
            <a:spLocks noChangeArrowheads="1"/>
          </p:cNvSpPr>
          <p:nvPr/>
        </p:nvSpPr>
        <p:spPr bwMode="auto">
          <a:xfrm>
            <a:off x="285963" y="2600895"/>
            <a:ext cx="11620071" cy="867289"/>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1800" b="1" dirty="0">
                <a:solidFill>
                  <a:srgbClr val="C00000"/>
                </a:solidFill>
                <a:ea typeface="Verdana" panose="020B0604030504040204" pitchFamily="34" charset="0"/>
              </a:rPr>
              <a:t>Introdotto</a:t>
            </a:r>
            <a:r>
              <a:rPr lang="it-IT" altLang="it-IT" sz="1800" dirty="0">
                <a:solidFill>
                  <a:srgbClr val="002060"/>
                </a:solidFill>
                <a:ea typeface="Verdana" panose="020B0604030504040204" pitchFamily="34" charset="0"/>
              </a:rPr>
              <a:t> </a:t>
            </a:r>
            <a:r>
              <a:rPr lang="it-IT" altLang="it-IT" sz="1800" b="1" dirty="0">
                <a:solidFill>
                  <a:srgbClr val="C00000"/>
                </a:solidFill>
                <a:ea typeface="Verdana" panose="020B0604030504040204" pitchFamily="34" charset="0"/>
              </a:rPr>
              <a:t>A.1.2.2: </a:t>
            </a:r>
            <a:r>
              <a:rPr lang="it-IT" altLang="it-IT" sz="1800" dirty="0">
                <a:solidFill>
                  <a:srgbClr val="104862"/>
                </a:solidFill>
                <a:ea typeface="Verdana" panose="020B0604030504040204" pitchFamily="34" charset="0"/>
              </a:rPr>
              <a:t>un approfondimento sulla definizione di “Valore del credito ipotecario” (</a:t>
            </a:r>
            <a:r>
              <a:rPr lang="it-IT" altLang="it-IT" sz="1800" dirty="0" err="1">
                <a:solidFill>
                  <a:srgbClr val="104862"/>
                </a:solidFill>
                <a:ea typeface="Verdana" panose="020B0604030504040204" pitchFamily="34" charset="0"/>
              </a:rPr>
              <a:t>Mortgage</a:t>
            </a:r>
            <a:r>
              <a:rPr lang="it-IT" altLang="it-IT" sz="1800" dirty="0">
                <a:solidFill>
                  <a:srgbClr val="104862"/>
                </a:solidFill>
                <a:ea typeface="Verdana" panose="020B0604030504040204" pitchFamily="34" charset="0"/>
              </a:rPr>
              <a:t> Lending Value – MLV) rispetto al “</a:t>
            </a:r>
            <a:r>
              <a:rPr lang="it-IT" altLang="it-IT" sz="1800" dirty="0" err="1">
                <a:solidFill>
                  <a:srgbClr val="104862"/>
                </a:solidFill>
                <a:ea typeface="Verdana" panose="020B0604030504040204" pitchFamily="34" charset="0"/>
              </a:rPr>
              <a:t>Property</a:t>
            </a:r>
            <a:r>
              <a:rPr lang="it-IT" altLang="it-IT" sz="1800" dirty="0">
                <a:solidFill>
                  <a:srgbClr val="104862"/>
                </a:solidFill>
                <a:ea typeface="Verdana" panose="020B0604030504040204" pitchFamily="34" charset="0"/>
              </a:rPr>
              <a:t> </a:t>
            </a:r>
            <a:r>
              <a:rPr lang="it-IT" altLang="it-IT" sz="1800" dirty="0" err="1">
                <a:solidFill>
                  <a:srgbClr val="104862"/>
                </a:solidFill>
                <a:ea typeface="Verdana" panose="020B0604030504040204" pitchFamily="34" charset="0"/>
              </a:rPr>
              <a:t>value</a:t>
            </a:r>
            <a:r>
              <a:rPr lang="it-IT" altLang="it-IT" sz="1800" dirty="0">
                <a:solidFill>
                  <a:srgbClr val="104862"/>
                </a:solidFill>
                <a:ea typeface="Verdana" panose="020B0604030504040204" pitchFamily="34" charset="0"/>
              </a:rPr>
              <a:t>” </a:t>
            </a:r>
          </a:p>
        </p:txBody>
      </p:sp>
      <p:sp>
        <p:nvSpPr>
          <p:cNvPr id="11" name="Text Box 19">
            <a:extLst>
              <a:ext uri="{FF2B5EF4-FFF2-40B4-BE49-F238E27FC236}">
                <a16:creationId xmlns:a16="http://schemas.microsoft.com/office/drawing/2014/main" id="{44F56D96-AF02-79F8-461F-19ED46BAC3DF}"/>
              </a:ext>
            </a:extLst>
          </p:cNvPr>
          <p:cNvSpPr txBox="1">
            <a:spLocks noChangeArrowheads="1"/>
          </p:cNvSpPr>
          <p:nvPr/>
        </p:nvSpPr>
        <p:spPr bwMode="auto">
          <a:xfrm>
            <a:off x="222456" y="3912111"/>
            <a:ext cx="6109072"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A.2 APPENDICE 2 - La valutazione di “Asset Speciali” </a:t>
            </a:r>
          </a:p>
        </p:txBody>
      </p:sp>
      <p:sp>
        <p:nvSpPr>
          <p:cNvPr id="12" name="Text Box 19">
            <a:extLst>
              <a:ext uri="{FF2B5EF4-FFF2-40B4-BE49-F238E27FC236}">
                <a16:creationId xmlns:a16="http://schemas.microsoft.com/office/drawing/2014/main" id="{7B35B51C-3184-A287-5C40-BD2F77FB0946}"/>
              </a:ext>
            </a:extLst>
          </p:cNvPr>
          <p:cNvSpPr txBox="1">
            <a:spLocks noChangeArrowheads="1"/>
          </p:cNvSpPr>
          <p:nvPr/>
        </p:nvSpPr>
        <p:spPr bwMode="auto">
          <a:xfrm>
            <a:off x="222455" y="4374900"/>
            <a:ext cx="3947763" cy="338554"/>
          </a:xfrm>
          <a:prstGeom prst="rect">
            <a:avLst/>
          </a:prstGeom>
          <a:solidFill>
            <a:srgbClr val="104862"/>
          </a:solidFill>
          <a:ln>
            <a:noFill/>
          </a:ln>
          <a:effectLst/>
        </p:spPr>
        <p:txBody>
          <a:bodyPr wrap="square">
            <a:spAutoFit/>
          </a:bodyPr>
          <a:lstStyle>
            <a:defPPr>
              <a:defRPr lang="it-IT"/>
            </a:defPPr>
            <a:lvl1pPr indent="0" algn="ctr">
              <a:spcBef>
                <a:spcPct val="20000"/>
              </a:spcBef>
              <a:spcAft>
                <a:spcPts val="546"/>
              </a:spcAft>
              <a:buNone/>
              <a:defRPr sz="1600" b="1">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r>
              <a:rPr lang="it-IT" altLang="it-IT" dirty="0"/>
              <a:t>4. Aziende agricole ed agroindustriali</a:t>
            </a:r>
          </a:p>
        </p:txBody>
      </p:sp>
      <p:sp>
        <p:nvSpPr>
          <p:cNvPr id="14" name="Text Box 19">
            <a:extLst>
              <a:ext uri="{FF2B5EF4-FFF2-40B4-BE49-F238E27FC236}">
                <a16:creationId xmlns:a16="http://schemas.microsoft.com/office/drawing/2014/main" id="{33E0215E-3C1E-84C1-1D60-5C164ABB171B}"/>
              </a:ext>
            </a:extLst>
          </p:cNvPr>
          <p:cNvSpPr txBox="1">
            <a:spLocks noChangeArrowheads="1"/>
          </p:cNvSpPr>
          <p:nvPr/>
        </p:nvSpPr>
        <p:spPr bwMode="auto">
          <a:xfrm>
            <a:off x="222455" y="4923075"/>
            <a:ext cx="11620071" cy="456535"/>
          </a:xfrm>
          <a:prstGeom prst="rect">
            <a:avLst/>
          </a:prstGeom>
          <a:ln>
            <a:solidFill>
              <a:srgbClr val="104862"/>
            </a:solidFill>
          </a:ln>
        </p:spPr>
        <p:style>
          <a:lnRef idx="2">
            <a:schemeClr val="accent3"/>
          </a:lnRef>
          <a:fillRef idx="1">
            <a:schemeClr val="lt1"/>
          </a:fillRef>
          <a:effectRef idx="0">
            <a:schemeClr val="accent3"/>
          </a:effectRef>
          <a:fontRef idx="minor">
            <a:schemeClr val="dk1"/>
          </a:fontRef>
        </p:style>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just">
              <a:lnSpc>
                <a:spcPct val="150000"/>
              </a:lnSpc>
              <a:spcAft>
                <a:spcPts val="546"/>
              </a:spcAft>
              <a:buNone/>
            </a:pPr>
            <a:r>
              <a:rPr lang="it-IT" altLang="it-IT" sz="1800" b="1" dirty="0">
                <a:solidFill>
                  <a:srgbClr val="C00000"/>
                </a:solidFill>
                <a:ea typeface="Verdana" panose="020B0604030504040204" pitchFamily="34" charset="0"/>
              </a:rPr>
              <a:t>Introdotto</a:t>
            </a:r>
            <a:r>
              <a:rPr lang="it-IT" altLang="it-IT" sz="1800" dirty="0">
                <a:solidFill>
                  <a:srgbClr val="002060"/>
                </a:solidFill>
                <a:ea typeface="Verdana" panose="020B0604030504040204" pitchFamily="34" charset="0"/>
              </a:rPr>
              <a:t> </a:t>
            </a:r>
            <a:r>
              <a:rPr lang="it-IT" altLang="it-IT" sz="1800" b="1" dirty="0">
                <a:solidFill>
                  <a:srgbClr val="C00000"/>
                </a:solidFill>
                <a:ea typeface="Verdana" panose="020B0604030504040204" pitchFamily="34" charset="0"/>
              </a:rPr>
              <a:t>4.8: Caratterizzazione specifica delle principali tipologie di immobili agricoli e agroindustriali</a:t>
            </a:r>
          </a:p>
        </p:txBody>
      </p:sp>
      <p:sp>
        <p:nvSpPr>
          <p:cNvPr id="15" name="Text Box 19">
            <a:extLst>
              <a:ext uri="{FF2B5EF4-FFF2-40B4-BE49-F238E27FC236}">
                <a16:creationId xmlns:a16="http://schemas.microsoft.com/office/drawing/2014/main" id="{5D1AE0C5-6AC0-2D1A-D301-EEE152BB653B}"/>
              </a:ext>
            </a:extLst>
          </p:cNvPr>
          <p:cNvSpPr txBox="1">
            <a:spLocks noChangeArrowheads="1"/>
          </p:cNvSpPr>
          <p:nvPr/>
        </p:nvSpPr>
        <p:spPr bwMode="auto">
          <a:xfrm>
            <a:off x="152400" y="5912088"/>
            <a:ext cx="11180935"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strike="sngStrike" dirty="0">
                <a:solidFill>
                  <a:srgbClr val="C00000"/>
                </a:solidFill>
                <a:ea typeface="Verdana" panose="020B0604030504040204" pitchFamily="34" charset="0"/>
              </a:rPr>
              <a:t>A4. APPENDICE 4 - Approfondimenti sulla sostenibilità nel lungo termine del valore di mercato</a:t>
            </a:r>
          </a:p>
        </p:txBody>
      </p:sp>
    </p:spTree>
    <p:extLst>
      <p:ext uri="{BB962C8B-B14F-4D97-AF65-F5344CB8AC3E}">
        <p14:creationId xmlns:p14="http://schemas.microsoft.com/office/powerpoint/2010/main" val="746606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2CACA-0BD2-9B25-8F50-15E547CC5151}"/>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DD30E08E-6B35-EEFA-F81C-357A0C01A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4A46AD64-6CA4-E70A-2BB1-2539CCDA98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C46CD84A-C3E2-0C52-BE90-3D1A48697A5B}"/>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D44D9B17-BD98-26F6-C6CE-42C739A72DD4}"/>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3C7F37C-B28D-7C57-7B88-7BAC03CCA4E0}"/>
              </a:ext>
            </a:extLst>
          </p:cNvPr>
          <p:cNvSpPr>
            <a:spLocks noGrp="1"/>
          </p:cNvSpPr>
          <p:nvPr>
            <p:ph type="sldNum" sz="quarter" idx="12"/>
          </p:nvPr>
        </p:nvSpPr>
        <p:spPr>
          <a:prstGeom prst="rect">
            <a:avLst/>
          </a:prstGeom>
        </p:spPr>
        <p:txBody>
          <a:bodyPr/>
          <a:lstStyle/>
          <a:p>
            <a:fld id="{74623F86-740F-45EC-B389-B5F91DBD60AC}" type="slidenum">
              <a:rPr lang="it-IT" smtClean="0"/>
              <a:t>24</a:t>
            </a:fld>
            <a:endParaRPr lang="it-IT"/>
          </a:p>
        </p:txBody>
      </p:sp>
      <p:sp>
        <p:nvSpPr>
          <p:cNvPr id="7" name="Rettangolo 6">
            <a:extLst>
              <a:ext uri="{FF2B5EF4-FFF2-40B4-BE49-F238E27FC236}">
                <a16:creationId xmlns:a16="http://schemas.microsoft.com/office/drawing/2014/main" id="{3FF4C287-4D82-3F30-4E65-03BDF5CEBF1C}"/>
              </a:ext>
            </a:extLst>
          </p:cNvPr>
          <p:cNvSpPr/>
          <p:nvPr/>
        </p:nvSpPr>
        <p:spPr>
          <a:xfrm>
            <a:off x="3971647" y="929724"/>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2" name="Text Box 19">
            <a:extLst>
              <a:ext uri="{FF2B5EF4-FFF2-40B4-BE49-F238E27FC236}">
                <a16:creationId xmlns:a16="http://schemas.microsoft.com/office/drawing/2014/main" id="{5B90377A-C83C-280B-07B5-64AE49694975}"/>
              </a:ext>
            </a:extLst>
          </p:cNvPr>
          <p:cNvSpPr txBox="1">
            <a:spLocks noChangeArrowheads="1"/>
          </p:cNvSpPr>
          <p:nvPr/>
        </p:nvSpPr>
        <p:spPr bwMode="auto">
          <a:xfrm>
            <a:off x="269940" y="1329834"/>
            <a:ext cx="6067016"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R.5 Requisito 5 - Valore dell'immobile (</a:t>
            </a:r>
            <a:r>
              <a:rPr lang="it-IT" altLang="it-IT" sz="1800" b="1" dirty="0" err="1">
                <a:solidFill>
                  <a:schemeClr val="bg1"/>
                </a:solidFill>
                <a:ea typeface="Verdana" panose="020B0604030504040204" pitchFamily="34" charset="0"/>
              </a:rPr>
              <a:t>Property</a:t>
            </a:r>
            <a:r>
              <a:rPr lang="it-IT" altLang="it-IT" sz="1800" b="1" dirty="0">
                <a:solidFill>
                  <a:schemeClr val="bg1"/>
                </a:solidFill>
                <a:ea typeface="Verdana" panose="020B0604030504040204" pitchFamily="34" charset="0"/>
              </a:rPr>
              <a:t> </a:t>
            </a:r>
            <a:r>
              <a:rPr lang="it-IT" altLang="it-IT" sz="1800" b="1" dirty="0" err="1">
                <a:solidFill>
                  <a:schemeClr val="bg1"/>
                </a:solidFill>
                <a:ea typeface="Verdana" panose="020B0604030504040204" pitchFamily="34" charset="0"/>
              </a:rPr>
              <a:t>value</a:t>
            </a:r>
            <a:r>
              <a:rPr lang="it-IT" altLang="it-IT" sz="1800" b="1" dirty="0">
                <a:solidFill>
                  <a:schemeClr val="bg1"/>
                </a:solidFill>
                <a:ea typeface="Verdana" panose="020B0604030504040204" pitchFamily="34" charset="0"/>
              </a:rPr>
              <a:t>) </a:t>
            </a:r>
          </a:p>
        </p:txBody>
      </p:sp>
      <p:graphicFrame>
        <p:nvGraphicFramePr>
          <p:cNvPr id="5" name="Diagramma 4">
            <a:extLst>
              <a:ext uri="{FF2B5EF4-FFF2-40B4-BE49-F238E27FC236}">
                <a16:creationId xmlns:a16="http://schemas.microsoft.com/office/drawing/2014/main" id="{41B35EA4-F5AE-2B3D-C746-731719C4AA7A}"/>
              </a:ext>
            </a:extLst>
          </p:cNvPr>
          <p:cNvGraphicFramePr/>
          <p:nvPr>
            <p:extLst>
              <p:ext uri="{D42A27DB-BD31-4B8C-83A1-F6EECF244321}">
                <p14:modId xmlns:p14="http://schemas.microsoft.com/office/powerpoint/2010/main" val="1127898434"/>
              </p:ext>
            </p:extLst>
          </p:nvPr>
        </p:nvGraphicFramePr>
        <p:xfrm>
          <a:off x="88424" y="1954514"/>
          <a:ext cx="11981629" cy="45566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CasellaDiTesto 5">
            <a:extLst>
              <a:ext uri="{FF2B5EF4-FFF2-40B4-BE49-F238E27FC236}">
                <a16:creationId xmlns:a16="http://schemas.microsoft.com/office/drawing/2014/main" id="{F27330EC-A78C-E05C-698E-58EE638C68D0}"/>
              </a:ext>
            </a:extLst>
          </p:cNvPr>
          <p:cNvSpPr txBox="1"/>
          <p:nvPr/>
        </p:nvSpPr>
        <p:spPr>
          <a:xfrm>
            <a:off x="269940" y="1553397"/>
            <a:ext cx="6799006" cy="456535"/>
          </a:xfrm>
          <a:prstGeom prst="rect">
            <a:avLst/>
          </a:prstGeom>
          <a:noFill/>
        </p:spPr>
        <p:txBody>
          <a:bodyPr wrap="square">
            <a:spAutoFit/>
          </a:bodyPr>
          <a:lstStyle/>
          <a:p>
            <a:pPr algn="just">
              <a:lnSpc>
                <a:spcPct val="150000"/>
              </a:lnSpc>
              <a:spcAft>
                <a:spcPts val="546"/>
              </a:spcAft>
            </a:pPr>
            <a:r>
              <a:rPr lang="it-IT" altLang="it-IT" sz="1800" b="1" u="sng" dirty="0">
                <a:solidFill>
                  <a:srgbClr val="002060"/>
                </a:solidFill>
                <a:latin typeface="Arial" panose="020B0604020202020204" pitchFamily="34" charset="0"/>
                <a:ea typeface="Verdana" panose="020B0604030504040204" pitchFamily="34" charset="0"/>
                <a:cs typeface="Arial" panose="020B0604020202020204" pitchFamily="34" charset="0"/>
              </a:rPr>
              <a:t>Art. 229, paragrafo 1 – I principi generali</a:t>
            </a:r>
          </a:p>
        </p:txBody>
      </p:sp>
    </p:spTree>
    <p:extLst>
      <p:ext uri="{BB962C8B-B14F-4D97-AF65-F5344CB8AC3E}">
        <p14:creationId xmlns:p14="http://schemas.microsoft.com/office/powerpoint/2010/main" val="4241718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24D7-5F4D-21B6-A4B1-3CAFFD1ACC1D}"/>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3116BE68-D42D-D7DF-95FE-E31920E08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Elemento grafico 12">
            <a:extLst>
              <a:ext uri="{FF2B5EF4-FFF2-40B4-BE49-F238E27FC236}">
                <a16:creationId xmlns:a16="http://schemas.microsoft.com/office/drawing/2014/main" id="{614CFB93-C853-E7D6-116D-06988295E2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7BB991F9-B163-569A-EA94-38ECBA4C0FBB}"/>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9AD3EC77-8EA3-DF1B-7666-1EDEA4638B01}"/>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B7CC05BA-C130-B09D-93E2-F88C26D6BDA1}"/>
              </a:ext>
            </a:extLst>
          </p:cNvPr>
          <p:cNvSpPr>
            <a:spLocks noGrp="1"/>
          </p:cNvSpPr>
          <p:nvPr>
            <p:ph type="sldNum" sz="quarter" idx="12"/>
          </p:nvPr>
        </p:nvSpPr>
        <p:spPr>
          <a:prstGeom prst="rect">
            <a:avLst/>
          </a:prstGeom>
        </p:spPr>
        <p:txBody>
          <a:bodyPr/>
          <a:lstStyle/>
          <a:p>
            <a:fld id="{74623F86-740F-45EC-B389-B5F91DBD60AC}" type="slidenum">
              <a:rPr lang="it-IT" smtClean="0"/>
              <a:t>25</a:t>
            </a:fld>
            <a:endParaRPr lang="it-IT"/>
          </a:p>
        </p:txBody>
      </p:sp>
      <p:sp>
        <p:nvSpPr>
          <p:cNvPr id="7" name="Rettangolo 6">
            <a:extLst>
              <a:ext uri="{FF2B5EF4-FFF2-40B4-BE49-F238E27FC236}">
                <a16:creationId xmlns:a16="http://schemas.microsoft.com/office/drawing/2014/main" id="{43327B45-6EB9-FC84-C81B-36680F99F907}"/>
              </a:ext>
            </a:extLst>
          </p:cNvPr>
          <p:cNvSpPr/>
          <p:nvPr/>
        </p:nvSpPr>
        <p:spPr>
          <a:xfrm>
            <a:off x="3971647" y="929724"/>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2" name="Text Box 19">
            <a:extLst>
              <a:ext uri="{FF2B5EF4-FFF2-40B4-BE49-F238E27FC236}">
                <a16:creationId xmlns:a16="http://schemas.microsoft.com/office/drawing/2014/main" id="{CE03BDF8-B4C6-F0E4-2868-195765BD600C}"/>
              </a:ext>
            </a:extLst>
          </p:cNvPr>
          <p:cNvSpPr txBox="1">
            <a:spLocks noChangeArrowheads="1"/>
          </p:cNvSpPr>
          <p:nvPr/>
        </p:nvSpPr>
        <p:spPr bwMode="auto">
          <a:xfrm>
            <a:off x="269940" y="1329834"/>
            <a:ext cx="6067016"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R.5 Requisito 5 - Valore dell'immobile (</a:t>
            </a:r>
            <a:r>
              <a:rPr lang="it-IT" altLang="it-IT" sz="1800" b="1" dirty="0" err="1">
                <a:solidFill>
                  <a:schemeClr val="bg1"/>
                </a:solidFill>
                <a:ea typeface="Verdana" panose="020B0604030504040204" pitchFamily="34" charset="0"/>
              </a:rPr>
              <a:t>Property</a:t>
            </a:r>
            <a:r>
              <a:rPr lang="it-IT" altLang="it-IT" sz="1800" b="1" dirty="0">
                <a:solidFill>
                  <a:schemeClr val="bg1"/>
                </a:solidFill>
                <a:ea typeface="Verdana" panose="020B0604030504040204" pitchFamily="34" charset="0"/>
              </a:rPr>
              <a:t> </a:t>
            </a:r>
            <a:r>
              <a:rPr lang="it-IT" altLang="it-IT" sz="1800" b="1" dirty="0" err="1">
                <a:solidFill>
                  <a:schemeClr val="bg1"/>
                </a:solidFill>
                <a:ea typeface="Verdana" panose="020B0604030504040204" pitchFamily="34" charset="0"/>
              </a:rPr>
              <a:t>value</a:t>
            </a:r>
            <a:r>
              <a:rPr lang="it-IT" altLang="it-IT" sz="1800" b="1" dirty="0">
                <a:solidFill>
                  <a:schemeClr val="bg1"/>
                </a:solidFill>
                <a:ea typeface="Verdana" panose="020B0604030504040204" pitchFamily="34" charset="0"/>
              </a:rPr>
              <a:t>) </a:t>
            </a:r>
          </a:p>
        </p:txBody>
      </p:sp>
      <p:graphicFrame>
        <p:nvGraphicFramePr>
          <p:cNvPr id="8" name="Diagramma 7">
            <a:extLst>
              <a:ext uri="{FF2B5EF4-FFF2-40B4-BE49-F238E27FC236}">
                <a16:creationId xmlns:a16="http://schemas.microsoft.com/office/drawing/2014/main" id="{1BEF6B73-12FD-31F1-190B-4D7CFC6BB078}"/>
              </a:ext>
            </a:extLst>
          </p:cNvPr>
          <p:cNvGraphicFramePr/>
          <p:nvPr>
            <p:extLst>
              <p:ext uri="{D42A27DB-BD31-4B8C-83A1-F6EECF244321}">
                <p14:modId xmlns:p14="http://schemas.microsoft.com/office/powerpoint/2010/main" val="1966986112"/>
              </p:ext>
            </p:extLst>
          </p:nvPr>
        </p:nvGraphicFramePr>
        <p:xfrm>
          <a:off x="146786" y="1695436"/>
          <a:ext cx="11898428" cy="501016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18582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D57B-BA03-FEE9-630C-9A7617B70543}"/>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833CE2CC-9D1A-F8FD-CBDF-2E9E9762A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51D4D646-4555-4670-52AE-9BE7962BC8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16C2DEF3-24CF-19D5-9B5C-10EDD80FBE25}"/>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35DBB542-8E75-CA8E-88D5-7E4AC97F04D6}"/>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A4FA23DB-AAD2-82C2-C8D4-CE18D1CC358E}"/>
              </a:ext>
            </a:extLst>
          </p:cNvPr>
          <p:cNvSpPr>
            <a:spLocks noGrp="1"/>
          </p:cNvSpPr>
          <p:nvPr>
            <p:ph type="sldNum" sz="quarter" idx="12"/>
          </p:nvPr>
        </p:nvSpPr>
        <p:spPr>
          <a:prstGeom prst="rect">
            <a:avLst/>
          </a:prstGeom>
        </p:spPr>
        <p:txBody>
          <a:bodyPr/>
          <a:lstStyle/>
          <a:p>
            <a:fld id="{74623F86-740F-45EC-B389-B5F91DBD60AC}" type="slidenum">
              <a:rPr lang="it-IT" smtClean="0"/>
              <a:t>26</a:t>
            </a:fld>
            <a:endParaRPr lang="it-IT"/>
          </a:p>
        </p:txBody>
      </p:sp>
      <p:sp>
        <p:nvSpPr>
          <p:cNvPr id="7" name="Rettangolo 6">
            <a:extLst>
              <a:ext uri="{FF2B5EF4-FFF2-40B4-BE49-F238E27FC236}">
                <a16:creationId xmlns:a16="http://schemas.microsoft.com/office/drawing/2014/main" id="{A0ADEB4E-D567-7C2C-F903-99D1686721BB}"/>
              </a:ext>
            </a:extLst>
          </p:cNvPr>
          <p:cNvSpPr/>
          <p:nvPr/>
        </p:nvSpPr>
        <p:spPr>
          <a:xfrm>
            <a:off x="3971647" y="874304"/>
            <a:ext cx="5217657" cy="400110"/>
          </a:xfrm>
          <a:prstGeom prst="rect">
            <a:avLst/>
          </a:prstGeom>
        </p:spPr>
        <p:txBody>
          <a:bodyPr wrap="square">
            <a:spAutoFit/>
          </a:bodyPr>
          <a:lstStyle/>
          <a:p>
            <a:r>
              <a:rPr lang="it-IT" sz="2000" b="1" dirty="0">
                <a:solidFill>
                  <a:srgbClr val="C00000"/>
                </a:solidFill>
                <a:latin typeface="Arial" panose="020B0604020202020204" pitchFamily="34" charset="0"/>
                <a:ea typeface="Verdana" panose="020B0604030504040204" pitchFamily="34" charset="0"/>
                <a:cs typeface="Arial" panose="020B0604020202020204" pitchFamily="34" charset="0"/>
              </a:rPr>
              <a:t>Le principali novità della V Edizione</a:t>
            </a:r>
          </a:p>
        </p:txBody>
      </p:sp>
      <p:sp>
        <p:nvSpPr>
          <p:cNvPr id="2" name="Text Box 19">
            <a:extLst>
              <a:ext uri="{FF2B5EF4-FFF2-40B4-BE49-F238E27FC236}">
                <a16:creationId xmlns:a16="http://schemas.microsoft.com/office/drawing/2014/main" id="{BFC847B1-896D-3455-0F1A-E27FB25D207F}"/>
              </a:ext>
            </a:extLst>
          </p:cNvPr>
          <p:cNvSpPr txBox="1">
            <a:spLocks noChangeArrowheads="1"/>
          </p:cNvSpPr>
          <p:nvPr/>
        </p:nvSpPr>
        <p:spPr bwMode="auto">
          <a:xfrm>
            <a:off x="269940" y="1606930"/>
            <a:ext cx="6067016" cy="369332"/>
          </a:xfrm>
          <a:prstGeom prst="rect">
            <a:avLst/>
          </a:prstGeom>
          <a:solidFill>
            <a:srgbClr val="002060"/>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1800" b="1" dirty="0">
                <a:solidFill>
                  <a:schemeClr val="bg1"/>
                </a:solidFill>
                <a:ea typeface="Verdana" panose="020B0604030504040204" pitchFamily="34" charset="0"/>
              </a:rPr>
              <a:t>R.5 Requisito 5 - Valore dell'immobile (</a:t>
            </a:r>
            <a:r>
              <a:rPr lang="it-IT" altLang="it-IT" sz="1800" b="1" dirty="0" err="1">
                <a:solidFill>
                  <a:schemeClr val="bg1"/>
                </a:solidFill>
                <a:ea typeface="Verdana" panose="020B0604030504040204" pitchFamily="34" charset="0"/>
              </a:rPr>
              <a:t>Property</a:t>
            </a:r>
            <a:r>
              <a:rPr lang="it-IT" altLang="it-IT" sz="1800" b="1" dirty="0">
                <a:solidFill>
                  <a:schemeClr val="bg1"/>
                </a:solidFill>
                <a:ea typeface="Verdana" panose="020B0604030504040204" pitchFamily="34" charset="0"/>
              </a:rPr>
              <a:t> </a:t>
            </a:r>
            <a:r>
              <a:rPr lang="it-IT" altLang="it-IT" sz="1800" b="1" dirty="0" err="1">
                <a:solidFill>
                  <a:schemeClr val="bg1"/>
                </a:solidFill>
                <a:ea typeface="Verdana" panose="020B0604030504040204" pitchFamily="34" charset="0"/>
              </a:rPr>
              <a:t>value</a:t>
            </a:r>
            <a:r>
              <a:rPr lang="it-IT" altLang="it-IT" sz="1800" b="1" dirty="0">
                <a:solidFill>
                  <a:schemeClr val="bg1"/>
                </a:solidFill>
                <a:ea typeface="Verdana" panose="020B0604030504040204" pitchFamily="34" charset="0"/>
              </a:rPr>
              <a:t>) </a:t>
            </a:r>
          </a:p>
        </p:txBody>
      </p:sp>
      <p:sp>
        <p:nvSpPr>
          <p:cNvPr id="6" name="Rettangolo 5">
            <a:extLst>
              <a:ext uri="{FF2B5EF4-FFF2-40B4-BE49-F238E27FC236}">
                <a16:creationId xmlns:a16="http://schemas.microsoft.com/office/drawing/2014/main" id="{9FCC152C-7FE9-3E4C-9A81-44C566F4E9EE}"/>
              </a:ext>
            </a:extLst>
          </p:cNvPr>
          <p:cNvSpPr/>
          <p:nvPr/>
        </p:nvSpPr>
        <p:spPr>
          <a:xfrm>
            <a:off x="4701554" y="1237598"/>
            <a:ext cx="2971800" cy="369332"/>
          </a:xfrm>
          <a:prstGeom prst="rect">
            <a:avLst/>
          </a:prstGeom>
        </p:spPr>
        <p:txBody>
          <a:bodyPr wrap="square">
            <a:spAutoFit/>
          </a:bodyPr>
          <a:lstStyle/>
          <a:p>
            <a:r>
              <a:rPr lang="it-IT" b="1" dirty="0">
                <a:solidFill>
                  <a:srgbClr val="C00000"/>
                </a:solidFill>
                <a:latin typeface="Arial" panose="020B0604020202020204" pitchFamily="34" charset="0"/>
                <a:ea typeface="Verdana" panose="020B0604030504040204" pitchFamily="34" charset="0"/>
                <a:cs typeface="Arial" panose="020B0604020202020204" pitchFamily="34" charset="0"/>
              </a:rPr>
              <a:t>FATTORI ESG E CRR3 </a:t>
            </a:r>
          </a:p>
        </p:txBody>
      </p:sp>
      <p:graphicFrame>
        <p:nvGraphicFramePr>
          <p:cNvPr id="9" name="Diagramma 8">
            <a:extLst>
              <a:ext uri="{FF2B5EF4-FFF2-40B4-BE49-F238E27FC236}">
                <a16:creationId xmlns:a16="http://schemas.microsoft.com/office/drawing/2014/main" id="{7F841FF6-1D80-CA05-FBF6-1A657C35FFAF}"/>
              </a:ext>
            </a:extLst>
          </p:cNvPr>
          <p:cNvGraphicFramePr/>
          <p:nvPr>
            <p:extLst>
              <p:ext uri="{D42A27DB-BD31-4B8C-83A1-F6EECF244321}">
                <p14:modId xmlns:p14="http://schemas.microsoft.com/office/powerpoint/2010/main" val="186440136"/>
              </p:ext>
            </p:extLst>
          </p:nvPr>
        </p:nvGraphicFramePr>
        <p:xfrm>
          <a:off x="19152" y="1991946"/>
          <a:ext cx="12044545" cy="446825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 name="Immagine 10">
            <a:extLst>
              <a:ext uri="{FF2B5EF4-FFF2-40B4-BE49-F238E27FC236}">
                <a16:creationId xmlns:a16="http://schemas.microsoft.com/office/drawing/2014/main" id="{C98A28C9-7877-6C9A-9156-3421E437C7DF}"/>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9376"/>
          <a:stretch/>
        </p:blipFill>
        <p:spPr>
          <a:xfrm>
            <a:off x="11025575" y="1021766"/>
            <a:ext cx="896485" cy="970180"/>
          </a:xfrm>
          <a:prstGeom prst="rect">
            <a:avLst/>
          </a:prstGeom>
        </p:spPr>
      </p:pic>
    </p:spTree>
    <p:extLst>
      <p:ext uri="{BB962C8B-B14F-4D97-AF65-F5344CB8AC3E}">
        <p14:creationId xmlns:p14="http://schemas.microsoft.com/office/powerpoint/2010/main" val="2210930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DADFE-7E08-7C61-73B9-F13146FEE3C8}"/>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EE701D3E-F202-2D3B-27E3-7C1B4DA9D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7600BB58-81D8-095A-56D6-058427435B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4835170F-2678-59FF-6988-A04C1DF04C72}"/>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01476AF0-4329-D33A-5FCE-5B347AB95D2A}"/>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EB1848F0-AD37-B0EA-8E28-6A8E6E70D5A7}"/>
              </a:ext>
            </a:extLst>
          </p:cNvPr>
          <p:cNvSpPr>
            <a:spLocks noGrp="1"/>
          </p:cNvSpPr>
          <p:nvPr>
            <p:ph type="sldNum" sz="quarter" idx="12"/>
          </p:nvPr>
        </p:nvSpPr>
        <p:spPr>
          <a:prstGeom prst="rect">
            <a:avLst/>
          </a:prstGeom>
        </p:spPr>
        <p:txBody>
          <a:bodyPr/>
          <a:lstStyle/>
          <a:p>
            <a:fld id="{74623F86-740F-45EC-B389-B5F91DBD60AC}" type="slidenum">
              <a:rPr lang="it-IT" smtClean="0"/>
              <a:t>27</a:t>
            </a:fld>
            <a:endParaRPr lang="it-IT"/>
          </a:p>
        </p:txBody>
      </p:sp>
      <p:sp>
        <p:nvSpPr>
          <p:cNvPr id="5" name="Text Box 12">
            <a:extLst>
              <a:ext uri="{FF2B5EF4-FFF2-40B4-BE49-F238E27FC236}">
                <a16:creationId xmlns:a16="http://schemas.microsoft.com/office/drawing/2014/main" id="{90E151D6-B5AB-781D-21D7-5AB30FC35811}"/>
              </a:ext>
            </a:extLst>
          </p:cNvPr>
          <p:cNvSpPr txBox="1">
            <a:spLocks noChangeArrowheads="1"/>
          </p:cNvSpPr>
          <p:nvPr/>
        </p:nvSpPr>
        <p:spPr bwMode="auto">
          <a:xfrm>
            <a:off x="34309" y="1029370"/>
            <a:ext cx="11811445" cy="861774"/>
          </a:xfrm>
          <a:prstGeom prst="rect">
            <a:avLst/>
          </a:prstGeom>
          <a:noFill/>
          <a:ln>
            <a:noFill/>
          </a:ln>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defRPr/>
            </a:pPr>
            <a:r>
              <a:rPr lang="it-IT" altLang="it-IT" sz="2000" b="1" dirty="0">
                <a:solidFill>
                  <a:srgbClr val="C00000"/>
                </a:solidFill>
                <a:ea typeface="Verdana" panose="020B0604030504040204" pitchFamily="34" charset="0"/>
              </a:rPr>
              <a:t>L’impatto dell’efficienza energetica e della qualificazione sismica sulle valutazioni immobiliari    </a:t>
            </a:r>
          </a:p>
          <a:p>
            <a:pPr algn="ctr" eaLnBrk="1" hangingPunct="1">
              <a:spcBef>
                <a:spcPct val="50000"/>
              </a:spcBef>
              <a:buFontTx/>
              <a:buNone/>
              <a:defRPr/>
            </a:pPr>
            <a:r>
              <a:rPr lang="it-IT" altLang="it-IT" sz="2000" b="1" i="1" dirty="0">
                <a:solidFill>
                  <a:srgbClr val="C00000"/>
                </a:solidFill>
                <a:ea typeface="Verdana" panose="020B0604030504040204" pitchFamily="34" charset="0"/>
              </a:rPr>
              <a:t>Appendice Tecnica (Addendum)</a:t>
            </a:r>
            <a:r>
              <a:rPr lang="it-IT" altLang="it-IT" sz="2000" b="1" dirty="0">
                <a:solidFill>
                  <a:srgbClr val="C00000"/>
                </a:solidFill>
                <a:ea typeface="Verdana" panose="020B0604030504040204" pitchFamily="34" charset="0"/>
              </a:rPr>
              <a:t>                 </a:t>
            </a:r>
            <a:endParaRPr lang="it-IT" altLang="it-IT" sz="2000" i="1" spc="273" dirty="0">
              <a:solidFill>
                <a:srgbClr val="C00000"/>
              </a:solidFill>
              <a:ea typeface="Verdana" panose="020B0604030504040204" pitchFamily="34" charset="0"/>
            </a:endParaRPr>
          </a:p>
        </p:txBody>
      </p:sp>
      <p:pic>
        <p:nvPicPr>
          <p:cNvPr id="8" name="Immagine 1">
            <a:extLst>
              <a:ext uri="{FF2B5EF4-FFF2-40B4-BE49-F238E27FC236}">
                <a16:creationId xmlns:a16="http://schemas.microsoft.com/office/drawing/2014/main" id="{8082041B-4379-F5D3-249A-05FC068324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19" y="2300002"/>
            <a:ext cx="3335141" cy="4447413"/>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0" name="Text Box 19">
            <a:extLst>
              <a:ext uri="{FF2B5EF4-FFF2-40B4-BE49-F238E27FC236}">
                <a16:creationId xmlns:a16="http://schemas.microsoft.com/office/drawing/2014/main" id="{1F8CC328-E2B0-841C-7678-1817FB09C461}"/>
              </a:ext>
            </a:extLst>
          </p:cNvPr>
          <p:cNvSpPr txBox="1">
            <a:spLocks noChangeArrowheads="1"/>
          </p:cNvSpPr>
          <p:nvPr/>
        </p:nvSpPr>
        <p:spPr bwMode="auto">
          <a:xfrm>
            <a:off x="3702765" y="2568467"/>
            <a:ext cx="541744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spcAft>
                <a:spcPts val="546"/>
              </a:spcAft>
              <a:buFont typeface="Wingdings" panose="05000000000000000000" pitchFamily="2" charset="2"/>
              <a:buChar char="Ø"/>
            </a:pPr>
            <a:r>
              <a:rPr lang="it-IT" altLang="it-IT" sz="1800" dirty="0">
                <a:solidFill>
                  <a:srgbClr val="104862"/>
                </a:solidFill>
                <a:ea typeface="Verdana" panose="020B0604030504040204" pitchFamily="34" charset="0"/>
              </a:rPr>
              <a:t>Approfondimento volto ad </a:t>
            </a:r>
            <a:r>
              <a:rPr lang="it-IT" altLang="it-IT" sz="1800" b="1" dirty="0">
                <a:solidFill>
                  <a:srgbClr val="104862"/>
                </a:solidFill>
                <a:ea typeface="Verdana" panose="020B0604030504040204" pitchFamily="34" charset="0"/>
              </a:rPr>
              <a:t>individuare una metodologia </a:t>
            </a:r>
            <a:r>
              <a:rPr lang="it-IT" altLang="it-IT" sz="1800" dirty="0">
                <a:solidFill>
                  <a:srgbClr val="104862"/>
                </a:solidFill>
                <a:ea typeface="Verdana" panose="020B0604030504040204" pitchFamily="34" charset="0"/>
              </a:rPr>
              <a:t>nell’ambito degli “standard di valutazione  nazionali  ed  internazionali”,  finalizzata  a  </a:t>
            </a:r>
            <a:r>
              <a:rPr lang="it-IT" altLang="it-IT" sz="1800" b="1" dirty="0">
                <a:solidFill>
                  <a:srgbClr val="104862"/>
                </a:solidFill>
                <a:ea typeface="Verdana" panose="020B0604030504040204" pitchFamily="34" charset="0"/>
              </a:rPr>
              <a:t>valorizzare</a:t>
            </a:r>
            <a:r>
              <a:rPr lang="it-IT" altLang="it-IT" sz="1800" dirty="0">
                <a:solidFill>
                  <a:srgbClr val="104862"/>
                </a:solidFill>
                <a:ea typeface="Verdana" panose="020B0604030504040204" pitchFamily="34" charset="0"/>
              </a:rPr>
              <a:t>  nella  stima  degli immobili, le </a:t>
            </a:r>
            <a:r>
              <a:rPr lang="it-IT" altLang="it-IT" sz="1800" b="1" dirty="0">
                <a:solidFill>
                  <a:srgbClr val="104862"/>
                </a:solidFill>
                <a:ea typeface="Verdana" panose="020B0604030504040204" pitchFamily="34" charset="0"/>
              </a:rPr>
              <a:t>caratteristiche di efficienza energetica e messa in sicurezza</a:t>
            </a:r>
            <a:r>
              <a:rPr lang="it-IT" altLang="it-IT" sz="1800" dirty="0">
                <a:solidFill>
                  <a:srgbClr val="104862"/>
                </a:solidFill>
                <a:ea typeface="Verdana" panose="020B0604030504040204" pitchFamily="34" charset="0"/>
              </a:rPr>
              <a:t>, consentendo di quantificare l’effettiva rilevanza ai fini di incremento del valore di mercato degli immobili</a:t>
            </a:r>
            <a:endParaRPr lang="it-IT" altLang="it-IT" sz="1800" b="1" dirty="0">
              <a:solidFill>
                <a:srgbClr val="104862"/>
              </a:solidFill>
              <a:ea typeface="Verdana" panose="020B0604030504040204" pitchFamily="34" charset="0"/>
            </a:endParaRPr>
          </a:p>
        </p:txBody>
      </p:sp>
      <p:sp>
        <p:nvSpPr>
          <p:cNvPr id="11" name="CasellaDiTesto 10">
            <a:extLst>
              <a:ext uri="{FF2B5EF4-FFF2-40B4-BE49-F238E27FC236}">
                <a16:creationId xmlns:a16="http://schemas.microsoft.com/office/drawing/2014/main" id="{6EA326D4-7AA8-DE0A-5B82-78BC45B3E2A6}"/>
              </a:ext>
            </a:extLst>
          </p:cNvPr>
          <p:cNvSpPr txBox="1"/>
          <p:nvPr/>
        </p:nvSpPr>
        <p:spPr>
          <a:xfrm>
            <a:off x="3731077" y="5142137"/>
            <a:ext cx="545725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it-IT"/>
            </a:defPPr>
            <a:lvl1pPr indent="0" algn="just">
              <a:lnSpc>
                <a:spcPts val="1820"/>
              </a:lnSpc>
              <a:spcBef>
                <a:spcPct val="20000"/>
              </a:spcBef>
              <a:spcAft>
                <a:spcPts val="728"/>
              </a:spcAft>
              <a:buNone/>
              <a:defRPr sz="1600">
                <a:solidFill>
                  <a:srgbClr val="002060"/>
                </a:solidFill>
                <a:ea typeface="Calibri" panose="020F0502020204030204" pitchFamily="34" charset="0"/>
                <a:cs typeface="Times New Roman" panose="02020603050405020304" pitchFamily="18" charset="0"/>
              </a:defRPr>
            </a:lvl1pPr>
            <a:lvl2pPr marL="742950" indent="-285750">
              <a:spcBef>
                <a:spcPct val="20000"/>
              </a:spcBef>
              <a:buChar char="–"/>
              <a:defRPr sz="2800">
                <a:latin typeface="Arial" panose="020B0604020202020204" pitchFamily="34" charset="0"/>
                <a:cs typeface="Arial" panose="020B0604020202020204" pitchFamily="34" charset="0"/>
              </a:defRPr>
            </a:lvl2pPr>
            <a:lvl3pPr marL="1143000" indent="-228600">
              <a:spcBef>
                <a:spcPct val="20000"/>
              </a:spcBef>
              <a:buChar char="•"/>
              <a:defRPr sz="2400">
                <a:latin typeface="Arial" panose="020B0604020202020204" pitchFamily="34" charset="0"/>
                <a:cs typeface="Arial" panose="020B0604020202020204" pitchFamily="34" charset="0"/>
              </a:defRPr>
            </a:lvl3pPr>
            <a:lvl4pPr marL="1600200" indent="-228600">
              <a:spcBef>
                <a:spcPct val="20000"/>
              </a:spcBef>
              <a:buChar char="–"/>
              <a:defRPr sz="2000">
                <a:latin typeface="Arial" panose="020B0604020202020204" pitchFamily="34" charset="0"/>
                <a:cs typeface="Arial" panose="020B0604020202020204" pitchFamily="34" charset="0"/>
              </a:defRPr>
            </a:lvl4pPr>
            <a:lvl5pPr marL="2057400" indent="-228600">
              <a:spcBef>
                <a:spcPct val="20000"/>
              </a:spcBef>
              <a:buChar char="»"/>
              <a:defRPr sz="2000">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cs typeface="Arial" panose="020B0604020202020204" pitchFamily="34" charset="0"/>
              </a:defRPr>
            </a:lvl9pPr>
          </a:lstStyle>
          <a:p>
            <a:pPr marL="214313" indent="-214313">
              <a:lnSpc>
                <a:spcPct val="100000"/>
              </a:lnSpc>
              <a:buFont typeface="Wingdings" panose="05000000000000000000" pitchFamily="2" charset="2"/>
              <a:buChar char="Ø"/>
            </a:pPr>
            <a:r>
              <a:rPr lang="it-IT" sz="1800" dirty="0">
                <a:solidFill>
                  <a:srgbClr val="104862"/>
                </a:solidFill>
                <a:latin typeface="Arial" panose="020B0604020202020204" pitchFamily="34" charset="0"/>
                <a:ea typeface="Verdana" panose="020B0604030504040204" pitchFamily="34" charset="0"/>
                <a:cs typeface="Arial" panose="020B0604020202020204" pitchFamily="34" charset="0"/>
              </a:rPr>
              <a:t>Contribuire a </a:t>
            </a:r>
            <a:r>
              <a:rPr lang="it-IT" sz="1800" b="1" dirty="0">
                <a:solidFill>
                  <a:srgbClr val="104862"/>
                </a:solidFill>
                <a:latin typeface="Arial" panose="020B0604020202020204" pitchFamily="34" charset="0"/>
                <a:ea typeface="Verdana" panose="020B0604030504040204" pitchFamily="34" charset="0"/>
                <a:cs typeface="Arial" panose="020B0604020202020204" pitchFamily="34" charset="0"/>
              </a:rPr>
              <a:t>incrementare la consapevolezza</a:t>
            </a:r>
            <a:r>
              <a:rPr lang="it-IT" sz="1800" dirty="0">
                <a:solidFill>
                  <a:srgbClr val="104862"/>
                </a:solidFill>
                <a:latin typeface="Arial" panose="020B0604020202020204" pitchFamily="34" charset="0"/>
                <a:ea typeface="Verdana" panose="020B0604030504040204" pitchFamily="34" charset="0"/>
                <a:cs typeface="Arial" panose="020B0604020202020204" pitchFamily="34" charset="0"/>
              </a:rPr>
              <a:t> dell’importanza degli interventi di riqualificazione e di “messa in sicurezza” degli immobili </a:t>
            </a:r>
            <a:r>
              <a:rPr lang="it-IT" sz="1800" b="1" dirty="0">
                <a:solidFill>
                  <a:srgbClr val="104862"/>
                </a:solidFill>
                <a:latin typeface="Arial" panose="020B0604020202020204" pitchFamily="34" charset="0"/>
                <a:ea typeface="Verdana" panose="020B0604030504040204" pitchFamily="34" charset="0"/>
                <a:cs typeface="Arial" panose="020B0604020202020204" pitchFamily="34" charset="0"/>
              </a:rPr>
              <a:t>stimolandone la domanda di investimento </a:t>
            </a:r>
          </a:p>
        </p:txBody>
      </p:sp>
      <p:pic>
        <p:nvPicPr>
          <p:cNvPr id="12" name="Immagine 11">
            <a:extLst>
              <a:ext uri="{FF2B5EF4-FFF2-40B4-BE49-F238E27FC236}">
                <a16:creationId xmlns:a16="http://schemas.microsoft.com/office/drawing/2014/main" id="{ADD92515-051E-B9C8-AFD2-53A30522B0E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376"/>
          <a:stretch/>
        </p:blipFill>
        <p:spPr>
          <a:xfrm>
            <a:off x="10833899" y="1439949"/>
            <a:ext cx="896485" cy="970180"/>
          </a:xfrm>
          <a:prstGeom prst="rect">
            <a:avLst/>
          </a:prstGeom>
        </p:spPr>
      </p:pic>
      <p:sp>
        <p:nvSpPr>
          <p:cNvPr id="14" name="Parentesi graffa chiusa 13">
            <a:extLst>
              <a:ext uri="{FF2B5EF4-FFF2-40B4-BE49-F238E27FC236}">
                <a16:creationId xmlns:a16="http://schemas.microsoft.com/office/drawing/2014/main" id="{3D9620D1-343D-FD1C-AA12-5687350BE33F}"/>
              </a:ext>
            </a:extLst>
          </p:cNvPr>
          <p:cNvSpPr/>
          <p:nvPr/>
        </p:nvSpPr>
        <p:spPr bwMode="auto">
          <a:xfrm>
            <a:off x="9112128" y="2679526"/>
            <a:ext cx="648072" cy="3662939"/>
          </a:xfrm>
          <a:prstGeom prst="rightBrace">
            <a:avLst>
              <a:gd name="adj1" fmla="val 38433"/>
              <a:gd name="adj2" fmla="val 48824"/>
            </a:avLst>
          </a:prstGeom>
          <a:noFill/>
          <a:ln w="38100">
            <a:solidFill>
              <a:srgbClr val="C00000"/>
            </a:solidFill>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45000"/>
              <a:buFont typeface="StarSymbol" charset="0"/>
              <a:buNone/>
              <a:tabLst/>
            </a:pPr>
            <a:endParaRPr kumimoji="0" lang="it-IT" sz="1800" b="0" i="0" u="none" strike="noStrike" cap="none" normalizeH="0" baseline="0">
              <a:ln>
                <a:noFill/>
              </a:ln>
              <a:solidFill>
                <a:srgbClr val="003867"/>
              </a:solidFill>
              <a:effectLst/>
              <a:latin typeface="Arial" panose="020B0604020202020204" pitchFamily="34" charset="0"/>
              <a:ea typeface="MS Gothic" pitchFamily="49" charset="-128"/>
              <a:cs typeface="Arial" panose="020B0604020202020204" pitchFamily="34" charset="0"/>
            </a:endParaRPr>
          </a:p>
        </p:txBody>
      </p:sp>
      <p:sp>
        <p:nvSpPr>
          <p:cNvPr id="15" name="Text Box 19">
            <a:extLst>
              <a:ext uri="{FF2B5EF4-FFF2-40B4-BE49-F238E27FC236}">
                <a16:creationId xmlns:a16="http://schemas.microsoft.com/office/drawing/2014/main" id="{1D9DDEE1-F199-9C74-35CE-F6CF7B09AD70}"/>
              </a:ext>
            </a:extLst>
          </p:cNvPr>
          <p:cNvSpPr txBox="1">
            <a:spLocks noChangeArrowheads="1"/>
          </p:cNvSpPr>
          <p:nvPr/>
        </p:nvSpPr>
        <p:spPr bwMode="auto">
          <a:xfrm>
            <a:off x="9802208" y="3327776"/>
            <a:ext cx="2362200" cy="1938992"/>
          </a:xfrm>
          <a:prstGeom prst="rect">
            <a:avLst/>
          </a:prstGeom>
          <a:solidFill>
            <a:srgbClr val="104862"/>
          </a:solidFill>
          <a:ln>
            <a:noFill/>
          </a:ln>
          <a:effectLst/>
        </p:spPr>
        <p:txBody>
          <a:bodyPr wrap="square">
            <a:spAutoFit/>
          </a:bodyPr>
          <a:lstStyle>
            <a:lvl1pPr marL="171450" indent="-1714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lgn="ctr">
              <a:spcAft>
                <a:spcPts val="546"/>
              </a:spcAft>
              <a:buNone/>
            </a:pPr>
            <a:r>
              <a:rPr lang="it-IT" altLang="it-IT" sz="2400" b="1" dirty="0">
                <a:solidFill>
                  <a:schemeClr val="bg1"/>
                </a:solidFill>
                <a:ea typeface="Verdana" panose="020B0604030504040204" pitchFamily="34" charset="0"/>
              </a:rPr>
              <a:t>L’appendice introdotta nella IV Edizione rimane valida</a:t>
            </a:r>
          </a:p>
        </p:txBody>
      </p:sp>
      <p:pic>
        <p:nvPicPr>
          <p:cNvPr id="18" name="Immagine 17">
            <a:extLst>
              <a:ext uri="{FF2B5EF4-FFF2-40B4-BE49-F238E27FC236}">
                <a16:creationId xmlns:a16="http://schemas.microsoft.com/office/drawing/2014/main" id="{02B90515-8980-5DE0-08E3-A8E716313C7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376"/>
          <a:stretch/>
        </p:blipFill>
        <p:spPr>
          <a:xfrm>
            <a:off x="10031403" y="1719851"/>
            <a:ext cx="896485" cy="970180"/>
          </a:xfrm>
          <a:prstGeom prst="rect">
            <a:avLst/>
          </a:prstGeom>
        </p:spPr>
      </p:pic>
      <p:pic>
        <p:nvPicPr>
          <p:cNvPr id="19" name="Immagine 18">
            <a:extLst>
              <a:ext uri="{FF2B5EF4-FFF2-40B4-BE49-F238E27FC236}">
                <a16:creationId xmlns:a16="http://schemas.microsoft.com/office/drawing/2014/main" id="{6AD69F72-CA7B-5EFB-C924-C9A94184D86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376"/>
          <a:stretch/>
        </p:blipFill>
        <p:spPr>
          <a:xfrm>
            <a:off x="11018283" y="2166023"/>
            <a:ext cx="896485" cy="970180"/>
          </a:xfrm>
          <a:prstGeom prst="rect">
            <a:avLst/>
          </a:prstGeom>
        </p:spPr>
      </p:pic>
    </p:spTree>
    <p:extLst>
      <p:ext uri="{BB962C8B-B14F-4D97-AF65-F5344CB8AC3E}">
        <p14:creationId xmlns:p14="http://schemas.microsoft.com/office/powerpoint/2010/main" val="831050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43D9-6818-1D17-3830-80918042BC2F}"/>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FBABFABE-382C-C512-373B-E8A36B8D9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38BE4C38-97B8-8340-0C0A-2B74D18CAF2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sp>
        <p:nvSpPr>
          <p:cNvPr id="16" name="CasellaDiTesto 15">
            <a:extLst>
              <a:ext uri="{FF2B5EF4-FFF2-40B4-BE49-F238E27FC236}">
                <a16:creationId xmlns:a16="http://schemas.microsoft.com/office/drawing/2014/main" id="{6CEE396B-BE56-81AE-15B8-9BB5533FBCD3}"/>
              </a:ext>
            </a:extLst>
          </p:cNvPr>
          <p:cNvSpPr txBox="1"/>
          <p:nvPr/>
        </p:nvSpPr>
        <p:spPr>
          <a:xfrm>
            <a:off x="2635249" y="379457"/>
            <a:ext cx="7890454" cy="584775"/>
          </a:xfrm>
          <a:prstGeom prst="rect">
            <a:avLst/>
          </a:prstGeom>
          <a:noFill/>
        </p:spPr>
        <p:txBody>
          <a:bodyPr wrap="square">
            <a:spAutoFit/>
          </a:bodyPr>
          <a:lstStyle/>
          <a:p>
            <a:r>
              <a:rPr lang="it-IT" sz="1600" b="1" dirty="0">
                <a:solidFill>
                  <a:srgbClr val="104862"/>
                </a:solidFill>
                <a:latin typeface="Arial" panose="020B0604020202020204" pitchFamily="34" charset="0"/>
                <a:cs typeface="Arial" panose="020B0604020202020204" pitchFamily="34" charset="0"/>
              </a:rPr>
              <a:t>LINEE GUIDA PER LA VALUTAZIONE DEGLI IMMOBILI IN GARANZIA DELLE ESPOSIZIONI CREDITIZIE</a:t>
            </a:r>
          </a:p>
        </p:txBody>
      </p:sp>
      <p:cxnSp>
        <p:nvCxnSpPr>
          <p:cNvPr id="17" name="Connettore diritto 16">
            <a:extLst>
              <a:ext uri="{FF2B5EF4-FFF2-40B4-BE49-F238E27FC236}">
                <a16:creationId xmlns:a16="http://schemas.microsoft.com/office/drawing/2014/main" id="{426B5CC1-2F9E-30EF-0EAB-5240584A98C8}"/>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DF85085C-5CF0-26B3-9923-F50E75683C70}"/>
              </a:ext>
            </a:extLst>
          </p:cNvPr>
          <p:cNvSpPr>
            <a:spLocks noGrp="1"/>
          </p:cNvSpPr>
          <p:nvPr>
            <p:ph type="sldNum" sz="quarter" idx="12"/>
          </p:nvPr>
        </p:nvSpPr>
        <p:spPr>
          <a:prstGeom prst="rect">
            <a:avLst/>
          </a:prstGeom>
        </p:spPr>
        <p:txBody>
          <a:bodyPr/>
          <a:lstStyle/>
          <a:p>
            <a:fld id="{74623F86-740F-45EC-B389-B5F91DBD60AC}" type="slidenum">
              <a:rPr lang="it-IT" smtClean="0"/>
              <a:t>28</a:t>
            </a:fld>
            <a:endParaRPr lang="it-IT"/>
          </a:p>
        </p:txBody>
      </p:sp>
      <p:sp>
        <p:nvSpPr>
          <p:cNvPr id="2" name="Text Box 12">
            <a:extLst>
              <a:ext uri="{FF2B5EF4-FFF2-40B4-BE49-F238E27FC236}">
                <a16:creationId xmlns:a16="http://schemas.microsoft.com/office/drawing/2014/main" id="{3072503E-EC20-94CA-97D2-BC2692A786C6}"/>
              </a:ext>
            </a:extLst>
          </p:cNvPr>
          <p:cNvSpPr txBox="1">
            <a:spLocks noChangeArrowheads="1"/>
          </p:cNvSpPr>
          <p:nvPr/>
        </p:nvSpPr>
        <p:spPr bwMode="auto">
          <a:xfrm>
            <a:off x="3933160" y="976964"/>
            <a:ext cx="3553691" cy="461665"/>
          </a:xfrm>
          <a:prstGeom prst="rect">
            <a:avLst/>
          </a:prstGeom>
          <a:noFill/>
          <a:ln>
            <a:noFill/>
          </a:ln>
          <a:effec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defRPr/>
            </a:pPr>
            <a:r>
              <a:rPr lang="it-IT" altLang="it-IT" sz="2400" b="1" dirty="0">
                <a:solidFill>
                  <a:srgbClr val="C00000"/>
                </a:solidFill>
                <a:ea typeface="Verdana" panose="020B0604030504040204" pitchFamily="34" charset="0"/>
              </a:rPr>
              <a:t>I PROSSIMI PASSI</a:t>
            </a:r>
            <a:endParaRPr lang="it-IT" altLang="it-IT" sz="2400" i="1" spc="273" dirty="0">
              <a:solidFill>
                <a:srgbClr val="C00000"/>
              </a:solidFill>
              <a:ea typeface="Verdana" panose="020B0604030504040204" pitchFamily="34" charset="0"/>
            </a:endParaRPr>
          </a:p>
        </p:txBody>
      </p:sp>
      <p:pic>
        <p:nvPicPr>
          <p:cNvPr id="7" name="Picture 5" descr="LavoriInCorso">
            <a:extLst>
              <a:ext uri="{FF2B5EF4-FFF2-40B4-BE49-F238E27FC236}">
                <a16:creationId xmlns:a16="http://schemas.microsoft.com/office/drawing/2014/main" id="{E5D31CCA-CB38-2617-BE9B-DC65542FC3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152" y="3106387"/>
            <a:ext cx="3429530" cy="2068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uppo 20">
            <a:extLst>
              <a:ext uri="{FF2B5EF4-FFF2-40B4-BE49-F238E27FC236}">
                <a16:creationId xmlns:a16="http://schemas.microsoft.com/office/drawing/2014/main" id="{53801565-A212-C12A-21EC-191D0599BAC7}"/>
              </a:ext>
            </a:extLst>
          </p:cNvPr>
          <p:cNvGrpSpPr/>
          <p:nvPr/>
        </p:nvGrpSpPr>
        <p:grpSpPr>
          <a:xfrm>
            <a:off x="3933160" y="2141278"/>
            <a:ext cx="7704658" cy="4096118"/>
            <a:chOff x="594215" y="2286000"/>
            <a:chExt cx="10739120" cy="2660074"/>
          </a:xfrm>
        </p:grpSpPr>
        <p:sp>
          <p:nvSpPr>
            <p:cNvPr id="9" name="Rettangolo con angoli arrotondati 8">
              <a:extLst>
                <a:ext uri="{FF2B5EF4-FFF2-40B4-BE49-F238E27FC236}">
                  <a16:creationId xmlns:a16="http://schemas.microsoft.com/office/drawing/2014/main" id="{2A84FDF9-6E25-7435-FC6C-B7D9F08A328E}"/>
                </a:ext>
              </a:extLst>
            </p:cNvPr>
            <p:cNvSpPr/>
            <p:nvPr/>
          </p:nvSpPr>
          <p:spPr>
            <a:xfrm>
              <a:off x="594215" y="2286000"/>
              <a:ext cx="10698683" cy="2660074"/>
            </a:xfrm>
            <a:prstGeom prst="roundRect">
              <a:avLst/>
            </a:prstGeom>
            <a:gradFill flip="none" rotWithShape="1">
              <a:gsLst>
                <a:gs pos="0">
                  <a:srgbClr val="104862">
                    <a:tint val="66000"/>
                    <a:satMod val="160000"/>
                  </a:srgbClr>
                </a:gs>
                <a:gs pos="50000">
                  <a:srgbClr val="104862">
                    <a:tint val="44500"/>
                    <a:satMod val="160000"/>
                  </a:srgbClr>
                </a:gs>
                <a:gs pos="100000">
                  <a:srgbClr val="104862">
                    <a:tint val="23500"/>
                    <a:satMod val="160000"/>
                  </a:srgbClr>
                </a:gs>
              </a:gsLst>
              <a:lin ang="5400000" scaled="1"/>
              <a:tileRect/>
            </a:gradFill>
            <a:ln>
              <a:solidFill>
                <a:srgbClr val="104862"/>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sz="2800"/>
            </a:p>
          </p:txBody>
        </p:sp>
        <p:sp>
          <p:nvSpPr>
            <p:cNvPr id="20" name="CasellaDiTesto 19">
              <a:extLst>
                <a:ext uri="{FF2B5EF4-FFF2-40B4-BE49-F238E27FC236}">
                  <a16:creationId xmlns:a16="http://schemas.microsoft.com/office/drawing/2014/main" id="{48C6E01C-700C-0B90-4301-E62076657C82}"/>
                </a:ext>
              </a:extLst>
            </p:cNvPr>
            <p:cNvSpPr txBox="1"/>
            <p:nvPr/>
          </p:nvSpPr>
          <p:spPr>
            <a:xfrm>
              <a:off x="634652" y="2754958"/>
              <a:ext cx="10698683" cy="1682192"/>
            </a:xfrm>
            <a:prstGeom prst="rect">
              <a:avLst/>
            </a:prstGeom>
            <a:noFill/>
          </p:spPr>
          <p:txBody>
            <a:bodyPr wrap="square">
              <a:spAutoFit/>
            </a:bodyPr>
            <a:lstStyle/>
            <a:p>
              <a:pPr algn="ctr">
                <a:lnSpc>
                  <a:spcPct val="200000"/>
                </a:lnSpc>
              </a:pPr>
              <a:r>
                <a:rPr lang="it-IT" sz="2800" b="1" dirty="0">
                  <a:solidFill>
                    <a:srgbClr val="002060"/>
                  </a:solidFill>
                  <a:latin typeface="Arial" panose="020B0604020202020204" pitchFamily="34" charset="0"/>
                  <a:ea typeface="Verdana" panose="020B0604030504040204" pitchFamily="34" charset="0"/>
                  <a:cs typeface="Arial" panose="020B0604020202020204" pitchFamily="34" charset="0"/>
                </a:rPr>
                <a:t>Specifica Appendice di natura metodologica sulla determinazione del “valore dell’immobile” (</a:t>
              </a:r>
              <a:r>
                <a:rPr lang="it-IT" sz="2800" b="1" dirty="0" err="1">
                  <a:solidFill>
                    <a:srgbClr val="002060"/>
                  </a:solidFill>
                  <a:latin typeface="Arial" panose="020B0604020202020204" pitchFamily="34" charset="0"/>
                  <a:ea typeface="Verdana" panose="020B0604030504040204" pitchFamily="34" charset="0"/>
                  <a:cs typeface="Arial" panose="020B0604020202020204" pitchFamily="34" charset="0"/>
                </a:rPr>
                <a:t>Property</a:t>
              </a:r>
              <a:r>
                <a:rPr lang="it-IT" sz="2800" b="1" dirty="0">
                  <a:solidFill>
                    <a:srgbClr val="002060"/>
                  </a:solidFill>
                  <a:latin typeface="Arial" panose="020B0604020202020204" pitchFamily="34" charset="0"/>
                  <a:ea typeface="Verdana" panose="020B0604030504040204" pitchFamily="34" charset="0"/>
                  <a:cs typeface="Arial" panose="020B0604020202020204" pitchFamily="34" charset="0"/>
                </a:rPr>
                <a:t> Value)</a:t>
              </a:r>
              <a:endParaRPr lang="it-IT" sz="28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00962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437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D83FC-27F9-D944-3F90-413B3EDFACA9}"/>
            </a:ext>
          </a:extLst>
        </p:cNvPr>
        <p:cNvGrpSpPr/>
        <p:nvPr/>
      </p:nvGrpSpPr>
      <p:grpSpPr>
        <a:xfrm>
          <a:off x="0" y="0"/>
          <a:ext cx="0" cy="0"/>
          <a:chOff x="0" y="0"/>
          <a:chExt cx="0" cy="0"/>
        </a:xfrm>
      </p:grpSpPr>
      <p:pic>
        <p:nvPicPr>
          <p:cNvPr id="3" name="Immagine 2" descr="Immagine che contiene design, grafica vettoriale&#10;&#10;Descrizione generata automaticamente">
            <a:extLst>
              <a:ext uri="{FF2B5EF4-FFF2-40B4-BE49-F238E27FC236}">
                <a16:creationId xmlns:a16="http://schemas.microsoft.com/office/drawing/2014/main" id="{BA1A2971-71D9-2985-0478-810F6C8DE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2" y="13855"/>
            <a:ext cx="12192000" cy="6858000"/>
          </a:xfrm>
          <a:prstGeom prst="rect">
            <a:avLst/>
          </a:prstGeom>
        </p:spPr>
      </p:pic>
      <p:pic>
        <p:nvPicPr>
          <p:cNvPr id="13" name="Elemento grafico 12">
            <a:extLst>
              <a:ext uri="{FF2B5EF4-FFF2-40B4-BE49-F238E27FC236}">
                <a16:creationId xmlns:a16="http://schemas.microsoft.com/office/drawing/2014/main" id="{46666C2F-B34A-1017-B726-667ADEDAF8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4754" y="454812"/>
            <a:ext cx="1750321" cy="367714"/>
          </a:xfrm>
          <a:prstGeom prst="rect">
            <a:avLst/>
          </a:prstGeom>
        </p:spPr>
      </p:pic>
      <p:cxnSp>
        <p:nvCxnSpPr>
          <p:cNvPr id="17" name="Connettore diritto 16">
            <a:extLst>
              <a:ext uri="{FF2B5EF4-FFF2-40B4-BE49-F238E27FC236}">
                <a16:creationId xmlns:a16="http://schemas.microsoft.com/office/drawing/2014/main" id="{E8CC5881-0FEE-8509-46A0-FEF02F92EF8D}"/>
              </a:ext>
            </a:extLst>
          </p:cNvPr>
          <p:cNvCxnSpPr>
            <a:cxnSpLocks/>
          </p:cNvCxnSpPr>
          <p:nvPr/>
        </p:nvCxnSpPr>
        <p:spPr>
          <a:xfrm flipV="1">
            <a:off x="2635249" y="415392"/>
            <a:ext cx="0" cy="446555"/>
          </a:xfrm>
          <a:prstGeom prst="line">
            <a:avLst/>
          </a:prstGeom>
          <a:ln w="6350">
            <a:solidFill>
              <a:srgbClr val="C3CFDF"/>
            </a:solidFill>
          </a:ln>
        </p:spPr>
        <p:style>
          <a:lnRef idx="2">
            <a:schemeClr val="accent1"/>
          </a:lnRef>
          <a:fillRef idx="0">
            <a:schemeClr val="accent1"/>
          </a:fillRef>
          <a:effectRef idx="1">
            <a:schemeClr val="accent1"/>
          </a:effectRef>
          <a:fontRef idx="minor">
            <a:schemeClr val="tx1"/>
          </a:fontRef>
        </p:style>
      </p:cxnSp>
      <p:sp>
        <p:nvSpPr>
          <p:cNvPr id="4" name="Segnaposto numero diapositiva 3">
            <a:extLst>
              <a:ext uri="{FF2B5EF4-FFF2-40B4-BE49-F238E27FC236}">
                <a16:creationId xmlns:a16="http://schemas.microsoft.com/office/drawing/2014/main" id="{9F0FD5E1-C2D2-7594-964B-1119FFE66555}"/>
              </a:ext>
            </a:extLst>
          </p:cNvPr>
          <p:cNvSpPr>
            <a:spLocks noGrp="1"/>
          </p:cNvSpPr>
          <p:nvPr>
            <p:ph type="sldNum" sz="quarter" idx="12"/>
          </p:nvPr>
        </p:nvSpPr>
        <p:spPr>
          <a:prstGeom prst="rect">
            <a:avLst/>
          </a:prstGeom>
        </p:spPr>
        <p:txBody>
          <a:bodyPr/>
          <a:lstStyle/>
          <a:p>
            <a:fld id="{74623F86-740F-45EC-B389-B5F91DBD60AC}" type="slidenum">
              <a:rPr lang="it-IT" smtClean="0"/>
              <a:t>30</a:t>
            </a:fld>
            <a:endParaRPr lang="it-IT"/>
          </a:p>
        </p:txBody>
      </p:sp>
      <p:sp>
        <p:nvSpPr>
          <p:cNvPr id="5" name="Rettangolo 2">
            <a:extLst>
              <a:ext uri="{FF2B5EF4-FFF2-40B4-BE49-F238E27FC236}">
                <a16:creationId xmlns:a16="http://schemas.microsoft.com/office/drawing/2014/main" id="{9FF0BABA-692C-A121-68B5-DDE538E8E22A}"/>
              </a:ext>
            </a:extLst>
          </p:cNvPr>
          <p:cNvSpPr>
            <a:spLocks noChangeArrowheads="1"/>
          </p:cNvSpPr>
          <p:nvPr/>
        </p:nvSpPr>
        <p:spPr bwMode="auto">
          <a:xfrm>
            <a:off x="533080" y="1188344"/>
            <a:ext cx="11370713"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i="1">
                <a:solidFill>
                  <a:schemeClr val="accent2"/>
                </a:solidFill>
                <a:latin typeface="Verdana" panose="020B0604030504040204" pitchFamily="34" charset="0"/>
                <a:ea typeface="MS Gothic" panose="020B0609070205080204" pitchFamily="49" charset="-128"/>
              </a:defRPr>
            </a:lvl1pPr>
            <a:lvl2pPr>
              <a:defRPr i="1">
                <a:solidFill>
                  <a:schemeClr val="accent2"/>
                </a:solidFill>
                <a:latin typeface="Verdana" panose="020B0604030504040204" pitchFamily="34" charset="0"/>
                <a:ea typeface="MS Gothic" panose="020B0609070205080204" pitchFamily="49" charset="-128"/>
              </a:defRPr>
            </a:lvl2pPr>
            <a:lvl3pPr>
              <a:defRPr i="1">
                <a:solidFill>
                  <a:schemeClr val="accent2"/>
                </a:solidFill>
                <a:latin typeface="Verdana" panose="020B0604030504040204" pitchFamily="34" charset="0"/>
                <a:ea typeface="MS Gothic" panose="020B0609070205080204" pitchFamily="49" charset="-128"/>
              </a:defRPr>
            </a:lvl3pPr>
            <a:lvl4pPr>
              <a:defRPr i="1">
                <a:solidFill>
                  <a:schemeClr val="accent2"/>
                </a:solidFill>
                <a:latin typeface="Verdana" panose="020B0604030504040204" pitchFamily="34" charset="0"/>
                <a:ea typeface="MS Gothic" panose="020B0609070205080204" pitchFamily="49" charset="-128"/>
              </a:defRPr>
            </a:lvl4pPr>
            <a:lvl5pPr>
              <a:defRPr i="1">
                <a:solidFill>
                  <a:schemeClr val="accent2"/>
                </a:solidFill>
                <a:latin typeface="Verdana" panose="020B0604030504040204" pitchFamily="34" charset="0"/>
                <a:ea typeface="MS Gothic" panose="020B0609070205080204" pitchFamily="49" charset="-128"/>
              </a:defRPr>
            </a:lvl5pPr>
            <a:lvl6pPr marL="1536700" indent="-215900" defTabSz="449263" eaLnBrk="0" fontAlgn="base" hangingPunct="0">
              <a:spcBef>
                <a:spcPct val="0"/>
              </a:spcBef>
              <a:spcAft>
                <a:spcPct val="0"/>
              </a:spcAft>
              <a:defRPr i="1">
                <a:solidFill>
                  <a:schemeClr val="accent2"/>
                </a:solidFill>
                <a:latin typeface="Verdana" panose="020B0604030504040204" pitchFamily="34" charset="0"/>
                <a:ea typeface="MS Gothic" panose="020B0609070205080204" pitchFamily="49" charset="-128"/>
              </a:defRPr>
            </a:lvl6pPr>
            <a:lvl7pPr marL="1993900" indent="-215900" defTabSz="449263" eaLnBrk="0" fontAlgn="base" hangingPunct="0">
              <a:spcBef>
                <a:spcPct val="0"/>
              </a:spcBef>
              <a:spcAft>
                <a:spcPct val="0"/>
              </a:spcAft>
              <a:defRPr i="1">
                <a:solidFill>
                  <a:schemeClr val="accent2"/>
                </a:solidFill>
                <a:latin typeface="Verdana" panose="020B0604030504040204" pitchFamily="34" charset="0"/>
                <a:ea typeface="MS Gothic" panose="020B0609070205080204" pitchFamily="49" charset="-128"/>
              </a:defRPr>
            </a:lvl7pPr>
            <a:lvl8pPr marL="2451100" indent="-215900" defTabSz="449263" eaLnBrk="0" fontAlgn="base" hangingPunct="0">
              <a:spcBef>
                <a:spcPct val="0"/>
              </a:spcBef>
              <a:spcAft>
                <a:spcPct val="0"/>
              </a:spcAft>
              <a:defRPr i="1">
                <a:solidFill>
                  <a:schemeClr val="accent2"/>
                </a:solidFill>
                <a:latin typeface="Verdana" panose="020B0604030504040204" pitchFamily="34" charset="0"/>
                <a:ea typeface="MS Gothic" panose="020B0609070205080204" pitchFamily="49" charset="-128"/>
              </a:defRPr>
            </a:lvl8pPr>
            <a:lvl9pPr marL="2908300" indent="-215900" defTabSz="449263" eaLnBrk="0" fontAlgn="base" hangingPunct="0">
              <a:spcBef>
                <a:spcPct val="0"/>
              </a:spcBef>
              <a:spcAft>
                <a:spcPct val="0"/>
              </a:spcAft>
              <a:defRPr i="1">
                <a:solidFill>
                  <a:schemeClr val="accent2"/>
                </a:solidFill>
                <a:latin typeface="Verdana" panose="020B0604030504040204" pitchFamily="34" charset="0"/>
                <a:ea typeface="MS Gothic" panose="020B0609070205080204" pitchFamily="49" charset="-128"/>
              </a:defRPr>
            </a:lvl9pPr>
          </a:lstStyle>
          <a:p>
            <a:pPr algn="just"/>
            <a:r>
              <a:rPr lang="it-IT" altLang="it-IT" sz="1600" b="1" i="0" dirty="0">
                <a:solidFill>
                  <a:srgbClr val="104862"/>
                </a:solidFill>
                <a:latin typeface="Arial" panose="020B0604020202020204" pitchFamily="34" charset="0"/>
                <a:cs typeface="Arial" panose="020B0604020202020204" pitchFamily="34" charset="0"/>
              </a:rPr>
              <a:t>NOTIFICATION:</a:t>
            </a:r>
          </a:p>
          <a:p>
            <a:pPr algn="just"/>
            <a:endParaRPr lang="it-IT" altLang="it-IT" sz="1600" i="0" dirty="0">
              <a:solidFill>
                <a:srgbClr val="104862"/>
              </a:solidFill>
              <a:latin typeface="Arial" panose="020B0604020202020204" pitchFamily="34" charset="0"/>
              <a:cs typeface="Arial" panose="020B0604020202020204" pitchFamily="34" charset="0"/>
            </a:endParaRPr>
          </a:p>
          <a:p>
            <a:pPr algn="just"/>
            <a:r>
              <a:rPr lang="en-US" altLang="it-IT" sz="1600" i="0" dirty="0">
                <a:solidFill>
                  <a:srgbClr val="104862"/>
                </a:solidFill>
                <a:latin typeface="Arial" panose="020B0604020202020204" pitchFamily="34" charset="0"/>
                <a:cs typeface="Arial" panose="020B0604020202020204" pitchFamily="34" charset="0"/>
              </a:rPr>
              <a:t>By reading this document you will be deemed to have understood the statements set out </a:t>
            </a:r>
            <a:r>
              <a:rPr lang="it-IT" altLang="it-IT" sz="1600" i="0" dirty="0" err="1">
                <a:solidFill>
                  <a:srgbClr val="104862"/>
                </a:solidFill>
                <a:latin typeface="Arial" panose="020B0604020202020204" pitchFamily="34" charset="0"/>
                <a:cs typeface="Arial" panose="020B0604020202020204" pitchFamily="34" charset="0"/>
              </a:rPr>
              <a:t>below</a:t>
            </a:r>
            <a:r>
              <a:rPr lang="it-IT" altLang="it-IT" sz="1600" i="0" dirty="0">
                <a:solidFill>
                  <a:srgbClr val="104862"/>
                </a:solidFill>
                <a:latin typeface="Arial" panose="020B0604020202020204" pitchFamily="34" charset="0"/>
                <a:cs typeface="Arial" panose="020B0604020202020204" pitchFamily="34" charset="0"/>
              </a:rPr>
              <a:t>.</a:t>
            </a:r>
          </a:p>
          <a:p>
            <a:pPr marL="0" indent="17463" algn="just"/>
            <a:endParaRPr lang="it-IT" altLang="it-IT" sz="1600" i="0" dirty="0">
              <a:solidFill>
                <a:srgbClr val="104862"/>
              </a:solidFill>
              <a:latin typeface="Arial" panose="020B0604020202020204" pitchFamily="34" charset="0"/>
              <a:cs typeface="Arial" panose="020B0604020202020204" pitchFamily="34" charset="0"/>
            </a:endParaRPr>
          </a:p>
          <a:p>
            <a:pPr marL="0" indent="0" algn="just"/>
            <a:r>
              <a:rPr lang="en-US" altLang="it-IT" sz="1600" i="0" dirty="0">
                <a:solidFill>
                  <a:srgbClr val="104862"/>
                </a:solidFill>
                <a:latin typeface="Arial" panose="020B0604020202020204" pitchFamily="34" charset="0"/>
                <a:cs typeface="Arial" panose="020B0604020202020204" pitchFamily="34" charset="0"/>
              </a:rPr>
              <a:t>This document and the information, statements and opinions contained in the document are solely based on publicly available information.</a:t>
            </a:r>
          </a:p>
          <a:p>
            <a:pPr marL="0" indent="0" algn="just"/>
            <a:endParaRPr lang="en-US" altLang="it-IT" sz="1600" i="0" dirty="0">
              <a:solidFill>
                <a:srgbClr val="104862"/>
              </a:solidFill>
              <a:latin typeface="Arial" panose="020B0604020202020204" pitchFamily="34" charset="0"/>
              <a:cs typeface="Arial" panose="020B0604020202020204" pitchFamily="34" charset="0"/>
            </a:endParaRPr>
          </a:p>
          <a:p>
            <a:pPr marL="0" indent="0" algn="just"/>
            <a:r>
              <a:rPr lang="en-US" altLang="it-IT" sz="1600" i="0" dirty="0">
                <a:solidFill>
                  <a:srgbClr val="104862"/>
                </a:solidFill>
                <a:latin typeface="Arial" panose="020B0604020202020204" pitchFamily="34" charset="0"/>
                <a:cs typeface="Arial" panose="020B0604020202020204" pitchFamily="34" charset="0"/>
              </a:rPr>
              <a:t>This document and the information, statements and opinions contained in the document are intended for information purposes only and do not replace independent professional </a:t>
            </a:r>
            <a:r>
              <a:rPr lang="it-IT" altLang="it-IT" sz="1600" i="0" dirty="0" err="1">
                <a:solidFill>
                  <a:srgbClr val="104862"/>
                </a:solidFill>
                <a:latin typeface="Arial" panose="020B0604020202020204" pitchFamily="34" charset="0"/>
                <a:cs typeface="Arial" panose="020B0604020202020204" pitchFamily="34" charset="0"/>
              </a:rPr>
              <a:t>judgment</a:t>
            </a:r>
            <a:r>
              <a:rPr lang="it-IT" altLang="it-IT" sz="1600" i="0" dirty="0">
                <a:solidFill>
                  <a:srgbClr val="104862"/>
                </a:solidFill>
                <a:latin typeface="Arial" panose="020B0604020202020204" pitchFamily="34" charset="0"/>
                <a:cs typeface="Arial" panose="020B0604020202020204" pitchFamily="34" charset="0"/>
              </a:rPr>
              <a:t>.</a:t>
            </a:r>
          </a:p>
          <a:p>
            <a:pPr algn="just"/>
            <a:endParaRPr lang="it-IT" altLang="it-IT" sz="1600" i="0" dirty="0">
              <a:solidFill>
                <a:srgbClr val="104862"/>
              </a:solidFill>
              <a:latin typeface="Arial" panose="020B0604020202020204" pitchFamily="34" charset="0"/>
              <a:cs typeface="Arial" panose="020B0604020202020204" pitchFamily="34" charset="0"/>
            </a:endParaRPr>
          </a:p>
          <a:p>
            <a:pPr marL="0" indent="0" algn="just"/>
            <a:r>
              <a:rPr lang="en-US" altLang="it-IT" sz="1600" i="0" dirty="0">
                <a:solidFill>
                  <a:srgbClr val="104862"/>
                </a:solidFill>
                <a:latin typeface="Arial" panose="020B0604020202020204" pitchFamily="34" charset="0"/>
                <a:cs typeface="Arial" panose="020B0604020202020204" pitchFamily="34" charset="0"/>
              </a:rPr>
              <a:t>This document and the information, statements and opinions contained in the document do not constitute any solicitation or a public offer under any applicable legislation or an offer to sell or solicitation of an offer to purchase or subscribe for securities or financial instruments or any advice or recommendation with respect to such securities or other </a:t>
            </a:r>
            <a:r>
              <a:rPr lang="it-IT" altLang="it-IT" sz="1600" i="0" dirty="0" err="1">
                <a:solidFill>
                  <a:srgbClr val="104862"/>
                </a:solidFill>
                <a:latin typeface="Arial" panose="020B0604020202020204" pitchFamily="34" charset="0"/>
                <a:cs typeface="Arial" panose="020B0604020202020204" pitchFamily="34" charset="0"/>
              </a:rPr>
              <a:t>financial</a:t>
            </a:r>
            <a:r>
              <a:rPr lang="it-IT" altLang="it-IT" sz="1600" i="0" dirty="0">
                <a:solidFill>
                  <a:srgbClr val="104862"/>
                </a:solidFill>
                <a:latin typeface="Arial" panose="020B0604020202020204" pitchFamily="34" charset="0"/>
                <a:cs typeface="Arial" panose="020B0604020202020204" pitchFamily="34" charset="0"/>
              </a:rPr>
              <a:t> </a:t>
            </a:r>
            <a:r>
              <a:rPr lang="it-IT" altLang="it-IT" sz="1600" i="0" dirty="0" err="1">
                <a:solidFill>
                  <a:srgbClr val="104862"/>
                </a:solidFill>
                <a:latin typeface="Arial" panose="020B0604020202020204" pitchFamily="34" charset="0"/>
                <a:cs typeface="Arial" panose="020B0604020202020204" pitchFamily="34" charset="0"/>
              </a:rPr>
              <a:t>instruments</a:t>
            </a:r>
            <a:r>
              <a:rPr lang="it-IT" altLang="it-IT" sz="1600" i="0" dirty="0">
                <a:solidFill>
                  <a:srgbClr val="104862"/>
                </a:solidFill>
                <a:latin typeface="Arial" panose="020B0604020202020204" pitchFamily="34" charset="0"/>
                <a:cs typeface="Arial" panose="020B0604020202020204" pitchFamily="34" charset="0"/>
              </a:rPr>
              <a:t>.</a:t>
            </a:r>
          </a:p>
          <a:p>
            <a:pPr algn="just"/>
            <a:endParaRPr lang="it-IT" altLang="it-IT" sz="1600" i="0" dirty="0">
              <a:solidFill>
                <a:srgbClr val="104862"/>
              </a:solidFill>
              <a:latin typeface="Arial" panose="020B0604020202020204" pitchFamily="34" charset="0"/>
              <a:cs typeface="Arial" panose="020B0604020202020204" pitchFamily="34" charset="0"/>
            </a:endParaRPr>
          </a:p>
          <a:p>
            <a:pPr marL="0" indent="0" algn="just"/>
            <a:r>
              <a:rPr lang="en-US" altLang="it-IT" sz="1600" i="0" dirty="0">
                <a:solidFill>
                  <a:srgbClr val="104862"/>
                </a:solidFill>
                <a:latin typeface="Arial" panose="020B0604020202020204" pitchFamily="34" charset="0"/>
                <a:cs typeface="Arial" panose="020B0604020202020204" pitchFamily="34" charset="0"/>
              </a:rPr>
              <a:t>Neither the </a:t>
            </a:r>
            <a:r>
              <a:rPr lang="en-US" altLang="it-IT" sz="1600" i="0" dirty="0" err="1">
                <a:solidFill>
                  <a:srgbClr val="104862"/>
                </a:solidFill>
                <a:latin typeface="Arial" panose="020B0604020202020204" pitchFamily="34" charset="0"/>
                <a:cs typeface="Arial" panose="020B0604020202020204" pitchFamily="34" charset="0"/>
              </a:rPr>
              <a:t>Associazione</a:t>
            </a:r>
            <a:r>
              <a:rPr lang="en-US" altLang="it-IT" sz="1600" i="0" dirty="0">
                <a:solidFill>
                  <a:srgbClr val="104862"/>
                </a:solidFill>
                <a:latin typeface="Arial" panose="020B0604020202020204" pitchFamily="34" charset="0"/>
                <a:cs typeface="Arial" panose="020B0604020202020204" pitchFamily="34" charset="0"/>
              </a:rPr>
              <a:t> </a:t>
            </a:r>
            <a:r>
              <a:rPr lang="en-US" altLang="it-IT" sz="1600" i="0" dirty="0" err="1">
                <a:solidFill>
                  <a:srgbClr val="104862"/>
                </a:solidFill>
                <a:latin typeface="Arial" panose="020B0604020202020204" pitchFamily="34" charset="0"/>
                <a:cs typeface="Arial" panose="020B0604020202020204" pitchFamily="34" charset="0"/>
              </a:rPr>
              <a:t>Bancaria</a:t>
            </a:r>
            <a:r>
              <a:rPr lang="en-US" altLang="it-IT" sz="1600" i="0" dirty="0">
                <a:solidFill>
                  <a:srgbClr val="104862"/>
                </a:solidFill>
                <a:latin typeface="Arial" panose="020B0604020202020204" pitchFamily="34" charset="0"/>
                <a:cs typeface="Arial" panose="020B0604020202020204" pitchFamily="34" charset="0"/>
              </a:rPr>
              <a:t> </a:t>
            </a:r>
            <a:r>
              <a:rPr lang="en-US" altLang="it-IT" sz="1600" i="0" dirty="0" err="1">
                <a:solidFill>
                  <a:srgbClr val="104862"/>
                </a:solidFill>
                <a:latin typeface="Arial" panose="020B0604020202020204" pitchFamily="34" charset="0"/>
                <a:cs typeface="Arial" panose="020B0604020202020204" pitchFamily="34" charset="0"/>
              </a:rPr>
              <a:t>Italiana</a:t>
            </a:r>
            <a:r>
              <a:rPr lang="en-US" altLang="it-IT" sz="1600" i="0" dirty="0">
                <a:solidFill>
                  <a:srgbClr val="104862"/>
                </a:solidFill>
                <a:latin typeface="Arial" panose="020B0604020202020204" pitchFamily="34" charset="0"/>
                <a:cs typeface="Arial" panose="020B0604020202020204" pitchFamily="34" charset="0"/>
              </a:rPr>
              <a:t> nor any of its representatives shall accept any liability whatsoever (whether in negligence, tort or otherwise) arising in any way in relation to the statements contained herein or in relation to any loss arising from their use or otherwise arising in connection with this document.</a:t>
            </a:r>
          </a:p>
          <a:p>
            <a:pPr algn="just"/>
            <a:endParaRPr lang="en-US" altLang="it-IT" sz="1600" i="0" dirty="0">
              <a:solidFill>
                <a:srgbClr val="104862"/>
              </a:solidFill>
              <a:latin typeface="Arial" panose="020B0604020202020204" pitchFamily="34" charset="0"/>
              <a:cs typeface="Arial" panose="020B0604020202020204" pitchFamily="34" charset="0"/>
            </a:endParaRPr>
          </a:p>
          <a:p>
            <a:pPr algn="just"/>
            <a:r>
              <a:rPr lang="en-US" altLang="it-IT" sz="1600" i="0" dirty="0">
                <a:solidFill>
                  <a:srgbClr val="104862"/>
                </a:solidFill>
                <a:latin typeface="Arial" panose="020B0604020202020204" pitchFamily="34" charset="0"/>
                <a:cs typeface="Arial" panose="020B0604020202020204" pitchFamily="34" charset="0"/>
              </a:rPr>
              <a:t>Nothing in this document shall be construe as investment, legal, tax or other professional </a:t>
            </a:r>
            <a:r>
              <a:rPr lang="it-IT" altLang="it-IT" sz="1600" i="0" dirty="0" err="1">
                <a:solidFill>
                  <a:srgbClr val="104862"/>
                </a:solidFill>
                <a:latin typeface="Arial" panose="020B0604020202020204" pitchFamily="34" charset="0"/>
                <a:cs typeface="Arial" panose="020B0604020202020204" pitchFamily="34" charset="0"/>
              </a:rPr>
              <a:t>advice</a:t>
            </a:r>
            <a:r>
              <a:rPr lang="it-IT" altLang="it-IT" sz="1600" i="0" dirty="0">
                <a:solidFill>
                  <a:srgbClr val="104862"/>
                </a:solidFill>
                <a:latin typeface="Arial" panose="020B0604020202020204" pitchFamily="34" charset="0"/>
                <a:cs typeface="Arial" panose="020B0604020202020204" pitchFamily="34" charset="0"/>
              </a:rPr>
              <a:t> by ABI.</a:t>
            </a:r>
            <a:endParaRPr lang="en-US" altLang="it-IT" sz="1600" b="1" i="0" dirty="0">
              <a:solidFill>
                <a:srgbClr val="1048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9987577"/>
      </p:ext>
    </p:extLst>
  </p:cSld>
  <p:clrMapOvr>
    <a:masterClrMapping/>
  </p:clrMapOvr>
</p:sld>
</file>

<file path=ppt/theme/theme1.xml><?xml version="1.0" encoding="utf-8"?>
<a:theme xmlns:a="http://schemas.openxmlformats.org/drawingml/2006/main" name="TEMA ABI 202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5147</TotalTime>
  <Words>3023</Words>
  <Application>Microsoft Office PowerPoint</Application>
  <PresentationFormat>Widescreen</PresentationFormat>
  <Paragraphs>291</Paragraphs>
  <Slides>30</Slides>
  <Notes>29</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30</vt:i4>
      </vt:variant>
    </vt:vector>
  </HeadingPairs>
  <TitlesOfParts>
    <vt:vector size="37" baseType="lpstr">
      <vt:lpstr>Aptos</vt:lpstr>
      <vt:lpstr>Arial</vt:lpstr>
      <vt:lpstr>StarSymbol</vt:lpstr>
      <vt:lpstr>Times New Roman</vt:lpstr>
      <vt:lpstr>Verdana</vt:lpstr>
      <vt:lpstr>Wingdings</vt:lpstr>
      <vt:lpstr>TEMA ABI 2025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Barca Stefano</dc:creator>
  <cp:lastModifiedBy>Peppetti Angelo</cp:lastModifiedBy>
  <cp:revision>36</cp:revision>
  <cp:lastPrinted>2024-12-04T08:04:06Z</cp:lastPrinted>
  <dcterms:created xsi:type="dcterms:W3CDTF">2024-11-11T14:08:06Z</dcterms:created>
  <dcterms:modified xsi:type="dcterms:W3CDTF">2025-05-23T10:46:23Z</dcterms:modified>
</cp:coreProperties>
</file>