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60f416f2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60f416f2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360f416f2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360f416f2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google.com/maps/place//data=!4m2!3m1!1s0x132f61a89d7e74ff:0x550377e9ff093633?sa=X&amp;ved=1t:8290&amp;ictx=111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009" y="0"/>
            <a:ext cx="876998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78300" y="3277475"/>
            <a:ext cx="90039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3602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📅 4 giugno 2025 - orario: ⏰ 9:15 – 17:30</a:t>
            </a:r>
            <a:br>
              <a:rPr b="1" lang="it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it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dove: 📍 Sala 1 - Ordine Ingegneri Roma  </a:t>
            </a:r>
            <a:r>
              <a:rPr b="1" lang="it" sz="17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Piazza della Repubblica 59, 00185 Roma</a:t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0" y="0"/>
            <a:ext cx="91440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3602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10:00 – 13:30:  </a:t>
            </a: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Interventi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Alberto Rossi,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Avvocato, Ministero dell'Economia e delle Finanze: “</a:t>
            </a:r>
            <a:r>
              <a:rPr lang="it" sz="1100">
                <a:solidFill>
                  <a:srgbClr val="222222"/>
                </a:solidFill>
                <a:highlight>
                  <a:srgbClr val="FFFFFF"/>
                </a:highlight>
              </a:rPr>
              <a:t>Il contributo pubblico nelle operazioni di PPP e di efficientamento energetico”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Giovanna Ottaviani,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ISTAT, Direzione centrale Contabilità Nazionale, Responsabile Iniziativa Partenariato Pubblico Privato e concessioni pubbliche: "C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lassificazione statistica off balance sheet dei contratti di partenariato pubblico privato in Italia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Antonio Trevisi,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Senatore,</a:t>
            </a: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Esperto Settore Energia: “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Misure legislative a supporto dell'efficienza energetica e Fer”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Francesco Tartaglione,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Programmi Europei: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“New green deal e programmi europei per l'efficientamento energetico delle amministrazioni; casi concreti” 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Ruggero Giannini,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Ordine Ingegneri: “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Contenuti e soggetti coinvolti nella redazione della proposta di PPP, focus sul PFTE semplificato”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Fabio 	Cozzolongo,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Consulente, OAR: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“La centralità della progettazione negli interventi di riqualificazione urbana; dall'esperienza dei bonus ad un maggiore coinvolgimento dei privati”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Livia  Salvini,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Professore ordinario di diritto tributario-LUISS, Avvocato in Roma: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“Conto termico, CER e ruolo dei Comuni”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Pier Paolo Visione,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PPP and Project Finance Expert, anticipazioni del quaderno AIAF -  Associazione Italiana per l'Analisi Finanziaria, dal titolo: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“Progetti di Partenariato Pubblico-Privato (PPP) ‘Off Balance’ per l'Efficientamento Energetico Pubblici (EPC) e il Conto Termico”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Antonello Cozza, Silvio Falcone,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KPMG, “Il ruolo dell’Advisor”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Nadia Pedico,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Responsabile coordinamento commerciale Banca Reale, 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“Il ruolo delle banche” 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Francesco Strigari,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Avvocato Cassazionista,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“Un punto di vista legale nei contratti PPP” 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Carlo Capogrossi Colognesi,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CEO Greenvest E.S.Co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Filippo Ghirelli,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Executive Chairman INFRACORP,  "Net-Zero Infrastructures"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Marco Mari,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Sustainability and Policy Advisor: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"sviluppo sostenibile e strumenti di accountability a garanzia dei processi di PPP"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b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Marco Poggi, </a:t>
            </a:r>
            <a:r>
              <a:rPr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Presidente ARTE - Associazione Reseller e Trader dell'Energia:  </a:t>
            </a:r>
            <a:r>
              <a:rPr i="1" lang="it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“Il ruolo strategico degli operatori indipendenti sul territorio nazionale, veicolo ideale di collaborazione per gli enti locali”</a:t>
            </a:r>
            <a:endParaRPr i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174150" y="168400"/>
            <a:ext cx="8919000" cy="43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000">
                <a:latin typeface="Times New Roman"/>
                <a:ea typeface="Times New Roman"/>
                <a:cs typeface="Times New Roman"/>
                <a:sym typeface="Times New Roman"/>
              </a:rPr>
              <a:t>Tavola rotonda e dibattito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000">
                <a:latin typeface="Times New Roman"/>
                <a:ea typeface="Times New Roman"/>
                <a:cs typeface="Times New Roman"/>
                <a:sym typeface="Times New Roman"/>
              </a:rPr>
              <a:t>“Qualità ed efficienza negli interventi pubblici di efficientamento energetico”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14:30 – 17:30 | Il Ruolo dei Costruttori, Consulenti Tecnici e scelta dei materiali nei Progetti di Efficientamento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b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Interventi</a:t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536025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Domenico Passarella, 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Vice Presidente FederEdilizia: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“Il ruolo strategico del settore edilizio nell’efficientamento energetico”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Fabrizio Mazzenga, 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ANTEL: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“Come superare la carenza di risorse tecniche e materiali nei comuni”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Anna Carulli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, Presidente dell'Istituto Nazionale di Bioarchitettura: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“SFIDE FUTURE: Qualità nel progetto e risanamento in ottemperanza al D.M. CAM”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Annachiara Castagna, 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Product Manager TeamSystem e Presidente di AIDIA Lecco: 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“Importanza della diagnosi energetica in relazione agli obblighi della Direttiva di Efficienza Energetica”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Renato Pasqua,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 Consulente ARC per progetti PPP di efficientamento energetico: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“Strategie Integrate e Supporto ai Comuni” 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Ferruccio Bellati,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 Imprenditore e promotore di rete di imprese: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“L’esperienza di una rete di impresa, tra le quali ESCO, che affronta progetti PPP per l’efficientamento energetico” 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marR="536025" rtl="0" algn="just">
              <a:spcBef>
                <a:spcPts val="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b="1" lang="it" sz="1200">
                <a:latin typeface="Times New Roman"/>
                <a:ea typeface="Times New Roman"/>
                <a:cs typeface="Times New Roman"/>
                <a:sym typeface="Times New Roman"/>
              </a:rPr>
              <a:t>Sindaco - Assessore ai lavori pubblici e urbanistica del Comune di Magliano dei Marsi:</a:t>
            </a:r>
            <a:r>
              <a:rPr lang="it" sz="1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lang="it" sz="1200">
                <a:latin typeface="Times New Roman"/>
                <a:ea typeface="Times New Roman"/>
                <a:cs typeface="Times New Roman"/>
                <a:sym typeface="Times New Roman"/>
              </a:rPr>
              <a:t>“Il punto di vista di una amministrazione nei progetti di efficientamento energetico”</a:t>
            </a:r>
            <a:endParaRPr i="1"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