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49" r:id="rId1"/>
  </p:sldMasterIdLst>
  <p:notesMasterIdLst>
    <p:notesMasterId r:id="rId9"/>
  </p:notesMasterIdLst>
  <p:sldIdLst>
    <p:sldId id="256" r:id="rId2"/>
    <p:sldId id="268" r:id="rId3"/>
    <p:sldId id="263" r:id="rId4"/>
    <p:sldId id="264" r:id="rId5"/>
    <p:sldId id="265" r:id="rId6"/>
    <p:sldId id="266" r:id="rId7"/>
    <p:sldId id="267" r:id="rId8"/>
  </p:sldIdLst>
  <p:sldSz cx="18288000" cy="10287000"/>
  <p:notesSz cx="6858000" cy="9144000"/>
  <p:embeddedFontLst>
    <p:embeddedFont>
      <p:font typeface="Titillium Web" panose="00000500000000000000" pitchFamily="2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B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294621-9D53-4F11-A872-87F17C74A345}" v="292" dt="2025-05-30T11:02:58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15" y="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santoni" userId="1a38f7d39dc5b34d" providerId="LiveId" clId="{80294621-9D53-4F11-A872-87F17C74A345}"/>
    <pc:docChg chg="undo redo custSel addSld modSld sldOrd modMainMaster">
      <pc:chgData name="sara santoni" userId="1a38f7d39dc5b34d" providerId="LiveId" clId="{80294621-9D53-4F11-A872-87F17C74A345}" dt="2025-05-30T11:02:58.518" v="4315" actId="1076"/>
      <pc:docMkLst>
        <pc:docMk/>
      </pc:docMkLst>
      <pc:sldChg chg="addSp delSp modSp mod setBg">
        <pc:chgData name="sara santoni" userId="1a38f7d39dc5b34d" providerId="LiveId" clId="{80294621-9D53-4F11-A872-87F17C74A345}" dt="2025-05-30T10:27:44.509" v="4217" actId="20577"/>
        <pc:sldMkLst>
          <pc:docMk/>
          <pc:sldMk cId="0" sldId="256"/>
        </pc:sldMkLst>
        <pc:spChg chg="add mod">
          <ac:chgData name="sara santoni" userId="1a38f7d39dc5b34d" providerId="LiveId" clId="{80294621-9D53-4F11-A872-87F17C74A345}" dt="2025-05-27T15:28:08.296" v="4186" actId="1076"/>
          <ac:spMkLst>
            <pc:docMk/>
            <pc:sldMk cId="0" sldId="256"/>
            <ac:spMk id="3" creationId="{110FF0E7-F55E-BFAC-E987-F2860CC32C3C}"/>
          </ac:spMkLst>
        </pc:spChg>
        <pc:spChg chg="add mod">
          <ac:chgData name="sara santoni" userId="1a38f7d39dc5b34d" providerId="LiveId" clId="{80294621-9D53-4F11-A872-87F17C74A345}" dt="2025-05-27T14:02:21.559" v="2630" actId="1076"/>
          <ac:spMkLst>
            <pc:docMk/>
            <pc:sldMk cId="0" sldId="256"/>
            <ac:spMk id="4" creationId="{CA6BFF2E-8944-A3D0-FA5F-4093E8589BD5}"/>
          </ac:spMkLst>
        </pc:spChg>
        <pc:spChg chg="add mod">
          <ac:chgData name="sara santoni" userId="1a38f7d39dc5b34d" providerId="LiveId" clId="{80294621-9D53-4F11-A872-87F17C74A345}" dt="2025-05-30T10:27:44.509" v="4217" actId="20577"/>
          <ac:spMkLst>
            <pc:docMk/>
            <pc:sldMk cId="0" sldId="256"/>
            <ac:spMk id="6" creationId="{2A521416-F0DF-BF65-4FE9-A8EF238FDAFC}"/>
          </ac:spMkLst>
        </pc:spChg>
        <pc:spChg chg="add del mod">
          <ac:chgData name="sara santoni" userId="1a38f7d39dc5b34d" providerId="LiveId" clId="{80294621-9D53-4F11-A872-87F17C74A345}" dt="2025-05-27T15:28:19.013" v="4187" actId="1076"/>
          <ac:spMkLst>
            <pc:docMk/>
            <pc:sldMk cId="0" sldId="256"/>
            <ac:spMk id="10" creationId="{00000000-0000-0000-0000-000000000000}"/>
          </ac:spMkLst>
        </pc:spChg>
        <pc:graphicFrameChg chg="add mod modGraphic">
          <ac:chgData name="sara santoni" userId="1a38f7d39dc5b34d" providerId="LiveId" clId="{80294621-9D53-4F11-A872-87F17C74A345}" dt="2025-05-27T13:54:36.850" v="2357" actId="478"/>
          <ac:graphicFrameMkLst>
            <pc:docMk/>
            <pc:sldMk cId="0" sldId="256"/>
            <ac:graphicFrameMk id="20" creationId="{D53A9ABB-1F7C-25A9-3444-76DB0849D4BF}"/>
          </ac:graphicFrameMkLst>
        </pc:graphicFrameChg>
      </pc:sldChg>
      <pc:sldChg chg="addSp delSp modSp mod">
        <pc:chgData name="sara santoni" userId="1a38f7d39dc5b34d" providerId="LiveId" clId="{80294621-9D53-4F11-A872-87F17C74A345}" dt="2025-05-28T09:05:34.940" v="4208" actId="20577"/>
        <pc:sldMkLst>
          <pc:docMk/>
          <pc:sldMk cId="0" sldId="263"/>
        </pc:sldMkLst>
        <pc:spChg chg="mod">
          <ac:chgData name="sara santoni" userId="1a38f7d39dc5b34d" providerId="LiveId" clId="{80294621-9D53-4F11-A872-87F17C74A345}" dt="2025-05-27T10:00:21.216" v="465" actId="1076"/>
          <ac:spMkLst>
            <pc:docMk/>
            <pc:sldMk cId="0" sldId="263"/>
            <ac:spMk id="12" creationId="{472F2956-B067-0942-E6B1-28FA17618B42}"/>
          </ac:spMkLst>
        </pc:spChg>
        <pc:spChg chg="mod">
          <ac:chgData name="sara santoni" userId="1a38f7d39dc5b34d" providerId="LiveId" clId="{80294621-9D53-4F11-A872-87F17C74A345}" dt="2025-05-27T10:00:19.020" v="464" actId="1076"/>
          <ac:spMkLst>
            <pc:docMk/>
            <pc:sldMk cId="0" sldId="263"/>
            <ac:spMk id="13" creationId="{7FF79828-81C5-8DCE-99DD-0478CB135737}"/>
          </ac:spMkLst>
        </pc:spChg>
        <pc:spChg chg="mod">
          <ac:chgData name="sara santoni" userId="1a38f7d39dc5b34d" providerId="LiveId" clId="{80294621-9D53-4F11-A872-87F17C74A345}" dt="2025-05-27T09:19:50.689" v="79" actId="207"/>
          <ac:spMkLst>
            <pc:docMk/>
            <pc:sldMk cId="0" sldId="263"/>
            <ac:spMk id="14" creationId="{9A2AFA30-7F54-2E2F-0E45-5E4A6A722882}"/>
          </ac:spMkLst>
        </pc:spChg>
        <pc:spChg chg="mod">
          <ac:chgData name="sara santoni" userId="1a38f7d39dc5b34d" providerId="LiveId" clId="{80294621-9D53-4F11-A872-87F17C74A345}" dt="2025-05-27T10:00:13.035" v="463" actId="14100"/>
          <ac:spMkLst>
            <pc:docMk/>
            <pc:sldMk cId="0" sldId="263"/>
            <ac:spMk id="15" creationId="{7267CA20-D3FE-0518-27D3-BA99683A4674}"/>
          </ac:spMkLst>
        </pc:spChg>
        <pc:spChg chg="mod">
          <ac:chgData name="sara santoni" userId="1a38f7d39dc5b34d" providerId="LiveId" clId="{80294621-9D53-4F11-A872-87F17C74A345}" dt="2025-05-27T09:19:50.689" v="79" actId="207"/>
          <ac:spMkLst>
            <pc:docMk/>
            <pc:sldMk cId="0" sldId="263"/>
            <ac:spMk id="16" creationId="{BDF7712E-E4E7-6D70-39FC-AE7D81F4C013}"/>
          </ac:spMkLst>
        </pc:spChg>
        <pc:spChg chg="mod">
          <ac:chgData name="sara santoni" userId="1a38f7d39dc5b34d" providerId="LiveId" clId="{80294621-9D53-4F11-A872-87F17C74A345}" dt="2025-05-27T09:22:53.646" v="197" actId="20577"/>
          <ac:spMkLst>
            <pc:docMk/>
            <pc:sldMk cId="0" sldId="263"/>
            <ac:spMk id="17" creationId="{B5938F07-7A4A-2994-7210-0FEE99BDE216}"/>
          </ac:spMkLst>
        </pc:spChg>
        <pc:spChg chg="mod">
          <ac:chgData name="sara santoni" userId="1a38f7d39dc5b34d" providerId="LiveId" clId="{80294621-9D53-4F11-A872-87F17C74A345}" dt="2025-05-27T09:19:50.689" v="79" actId="207"/>
          <ac:spMkLst>
            <pc:docMk/>
            <pc:sldMk cId="0" sldId="263"/>
            <ac:spMk id="18" creationId="{20D59739-5646-AB5F-D431-E51FA6E19FEA}"/>
          </ac:spMkLst>
        </pc:spChg>
        <pc:spChg chg="mod">
          <ac:chgData name="sara santoni" userId="1a38f7d39dc5b34d" providerId="LiveId" clId="{80294621-9D53-4F11-A872-87F17C74A345}" dt="2025-05-27T15:10:06.528" v="3616" actId="20577"/>
          <ac:spMkLst>
            <pc:docMk/>
            <pc:sldMk cId="0" sldId="263"/>
            <ac:spMk id="19" creationId="{5A4F1A05-3604-07B8-7D36-70AD131652DC}"/>
          </ac:spMkLst>
        </pc:spChg>
        <pc:spChg chg="mod">
          <ac:chgData name="sara santoni" userId="1a38f7d39dc5b34d" providerId="LiveId" clId="{80294621-9D53-4F11-A872-87F17C74A345}" dt="2025-05-27T11:27:28.747" v="1481" actId="1076"/>
          <ac:spMkLst>
            <pc:docMk/>
            <pc:sldMk cId="0" sldId="263"/>
            <ac:spMk id="27" creationId="{2A7101B3-C0F3-C311-54AF-4923D07D3EFD}"/>
          </ac:spMkLst>
        </pc:spChg>
        <pc:grpChg chg="add mod">
          <ac:chgData name="sara santoni" userId="1a38f7d39dc5b34d" providerId="LiveId" clId="{80294621-9D53-4F11-A872-87F17C74A345}" dt="2025-05-27T11:32:15.493" v="1507" actId="26606"/>
          <ac:grpSpMkLst>
            <pc:docMk/>
            <pc:sldMk cId="0" sldId="263"/>
            <ac:grpSpMk id="10" creationId="{EAC6DB81-3BD9-8808-7F19-8E4571351C12}"/>
          </ac:grpSpMkLst>
        </pc:grpChg>
        <pc:graphicFrameChg chg="add mod">
          <ac:chgData name="sara santoni" userId="1a38f7d39dc5b34d" providerId="LiveId" clId="{80294621-9D53-4F11-A872-87F17C74A345}" dt="2025-05-28T09:05:34.940" v="4208" actId="20577"/>
          <ac:graphicFrameMkLst>
            <pc:docMk/>
            <pc:sldMk cId="0" sldId="263"/>
            <ac:graphicFrameMk id="32" creationId="{1876982B-6920-0EA6-12A9-C731A0B93401}"/>
          </ac:graphicFrameMkLst>
        </pc:graphicFrameChg>
      </pc:sldChg>
      <pc:sldChg chg="addSp delSp modSp mod">
        <pc:chgData name="sara santoni" userId="1a38f7d39dc5b34d" providerId="LiveId" clId="{80294621-9D53-4F11-A872-87F17C74A345}" dt="2025-05-27T15:29:29.221" v="4194" actId="1076"/>
        <pc:sldMkLst>
          <pc:docMk/>
          <pc:sldMk cId="3740021505" sldId="264"/>
        </pc:sldMkLst>
        <pc:spChg chg="mod">
          <ac:chgData name="sara santoni" userId="1a38f7d39dc5b34d" providerId="LiveId" clId="{80294621-9D53-4F11-A872-87F17C74A345}" dt="2025-05-27T15:10:17.463" v="3620" actId="20577"/>
          <ac:spMkLst>
            <pc:docMk/>
            <pc:sldMk cId="3740021505" sldId="264"/>
            <ac:spMk id="2" creationId="{5F55B003-8554-A899-61A9-890DA580F68C}"/>
          </ac:spMkLst>
        </pc:spChg>
        <pc:spChg chg="add mod">
          <ac:chgData name="sara santoni" userId="1a38f7d39dc5b34d" providerId="LiveId" clId="{80294621-9D53-4F11-A872-87F17C74A345}" dt="2025-05-27T15:19:46.539" v="3711" actId="1076"/>
          <ac:spMkLst>
            <pc:docMk/>
            <pc:sldMk cId="3740021505" sldId="264"/>
            <ac:spMk id="4" creationId="{931095A0-51CD-250D-153D-AABD35D8BC18}"/>
          </ac:spMkLst>
        </pc:spChg>
        <pc:spChg chg="add mod ord">
          <ac:chgData name="sara santoni" userId="1a38f7d39dc5b34d" providerId="LiveId" clId="{80294621-9D53-4F11-A872-87F17C74A345}" dt="2025-05-27T15:19:02.617" v="3699" actId="20577"/>
          <ac:spMkLst>
            <pc:docMk/>
            <pc:sldMk cId="3740021505" sldId="264"/>
            <ac:spMk id="9" creationId="{D38C6995-958C-8856-6243-B2B8731521BB}"/>
          </ac:spMkLst>
        </pc:spChg>
        <pc:spChg chg="add mod">
          <ac:chgData name="sara santoni" userId="1a38f7d39dc5b34d" providerId="LiveId" clId="{80294621-9D53-4F11-A872-87F17C74A345}" dt="2025-05-27T15:11:08.807" v="3624" actId="20577"/>
          <ac:spMkLst>
            <pc:docMk/>
            <pc:sldMk cId="3740021505" sldId="264"/>
            <ac:spMk id="11" creationId="{CA5056B3-11CC-B724-D409-915FCB14966D}"/>
          </ac:spMkLst>
        </pc:spChg>
        <pc:spChg chg="add mod">
          <ac:chgData name="sara santoni" userId="1a38f7d39dc5b34d" providerId="LiveId" clId="{80294621-9D53-4F11-A872-87F17C74A345}" dt="2025-05-27T15:19:09.931" v="3701" actId="20577"/>
          <ac:spMkLst>
            <pc:docMk/>
            <pc:sldMk cId="3740021505" sldId="264"/>
            <ac:spMk id="13" creationId="{FBBF15FD-F795-664C-7857-E52F8FDB0C74}"/>
          </ac:spMkLst>
        </pc:spChg>
        <pc:spChg chg="add mod">
          <ac:chgData name="sara santoni" userId="1a38f7d39dc5b34d" providerId="LiveId" clId="{80294621-9D53-4F11-A872-87F17C74A345}" dt="2025-05-27T15:19:24.948" v="3706" actId="1076"/>
          <ac:spMkLst>
            <pc:docMk/>
            <pc:sldMk cId="3740021505" sldId="264"/>
            <ac:spMk id="15" creationId="{77D126BB-1C1B-E86D-3185-F6D018D406B8}"/>
          </ac:spMkLst>
        </pc:spChg>
        <pc:spChg chg="add mod">
          <ac:chgData name="sara santoni" userId="1a38f7d39dc5b34d" providerId="LiveId" clId="{80294621-9D53-4F11-A872-87F17C74A345}" dt="2025-05-27T15:11:28.091" v="3633" actId="20577"/>
          <ac:spMkLst>
            <pc:docMk/>
            <pc:sldMk cId="3740021505" sldId="264"/>
            <ac:spMk id="17" creationId="{B61FC324-A0D3-A880-BC00-59F010655890}"/>
          </ac:spMkLst>
        </pc:spChg>
        <pc:spChg chg="add mod">
          <ac:chgData name="sara santoni" userId="1a38f7d39dc5b34d" providerId="LiveId" clId="{80294621-9D53-4F11-A872-87F17C74A345}" dt="2025-05-27T15:11:30.734" v="3635" actId="20577"/>
          <ac:spMkLst>
            <pc:docMk/>
            <pc:sldMk cId="3740021505" sldId="264"/>
            <ac:spMk id="18" creationId="{4D0CFDDA-5FF7-4E2A-3A09-3472A405F038}"/>
          </ac:spMkLst>
        </pc:spChg>
        <pc:spChg chg="add mod">
          <ac:chgData name="sara santoni" userId="1a38f7d39dc5b34d" providerId="LiveId" clId="{80294621-9D53-4F11-A872-87F17C74A345}" dt="2025-05-27T15:11:24.306" v="3631" actId="20577"/>
          <ac:spMkLst>
            <pc:docMk/>
            <pc:sldMk cId="3740021505" sldId="264"/>
            <ac:spMk id="20" creationId="{669FCA52-0925-B063-3658-6BF6A1550500}"/>
          </ac:spMkLst>
        </pc:spChg>
        <pc:spChg chg="add mod">
          <ac:chgData name="sara santoni" userId="1a38f7d39dc5b34d" providerId="LiveId" clId="{80294621-9D53-4F11-A872-87F17C74A345}" dt="2025-05-27T15:18:35.827" v="3692" actId="20577"/>
          <ac:spMkLst>
            <pc:docMk/>
            <pc:sldMk cId="3740021505" sldId="264"/>
            <ac:spMk id="21" creationId="{E281BAB0-EA30-0369-376D-7D78687DB46F}"/>
          </ac:spMkLst>
        </pc:spChg>
        <pc:spChg chg="add mod">
          <ac:chgData name="sara santoni" userId="1a38f7d39dc5b34d" providerId="LiveId" clId="{80294621-9D53-4F11-A872-87F17C74A345}" dt="2025-05-27T15:18:43.811" v="3695" actId="20577"/>
          <ac:spMkLst>
            <pc:docMk/>
            <pc:sldMk cId="3740021505" sldId="264"/>
            <ac:spMk id="22" creationId="{6ED79273-8556-4CB2-85B5-6483FE0AA588}"/>
          </ac:spMkLst>
        </pc:spChg>
        <pc:spChg chg="add mod">
          <ac:chgData name="sara santoni" userId="1a38f7d39dc5b34d" providerId="LiveId" clId="{80294621-9D53-4F11-A872-87F17C74A345}" dt="2025-05-27T15:17:52.704" v="3679" actId="20577"/>
          <ac:spMkLst>
            <pc:docMk/>
            <pc:sldMk cId="3740021505" sldId="264"/>
            <ac:spMk id="23" creationId="{77793CA8-6D97-3B6D-D2D3-0460BD0C9638}"/>
          </ac:spMkLst>
        </pc:spChg>
        <pc:spChg chg="add mod">
          <ac:chgData name="sara santoni" userId="1a38f7d39dc5b34d" providerId="LiveId" clId="{80294621-9D53-4F11-A872-87F17C74A345}" dt="2025-05-27T14:48:09.101" v="3326" actId="1076"/>
          <ac:spMkLst>
            <pc:docMk/>
            <pc:sldMk cId="3740021505" sldId="264"/>
            <ac:spMk id="24" creationId="{5A1C7273-9E7E-25A5-08CB-B790E10F6682}"/>
          </ac:spMkLst>
        </pc:spChg>
        <pc:spChg chg="add mod">
          <ac:chgData name="sara santoni" userId="1a38f7d39dc5b34d" providerId="LiveId" clId="{80294621-9D53-4F11-A872-87F17C74A345}" dt="2025-05-27T15:19:34.553" v="3708" actId="1076"/>
          <ac:spMkLst>
            <pc:docMk/>
            <pc:sldMk cId="3740021505" sldId="264"/>
            <ac:spMk id="25" creationId="{FDEEDFC1-1C0C-4957-BDE4-6A641767659D}"/>
          </ac:spMkLst>
        </pc:spChg>
        <pc:spChg chg="add mod">
          <ac:chgData name="sara santoni" userId="1a38f7d39dc5b34d" providerId="LiveId" clId="{80294621-9D53-4F11-A872-87F17C74A345}" dt="2025-05-27T15:29:29.221" v="4194" actId="1076"/>
          <ac:spMkLst>
            <pc:docMk/>
            <pc:sldMk cId="3740021505" sldId="264"/>
            <ac:spMk id="26" creationId="{D5245DB7-7D89-027E-B91E-B31C94548AB1}"/>
          </ac:spMkLst>
        </pc:spChg>
        <pc:spChg chg="add mod">
          <ac:chgData name="sara santoni" userId="1a38f7d39dc5b34d" providerId="LiveId" clId="{80294621-9D53-4F11-A872-87F17C74A345}" dt="2025-05-27T15:28:50.026" v="4191" actId="1076"/>
          <ac:spMkLst>
            <pc:docMk/>
            <pc:sldMk cId="3740021505" sldId="264"/>
            <ac:spMk id="27" creationId="{B34612C7-2F90-F398-05C0-DA6C573748ED}"/>
          </ac:spMkLst>
        </pc:spChg>
        <pc:spChg chg="add mod">
          <ac:chgData name="sara santoni" userId="1a38f7d39dc5b34d" providerId="LiveId" clId="{80294621-9D53-4F11-A872-87F17C74A345}" dt="2025-05-27T15:19:31.086" v="3707" actId="1076"/>
          <ac:spMkLst>
            <pc:docMk/>
            <pc:sldMk cId="3740021505" sldId="264"/>
            <ac:spMk id="28" creationId="{13A86261-DCC1-83F2-CBDB-E0B40CCAA632}"/>
          </ac:spMkLst>
        </pc:spChg>
        <pc:spChg chg="add mod">
          <ac:chgData name="sara santoni" userId="1a38f7d39dc5b34d" providerId="LiveId" clId="{80294621-9D53-4F11-A872-87F17C74A345}" dt="2025-05-27T15:19:38.422" v="3709" actId="14100"/>
          <ac:spMkLst>
            <pc:docMk/>
            <pc:sldMk cId="3740021505" sldId="264"/>
            <ac:spMk id="29" creationId="{F9070782-0E24-5635-2F95-B35B6A682DE9}"/>
          </ac:spMkLst>
        </pc:spChg>
        <pc:spChg chg="add mod">
          <ac:chgData name="sara santoni" userId="1a38f7d39dc5b34d" providerId="LiveId" clId="{80294621-9D53-4F11-A872-87F17C74A345}" dt="2025-05-27T15:28:43.641" v="4190" actId="1076"/>
          <ac:spMkLst>
            <pc:docMk/>
            <pc:sldMk cId="3740021505" sldId="264"/>
            <ac:spMk id="30" creationId="{245CF550-FC19-72C2-80A6-543D9BCB68F1}"/>
          </ac:spMkLst>
        </pc:spChg>
        <pc:picChg chg="mod ord">
          <ac:chgData name="sara santoni" userId="1a38f7d39dc5b34d" providerId="LiveId" clId="{80294621-9D53-4F11-A872-87F17C74A345}" dt="2025-05-27T15:28:59.969" v="4192" actId="1076"/>
          <ac:picMkLst>
            <pc:docMk/>
            <pc:sldMk cId="3740021505" sldId="264"/>
            <ac:picMk id="5" creationId="{51B8202D-C2E4-5C3D-6626-7E5F9FF96C13}"/>
          </ac:picMkLst>
        </pc:picChg>
      </pc:sldChg>
      <pc:sldChg chg="addSp delSp modSp mod">
        <pc:chgData name="sara santoni" userId="1a38f7d39dc5b34d" providerId="LiveId" clId="{80294621-9D53-4F11-A872-87F17C74A345}" dt="2025-05-30T11:02:58.518" v="4315" actId="1076"/>
        <pc:sldMkLst>
          <pc:docMk/>
          <pc:sldMk cId="1140520693" sldId="265"/>
        </pc:sldMkLst>
        <pc:spChg chg="mod">
          <ac:chgData name="sara santoni" userId="1a38f7d39dc5b34d" providerId="LiveId" clId="{80294621-9D53-4F11-A872-87F17C74A345}" dt="2025-05-27T15:26:47.669" v="4093" actId="6549"/>
          <ac:spMkLst>
            <pc:docMk/>
            <pc:sldMk cId="1140520693" sldId="265"/>
            <ac:spMk id="7" creationId="{997215FA-7D24-6CD4-8FBD-07F3A985D679}"/>
          </ac:spMkLst>
        </pc:spChg>
        <pc:spChg chg="mod">
          <ac:chgData name="sara santoni" userId="1a38f7d39dc5b34d" providerId="LiveId" clId="{80294621-9D53-4F11-A872-87F17C74A345}" dt="2025-05-27T10:06:55.113" v="606" actId="1076"/>
          <ac:spMkLst>
            <pc:docMk/>
            <pc:sldMk cId="1140520693" sldId="265"/>
            <ac:spMk id="9" creationId="{4ED3F7EF-F3B4-FA03-E681-F26AED5A4603}"/>
          </ac:spMkLst>
        </pc:spChg>
        <pc:spChg chg="add mod">
          <ac:chgData name="sara santoni" userId="1a38f7d39dc5b34d" providerId="LiveId" clId="{80294621-9D53-4F11-A872-87F17C74A345}" dt="2025-05-27T15:06:01.821" v="3588"/>
          <ac:spMkLst>
            <pc:docMk/>
            <pc:sldMk cId="1140520693" sldId="265"/>
            <ac:spMk id="33" creationId="{041C8BC8-4499-0ED3-B177-266273C85EB4}"/>
          </ac:spMkLst>
        </pc:spChg>
        <pc:spChg chg="add mod">
          <ac:chgData name="sara santoni" userId="1a38f7d39dc5b34d" providerId="LiveId" clId="{80294621-9D53-4F11-A872-87F17C74A345}" dt="2025-05-27T15:24:57.099" v="3884" actId="1076"/>
          <ac:spMkLst>
            <pc:docMk/>
            <pc:sldMk cId="1140520693" sldId="265"/>
            <ac:spMk id="34" creationId="{907499B6-E9A9-F809-204C-74E2A22BD3E6}"/>
          </ac:spMkLst>
        </pc:spChg>
        <pc:spChg chg="add mod">
          <ac:chgData name="sara santoni" userId="1a38f7d39dc5b34d" providerId="LiveId" clId="{80294621-9D53-4F11-A872-87F17C74A345}" dt="2025-05-27T15:26:11.395" v="3893" actId="1076"/>
          <ac:spMkLst>
            <pc:docMk/>
            <pc:sldMk cId="1140520693" sldId="265"/>
            <ac:spMk id="35" creationId="{C91535F8-CA78-0B3C-1C9E-AB30EAB7B2E0}"/>
          </ac:spMkLst>
        </pc:spChg>
        <pc:spChg chg="add mod">
          <ac:chgData name="sara santoni" userId="1a38f7d39dc5b34d" providerId="LiveId" clId="{80294621-9D53-4F11-A872-87F17C74A345}" dt="2025-05-27T15:26:16.408" v="3911" actId="1036"/>
          <ac:spMkLst>
            <pc:docMk/>
            <pc:sldMk cId="1140520693" sldId="265"/>
            <ac:spMk id="36" creationId="{E8E53683-C1AE-E77B-26EC-E8FCADDA12FA}"/>
          </ac:spMkLst>
        </pc:spChg>
        <pc:spChg chg="add mod">
          <ac:chgData name="sara santoni" userId="1a38f7d39dc5b34d" providerId="LiveId" clId="{80294621-9D53-4F11-A872-87F17C74A345}" dt="2025-05-27T15:26:21.413" v="3945" actId="1036"/>
          <ac:spMkLst>
            <pc:docMk/>
            <pc:sldMk cId="1140520693" sldId="265"/>
            <ac:spMk id="37" creationId="{5225CB69-F226-A4B6-36F3-ED840C2A917E}"/>
          </ac:spMkLst>
        </pc:spChg>
        <pc:spChg chg="add mod">
          <ac:chgData name="sara santoni" userId="1a38f7d39dc5b34d" providerId="LiveId" clId="{80294621-9D53-4F11-A872-87F17C74A345}" dt="2025-05-27T15:26:27.979" v="3998" actId="1038"/>
          <ac:spMkLst>
            <pc:docMk/>
            <pc:sldMk cId="1140520693" sldId="265"/>
            <ac:spMk id="38" creationId="{F22E885C-3E12-B304-27F3-9E352FB5C894}"/>
          </ac:spMkLst>
        </pc:spChg>
        <pc:spChg chg="add mod">
          <ac:chgData name="sara santoni" userId="1a38f7d39dc5b34d" providerId="LiveId" clId="{80294621-9D53-4F11-A872-87F17C74A345}" dt="2025-05-27T15:26:39.937" v="4092" actId="1036"/>
          <ac:spMkLst>
            <pc:docMk/>
            <pc:sldMk cId="1140520693" sldId="265"/>
            <ac:spMk id="39" creationId="{32D84C27-2611-CB21-CF42-4EF545519E8F}"/>
          </ac:spMkLst>
        </pc:spChg>
        <pc:picChg chg="add del mod">
          <ac:chgData name="sara santoni" userId="1a38f7d39dc5b34d" providerId="LiveId" clId="{80294621-9D53-4F11-A872-87F17C74A345}" dt="2025-05-30T11:02:50.934" v="4312" actId="478"/>
          <ac:picMkLst>
            <pc:docMk/>
            <pc:sldMk cId="1140520693" sldId="265"/>
            <ac:picMk id="2" creationId="{62156BCE-7846-7AEF-2D1A-F92D6BB17552}"/>
          </ac:picMkLst>
        </pc:picChg>
        <pc:picChg chg="add mod">
          <ac:chgData name="sara santoni" userId="1a38f7d39dc5b34d" providerId="LiveId" clId="{80294621-9D53-4F11-A872-87F17C74A345}" dt="2025-05-30T10:30:32.458" v="4308" actId="1076"/>
          <ac:picMkLst>
            <pc:docMk/>
            <pc:sldMk cId="1140520693" sldId="265"/>
            <ac:picMk id="25" creationId="{C3814923-7694-D912-00EE-4179947BE130}"/>
          </ac:picMkLst>
        </pc:picChg>
        <pc:picChg chg="add mod">
          <ac:chgData name="sara santoni" userId="1a38f7d39dc5b34d" providerId="LiveId" clId="{80294621-9D53-4F11-A872-87F17C74A345}" dt="2025-05-30T10:30:25.398" v="4304" actId="1076"/>
          <ac:picMkLst>
            <pc:docMk/>
            <pc:sldMk cId="1140520693" sldId="265"/>
            <ac:picMk id="26" creationId="{0B856978-9161-8123-4656-7F6D09CDCE07}"/>
          </ac:picMkLst>
        </pc:picChg>
        <pc:picChg chg="add mod">
          <ac:chgData name="sara santoni" userId="1a38f7d39dc5b34d" providerId="LiveId" clId="{80294621-9D53-4F11-A872-87F17C74A345}" dt="2025-05-30T10:30:30.335" v="4307" actId="1076"/>
          <ac:picMkLst>
            <pc:docMk/>
            <pc:sldMk cId="1140520693" sldId="265"/>
            <ac:picMk id="27" creationId="{2DCBED60-5F93-56CB-FEDD-81C58EB44B90}"/>
          </ac:picMkLst>
        </pc:picChg>
        <pc:picChg chg="add mod">
          <ac:chgData name="sara santoni" userId="1a38f7d39dc5b34d" providerId="LiveId" clId="{80294621-9D53-4F11-A872-87F17C74A345}" dt="2025-05-30T10:30:16.802" v="4300" actId="1076"/>
          <ac:picMkLst>
            <pc:docMk/>
            <pc:sldMk cId="1140520693" sldId="265"/>
            <ac:picMk id="28" creationId="{7C6FFFB0-9A0A-1851-0F15-C1D88BEC185A}"/>
          </ac:picMkLst>
        </pc:picChg>
        <pc:picChg chg="add mod">
          <ac:chgData name="sara santoni" userId="1a38f7d39dc5b34d" providerId="LiveId" clId="{80294621-9D53-4F11-A872-87F17C74A345}" dt="2025-05-30T10:30:35.508" v="4309" actId="1076"/>
          <ac:picMkLst>
            <pc:docMk/>
            <pc:sldMk cId="1140520693" sldId="265"/>
            <ac:picMk id="29" creationId="{F72E37D1-EE84-C1A5-DA5A-CE5E6A309B9A}"/>
          </ac:picMkLst>
        </pc:picChg>
        <pc:picChg chg="add mod">
          <ac:chgData name="sara santoni" userId="1a38f7d39dc5b34d" providerId="LiveId" clId="{80294621-9D53-4F11-A872-87F17C74A345}" dt="2025-05-30T10:30:36.682" v="4310" actId="1076"/>
          <ac:picMkLst>
            <pc:docMk/>
            <pc:sldMk cId="1140520693" sldId="265"/>
            <ac:picMk id="30" creationId="{8E585851-4FEF-0755-68F6-AC0C511B0AC4}"/>
          </ac:picMkLst>
        </pc:picChg>
        <pc:picChg chg="add mod">
          <ac:chgData name="sara santoni" userId="1a38f7d39dc5b34d" providerId="LiveId" clId="{80294621-9D53-4F11-A872-87F17C74A345}" dt="2025-05-30T10:30:03.978" v="4293" actId="1076"/>
          <ac:picMkLst>
            <pc:docMk/>
            <pc:sldMk cId="1140520693" sldId="265"/>
            <ac:picMk id="31" creationId="{CCAABF43-6363-A28B-D297-01B8D7BF1948}"/>
          </ac:picMkLst>
        </pc:picChg>
        <pc:picChg chg="add mod">
          <ac:chgData name="sara santoni" userId="1a38f7d39dc5b34d" providerId="LiveId" clId="{80294621-9D53-4F11-A872-87F17C74A345}" dt="2025-05-27T15:06:01.821" v="3588"/>
          <ac:picMkLst>
            <pc:docMk/>
            <pc:sldMk cId="1140520693" sldId="265"/>
            <ac:picMk id="32" creationId="{21C806FC-5321-FDE4-F535-A56BBDC88DB7}"/>
          </ac:picMkLst>
        </pc:picChg>
        <pc:picChg chg="add mod">
          <ac:chgData name="sara santoni" userId="1a38f7d39dc5b34d" providerId="LiveId" clId="{80294621-9D53-4F11-A872-87F17C74A345}" dt="2025-05-30T11:02:58.518" v="4315" actId="1076"/>
          <ac:picMkLst>
            <pc:docMk/>
            <pc:sldMk cId="1140520693" sldId="265"/>
            <ac:picMk id="1026" creationId="{CCBDCB74-498B-E883-1139-86875AB09747}"/>
          </ac:picMkLst>
        </pc:picChg>
      </pc:sldChg>
      <pc:sldChg chg="addSp delSp modSp mod">
        <pc:chgData name="sara santoni" userId="1a38f7d39dc5b34d" providerId="LiveId" clId="{80294621-9D53-4F11-A872-87F17C74A345}" dt="2025-05-30T10:29:03.135" v="4283" actId="1076"/>
        <pc:sldMkLst>
          <pc:docMk/>
          <pc:sldMk cId="2031221513" sldId="266"/>
        </pc:sldMkLst>
        <pc:spChg chg="add mod">
          <ac:chgData name="sara santoni" userId="1a38f7d39dc5b34d" providerId="LiveId" clId="{80294621-9D53-4F11-A872-87F17C74A345}" dt="2025-05-30T10:29:03.135" v="4283" actId="1076"/>
          <ac:spMkLst>
            <pc:docMk/>
            <pc:sldMk cId="2031221513" sldId="266"/>
            <ac:spMk id="3" creationId="{07E7E2BA-FDD4-96B0-4D39-1228CD6E138C}"/>
          </ac:spMkLst>
        </pc:spChg>
        <pc:spChg chg="mod">
          <ac:chgData name="sara santoni" userId="1a38f7d39dc5b34d" providerId="LiveId" clId="{80294621-9D53-4F11-A872-87F17C74A345}" dt="2025-05-30T10:28:53.622" v="4282" actId="20577"/>
          <ac:spMkLst>
            <pc:docMk/>
            <pc:sldMk cId="2031221513" sldId="266"/>
            <ac:spMk id="4" creationId="{62F10775-B1DB-7E2B-8002-C728F1C73A50}"/>
          </ac:spMkLst>
        </pc:spChg>
        <pc:spChg chg="add mod">
          <ac:chgData name="sara santoni" userId="1a38f7d39dc5b34d" providerId="LiveId" clId="{80294621-9D53-4F11-A872-87F17C74A345}" dt="2025-05-27T11:29:22.366" v="1493" actId="1076"/>
          <ac:spMkLst>
            <pc:docMk/>
            <pc:sldMk cId="2031221513" sldId="266"/>
            <ac:spMk id="6" creationId="{D6DA3911-04DC-C146-E21C-87DFC04AF946}"/>
          </ac:spMkLst>
        </pc:spChg>
        <pc:spChg chg="add mod">
          <ac:chgData name="sara santoni" userId="1a38f7d39dc5b34d" providerId="LiveId" clId="{80294621-9D53-4F11-A872-87F17C74A345}" dt="2025-05-27T11:29:45.074" v="1499" actId="1076"/>
          <ac:spMkLst>
            <pc:docMk/>
            <pc:sldMk cId="2031221513" sldId="266"/>
            <ac:spMk id="11" creationId="{428FD997-7168-2D09-A1D8-3515D62FD2ED}"/>
          </ac:spMkLst>
        </pc:spChg>
        <pc:picChg chg="add mod">
          <ac:chgData name="sara santoni" userId="1a38f7d39dc5b34d" providerId="LiveId" clId="{80294621-9D53-4F11-A872-87F17C74A345}" dt="2025-05-27T11:29:42.822" v="1498" actId="1076"/>
          <ac:picMkLst>
            <pc:docMk/>
            <pc:sldMk cId="2031221513" sldId="266"/>
            <ac:picMk id="1026" creationId="{72DA9A29-F88F-F09E-E927-758EA823D091}"/>
          </ac:picMkLst>
        </pc:picChg>
      </pc:sldChg>
      <pc:sldChg chg="addSp delSp modSp add mod ord">
        <pc:chgData name="sara santoni" userId="1a38f7d39dc5b34d" providerId="LiveId" clId="{80294621-9D53-4F11-A872-87F17C74A345}" dt="2025-05-27T12:29:39.169" v="2284" actId="1076"/>
        <pc:sldMkLst>
          <pc:docMk/>
          <pc:sldMk cId="2640803779" sldId="267"/>
        </pc:sldMkLst>
        <pc:spChg chg="add mod">
          <ac:chgData name="sara santoni" userId="1a38f7d39dc5b34d" providerId="LiveId" clId="{80294621-9D53-4F11-A872-87F17C74A345}" dt="2025-05-27T12:28:51.456" v="2239" actId="122"/>
          <ac:spMkLst>
            <pc:docMk/>
            <pc:sldMk cId="2640803779" sldId="267"/>
            <ac:spMk id="2" creationId="{5DBA4389-1566-4453-3BE2-EB24F1C40678}"/>
          </ac:spMkLst>
        </pc:spChg>
        <pc:spChg chg="add mod">
          <ac:chgData name="sara santoni" userId="1a38f7d39dc5b34d" providerId="LiveId" clId="{80294621-9D53-4F11-A872-87F17C74A345}" dt="2025-05-27T12:29:35.944" v="2283" actId="20577"/>
          <ac:spMkLst>
            <pc:docMk/>
            <pc:sldMk cId="2640803779" sldId="267"/>
            <ac:spMk id="3" creationId="{D8B39C14-D6A3-65C5-1F97-EE1286DB85CC}"/>
          </ac:spMkLst>
        </pc:spChg>
        <pc:spChg chg="mod">
          <ac:chgData name="sara santoni" userId="1a38f7d39dc5b34d" providerId="LiveId" clId="{80294621-9D53-4F11-A872-87F17C74A345}" dt="2025-05-27T12:29:39.169" v="2284" actId="1076"/>
          <ac:spMkLst>
            <pc:docMk/>
            <pc:sldMk cId="2640803779" sldId="267"/>
            <ac:spMk id="10" creationId="{40C4924C-88A7-7020-B98F-2082584DE3BC}"/>
          </ac:spMkLst>
        </pc:spChg>
      </pc:sldChg>
      <pc:sldChg chg="addSp delSp modSp new mod ord">
        <pc:chgData name="sara santoni" userId="1a38f7d39dc5b34d" providerId="LiveId" clId="{80294621-9D53-4F11-A872-87F17C74A345}" dt="2025-05-27T15:28:30.157" v="4189" actId="1076"/>
        <pc:sldMkLst>
          <pc:docMk/>
          <pc:sldMk cId="30704034" sldId="268"/>
        </pc:sldMkLst>
        <pc:spChg chg="add mod">
          <ac:chgData name="sara santoni" userId="1a38f7d39dc5b34d" providerId="LiveId" clId="{80294621-9D53-4F11-A872-87F17C74A345}" dt="2025-05-27T14:46:47.846" v="3316" actId="1076"/>
          <ac:spMkLst>
            <pc:docMk/>
            <pc:sldMk cId="30704034" sldId="268"/>
            <ac:spMk id="4" creationId="{DD0A5405-E791-20F9-0532-80405CDD2308}"/>
          </ac:spMkLst>
        </pc:spChg>
        <pc:spChg chg="add mod modCrop">
          <ac:chgData name="sara santoni" userId="1a38f7d39dc5b34d" providerId="LiveId" clId="{80294621-9D53-4F11-A872-87F17C74A345}" dt="2025-05-27T15:25:51.489" v="3890" actId="732"/>
          <ac:spMkLst>
            <pc:docMk/>
            <pc:sldMk cId="30704034" sldId="268"/>
            <ac:spMk id="15" creationId="{3D6FCD12-AFCE-3DAB-91AD-04EF2E473C43}"/>
          </ac:spMkLst>
        </pc:spChg>
        <pc:graphicFrameChg chg="add mod modGraphic">
          <ac:chgData name="sara santoni" userId="1a38f7d39dc5b34d" providerId="LiveId" clId="{80294621-9D53-4F11-A872-87F17C74A345}" dt="2025-05-27T15:28:26.155" v="4188"/>
          <ac:graphicFrameMkLst>
            <pc:docMk/>
            <pc:sldMk cId="30704034" sldId="268"/>
            <ac:graphicFrameMk id="5" creationId="{2C31445D-A62F-6C7B-7C05-314DF6510830}"/>
          </ac:graphicFrameMkLst>
        </pc:graphicFrameChg>
        <pc:picChg chg="add mod">
          <ac:chgData name="sara santoni" userId="1a38f7d39dc5b34d" providerId="LiveId" clId="{80294621-9D53-4F11-A872-87F17C74A345}" dt="2025-05-27T14:26:45.636" v="2784" actId="1076"/>
          <ac:picMkLst>
            <pc:docMk/>
            <pc:sldMk cId="30704034" sldId="268"/>
            <ac:picMk id="8" creationId="{3EF7AFF1-1BE3-C774-F508-0C4BD0EFFE29}"/>
          </ac:picMkLst>
        </pc:picChg>
        <pc:picChg chg="add mod">
          <ac:chgData name="sara santoni" userId="1a38f7d39dc5b34d" providerId="LiveId" clId="{80294621-9D53-4F11-A872-87F17C74A345}" dt="2025-05-27T15:28:30.157" v="4189" actId="1076"/>
          <ac:picMkLst>
            <pc:docMk/>
            <pc:sldMk cId="30704034" sldId="268"/>
            <ac:picMk id="12" creationId="{664419D8-0FBC-A594-B1C2-F683C035ADA2}"/>
          </ac:picMkLst>
        </pc:picChg>
      </pc:sldChg>
      <pc:sldMasterChg chg="setBg">
        <pc:chgData name="sara santoni" userId="1a38f7d39dc5b34d" providerId="LiveId" clId="{80294621-9D53-4F11-A872-87F17C74A345}" dt="2025-05-27T09:13:20.362" v="51"/>
        <pc:sldMasterMkLst>
          <pc:docMk/>
          <pc:sldMasterMk cId="1657359224" sldId="2147483837"/>
        </pc:sldMasterMkLst>
      </pc:sldMaster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6DDE8D-6D8A-46A8-ACC6-433EA4A5B1B1}" type="doc">
      <dgm:prSet loTypeId="urn:microsoft.com/office/officeart/2018/5/layout/IconCircleLabelList" loCatId="icon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6DC4650-9E73-47F1-98AC-74134036D468}" type="pres">
      <dgm:prSet presAssocID="{C56DDE8D-6D8A-46A8-ACC6-433EA4A5B1B1}" presName="root" presStyleCnt="0">
        <dgm:presLayoutVars>
          <dgm:dir/>
          <dgm:resizeHandles val="exact"/>
        </dgm:presLayoutVars>
      </dgm:prSet>
      <dgm:spPr/>
    </dgm:pt>
  </dgm:ptLst>
  <dgm:cxnLst>
    <dgm:cxn modelId="{580F1575-A705-4B74-BFC2-4AEC9A53508E}" type="presOf" srcId="{C56DDE8D-6D8A-46A8-ACC6-433EA4A5B1B1}" destId="{06DC4650-9E73-47F1-98AC-74134036D468}" srcOrd="0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9E49FF-0D8D-4BBD-8B9B-D18682F815AB}" type="doc">
      <dgm:prSet loTypeId="urn:microsoft.com/office/officeart/2018/2/layout/IconLabel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988EF9-5DFD-4D81-97DD-79FC901F053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it-IT" sz="4400" b="1" dirty="0"/>
            <a:t>la più grande Associazione</a:t>
          </a:r>
          <a:r>
            <a:rPr lang="it-IT" sz="3200" b="1" dirty="0"/>
            <a:t> </a:t>
          </a:r>
          <a:endParaRPr lang="en-US" sz="3200" dirty="0"/>
        </a:p>
      </dgm:t>
    </dgm:pt>
    <dgm:pt modelId="{ABC37061-040B-4CCE-AB35-1FB5AD370CEF}" type="parTrans" cxnId="{BC7E1EB0-0E66-4420-A2A4-1EC5BCE1093D}">
      <dgm:prSet/>
      <dgm:spPr/>
      <dgm:t>
        <a:bodyPr/>
        <a:lstStyle/>
        <a:p>
          <a:endParaRPr lang="en-US"/>
        </a:p>
      </dgm:t>
    </dgm:pt>
    <dgm:pt modelId="{E120596D-9D7F-46C8-A84C-48CAA9CE983D}" type="sibTrans" cxnId="{BC7E1EB0-0E66-4420-A2A4-1EC5BCE1093D}">
      <dgm:prSet/>
      <dgm:spPr/>
      <dgm:t>
        <a:bodyPr/>
        <a:lstStyle/>
        <a:p>
          <a:endParaRPr lang="en-US"/>
        </a:p>
      </dgm:t>
    </dgm:pt>
    <dgm:pt modelId="{AFB3C907-6529-4133-9BA2-03BDB6E9612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400" b="1" dirty="0"/>
            <a:t>di resellers e traders</a:t>
          </a:r>
          <a:endParaRPr lang="en-US" sz="4400" dirty="0"/>
        </a:p>
      </dgm:t>
    </dgm:pt>
    <dgm:pt modelId="{B9326084-F767-43B3-AB1A-F94E1F41A2ED}" type="parTrans" cxnId="{16EBB4D9-E2DD-4DB7-A5FF-7038042BCEE4}">
      <dgm:prSet/>
      <dgm:spPr/>
      <dgm:t>
        <a:bodyPr/>
        <a:lstStyle/>
        <a:p>
          <a:endParaRPr lang="en-US"/>
        </a:p>
      </dgm:t>
    </dgm:pt>
    <dgm:pt modelId="{34515146-DDAC-4DAE-9227-54B588C674FC}" type="sibTrans" cxnId="{16EBB4D9-E2DD-4DB7-A5FF-7038042BCEE4}">
      <dgm:prSet/>
      <dgm:spPr/>
      <dgm:t>
        <a:bodyPr/>
        <a:lstStyle/>
        <a:p>
          <a:endParaRPr lang="en-US"/>
        </a:p>
      </dgm:t>
    </dgm:pt>
    <dgm:pt modelId="{02B6B3BE-CB57-4AB2-962B-2E2E744022A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4400" b="1" dirty="0"/>
            <a:t>di </a:t>
          </a:r>
          <a:r>
            <a:rPr lang="it-IT" sz="4400" b="1" noProof="0" dirty="0"/>
            <a:t>energia, gas ed efficienza energetica</a:t>
          </a:r>
          <a:endParaRPr lang="en-US" sz="4400" dirty="0"/>
        </a:p>
      </dgm:t>
    </dgm:pt>
    <dgm:pt modelId="{BA65D812-FC29-4CEE-A39D-06E8D9BCBB14}" type="parTrans" cxnId="{93BAD984-02A1-4F4A-8254-4771935C0B69}">
      <dgm:prSet/>
      <dgm:spPr/>
      <dgm:t>
        <a:bodyPr/>
        <a:lstStyle/>
        <a:p>
          <a:endParaRPr lang="en-US"/>
        </a:p>
      </dgm:t>
    </dgm:pt>
    <dgm:pt modelId="{D378454B-6C23-4B81-A3CB-F3BB6260EBA6}" type="sibTrans" cxnId="{93BAD984-02A1-4F4A-8254-4771935C0B69}">
      <dgm:prSet/>
      <dgm:spPr/>
      <dgm:t>
        <a:bodyPr/>
        <a:lstStyle/>
        <a:p>
          <a:endParaRPr lang="en-US"/>
        </a:p>
      </dgm:t>
    </dgm:pt>
    <dgm:pt modelId="{EF6B3F3C-EA5B-42D6-9EF2-2A33BE753935}" type="pres">
      <dgm:prSet presAssocID="{DB9E49FF-0D8D-4BBD-8B9B-D18682F815AB}" presName="root" presStyleCnt="0">
        <dgm:presLayoutVars>
          <dgm:dir/>
          <dgm:resizeHandles val="exact"/>
        </dgm:presLayoutVars>
      </dgm:prSet>
      <dgm:spPr/>
    </dgm:pt>
    <dgm:pt modelId="{F30A8324-6AD2-4B6E-9593-0CA227F35FE0}" type="pres">
      <dgm:prSet presAssocID="{C8988EF9-5DFD-4D81-97DD-79FC901F053C}" presName="compNode" presStyleCnt="0"/>
      <dgm:spPr/>
    </dgm:pt>
    <dgm:pt modelId="{7B33B82F-9C09-47C3-8880-7CAC710681C3}" type="pres">
      <dgm:prSet presAssocID="{C8988EF9-5DFD-4D81-97DD-79FC901F053C}" presName="iconRect" presStyleLbl="node1" presStyleIdx="0" presStyleCnt="3" custLinFactX="278976" custLinFactNeighborX="300000" custLinFactNeighborY="50790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solidFill>
            <a:schemeClr val="bg1"/>
          </a:solidFill>
        </a:ln>
      </dgm:spPr>
    </dgm:pt>
    <dgm:pt modelId="{EAF77882-8CFD-430C-A82E-CF3D95F46F51}" type="pres">
      <dgm:prSet presAssocID="{C8988EF9-5DFD-4D81-97DD-79FC901F053C}" presName="spaceRect" presStyleCnt="0"/>
      <dgm:spPr/>
    </dgm:pt>
    <dgm:pt modelId="{269480F0-AC37-46AD-BA3F-2866F62A727F}" type="pres">
      <dgm:prSet presAssocID="{C8988EF9-5DFD-4D81-97DD-79FC901F053C}" presName="textRect" presStyleLbl="revTx" presStyleIdx="0" presStyleCnt="3" custLinFactNeighborX="1700" custLinFactNeighborY="72578">
        <dgm:presLayoutVars>
          <dgm:chMax val="1"/>
          <dgm:chPref val="1"/>
        </dgm:presLayoutVars>
      </dgm:prSet>
      <dgm:spPr/>
    </dgm:pt>
    <dgm:pt modelId="{6FF00EB1-ACA8-4FDE-92FD-E6A8E7EF7EE7}" type="pres">
      <dgm:prSet presAssocID="{E120596D-9D7F-46C8-A84C-48CAA9CE983D}" presName="sibTrans" presStyleCnt="0"/>
      <dgm:spPr/>
    </dgm:pt>
    <dgm:pt modelId="{AEDEB851-8DC9-486E-809E-3BD7FF8D1C51}" type="pres">
      <dgm:prSet presAssocID="{AFB3C907-6529-4133-9BA2-03BDB6E9612B}" presName="compNode" presStyleCnt="0"/>
      <dgm:spPr/>
    </dgm:pt>
    <dgm:pt modelId="{163C7DC8-59A9-4E37-959B-F9B077EA8F18}" type="pres">
      <dgm:prSet presAssocID="{AFB3C907-6529-4133-9BA2-03BDB6E9612B}" presName="iconRect" presStyleLbl="node1" presStyleIdx="1" presStyleCnt="3" custScaleX="145580" custScaleY="130648" custLinFactNeighborX="9578" custLinFactNeighborY="84616"/>
      <dgm:spPr>
        <a:solidFill>
          <a:schemeClr val="bg1"/>
        </a:solidFill>
        <a:ln>
          <a:solidFill>
            <a:schemeClr val="bg1"/>
          </a:solidFill>
        </a:ln>
      </dgm:spPr>
    </dgm:pt>
    <dgm:pt modelId="{ABA944CF-157B-4618-B084-2BE7778BA4D7}" type="pres">
      <dgm:prSet presAssocID="{AFB3C907-6529-4133-9BA2-03BDB6E9612B}" presName="spaceRect" presStyleCnt="0"/>
      <dgm:spPr/>
    </dgm:pt>
    <dgm:pt modelId="{7AFD831C-DADA-41A2-9D5B-65CE8A366545}" type="pres">
      <dgm:prSet presAssocID="{AFB3C907-6529-4133-9BA2-03BDB6E9612B}" presName="textRect" presStyleLbl="revTx" presStyleIdx="1" presStyleCnt="3" custLinFactNeighborX="7216" custLinFactNeighborY="60786">
        <dgm:presLayoutVars>
          <dgm:chMax val="1"/>
          <dgm:chPref val="1"/>
        </dgm:presLayoutVars>
      </dgm:prSet>
      <dgm:spPr/>
    </dgm:pt>
    <dgm:pt modelId="{ABAC5415-BF50-4EA3-9932-824B6BE5F284}" type="pres">
      <dgm:prSet presAssocID="{34515146-DDAC-4DAE-9227-54B588C674FC}" presName="sibTrans" presStyleCnt="0"/>
      <dgm:spPr/>
    </dgm:pt>
    <dgm:pt modelId="{C727693D-EE2B-4420-921C-6CEFF28FB404}" type="pres">
      <dgm:prSet presAssocID="{02B6B3BE-CB57-4AB2-962B-2E2E744022A9}" presName="compNode" presStyleCnt="0"/>
      <dgm:spPr/>
    </dgm:pt>
    <dgm:pt modelId="{474F8B09-A0AD-4233-93ED-F07A5A1E873C}" type="pres">
      <dgm:prSet presAssocID="{02B6B3BE-CB57-4AB2-962B-2E2E744022A9}" presName="iconRect" presStyleLbl="node1" presStyleIdx="2" presStyleCnt="3" custScaleX="133213" custScaleY="105787" custLinFactNeighborX="71754" custLinFactNeighborY="-79141"/>
      <dgm:spPr>
        <a:solidFill>
          <a:schemeClr val="bg1"/>
        </a:solidFill>
        <a:ln>
          <a:solidFill>
            <a:schemeClr val="bg1"/>
          </a:solidFill>
        </a:ln>
      </dgm:spPr>
    </dgm:pt>
    <dgm:pt modelId="{67A9DF3F-77B8-4CE3-A5CC-3A70EE120B75}" type="pres">
      <dgm:prSet presAssocID="{02B6B3BE-CB57-4AB2-962B-2E2E744022A9}" presName="spaceRect" presStyleCnt="0"/>
      <dgm:spPr/>
    </dgm:pt>
    <dgm:pt modelId="{063228D5-81C7-4A01-833B-E9A8B0F65072}" type="pres">
      <dgm:prSet presAssocID="{02B6B3BE-CB57-4AB2-962B-2E2E744022A9}" presName="textRect" presStyleLbl="revTx" presStyleIdx="2" presStyleCnt="3" custScaleX="149201" custScaleY="131924" custLinFactNeighborX="13216" custLinFactNeighborY="76896">
        <dgm:presLayoutVars>
          <dgm:chMax val="1"/>
          <dgm:chPref val="1"/>
        </dgm:presLayoutVars>
      </dgm:prSet>
      <dgm:spPr/>
    </dgm:pt>
  </dgm:ptLst>
  <dgm:cxnLst>
    <dgm:cxn modelId="{F689190D-1082-4527-A087-8D1F1ED483B2}" type="presOf" srcId="{02B6B3BE-CB57-4AB2-962B-2E2E744022A9}" destId="{063228D5-81C7-4A01-833B-E9A8B0F65072}" srcOrd="0" destOrd="0" presId="urn:microsoft.com/office/officeart/2018/2/layout/IconLabelList"/>
    <dgm:cxn modelId="{0BF4441D-925D-45D4-A590-64A8B749641C}" type="presOf" srcId="{DB9E49FF-0D8D-4BBD-8B9B-D18682F815AB}" destId="{EF6B3F3C-EA5B-42D6-9EF2-2A33BE753935}" srcOrd="0" destOrd="0" presId="urn:microsoft.com/office/officeart/2018/2/layout/IconLabelList"/>
    <dgm:cxn modelId="{93BAD984-02A1-4F4A-8254-4771935C0B69}" srcId="{DB9E49FF-0D8D-4BBD-8B9B-D18682F815AB}" destId="{02B6B3BE-CB57-4AB2-962B-2E2E744022A9}" srcOrd="2" destOrd="0" parTransId="{BA65D812-FC29-4CEE-A39D-06E8D9BCBB14}" sibTransId="{D378454B-6C23-4B81-A3CB-F3BB6260EBA6}"/>
    <dgm:cxn modelId="{0971C59D-DF8A-42D8-8CDE-B1C6B57A7B0E}" type="presOf" srcId="{AFB3C907-6529-4133-9BA2-03BDB6E9612B}" destId="{7AFD831C-DADA-41A2-9D5B-65CE8A366545}" srcOrd="0" destOrd="0" presId="urn:microsoft.com/office/officeart/2018/2/layout/IconLabelList"/>
    <dgm:cxn modelId="{BC7E1EB0-0E66-4420-A2A4-1EC5BCE1093D}" srcId="{DB9E49FF-0D8D-4BBD-8B9B-D18682F815AB}" destId="{C8988EF9-5DFD-4D81-97DD-79FC901F053C}" srcOrd="0" destOrd="0" parTransId="{ABC37061-040B-4CCE-AB35-1FB5AD370CEF}" sibTransId="{E120596D-9D7F-46C8-A84C-48CAA9CE983D}"/>
    <dgm:cxn modelId="{623F1FBA-7311-46FC-88CF-71A245189BC2}" type="presOf" srcId="{C8988EF9-5DFD-4D81-97DD-79FC901F053C}" destId="{269480F0-AC37-46AD-BA3F-2866F62A727F}" srcOrd="0" destOrd="0" presId="urn:microsoft.com/office/officeart/2018/2/layout/IconLabelList"/>
    <dgm:cxn modelId="{16EBB4D9-E2DD-4DB7-A5FF-7038042BCEE4}" srcId="{DB9E49FF-0D8D-4BBD-8B9B-D18682F815AB}" destId="{AFB3C907-6529-4133-9BA2-03BDB6E9612B}" srcOrd="1" destOrd="0" parTransId="{B9326084-F767-43B3-AB1A-F94E1F41A2ED}" sibTransId="{34515146-DDAC-4DAE-9227-54B588C674FC}"/>
    <dgm:cxn modelId="{17BD874A-06CC-4917-86D4-AC59720EA850}" type="presParOf" srcId="{EF6B3F3C-EA5B-42D6-9EF2-2A33BE753935}" destId="{F30A8324-6AD2-4B6E-9593-0CA227F35FE0}" srcOrd="0" destOrd="0" presId="urn:microsoft.com/office/officeart/2018/2/layout/IconLabelList"/>
    <dgm:cxn modelId="{28A38771-FB46-4275-A318-00EE68FBED21}" type="presParOf" srcId="{F30A8324-6AD2-4B6E-9593-0CA227F35FE0}" destId="{7B33B82F-9C09-47C3-8880-7CAC710681C3}" srcOrd="0" destOrd="0" presId="urn:microsoft.com/office/officeart/2018/2/layout/IconLabelList"/>
    <dgm:cxn modelId="{9DDD6628-2989-4C2F-B6D1-E97C0FE9F95C}" type="presParOf" srcId="{F30A8324-6AD2-4B6E-9593-0CA227F35FE0}" destId="{EAF77882-8CFD-430C-A82E-CF3D95F46F51}" srcOrd="1" destOrd="0" presId="urn:microsoft.com/office/officeart/2018/2/layout/IconLabelList"/>
    <dgm:cxn modelId="{E266BDA4-F0FE-40D2-B022-A09FB5CDD1DB}" type="presParOf" srcId="{F30A8324-6AD2-4B6E-9593-0CA227F35FE0}" destId="{269480F0-AC37-46AD-BA3F-2866F62A727F}" srcOrd="2" destOrd="0" presId="urn:microsoft.com/office/officeart/2018/2/layout/IconLabelList"/>
    <dgm:cxn modelId="{F0D9E9EA-FBEC-4D88-8763-564C8F99F6F6}" type="presParOf" srcId="{EF6B3F3C-EA5B-42D6-9EF2-2A33BE753935}" destId="{6FF00EB1-ACA8-4FDE-92FD-E6A8E7EF7EE7}" srcOrd="1" destOrd="0" presId="urn:microsoft.com/office/officeart/2018/2/layout/IconLabelList"/>
    <dgm:cxn modelId="{9BBCC124-6400-4845-A478-1685DF38F78F}" type="presParOf" srcId="{EF6B3F3C-EA5B-42D6-9EF2-2A33BE753935}" destId="{AEDEB851-8DC9-486E-809E-3BD7FF8D1C51}" srcOrd="2" destOrd="0" presId="urn:microsoft.com/office/officeart/2018/2/layout/IconLabelList"/>
    <dgm:cxn modelId="{B0AB4D2C-3B2C-4F23-B190-795C770CDEC4}" type="presParOf" srcId="{AEDEB851-8DC9-486E-809E-3BD7FF8D1C51}" destId="{163C7DC8-59A9-4E37-959B-F9B077EA8F18}" srcOrd="0" destOrd="0" presId="urn:microsoft.com/office/officeart/2018/2/layout/IconLabelList"/>
    <dgm:cxn modelId="{A2778B36-D379-4316-A260-BDAA29356799}" type="presParOf" srcId="{AEDEB851-8DC9-486E-809E-3BD7FF8D1C51}" destId="{ABA944CF-157B-4618-B084-2BE7778BA4D7}" srcOrd="1" destOrd="0" presId="urn:microsoft.com/office/officeart/2018/2/layout/IconLabelList"/>
    <dgm:cxn modelId="{7855866D-6E4B-4944-92FF-3E56C9AEE0E0}" type="presParOf" srcId="{AEDEB851-8DC9-486E-809E-3BD7FF8D1C51}" destId="{7AFD831C-DADA-41A2-9D5B-65CE8A366545}" srcOrd="2" destOrd="0" presId="urn:microsoft.com/office/officeart/2018/2/layout/IconLabelList"/>
    <dgm:cxn modelId="{1B88DB7C-A137-46B1-A8E1-2B34A900C6DC}" type="presParOf" srcId="{EF6B3F3C-EA5B-42D6-9EF2-2A33BE753935}" destId="{ABAC5415-BF50-4EA3-9932-824B6BE5F284}" srcOrd="3" destOrd="0" presId="urn:microsoft.com/office/officeart/2018/2/layout/IconLabelList"/>
    <dgm:cxn modelId="{DB0E985C-9A4A-4E0E-9806-CD220B205B60}" type="presParOf" srcId="{EF6B3F3C-EA5B-42D6-9EF2-2A33BE753935}" destId="{C727693D-EE2B-4420-921C-6CEFF28FB404}" srcOrd="4" destOrd="0" presId="urn:microsoft.com/office/officeart/2018/2/layout/IconLabelList"/>
    <dgm:cxn modelId="{B437DEB8-E42C-4F24-895B-65191F89605C}" type="presParOf" srcId="{C727693D-EE2B-4420-921C-6CEFF28FB404}" destId="{474F8B09-A0AD-4233-93ED-F07A5A1E873C}" srcOrd="0" destOrd="0" presId="urn:microsoft.com/office/officeart/2018/2/layout/IconLabelList"/>
    <dgm:cxn modelId="{119C1471-7EFA-4D14-9230-F0AC6E680F24}" type="presParOf" srcId="{C727693D-EE2B-4420-921C-6CEFF28FB404}" destId="{67A9DF3F-77B8-4CE3-A5CC-3A70EE120B75}" srcOrd="1" destOrd="0" presId="urn:microsoft.com/office/officeart/2018/2/layout/IconLabelList"/>
    <dgm:cxn modelId="{D015BF94-3062-4047-9487-677CA27F9175}" type="presParOf" srcId="{C727693D-EE2B-4420-921C-6CEFF28FB404}" destId="{063228D5-81C7-4A01-833B-E9A8B0F6507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AC424E-03E4-4134-AEAB-925B10D1B36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AFC150-6883-46C2-93C8-E51C7184B198}">
      <dgm:prSet/>
      <dgm:spPr/>
      <dgm:t>
        <a:bodyPr/>
        <a:lstStyle/>
        <a:p>
          <a:r>
            <a:rPr lang="it-IT"/>
            <a:t>A.R.T.E. sviluppa il mercato e la concorrenza del settore energetico</a:t>
          </a:r>
          <a:endParaRPr lang="en-US"/>
        </a:p>
      </dgm:t>
    </dgm:pt>
    <dgm:pt modelId="{BE83CCAD-445B-49C9-BA36-40C8566EBAA0}" type="parTrans" cxnId="{581D21F6-7B61-4D70-8F0F-91DAAA69B289}">
      <dgm:prSet/>
      <dgm:spPr/>
      <dgm:t>
        <a:bodyPr/>
        <a:lstStyle/>
        <a:p>
          <a:endParaRPr lang="en-US"/>
        </a:p>
      </dgm:t>
    </dgm:pt>
    <dgm:pt modelId="{79A15990-A8FC-43FF-8540-9540E325B383}" type="sibTrans" cxnId="{581D21F6-7B61-4D70-8F0F-91DAAA69B289}">
      <dgm:prSet/>
      <dgm:spPr/>
      <dgm:t>
        <a:bodyPr/>
        <a:lstStyle/>
        <a:p>
          <a:endParaRPr lang="en-US"/>
        </a:p>
      </dgm:t>
    </dgm:pt>
    <dgm:pt modelId="{5EAEC41C-BCFD-4D87-8DA6-964ABE097DC3}">
      <dgm:prSet/>
      <dgm:spPr/>
      <dgm:t>
        <a:bodyPr/>
        <a:lstStyle/>
        <a:p>
          <a:r>
            <a:rPr lang="it-IT" dirty="0"/>
            <a:t>attraverso commercializzazione e vendita di energia elettrica e gas e diffusione di tecnologie per l'efficienza energetica</a:t>
          </a:r>
          <a:endParaRPr lang="en-US" dirty="0"/>
        </a:p>
      </dgm:t>
    </dgm:pt>
    <dgm:pt modelId="{73620E64-BA56-4E6A-B31E-3934875AF240}" type="parTrans" cxnId="{4CBD7CFE-3FBD-42A6-902C-AF18E344E552}">
      <dgm:prSet/>
      <dgm:spPr/>
      <dgm:t>
        <a:bodyPr/>
        <a:lstStyle/>
        <a:p>
          <a:endParaRPr lang="en-US"/>
        </a:p>
      </dgm:t>
    </dgm:pt>
    <dgm:pt modelId="{64E3D37B-7F0F-4103-AD6D-1AFF27B7C9FB}" type="sibTrans" cxnId="{4CBD7CFE-3FBD-42A6-902C-AF18E344E552}">
      <dgm:prSet/>
      <dgm:spPr/>
      <dgm:t>
        <a:bodyPr/>
        <a:lstStyle/>
        <a:p>
          <a:endParaRPr lang="en-US"/>
        </a:p>
      </dgm:t>
    </dgm:pt>
    <dgm:pt modelId="{2F3C095C-8258-4530-8477-5A1F176781DF}">
      <dgm:prSet/>
      <dgm:spPr/>
      <dgm:t>
        <a:bodyPr/>
        <a:lstStyle/>
        <a:p>
          <a:r>
            <a:rPr lang="it-IT"/>
            <a:t>E’ volontà dell’associazione partecipare all'elaborazione delle politiche pubbliche nel settore energetico in modo trasparente ed indipendente</a:t>
          </a:r>
          <a:endParaRPr lang="en-US"/>
        </a:p>
      </dgm:t>
    </dgm:pt>
    <dgm:pt modelId="{45DAE8F3-11D5-432E-B324-254C0B4E6818}" type="parTrans" cxnId="{48D23D3A-696C-49E5-A4E6-70B2C097E008}">
      <dgm:prSet/>
      <dgm:spPr/>
      <dgm:t>
        <a:bodyPr/>
        <a:lstStyle/>
        <a:p>
          <a:endParaRPr lang="en-US"/>
        </a:p>
      </dgm:t>
    </dgm:pt>
    <dgm:pt modelId="{D8100560-6A5F-4D24-A236-1E16DCDF9D03}" type="sibTrans" cxnId="{48D23D3A-696C-49E5-A4E6-70B2C097E008}">
      <dgm:prSet/>
      <dgm:spPr/>
      <dgm:t>
        <a:bodyPr/>
        <a:lstStyle/>
        <a:p>
          <a:endParaRPr lang="en-US"/>
        </a:p>
      </dgm:t>
    </dgm:pt>
    <dgm:pt modelId="{6238D977-A0E7-4B47-A531-0ED21BEF0FAA}" type="pres">
      <dgm:prSet presAssocID="{22AC424E-03E4-4134-AEAB-925B10D1B36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F38B51-6D26-4B1D-A0F7-C54B5E3A4980}" type="pres">
      <dgm:prSet presAssocID="{1CAFC150-6883-46C2-93C8-E51C7184B198}" presName="hierRoot1" presStyleCnt="0"/>
      <dgm:spPr/>
    </dgm:pt>
    <dgm:pt modelId="{E7FD608C-79D8-4948-87CC-215CCAB89FB1}" type="pres">
      <dgm:prSet presAssocID="{1CAFC150-6883-46C2-93C8-E51C7184B198}" presName="composite" presStyleCnt="0"/>
      <dgm:spPr/>
    </dgm:pt>
    <dgm:pt modelId="{91F115C7-7C6F-4631-A5F2-C2C2DAB00FDC}" type="pres">
      <dgm:prSet presAssocID="{1CAFC150-6883-46C2-93C8-E51C7184B198}" presName="background" presStyleLbl="node0" presStyleIdx="0" presStyleCnt="3"/>
      <dgm:spPr>
        <a:solidFill>
          <a:srgbClr val="63BDC1"/>
        </a:solidFill>
      </dgm:spPr>
    </dgm:pt>
    <dgm:pt modelId="{DB42C82C-3F42-4D4F-A32E-80ED3E1D0F9E}" type="pres">
      <dgm:prSet presAssocID="{1CAFC150-6883-46C2-93C8-E51C7184B198}" presName="text" presStyleLbl="fgAcc0" presStyleIdx="0" presStyleCnt="3" custScaleX="90725" custScaleY="86318">
        <dgm:presLayoutVars>
          <dgm:chPref val="3"/>
        </dgm:presLayoutVars>
      </dgm:prSet>
      <dgm:spPr/>
    </dgm:pt>
    <dgm:pt modelId="{C35D6A96-6E06-4FE0-808D-F84631F133A8}" type="pres">
      <dgm:prSet presAssocID="{1CAFC150-6883-46C2-93C8-E51C7184B198}" presName="hierChild2" presStyleCnt="0"/>
      <dgm:spPr/>
    </dgm:pt>
    <dgm:pt modelId="{0E878B42-1A9D-4E5E-9AF8-FA688A832E41}" type="pres">
      <dgm:prSet presAssocID="{5EAEC41C-BCFD-4D87-8DA6-964ABE097DC3}" presName="hierRoot1" presStyleCnt="0"/>
      <dgm:spPr/>
    </dgm:pt>
    <dgm:pt modelId="{1B188A08-D23C-4310-BCB7-4821F9828AAF}" type="pres">
      <dgm:prSet presAssocID="{5EAEC41C-BCFD-4D87-8DA6-964ABE097DC3}" presName="composite" presStyleCnt="0"/>
      <dgm:spPr/>
    </dgm:pt>
    <dgm:pt modelId="{3FE91105-CABD-4B18-98F9-2839781EAD11}" type="pres">
      <dgm:prSet presAssocID="{5EAEC41C-BCFD-4D87-8DA6-964ABE097DC3}" presName="background" presStyleLbl="node0" presStyleIdx="1" presStyleCnt="3"/>
      <dgm:spPr>
        <a:solidFill>
          <a:srgbClr val="63BDC1"/>
        </a:solidFill>
      </dgm:spPr>
    </dgm:pt>
    <dgm:pt modelId="{BA00FF11-7AD7-4401-A358-D71E3966E662}" type="pres">
      <dgm:prSet presAssocID="{5EAEC41C-BCFD-4D87-8DA6-964ABE097DC3}" presName="text" presStyleLbl="fgAcc0" presStyleIdx="1" presStyleCnt="3" custScaleX="85026" custScaleY="83654">
        <dgm:presLayoutVars>
          <dgm:chPref val="3"/>
        </dgm:presLayoutVars>
      </dgm:prSet>
      <dgm:spPr/>
    </dgm:pt>
    <dgm:pt modelId="{B63358E2-D000-44C9-BEF7-6A08CAC75AC5}" type="pres">
      <dgm:prSet presAssocID="{5EAEC41C-BCFD-4D87-8DA6-964ABE097DC3}" presName="hierChild2" presStyleCnt="0"/>
      <dgm:spPr/>
    </dgm:pt>
    <dgm:pt modelId="{CF7A0E56-4979-4DE4-A1AF-E1A66A2BECE4}" type="pres">
      <dgm:prSet presAssocID="{2F3C095C-8258-4530-8477-5A1F176781DF}" presName="hierRoot1" presStyleCnt="0"/>
      <dgm:spPr/>
    </dgm:pt>
    <dgm:pt modelId="{0806B29A-136C-4ECE-B908-949A938E6652}" type="pres">
      <dgm:prSet presAssocID="{2F3C095C-8258-4530-8477-5A1F176781DF}" presName="composite" presStyleCnt="0"/>
      <dgm:spPr/>
    </dgm:pt>
    <dgm:pt modelId="{764032B4-2ED6-4DC4-8D26-4014ABEA3739}" type="pres">
      <dgm:prSet presAssocID="{2F3C095C-8258-4530-8477-5A1F176781DF}" presName="background" presStyleLbl="node0" presStyleIdx="2" presStyleCnt="3"/>
      <dgm:spPr>
        <a:solidFill>
          <a:srgbClr val="63BDC1"/>
        </a:solidFill>
      </dgm:spPr>
    </dgm:pt>
    <dgm:pt modelId="{CE3D4736-15F8-4905-9E0D-0A71F9AA6332}" type="pres">
      <dgm:prSet presAssocID="{2F3C095C-8258-4530-8477-5A1F176781DF}" presName="text" presStyleLbl="fgAcc0" presStyleIdx="2" presStyleCnt="3" custScaleX="82168" custScaleY="78540" custLinFactNeighborX="-295" custLinFactNeighborY="-732">
        <dgm:presLayoutVars>
          <dgm:chPref val="3"/>
        </dgm:presLayoutVars>
      </dgm:prSet>
      <dgm:spPr/>
    </dgm:pt>
    <dgm:pt modelId="{54851290-8381-49DE-B092-8DBE422E142C}" type="pres">
      <dgm:prSet presAssocID="{2F3C095C-8258-4530-8477-5A1F176781DF}" presName="hierChild2" presStyleCnt="0"/>
      <dgm:spPr/>
    </dgm:pt>
  </dgm:ptLst>
  <dgm:cxnLst>
    <dgm:cxn modelId="{D0A59409-98A1-4D92-9BDD-3AC394043153}" type="presOf" srcId="{2F3C095C-8258-4530-8477-5A1F176781DF}" destId="{CE3D4736-15F8-4905-9E0D-0A71F9AA6332}" srcOrd="0" destOrd="0" presId="urn:microsoft.com/office/officeart/2005/8/layout/hierarchy1"/>
    <dgm:cxn modelId="{48D23D3A-696C-49E5-A4E6-70B2C097E008}" srcId="{22AC424E-03E4-4134-AEAB-925B10D1B368}" destId="{2F3C095C-8258-4530-8477-5A1F176781DF}" srcOrd="2" destOrd="0" parTransId="{45DAE8F3-11D5-432E-B324-254C0B4E6818}" sibTransId="{D8100560-6A5F-4D24-A236-1E16DCDF9D03}"/>
    <dgm:cxn modelId="{3B69CC62-1C3E-4C15-873B-F27396C87D45}" type="presOf" srcId="{22AC424E-03E4-4134-AEAB-925B10D1B368}" destId="{6238D977-A0E7-4B47-A531-0ED21BEF0FAA}" srcOrd="0" destOrd="0" presId="urn:microsoft.com/office/officeart/2005/8/layout/hierarchy1"/>
    <dgm:cxn modelId="{4CED364A-7B6D-4DC0-84C6-148EC1ABDB51}" type="presOf" srcId="{5EAEC41C-BCFD-4D87-8DA6-964ABE097DC3}" destId="{BA00FF11-7AD7-4401-A358-D71E3966E662}" srcOrd="0" destOrd="0" presId="urn:microsoft.com/office/officeart/2005/8/layout/hierarchy1"/>
    <dgm:cxn modelId="{4C52044E-8C9A-4470-A8A6-C96AD9E37210}" type="presOf" srcId="{1CAFC150-6883-46C2-93C8-E51C7184B198}" destId="{DB42C82C-3F42-4D4F-A32E-80ED3E1D0F9E}" srcOrd="0" destOrd="0" presId="urn:microsoft.com/office/officeart/2005/8/layout/hierarchy1"/>
    <dgm:cxn modelId="{581D21F6-7B61-4D70-8F0F-91DAAA69B289}" srcId="{22AC424E-03E4-4134-AEAB-925B10D1B368}" destId="{1CAFC150-6883-46C2-93C8-E51C7184B198}" srcOrd="0" destOrd="0" parTransId="{BE83CCAD-445B-49C9-BA36-40C8566EBAA0}" sibTransId="{79A15990-A8FC-43FF-8540-9540E325B383}"/>
    <dgm:cxn modelId="{4CBD7CFE-3FBD-42A6-902C-AF18E344E552}" srcId="{22AC424E-03E4-4134-AEAB-925B10D1B368}" destId="{5EAEC41C-BCFD-4D87-8DA6-964ABE097DC3}" srcOrd="1" destOrd="0" parTransId="{73620E64-BA56-4E6A-B31E-3934875AF240}" sibTransId="{64E3D37B-7F0F-4103-AD6D-1AFF27B7C9FB}"/>
    <dgm:cxn modelId="{A653F6BE-FFF7-4D39-9706-3253AB37B1E8}" type="presParOf" srcId="{6238D977-A0E7-4B47-A531-0ED21BEF0FAA}" destId="{97F38B51-6D26-4B1D-A0F7-C54B5E3A4980}" srcOrd="0" destOrd="0" presId="urn:microsoft.com/office/officeart/2005/8/layout/hierarchy1"/>
    <dgm:cxn modelId="{8072AACF-96C9-4F2A-B389-CFC03E8D751B}" type="presParOf" srcId="{97F38B51-6D26-4B1D-A0F7-C54B5E3A4980}" destId="{E7FD608C-79D8-4948-87CC-215CCAB89FB1}" srcOrd="0" destOrd="0" presId="urn:microsoft.com/office/officeart/2005/8/layout/hierarchy1"/>
    <dgm:cxn modelId="{63D48C3C-8EEA-477C-9ED7-A5686D9AADA5}" type="presParOf" srcId="{E7FD608C-79D8-4948-87CC-215CCAB89FB1}" destId="{91F115C7-7C6F-4631-A5F2-C2C2DAB00FDC}" srcOrd="0" destOrd="0" presId="urn:microsoft.com/office/officeart/2005/8/layout/hierarchy1"/>
    <dgm:cxn modelId="{00B7D478-37C6-424B-898F-652C950AC30B}" type="presParOf" srcId="{E7FD608C-79D8-4948-87CC-215CCAB89FB1}" destId="{DB42C82C-3F42-4D4F-A32E-80ED3E1D0F9E}" srcOrd="1" destOrd="0" presId="urn:microsoft.com/office/officeart/2005/8/layout/hierarchy1"/>
    <dgm:cxn modelId="{AACAC402-02C1-4C39-980B-6C471E81B75C}" type="presParOf" srcId="{97F38B51-6D26-4B1D-A0F7-C54B5E3A4980}" destId="{C35D6A96-6E06-4FE0-808D-F84631F133A8}" srcOrd="1" destOrd="0" presId="urn:microsoft.com/office/officeart/2005/8/layout/hierarchy1"/>
    <dgm:cxn modelId="{43B71626-3BC7-409F-96DE-3C4D88CF9DFD}" type="presParOf" srcId="{6238D977-A0E7-4B47-A531-0ED21BEF0FAA}" destId="{0E878B42-1A9D-4E5E-9AF8-FA688A832E41}" srcOrd="1" destOrd="0" presId="urn:microsoft.com/office/officeart/2005/8/layout/hierarchy1"/>
    <dgm:cxn modelId="{33DD3BF3-F27E-4296-9D36-284585EE219D}" type="presParOf" srcId="{0E878B42-1A9D-4E5E-9AF8-FA688A832E41}" destId="{1B188A08-D23C-4310-BCB7-4821F9828AAF}" srcOrd="0" destOrd="0" presId="urn:microsoft.com/office/officeart/2005/8/layout/hierarchy1"/>
    <dgm:cxn modelId="{13807A85-ED59-451D-8B0C-1B9389034E07}" type="presParOf" srcId="{1B188A08-D23C-4310-BCB7-4821F9828AAF}" destId="{3FE91105-CABD-4B18-98F9-2839781EAD11}" srcOrd="0" destOrd="0" presId="urn:microsoft.com/office/officeart/2005/8/layout/hierarchy1"/>
    <dgm:cxn modelId="{23595A18-B8F0-4EA7-80F3-F43AE502F2B6}" type="presParOf" srcId="{1B188A08-D23C-4310-BCB7-4821F9828AAF}" destId="{BA00FF11-7AD7-4401-A358-D71E3966E662}" srcOrd="1" destOrd="0" presId="urn:microsoft.com/office/officeart/2005/8/layout/hierarchy1"/>
    <dgm:cxn modelId="{1CA10DF2-975F-482D-8E36-DB542CE1CE30}" type="presParOf" srcId="{0E878B42-1A9D-4E5E-9AF8-FA688A832E41}" destId="{B63358E2-D000-44C9-BEF7-6A08CAC75AC5}" srcOrd="1" destOrd="0" presId="urn:microsoft.com/office/officeart/2005/8/layout/hierarchy1"/>
    <dgm:cxn modelId="{17C6EDF1-2229-4C00-99DB-D00D259D32E9}" type="presParOf" srcId="{6238D977-A0E7-4B47-A531-0ED21BEF0FAA}" destId="{CF7A0E56-4979-4DE4-A1AF-E1A66A2BECE4}" srcOrd="2" destOrd="0" presId="urn:microsoft.com/office/officeart/2005/8/layout/hierarchy1"/>
    <dgm:cxn modelId="{548ED0FE-6379-434E-AAE2-10FAD515551C}" type="presParOf" srcId="{CF7A0E56-4979-4DE4-A1AF-E1A66A2BECE4}" destId="{0806B29A-136C-4ECE-B908-949A938E6652}" srcOrd="0" destOrd="0" presId="urn:microsoft.com/office/officeart/2005/8/layout/hierarchy1"/>
    <dgm:cxn modelId="{9D486AF0-49FD-4E96-AD38-F7C245BEEDEE}" type="presParOf" srcId="{0806B29A-136C-4ECE-B908-949A938E6652}" destId="{764032B4-2ED6-4DC4-8D26-4014ABEA3739}" srcOrd="0" destOrd="0" presId="urn:microsoft.com/office/officeart/2005/8/layout/hierarchy1"/>
    <dgm:cxn modelId="{22CEC443-0F14-4762-B682-D1B7CB09AD8E}" type="presParOf" srcId="{0806B29A-136C-4ECE-B908-949A938E6652}" destId="{CE3D4736-15F8-4905-9E0D-0A71F9AA6332}" srcOrd="1" destOrd="0" presId="urn:microsoft.com/office/officeart/2005/8/layout/hierarchy1"/>
    <dgm:cxn modelId="{6242EEDE-1509-425D-896B-DACF6659698D}" type="presParOf" srcId="{CF7A0E56-4979-4DE4-A1AF-E1A66A2BECE4}" destId="{54851290-8381-49DE-B092-8DBE422E142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3B82F-9C09-47C3-8880-7CAC710681C3}">
      <dsp:nvSpPr>
        <dsp:cNvPr id="0" name=""/>
        <dsp:cNvSpPr/>
      </dsp:nvSpPr>
      <dsp:spPr>
        <a:xfrm>
          <a:off x="12649199" y="2278638"/>
          <a:ext cx="1894303" cy="1894303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480F0-AC37-46AD-BA3F-2866F62A727F}">
      <dsp:nvSpPr>
        <dsp:cNvPr id="0" name=""/>
        <dsp:cNvSpPr/>
      </dsp:nvSpPr>
      <dsp:spPr>
        <a:xfrm>
          <a:off x="595571" y="4822362"/>
          <a:ext cx="4209562" cy="141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400" b="1" kern="1200" dirty="0"/>
            <a:t>la più grande Associazione</a:t>
          </a:r>
          <a:r>
            <a:rPr lang="it-IT" sz="3200" b="1" kern="1200" dirty="0"/>
            <a:t> </a:t>
          </a:r>
          <a:endParaRPr lang="en-US" sz="3200" kern="1200" dirty="0"/>
        </a:p>
      </dsp:txBody>
      <dsp:txXfrm>
        <a:off x="595571" y="4822362"/>
        <a:ext cx="4209562" cy="1415369"/>
      </dsp:txXfrm>
    </dsp:sp>
    <dsp:sp modelId="{163C7DC8-59A9-4E37-959B-F9B077EA8F18}">
      <dsp:nvSpPr>
        <dsp:cNvPr id="0" name=""/>
        <dsp:cNvSpPr/>
      </dsp:nvSpPr>
      <dsp:spPr>
        <a:xfrm>
          <a:off x="6377599" y="2774264"/>
          <a:ext cx="2757726" cy="2474869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D831C-DADA-41A2-9D5B-65CE8A366545}">
      <dsp:nvSpPr>
        <dsp:cNvPr id="0" name=""/>
        <dsp:cNvSpPr/>
      </dsp:nvSpPr>
      <dsp:spPr>
        <a:xfrm>
          <a:off x="5774007" y="4800603"/>
          <a:ext cx="4209562" cy="141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di resellers e traders</a:t>
          </a:r>
          <a:endParaRPr lang="en-US" sz="4400" kern="1200" dirty="0"/>
        </a:p>
      </dsp:txBody>
      <dsp:txXfrm>
        <a:off x="5774007" y="4800603"/>
        <a:ext cx="4209562" cy="1415369"/>
      </dsp:txXfrm>
    </dsp:sp>
    <dsp:sp modelId="{474F8B09-A0AD-4233-93ED-F07A5A1E873C}">
      <dsp:nvSpPr>
        <dsp:cNvPr id="0" name=""/>
        <dsp:cNvSpPr/>
      </dsp:nvSpPr>
      <dsp:spPr>
        <a:xfrm>
          <a:off x="13654345" y="0"/>
          <a:ext cx="2523458" cy="2003926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228D5-81C7-4A01-833B-E9A8B0F65072}">
      <dsp:nvSpPr>
        <dsp:cNvPr id="0" name=""/>
        <dsp:cNvSpPr/>
      </dsp:nvSpPr>
      <dsp:spPr>
        <a:xfrm>
          <a:off x="10940490" y="4584945"/>
          <a:ext cx="6280709" cy="1942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955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/>
            <a:t>di </a:t>
          </a:r>
          <a:r>
            <a:rPr lang="it-IT" sz="4400" b="1" kern="1200" noProof="0" dirty="0"/>
            <a:t>energia, gas ed efficienza energetica</a:t>
          </a:r>
          <a:endParaRPr lang="en-US" sz="4400" kern="1200" dirty="0"/>
        </a:p>
      </dsp:txBody>
      <dsp:txXfrm>
        <a:off x="10940490" y="4584945"/>
        <a:ext cx="6280709" cy="19420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F115C7-7C6F-4631-A5F2-C2C2DAB00FDC}">
      <dsp:nvSpPr>
        <dsp:cNvPr id="0" name=""/>
        <dsp:cNvSpPr/>
      </dsp:nvSpPr>
      <dsp:spPr>
        <a:xfrm>
          <a:off x="11033" y="204071"/>
          <a:ext cx="5065943" cy="3060613"/>
        </a:xfrm>
        <a:prstGeom prst="roundRect">
          <a:avLst>
            <a:gd name="adj" fmla="val 10000"/>
          </a:avLst>
        </a:prstGeom>
        <a:solidFill>
          <a:srgbClr val="63BDC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42C82C-3F42-4D4F-A32E-80ED3E1D0F9E}">
      <dsp:nvSpPr>
        <dsp:cNvPr id="0" name=""/>
        <dsp:cNvSpPr/>
      </dsp:nvSpPr>
      <dsp:spPr>
        <a:xfrm>
          <a:off x="631460" y="793477"/>
          <a:ext cx="5065943" cy="30606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A.R.T.E. sviluppa il mercato e la concorrenza del settore energetico</a:t>
          </a:r>
          <a:endParaRPr lang="en-US" sz="2800" kern="1200"/>
        </a:p>
      </dsp:txBody>
      <dsp:txXfrm>
        <a:off x="721102" y="883119"/>
        <a:ext cx="4886659" cy="2881329"/>
      </dsp:txXfrm>
    </dsp:sp>
    <dsp:sp modelId="{3FE91105-CABD-4B18-98F9-2839781EAD11}">
      <dsp:nvSpPr>
        <dsp:cNvPr id="0" name=""/>
        <dsp:cNvSpPr/>
      </dsp:nvSpPr>
      <dsp:spPr>
        <a:xfrm>
          <a:off x="6317831" y="204071"/>
          <a:ext cx="4747720" cy="2966154"/>
        </a:xfrm>
        <a:prstGeom prst="roundRect">
          <a:avLst>
            <a:gd name="adj" fmla="val 10000"/>
          </a:avLst>
        </a:prstGeom>
        <a:solidFill>
          <a:srgbClr val="63BDC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0FF11-7AD7-4401-A358-D71E3966E662}">
      <dsp:nvSpPr>
        <dsp:cNvPr id="0" name=""/>
        <dsp:cNvSpPr/>
      </dsp:nvSpPr>
      <dsp:spPr>
        <a:xfrm>
          <a:off x="6938258" y="793477"/>
          <a:ext cx="4747720" cy="29661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/>
            <a:t>attraverso commercializzazione e vendita di energia elettrica e gas e diffusione di tecnologie per l'efficienza energetica</a:t>
          </a:r>
          <a:endParaRPr lang="en-US" sz="2800" kern="1200" dirty="0"/>
        </a:p>
      </dsp:txBody>
      <dsp:txXfrm>
        <a:off x="7025134" y="880353"/>
        <a:ext cx="4573968" cy="2792402"/>
      </dsp:txXfrm>
    </dsp:sp>
    <dsp:sp modelId="{764032B4-2ED6-4DC4-8D26-4014ABEA3739}">
      <dsp:nvSpPr>
        <dsp:cNvPr id="0" name=""/>
        <dsp:cNvSpPr/>
      </dsp:nvSpPr>
      <dsp:spPr>
        <a:xfrm>
          <a:off x="12289933" y="178116"/>
          <a:ext cx="4588133" cy="2784825"/>
        </a:xfrm>
        <a:prstGeom prst="roundRect">
          <a:avLst>
            <a:gd name="adj" fmla="val 10000"/>
          </a:avLst>
        </a:prstGeom>
        <a:solidFill>
          <a:srgbClr val="63BDC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D4736-15F8-4905-9E0D-0A71F9AA6332}">
      <dsp:nvSpPr>
        <dsp:cNvPr id="0" name=""/>
        <dsp:cNvSpPr/>
      </dsp:nvSpPr>
      <dsp:spPr>
        <a:xfrm>
          <a:off x="12910360" y="767522"/>
          <a:ext cx="4588133" cy="27848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E’ volontà dell’associazione partecipare all'elaborazione delle politiche pubbliche nel settore energetico in modo trasparente ed indipendente</a:t>
          </a:r>
          <a:endParaRPr lang="en-US" sz="2800" kern="1200"/>
        </a:p>
      </dsp:txBody>
      <dsp:txXfrm>
        <a:off x="12991925" y="849087"/>
        <a:ext cx="4425003" cy="26216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9E43D-2176-40F6-952C-6295B26A9A4D}" type="datetimeFigureOut">
              <a:rPr lang="it-IT" smtClean="0"/>
              <a:t>30/05/2025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1EFB6-CF1F-4243-8F07-2CC19DDDEF3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7846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8B6A1A0A-03E6-401D-91B0-5E2A2B016E8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739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1EFB6-CF1F-4243-8F07-2CC19DDDEF3D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684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8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0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1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7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33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4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2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53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0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4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2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8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diagramQuickStyle" Target="../diagrams/quickStyle3.xm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diagramLayout" Target="../diagrams/layou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diagramData" Target="../diagrams/data3.xml"/><Relationship Id="rId5" Type="http://schemas.openxmlformats.org/officeDocument/2006/relationships/image" Target="../media/image7.png"/><Relationship Id="rId15" Type="http://schemas.microsoft.com/office/2007/relationships/diagramDrawing" Target="../diagrams/drawing3.xml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diagramColors" Target="../diagrams/colors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1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ssoperatori.i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/>
          <p:cNvSpPr/>
          <p:nvPr/>
        </p:nvSpPr>
        <p:spPr>
          <a:xfrm>
            <a:off x="609600" y="4273188"/>
            <a:ext cx="5638800" cy="2810525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524" t="-52927" r="-16941" b="-56267"/>
            </a:stretch>
          </a:blipFill>
        </p:spPr>
        <p:txBody>
          <a:bodyPr/>
          <a:lstStyle/>
          <a:p>
            <a:endParaRPr lang="it-IT"/>
          </a:p>
        </p:txBody>
      </p:sp>
      <p:graphicFrame>
        <p:nvGraphicFramePr>
          <p:cNvPr id="20" name="CasellaDiTesto 11">
            <a:extLst>
              <a:ext uri="{FF2B5EF4-FFF2-40B4-BE49-F238E27FC236}">
                <a16:creationId xmlns:a16="http://schemas.microsoft.com/office/drawing/2014/main" id="{D53A9ABB-1F7C-25A9-3444-76DB0849D4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3353854"/>
              </p:ext>
            </p:extLst>
          </p:nvPr>
        </p:nvGraphicFramePr>
        <p:xfrm>
          <a:off x="1066800" y="5905500"/>
          <a:ext cx="17145000" cy="4484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0FF0E7-F55E-BFAC-E987-F2860CC32C3C}"/>
              </a:ext>
            </a:extLst>
          </p:cNvPr>
          <p:cNvSpPr txBox="1"/>
          <p:nvPr/>
        </p:nvSpPr>
        <p:spPr>
          <a:xfrm>
            <a:off x="457200" y="291910"/>
            <a:ext cx="17907000" cy="3978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1050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it-IT" sz="5400" b="1" i="0" u="none" strike="noStrike" baseline="0" dirty="0"/>
              <a:t>                                             Convegno</a:t>
            </a:r>
          </a:p>
          <a:p>
            <a:r>
              <a:rPr lang="it-IT" sz="5400" b="1" i="0" u="none" strike="noStrike" baseline="0" dirty="0"/>
              <a:t>Partenariato Pubblico-Privato e Conto Termico: Strategie dei Comuni per l’Efficientamento Energetico</a:t>
            </a:r>
          </a:p>
          <a:p>
            <a:pPr algn="l"/>
            <a:endParaRPr lang="it-IT" sz="4800" b="1" i="0" u="none" strike="noStrike" baseline="0" dirty="0"/>
          </a:p>
          <a:p>
            <a:r>
              <a:rPr lang="it-IT" sz="2800" b="1" i="0" u="none" strike="noStrike" baseline="0" dirty="0"/>
              <a:t> </a:t>
            </a:r>
            <a:r>
              <a:rPr lang="it-IT" sz="3200" b="1" i="0" u="none" strike="noStrike" baseline="0" dirty="0">
                <a:latin typeface="Times New Roman" panose="02020603050405020304" pitchFamily="18" charset="0"/>
              </a:rPr>
              <a:t> </a:t>
            </a:r>
            <a:endParaRPr lang="it-IT" sz="32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A6BFF2E-8944-A3D0-FA5F-4093E8589BD5}"/>
              </a:ext>
            </a:extLst>
          </p:cNvPr>
          <p:cNvSpPr txBox="1"/>
          <p:nvPr/>
        </p:nvSpPr>
        <p:spPr>
          <a:xfrm>
            <a:off x="173942" y="9497080"/>
            <a:ext cx="3255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4 giugno 2025, Roma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A521416-F0DF-BF65-4FE9-A8EF238FDAFC}"/>
              </a:ext>
            </a:extLst>
          </p:cNvPr>
          <p:cNvSpPr txBox="1"/>
          <p:nvPr/>
        </p:nvSpPr>
        <p:spPr>
          <a:xfrm>
            <a:off x="6538189" y="6667500"/>
            <a:ext cx="115824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i="0" u="none" strike="noStrike" baseline="0" dirty="0">
                <a:solidFill>
                  <a:srgbClr val="000000"/>
                </a:solidFill>
              </a:rPr>
              <a:t>presenta </a:t>
            </a:r>
          </a:p>
          <a:p>
            <a:r>
              <a:rPr lang="it-IT" sz="4400" b="1" i="0" u="none" strike="noStrike" baseline="0" dirty="0">
                <a:solidFill>
                  <a:srgbClr val="000000"/>
                </a:solidFill>
              </a:rPr>
              <a:t>“Il ruolo strategico degli operatori indipendenti sul territorio nazionale, veicolo ideale di collaborazione per gli enti locali” –    </a:t>
            </a:r>
          </a:p>
          <a:p>
            <a:r>
              <a:rPr lang="it-IT" sz="4400" b="1" i="1" u="none" strike="noStrike" baseline="0" dirty="0">
                <a:solidFill>
                  <a:srgbClr val="000000"/>
                </a:solidFill>
              </a:rPr>
              <a:t>                                 </a:t>
            </a:r>
            <a:r>
              <a:rPr lang="it-IT" sz="4000" b="1" i="1" u="none" strike="noStrike" baseline="0" dirty="0">
                <a:solidFill>
                  <a:srgbClr val="000000"/>
                </a:solidFill>
              </a:rPr>
              <a:t>Presidente Marco Poggi D’Angelo</a:t>
            </a:r>
            <a:endParaRPr lang="it-IT" sz="4400" b="1" i="1" u="none" strike="noStrike" baseline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2C31445D-A62F-6C7B-7C05-314DF65108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923568"/>
              </p:ext>
            </p:extLst>
          </p:nvPr>
        </p:nvGraphicFramePr>
        <p:xfrm>
          <a:off x="990600" y="3009900"/>
          <a:ext cx="17221200" cy="652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reeform 10">
            <a:extLst>
              <a:ext uri="{FF2B5EF4-FFF2-40B4-BE49-F238E27FC236}">
                <a16:creationId xmlns:a16="http://schemas.microsoft.com/office/drawing/2014/main" id="{DD0A5405-E791-20F9-0532-80405CDD2308}"/>
              </a:ext>
            </a:extLst>
          </p:cNvPr>
          <p:cNvSpPr/>
          <p:nvPr/>
        </p:nvSpPr>
        <p:spPr>
          <a:xfrm>
            <a:off x="457200" y="402019"/>
            <a:ext cx="9601200" cy="4632356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8524" t="-52927" r="-16941" b="-56267"/>
            </a:stretch>
          </a:blipFill>
        </p:spPr>
        <p:txBody>
          <a:bodyPr/>
          <a:lstStyle/>
          <a:p>
            <a:endParaRPr lang="it-IT"/>
          </a:p>
        </p:txBody>
      </p:sp>
      <p:pic>
        <p:nvPicPr>
          <p:cNvPr id="8" name="Immagine 7" descr="Immagine che contiene clipart, design&#10;&#10;Il contenuto generato dall'IA potrebbe non essere corretto.">
            <a:extLst>
              <a:ext uri="{FF2B5EF4-FFF2-40B4-BE49-F238E27FC236}">
                <a16:creationId xmlns:a16="http://schemas.microsoft.com/office/drawing/2014/main" id="{3EF7AFF1-1BE3-C774-F508-0C4BD0EFFE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9375" y="5361753"/>
            <a:ext cx="2143125" cy="2143125"/>
          </a:xfrm>
          <a:prstGeom prst="rect">
            <a:avLst/>
          </a:prstGeom>
        </p:spPr>
      </p:pic>
      <p:pic>
        <p:nvPicPr>
          <p:cNvPr id="12" name="Immagine 11" descr="Immagine che contiene clipart, Elementi grafici, cartone animato&#10;&#10;Il contenuto generato dall'IA potrebbe non essere corretto.">
            <a:extLst>
              <a:ext uri="{FF2B5EF4-FFF2-40B4-BE49-F238E27FC236}">
                <a16:creationId xmlns:a16="http://schemas.microsoft.com/office/drawing/2014/main" id="{664419D8-0FBC-A594-B1C2-F683C035A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668" y="5252625"/>
            <a:ext cx="2041555" cy="2041555"/>
          </a:xfrm>
          <a:prstGeom prst="rect">
            <a:avLst/>
          </a:prstGeom>
        </p:spPr>
      </p:pic>
      <p:sp>
        <p:nvSpPr>
          <p:cNvPr id="15" name="Freeform 10">
            <a:extLst>
              <a:ext uri="{FF2B5EF4-FFF2-40B4-BE49-F238E27FC236}">
                <a16:creationId xmlns:a16="http://schemas.microsoft.com/office/drawing/2014/main" id="{3D6FCD12-AFCE-3DAB-91AD-04EF2E473C43}"/>
              </a:ext>
            </a:extLst>
          </p:cNvPr>
          <p:cNvSpPr/>
          <p:nvPr/>
        </p:nvSpPr>
        <p:spPr>
          <a:xfrm>
            <a:off x="11811000" y="1028700"/>
            <a:ext cx="457200" cy="533400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64933" t="-471429" r="-1979821" b="-1245332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0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egnaposto contenuto 2">
            <a:extLst>
              <a:ext uri="{FF2B5EF4-FFF2-40B4-BE49-F238E27FC236}">
                <a16:creationId xmlns:a16="http://schemas.microsoft.com/office/drawing/2014/main" id="{EAC6DB81-3BD9-8808-7F19-8E4571351C12}"/>
              </a:ext>
            </a:extLst>
          </p:cNvPr>
          <p:cNvGrpSpPr/>
          <p:nvPr/>
        </p:nvGrpSpPr>
        <p:grpSpPr>
          <a:xfrm>
            <a:off x="152400" y="-342900"/>
            <a:ext cx="16399914" cy="6527004"/>
            <a:chOff x="1167542" y="1754587"/>
            <a:chExt cx="10933275" cy="4351336"/>
          </a:xfrm>
        </p:grpSpPr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30DA158B-4F3D-753E-D16E-2E56D57BABC3}"/>
                </a:ext>
              </a:extLst>
            </p:cNvPr>
            <p:cNvSpPr/>
            <p:nvPr/>
          </p:nvSpPr>
          <p:spPr>
            <a:xfrm>
              <a:off x="1167542" y="1754587"/>
              <a:ext cx="10515600" cy="4351336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it-IT" sz="2700"/>
            </a:p>
          </p:txBody>
        </p:sp>
        <p:sp>
          <p:nvSpPr>
            <p:cNvPr id="12" name="Rettangolo 11" descr="Tendenza al rialzo con riempimento a tinta unita">
              <a:extLst>
                <a:ext uri="{FF2B5EF4-FFF2-40B4-BE49-F238E27FC236}">
                  <a16:creationId xmlns:a16="http://schemas.microsoft.com/office/drawing/2014/main" id="{472F2956-B067-0942-E6B1-28FA17618B42}"/>
                </a:ext>
              </a:extLst>
            </p:cNvPr>
            <p:cNvSpPr/>
            <p:nvPr/>
          </p:nvSpPr>
          <p:spPr>
            <a:xfrm>
              <a:off x="4402466" y="2767332"/>
              <a:ext cx="1422173" cy="1423691"/>
            </a:xfrm>
            <a:prstGeom prst="rect">
              <a:avLst/>
            </a:prstGeom>
            <a:blipFill>
              <a:blip r:embed="rId3">
                <a:alphaModFix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it-IT" sz="2700">
                <a:solidFill>
                  <a:srgbClr val="63BDC1"/>
                </a:solidFill>
              </a:endParaRPr>
            </a:p>
          </p:txBody>
        </p:sp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7FF79828-81C5-8DCE-99DD-0478CB135737}"/>
                </a:ext>
              </a:extLst>
            </p:cNvPr>
            <p:cNvSpPr/>
            <p:nvPr/>
          </p:nvSpPr>
          <p:spPr>
            <a:xfrm>
              <a:off x="3916066" y="4385348"/>
              <a:ext cx="2575286" cy="10553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72362"/>
                <a:gd name="f7" fmla="val 1055390"/>
                <a:gd name="f8" fmla="+- 0 0 -90"/>
                <a:gd name="f9" fmla="*/ f3 1 2072362"/>
                <a:gd name="f10" fmla="*/ f4 1 1055390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2072362"/>
                <a:gd name="f19" fmla="*/ f15 1 1055390"/>
                <a:gd name="f20" fmla="*/ 0 f16 1"/>
                <a:gd name="f21" fmla="*/ 0 f15 1"/>
                <a:gd name="f22" fmla="*/ 2072362 f16 1"/>
                <a:gd name="f23" fmla="*/ 1055390 f15 1"/>
                <a:gd name="f24" fmla="+- f17 0 f1"/>
                <a:gd name="f25" fmla="*/ f20 1 2072362"/>
                <a:gd name="f26" fmla="*/ f21 1 1055390"/>
                <a:gd name="f27" fmla="*/ f22 1 2072362"/>
                <a:gd name="f28" fmla="*/ f23 1 1055390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2072362" h="105539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algn="ctr" defTabSz="1333496">
                <a:spcAft>
                  <a:spcPts val="12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3200" b="1">
                  <a:cs typeface="Arial" panose="020B0604020202020204" pitchFamily="34" charset="0"/>
                </a:rPr>
                <a:t>FATTURATO</a:t>
              </a:r>
            </a:p>
            <a:p>
              <a:pPr algn="ctr" defTabSz="1333496">
                <a:spcAft>
                  <a:spcPts val="105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3200" b="1">
                  <a:cs typeface="Arial" panose="020B0604020202020204" pitchFamily="34" charset="0"/>
                </a:rPr>
                <a:t>oltre 8 Mld di fatturato aggregato</a:t>
              </a:r>
              <a:endParaRPr lang="en-US" sz="3200" b="1">
                <a:cs typeface="Arial" panose="020B0604020202020204" pitchFamily="34" charset="0"/>
              </a:endParaRPr>
            </a:p>
          </p:txBody>
        </p:sp>
        <p:sp>
          <p:nvSpPr>
            <p:cNvPr id="14" name="Rettangolo 13" descr="Fuoco">
              <a:extLst>
                <a:ext uri="{FF2B5EF4-FFF2-40B4-BE49-F238E27FC236}">
                  <a16:creationId xmlns:a16="http://schemas.microsoft.com/office/drawing/2014/main" id="{9A2AFA30-7F54-2E2F-0E45-5E4A6A722882}"/>
                </a:ext>
              </a:extLst>
            </p:cNvPr>
            <p:cNvSpPr/>
            <p:nvPr/>
          </p:nvSpPr>
          <p:spPr>
            <a:xfrm>
              <a:off x="7412836" y="2774089"/>
              <a:ext cx="1375351" cy="1283562"/>
            </a:xfrm>
            <a:prstGeom prst="rect">
              <a:avLst/>
            </a:prstGeom>
            <a:blipFill>
              <a:blip r:embed="rId5">
                <a:alphaModFix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it-IT" sz="2700">
                <a:solidFill>
                  <a:srgbClr val="63BDC1"/>
                </a:solidFill>
              </a:endParaRPr>
            </a:p>
          </p:txBody>
        </p:sp>
        <p:sp>
          <p:nvSpPr>
            <p:cNvPr id="15" name="Figura a mano libera: forma 14">
              <a:extLst>
                <a:ext uri="{FF2B5EF4-FFF2-40B4-BE49-F238E27FC236}">
                  <a16:creationId xmlns:a16="http://schemas.microsoft.com/office/drawing/2014/main" id="{7267CA20-D3FE-0518-27D3-BA99683A4674}"/>
                </a:ext>
              </a:extLst>
            </p:cNvPr>
            <p:cNvSpPr/>
            <p:nvPr/>
          </p:nvSpPr>
          <p:spPr>
            <a:xfrm>
              <a:off x="6688465" y="4311356"/>
              <a:ext cx="3339992" cy="10553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72362"/>
                <a:gd name="f7" fmla="val 1055390"/>
                <a:gd name="f8" fmla="+- 0 0 -90"/>
                <a:gd name="f9" fmla="*/ f3 1 2072362"/>
                <a:gd name="f10" fmla="*/ f4 1 1055390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2072362"/>
                <a:gd name="f19" fmla="*/ f15 1 1055390"/>
                <a:gd name="f20" fmla="*/ 0 f16 1"/>
                <a:gd name="f21" fmla="*/ 0 f15 1"/>
                <a:gd name="f22" fmla="*/ 2072362 f16 1"/>
                <a:gd name="f23" fmla="*/ 1055390 f15 1"/>
                <a:gd name="f24" fmla="+- f17 0 f1"/>
                <a:gd name="f25" fmla="*/ f20 1 2072362"/>
                <a:gd name="f26" fmla="*/ f21 1 1055390"/>
                <a:gd name="f27" fmla="*/ f22 1 2072362"/>
                <a:gd name="f28" fmla="*/ f23 1 1055390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2072362" h="105539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algn="ctr" defTabSz="1200150">
                <a:spcAft>
                  <a:spcPts val="12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3200" b="1">
                  <a:cs typeface="Arial" panose="020B0604020202020204" pitchFamily="34" charset="0"/>
                </a:rPr>
                <a:t>CONTATORI IN FORNITURA</a:t>
              </a:r>
            </a:p>
            <a:p>
              <a:pPr algn="ctr" defTabSz="1200150">
                <a:spcAft>
                  <a:spcPts val="105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3200" b="1">
                  <a:cs typeface="Arial" panose="020B0604020202020204" pitchFamily="34" charset="0"/>
                </a:rPr>
                <a:t>oltre 2,5 milioni di contatori luce e gas </a:t>
              </a:r>
            </a:p>
            <a:p>
              <a:pPr algn="ctr" defTabSz="1200150">
                <a:spcAft>
                  <a:spcPts val="105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3200" b="1">
                  <a:cs typeface="Arial" panose="020B0604020202020204" pitchFamily="34" charset="0"/>
                </a:rPr>
                <a:t>e diffusione di green </a:t>
              </a:r>
              <a:r>
                <a:rPr lang="it-IT" sz="3200" b="1" noProof="1">
                  <a:cs typeface="Arial" panose="020B0604020202020204" pitchFamily="34" charset="0"/>
                </a:rPr>
                <a:t>technology</a:t>
              </a:r>
              <a:endParaRPr lang="en-US" sz="3200" b="1">
                <a:cs typeface="Arial" panose="020B0604020202020204" pitchFamily="34" charset="0"/>
              </a:endParaRPr>
            </a:p>
          </p:txBody>
        </p:sp>
        <p:sp>
          <p:nvSpPr>
            <p:cNvPr id="16" name="Rettangolo 15" descr="Gruppo">
              <a:extLst>
                <a:ext uri="{FF2B5EF4-FFF2-40B4-BE49-F238E27FC236}">
                  <a16:creationId xmlns:a16="http://schemas.microsoft.com/office/drawing/2014/main" id="{BDF7712E-E4E7-6D70-39FC-AE7D81F4C013}"/>
                </a:ext>
              </a:extLst>
            </p:cNvPr>
            <p:cNvSpPr/>
            <p:nvPr/>
          </p:nvSpPr>
          <p:spPr>
            <a:xfrm>
              <a:off x="10133389" y="2729450"/>
              <a:ext cx="1532333" cy="1353626"/>
            </a:xfrm>
            <a:prstGeom prst="rect">
              <a:avLst/>
            </a:prstGeom>
            <a:blipFill>
              <a:blip r:embed="rId7">
                <a:alphaModFix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it-IT" sz="2700">
                <a:solidFill>
                  <a:srgbClr val="63BDC1"/>
                </a:solidFill>
              </a:endParaRPr>
            </a:p>
          </p:txBody>
        </p:sp>
        <p:sp>
          <p:nvSpPr>
            <p:cNvPr id="17" name="Figura a mano libera: forma 16">
              <a:extLst>
                <a:ext uri="{FF2B5EF4-FFF2-40B4-BE49-F238E27FC236}">
                  <a16:creationId xmlns:a16="http://schemas.microsoft.com/office/drawing/2014/main" id="{B5938F07-7A4A-2994-7210-0FEE99BDE216}"/>
                </a:ext>
              </a:extLst>
            </p:cNvPr>
            <p:cNvSpPr/>
            <p:nvPr/>
          </p:nvSpPr>
          <p:spPr>
            <a:xfrm>
              <a:off x="10028458" y="4385348"/>
              <a:ext cx="2072359" cy="10553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72362"/>
                <a:gd name="f7" fmla="val 1055390"/>
                <a:gd name="f8" fmla="+- 0 0 -90"/>
                <a:gd name="f9" fmla="*/ f3 1 2072362"/>
                <a:gd name="f10" fmla="*/ f4 1 1055390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2072362"/>
                <a:gd name="f19" fmla="*/ f15 1 1055390"/>
                <a:gd name="f20" fmla="*/ 0 f16 1"/>
                <a:gd name="f21" fmla="*/ 0 f15 1"/>
                <a:gd name="f22" fmla="*/ 2072362 f16 1"/>
                <a:gd name="f23" fmla="*/ 1055390 f15 1"/>
                <a:gd name="f24" fmla="+- f17 0 f1"/>
                <a:gd name="f25" fmla="*/ f20 1 2072362"/>
                <a:gd name="f26" fmla="*/ f21 1 1055390"/>
                <a:gd name="f27" fmla="*/ f22 1 2072362"/>
                <a:gd name="f28" fmla="*/ f23 1 1055390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2072362" h="105539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algn="ctr" defTabSz="1333496">
                <a:spcAft>
                  <a:spcPts val="12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3200" b="1">
                  <a:cs typeface="Arial"/>
                </a:rPr>
                <a:t>ADDETTI</a:t>
              </a:r>
            </a:p>
            <a:p>
              <a:pPr algn="ctr" defTabSz="1333496">
                <a:spcAft>
                  <a:spcPts val="105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3200" b="1">
                  <a:cs typeface="Arial"/>
                </a:rPr>
                <a:t>oltre 25 mila impiegati + indotto</a:t>
              </a:r>
              <a:endParaRPr lang="en-US" sz="3200" b="1">
                <a:cs typeface="Arial"/>
              </a:endParaRPr>
            </a:p>
          </p:txBody>
        </p:sp>
        <p:sp>
          <p:nvSpPr>
            <p:cNvPr id="18" name="Rettangolo 17" descr="Board Room">
              <a:extLst>
                <a:ext uri="{FF2B5EF4-FFF2-40B4-BE49-F238E27FC236}">
                  <a16:creationId xmlns:a16="http://schemas.microsoft.com/office/drawing/2014/main" id="{20D59739-5646-AB5F-D431-E51FA6E19FEA}"/>
                </a:ext>
              </a:extLst>
            </p:cNvPr>
            <p:cNvSpPr/>
            <p:nvPr/>
          </p:nvSpPr>
          <p:spPr>
            <a:xfrm>
              <a:off x="1945055" y="2634956"/>
              <a:ext cx="1492211" cy="1727200"/>
            </a:xfrm>
            <a:prstGeom prst="rect">
              <a:avLst/>
            </a:prstGeom>
            <a:blipFill>
              <a:blip r:embed="rId9">
                <a:alphaModFix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it-IT" sz="2700">
                <a:solidFill>
                  <a:srgbClr val="63BDC1"/>
                </a:solidFill>
              </a:endParaRPr>
            </a:p>
          </p:txBody>
        </p:sp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id="{5A4F1A05-3604-07B8-7D36-70AD131652DC}"/>
                </a:ext>
              </a:extLst>
            </p:cNvPr>
            <p:cNvSpPr/>
            <p:nvPr/>
          </p:nvSpPr>
          <p:spPr>
            <a:xfrm>
              <a:off x="1646593" y="4539964"/>
              <a:ext cx="2072359" cy="10553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72362"/>
                <a:gd name="f7" fmla="val 1055390"/>
                <a:gd name="f8" fmla="+- 0 0 -90"/>
                <a:gd name="f9" fmla="*/ f3 1 2072362"/>
                <a:gd name="f10" fmla="*/ f4 1 1055390"/>
                <a:gd name="f11" fmla="val f5"/>
                <a:gd name="f12" fmla="val f6"/>
                <a:gd name="f13" fmla="val f7"/>
                <a:gd name="f14" fmla="*/ f8 f0 1"/>
                <a:gd name="f15" fmla="+- f13 0 f11"/>
                <a:gd name="f16" fmla="+- f12 0 f11"/>
                <a:gd name="f17" fmla="*/ f14 1 f2"/>
                <a:gd name="f18" fmla="*/ f16 1 2072362"/>
                <a:gd name="f19" fmla="*/ f15 1 1055390"/>
                <a:gd name="f20" fmla="*/ 0 f16 1"/>
                <a:gd name="f21" fmla="*/ 0 f15 1"/>
                <a:gd name="f22" fmla="*/ 2072362 f16 1"/>
                <a:gd name="f23" fmla="*/ 1055390 f15 1"/>
                <a:gd name="f24" fmla="+- f17 0 f1"/>
                <a:gd name="f25" fmla="*/ f20 1 2072362"/>
                <a:gd name="f26" fmla="*/ f21 1 1055390"/>
                <a:gd name="f27" fmla="*/ f22 1 2072362"/>
                <a:gd name="f28" fmla="*/ f23 1 1055390"/>
                <a:gd name="f29" fmla="*/ f11 1 f18"/>
                <a:gd name="f30" fmla="*/ f12 1 f18"/>
                <a:gd name="f31" fmla="*/ f11 1 f19"/>
                <a:gd name="f32" fmla="*/ f13 1 f19"/>
                <a:gd name="f33" fmla="*/ f25 1 f18"/>
                <a:gd name="f34" fmla="*/ f26 1 f19"/>
                <a:gd name="f35" fmla="*/ f27 1 f18"/>
                <a:gd name="f36" fmla="*/ f28 1 f19"/>
                <a:gd name="f37" fmla="*/ f29 f9 1"/>
                <a:gd name="f38" fmla="*/ f30 f9 1"/>
                <a:gd name="f39" fmla="*/ f32 f10 1"/>
                <a:gd name="f40" fmla="*/ f31 f10 1"/>
                <a:gd name="f41" fmla="*/ f33 f9 1"/>
                <a:gd name="f42" fmla="*/ f34 f10 1"/>
                <a:gd name="f43" fmla="*/ f35 f9 1"/>
                <a:gd name="f44" fmla="*/ f36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">
                  <a:pos x="f41" y="f42"/>
                </a:cxn>
                <a:cxn ang="f24">
                  <a:pos x="f43" y="f42"/>
                </a:cxn>
                <a:cxn ang="f24">
                  <a:pos x="f43" y="f44"/>
                </a:cxn>
                <a:cxn ang="f24">
                  <a:pos x="f41" y="f44"/>
                </a:cxn>
                <a:cxn ang="f24">
                  <a:pos x="f41" y="f42"/>
                </a:cxn>
              </a:cxnLst>
              <a:rect l="f37" t="f40" r="f38" b="f39"/>
              <a:pathLst>
                <a:path w="2072362" h="1055390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0" tIns="0" rIns="0" bIns="0" anchor="t" anchorCtr="1" compatLnSpc="1">
              <a:noAutofit/>
            </a:bodyPr>
            <a:lstStyle/>
            <a:p>
              <a:pPr algn="ctr" defTabSz="1333496">
                <a:spcAft>
                  <a:spcPts val="12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3200" b="1" dirty="0">
                  <a:cs typeface="Arial" panose="020B0604020202020204" pitchFamily="34" charset="0"/>
                </a:rPr>
                <a:t>SOCI</a:t>
              </a:r>
            </a:p>
            <a:p>
              <a:pPr algn="ctr" defTabSz="1333496">
                <a:spcAft>
                  <a:spcPts val="105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it-IT" sz="2800" b="1" dirty="0">
                  <a:cs typeface="Arial" panose="020B0604020202020204" pitchFamily="34" charset="0"/>
                </a:rPr>
                <a:t> </a:t>
              </a:r>
              <a:r>
                <a:rPr lang="it-IT" sz="3200" b="1" dirty="0">
                  <a:cs typeface="Arial" panose="020B0604020202020204" pitchFamily="34" charset="0"/>
                </a:rPr>
                <a:t>184 associati</a:t>
              </a:r>
              <a:endParaRPr lang="en-US" sz="2800" b="1" dirty="0">
                <a:cs typeface="Arial" panose="020B0604020202020204" pitchFamily="34" charset="0"/>
              </a:endParaRPr>
            </a:p>
          </p:txBody>
        </p:sp>
      </p:grpSp>
      <p:sp>
        <p:nvSpPr>
          <p:cNvPr id="27" name="Titolo 26">
            <a:extLst>
              <a:ext uri="{FF2B5EF4-FFF2-40B4-BE49-F238E27FC236}">
                <a16:creationId xmlns:a16="http://schemas.microsoft.com/office/drawing/2014/main" id="{2A7101B3-C0F3-C311-54AF-4923D07D3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1" y="95828"/>
            <a:ext cx="10623302" cy="1143000"/>
          </a:xfrm>
        </p:spPr>
        <p:txBody>
          <a:bodyPr>
            <a:noAutofit/>
          </a:bodyPr>
          <a:lstStyle/>
          <a:p>
            <a:r>
              <a:rPr lang="it-IT" sz="5400" b="1" dirty="0">
                <a:solidFill>
                  <a:srgbClr val="63BDC1"/>
                </a:solidFill>
                <a:latin typeface="+mn-lt"/>
                <a:cs typeface="Arial" pitchFamily="34"/>
              </a:rPr>
              <a:t>I NUMERI DI A.R.T.E. IN 4 ANNI</a:t>
            </a:r>
            <a:endParaRPr lang="it-IT" sz="5400" dirty="0">
              <a:solidFill>
                <a:srgbClr val="63BDC1"/>
              </a:solidFill>
              <a:latin typeface="+mn-lt"/>
            </a:endParaRPr>
          </a:p>
        </p:txBody>
      </p:sp>
      <p:graphicFrame>
        <p:nvGraphicFramePr>
          <p:cNvPr id="32" name="CasellaDiTesto 22">
            <a:extLst>
              <a:ext uri="{FF2B5EF4-FFF2-40B4-BE49-F238E27FC236}">
                <a16:creationId xmlns:a16="http://schemas.microsoft.com/office/drawing/2014/main" id="{1876982B-6920-0EA6-12A9-C731A0B93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212163"/>
              </p:ext>
            </p:extLst>
          </p:nvPr>
        </p:nvGraphicFramePr>
        <p:xfrm>
          <a:off x="533400" y="6204787"/>
          <a:ext cx="17526000" cy="4058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1B8202D-C2E4-5C3D-6626-7E5F9FF96C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848270" y="1387613"/>
            <a:ext cx="8839200" cy="880609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F55B003-8554-A899-61A9-890DA580F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853" y="28701"/>
            <a:ext cx="9448800" cy="1468172"/>
          </a:xfrm>
        </p:spPr>
        <p:txBody>
          <a:bodyPr>
            <a:normAutofit/>
          </a:bodyPr>
          <a:lstStyle/>
          <a:p>
            <a:r>
              <a:rPr lang="it-IT" sz="6000" b="1" dirty="0">
                <a:solidFill>
                  <a:srgbClr val="63BDC1"/>
                </a:solidFill>
                <a:latin typeface="+mn-lt"/>
              </a:rPr>
              <a:t>DIFFUSIONE 184 ASSOCIATI 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31095A0-51CD-250D-153D-AABD35D8BC18}"/>
              </a:ext>
            </a:extLst>
          </p:cNvPr>
          <p:cNvSpPr txBox="1"/>
          <p:nvPr/>
        </p:nvSpPr>
        <p:spPr>
          <a:xfrm>
            <a:off x="10874222" y="7729341"/>
            <a:ext cx="83122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10</a:t>
            </a:r>
          </a:p>
          <a:p>
            <a:endParaRPr lang="it-IT" sz="44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38C6995-958C-8856-6243-B2B8731521BB}"/>
              </a:ext>
            </a:extLst>
          </p:cNvPr>
          <p:cNvSpPr txBox="1"/>
          <p:nvPr/>
        </p:nvSpPr>
        <p:spPr>
          <a:xfrm>
            <a:off x="5791200" y="7048500"/>
            <a:ext cx="22220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5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A5056B3-11CC-B724-D409-915FCB14966D}"/>
              </a:ext>
            </a:extLst>
          </p:cNvPr>
          <p:cNvSpPr txBox="1"/>
          <p:nvPr/>
        </p:nvSpPr>
        <p:spPr>
          <a:xfrm>
            <a:off x="8686800" y="9075556"/>
            <a:ext cx="24125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 8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BBF15FD-F795-664C-7857-E52F8FDB0C74}"/>
              </a:ext>
            </a:extLst>
          </p:cNvPr>
          <p:cNvSpPr txBox="1"/>
          <p:nvPr/>
        </p:nvSpPr>
        <p:spPr>
          <a:xfrm>
            <a:off x="5672991" y="2356250"/>
            <a:ext cx="118362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           15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7D126BB-1C1B-E86D-3185-F6D018D406B8}"/>
              </a:ext>
            </a:extLst>
          </p:cNvPr>
          <p:cNvSpPr txBox="1"/>
          <p:nvPr/>
        </p:nvSpPr>
        <p:spPr>
          <a:xfrm>
            <a:off x="6158762" y="2627171"/>
            <a:ext cx="222203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20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61FC324-A0D3-A880-BC00-59F010655890}"/>
              </a:ext>
            </a:extLst>
          </p:cNvPr>
          <p:cNvSpPr txBox="1"/>
          <p:nvPr/>
        </p:nvSpPr>
        <p:spPr>
          <a:xfrm>
            <a:off x="7916083" y="2694805"/>
            <a:ext cx="10387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12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D0CFDDA-5FF7-4E2A-3A09-3472A405F038}"/>
              </a:ext>
            </a:extLst>
          </p:cNvPr>
          <p:cNvSpPr txBox="1"/>
          <p:nvPr/>
        </p:nvSpPr>
        <p:spPr>
          <a:xfrm>
            <a:off x="8731548" y="2248766"/>
            <a:ext cx="10387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3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69FCA52-0925-B063-3658-6BF6A1550500}"/>
              </a:ext>
            </a:extLst>
          </p:cNvPr>
          <p:cNvSpPr txBox="1"/>
          <p:nvPr/>
        </p:nvSpPr>
        <p:spPr>
          <a:xfrm>
            <a:off x="7856367" y="2008586"/>
            <a:ext cx="10387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2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281BAB0-EA30-0369-376D-7D78687DB46F}"/>
              </a:ext>
            </a:extLst>
          </p:cNvPr>
          <p:cNvSpPr txBox="1"/>
          <p:nvPr/>
        </p:nvSpPr>
        <p:spPr>
          <a:xfrm>
            <a:off x="7748488" y="3525665"/>
            <a:ext cx="10387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8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ED79273-8556-4CB2-85B5-6483FE0AA588}"/>
              </a:ext>
            </a:extLst>
          </p:cNvPr>
          <p:cNvSpPr txBox="1"/>
          <p:nvPr/>
        </p:nvSpPr>
        <p:spPr>
          <a:xfrm>
            <a:off x="6934200" y="4457700"/>
            <a:ext cx="24125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 11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7793CA8-6D97-3B6D-D2D3-0460BD0C9638}"/>
              </a:ext>
            </a:extLst>
          </p:cNvPr>
          <p:cNvSpPr txBox="1"/>
          <p:nvPr/>
        </p:nvSpPr>
        <p:spPr>
          <a:xfrm>
            <a:off x="8867235" y="4374059"/>
            <a:ext cx="10387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5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5A1C7273-9E7E-25A5-08CB-B790E10F6682}"/>
              </a:ext>
            </a:extLst>
          </p:cNvPr>
          <p:cNvSpPr txBox="1"/>
          <p:nvPr/>
        </p:nvSpPr>
        <p:spPr>
          <a:xfrm>
            <a:off x="7812039" y="4881445"/>
            <a:ext cx="17648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3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FDEEDFC1-1C0C-4957-BDE4-6A641767659D}"/>
              </a:ext>
            </a:extLst>
          </p:cNvPr>
          <p:cNvSpPr txBox="1"/>
          <p:nvPr/>
        </p:nvSpPr>
        <p:spPr>
          <a:xfrm>
            <a:off x="7728604" y="5611039"/>
            <a:ext cx="22220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25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5245DB7-7D89-027E-B91E-B31C94548AB1}"/>
              </a:ext>
            </a:extLst>
          </p:cNvPr>
          <p:cNvSpPr txBox="1"/>
          <p:nvPr/>
        </p:nvSpPr>
        <p:spPr>
          <a:xfrm>
            <a:off x="10594428" y="6429662"/>
            <a:ext cx="22220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15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34612C7-2F90-F398-05C0-DA6C573748ED}"/>
              </a:ext>
            </a:extLst>
          </p:cNvPr>
          <p:cNvSpPr txBox="1"/>
          <p:nvPr/>
        </p:nvSpPr>
        <p:spPr>
          <a:xfrm>
            <a:off x="9067799" y="6484415"/>
            <a:ext cx="22220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 30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3A86261-DCC1-83F2-CBDB-E0B40CCAA632}"/>
              </a:ext>
            </a:extLst>
          </p:cNvPr>
          <p:cNvSpPr txBox="1"/>
          <p:nvPr/>
        </p:nvSpPr>
        <p:spPr>
          <a:xfrm>
            <a:off x="8787253" y="5405940"/>
            <a:ext cx="22220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    5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9070782-0E24-5635-2F95-B35B6A682DE9}"/>
              </a:ext>
            </a:extLst>
          </p:cNvPr>
          <p:cNvSpPr txBox="1"/>
          <p:nvPr/>
        </p:nvSpPr>
        <p:spPr>
          <a:xfrm>
            <a:off x="10664053" y="6778371"/>
            <a:ext cx="9945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2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245CF550-FC19-72C2-80A6-543D9BCB68F1}"/>
              </a:ext>
            </a:extLst>
          </p:cNvPr>
          <p:cNvSpPr txBox="1"/>
          <p:nvPr/>
        </p:nvSpPr>
        <p:spPr>
          <a:xfrm>
            <a:off x="6374934" y="3802800"/>
            <a:ext cx="10387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b="1" dirty="0">
                <a:solidFill>
                  <a:srgbClr val="63BDC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40021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997215FA-7D24-6CD4-8FBD-07F3A985D679}"/>
              </a:ext>
            </a:extLst>
          </p:cNvPr>
          <p:cNvSpPr txBox="1"/>
          <p:nvPr/>
        </p:nvSpPr>
        <p:spPr>
          <a:xfrm>
            <a:off x="18176" y="1602892"/>
            <a:ext cx="14744700" cy="1362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it-IT" sz="4800" b="1" kern="100" dirty="0">
                <a:ea typeface="Aptos" panose="020B0004020202020204" pitchFamily="34" charset="0"/>
                <a:cs typeface="Arial" panose="020B0604020202020204" pitchFamily="34" charset="0"/>
              </a:rPr>
              <a:t>    Tutti gli associati sono molto attivi sul territorio</a:t>
            </a:r>
            <a:endParaRPr lang="it-IT" sz="4800" b="1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ED3F7EF-F3B4-FA03-E681-F26AED5A4603}"/>
              </a:ext>
            </a:extLst>
          </p:cNvPr>
          <p:cNvSpPr txBox="1"/>
          <p:nvPr/>
        </p:nvSpPr>
        <p:spPr>
          <a:xfrm>
            <a:off x="609600" y="342900"/>
            <a:ext cx="18364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5400" b="1" dirty="0">
                <a:solidFill>
                  <a:srgbClr val="63BDC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IL LEGAME TRA A.R.T.E. ED</a:t>
            </a:r>
            <a:r>
              <a:rPr lang="it-IT" sz="5400" b="1" dirty="0">
                <a:solidFill>
                  <a:srgbClr val="63BDC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it-IT" sz="5400" b="1" dirty="0">
                <a:solidFill>
                  <a:srgbClr val="63BDC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EFFICIENZA EDILIZIA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C3814923-7694-D912-00EE-4179947BE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4926" y="6367743"/>
            <a:ext cx="2676525" cy="983804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0B856978-9161-8123-4656-7F6D09CDC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6397" y="8183178"/>
            <a:ext cx="1687758" cy="1687758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2DCBED60-5F93-56CB-FEDD-81C58EB44B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68831" y="7730144"/>
            <a:ext cx="2516459" cy="728449"/>
          </a:xfrm>
          <a:prstGeom prst="rect">
            <a:avLst/>
          </a:prstGeom>
        </p:spPr>
      </p:pic>
      <p:pic>
        <p:nvPicPr>
          <p:cNvPr id="28" name="Immagine 27" descr="Immagine che contiene Carattere, testo, log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7C6FFFB0-9A0A-1851-0F15-C1D88BEC185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123" t="7770" r="10085" b="15762"/>
          <a:stretch/>
        </p:blipFill>
        <p:spPr>
          <a:xfrm>
            <a:off x="14859000" y="8754216"/>
            <a:ext cx="2516459" cy="1447801"/>
          </a:xfrm>
          <a:prstGeom prst="rect">
            <a:avLst/>
          </a:prstGeom>
        </p:spPr>
      </p:pic>
      <p:pic>
        <p:nvPicPr>
          <p:cNvPr id="29" name="Immagine 28" descr="Immagine che contiene Carattere, logo, testo, design&#10;&#10;Il contenuto generato dall'IA potrebbe non essere corretto.">
            <a:extLst>
              <a:ext uri="{FF2B5EF4-FFF2-40B4-BE49-F238E27FC236}">
                <a16:creationId xmlns:a16="http://schemas.microsoft.com/office/drawing/2014/main" id="{F72E37D1-EE84-C1A5-DA5A-CE5E6A309B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07917" y="4730408"/>
            <a:ext cx="2489100" cy="786168"/>
          </a:xfrm>
          <a:prstGeom prst="rect">
            <a:avLst/>
          </a:prstGeom>
        </p:spPr>
      </p:pic>
      <p:pic>
        <p:nvPicPr>
          <p:cNvPr id="30" name="Immagine 29" descr="Immagine che contiene Carattere, Elementi grafici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8E585851-4FEF-0755-68F6-AC0C511B0A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47230" y="5744061"/>
            <a:ext cx="2738487" cy="786169"/>
          </a:xfrm>
          <a:prstGeom prst="rect">
            <a:avLst/>
          </a:prstGeom>
        </p:spPr>
      </p:pic>
      <p:pic>
        <p:nvPicPr>
          <p:cNvPr id="31" name="Immagine 30" descr="Immagine che contiene Carattere, Elementi grafici, logo, testo&#10;&#10;Il contenuto generato dall'IA potrebbe non essere corretto.">
            <a:extLst>
              <a:ext uri="{FF2B5EF4-FFF2-40B4-BE49-F238E27FC236}">
                <a16:creationId xmlns:a16="http://schemas.microsoft.com/office/drawing/2014/main" id="{CCAABF43-6363-A28B-D297-01B8D7BF19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91100" y="4851803"/>
            <a:ext cx="1944178" cy="950891"/>
          </a:xfrm>
          <a:prstGeom prst="rect">
            <a:avLst/>
          </a:prstGeom>
        </p:spPr>
      </p:pic>
      <p:pic>
        <p:nvPicPr>
          <p:cNvPr id="32" name="Immagine 31" descr="Immagine che contiene Carattere, Elementi grafici, logo, testo&#10;&#10;Il contenuto generato dall'IA potrebbe non essere corretto.">
            <a:extLst>
              <a:ext uri="{FF2B5EF4-FFF2-40B4-BE49-F238E27FC236}">
                <a16:creationId xmlns:a16="http://schemas.microsoft.com/office/drawing/2014/main" id="{21C806FC-5321-FDE4-F535-A56BBDC88D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801637" y="3208994"/>
            <a:ext cx="2590761" cy="1049515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41C8BC8-4499-0ED3-B177-266273C85EB4}"/>
              </a:ext>
            </a:extLst>
          </p:cNvPr>
          <p:cNvSpPr txBox="1"/>
          <p:nvPr/>
        </p:nvSpPr>
        <p:spPr>
          <a:xfrm>
            <a:off x="14450556" y="3431728"/>
            <a:ext cx="36252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i="1" kern="100" dirty="0">
                <a:ea typeface="Aptos" panose="020B0004020202020204" pitchFamily="34" charset="0"/>
                <a:cs typeface="Arial" panose="020B0604020202020204" pitchFamily="34" charset="0"/>
              </a:rPr>
              <a:t>7</a:t>
            </a:r>
            <a:r>
              <a:rPr lang="it-IT" sz="2000" i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0 progetti </a:t>
            </a:r>
            <a:br>
              <a:rPr lang="it-IT" sz="2000" i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it-IT" sz="2000" i="1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Comunità Energetiche</a:t>
            </a:r>
            <a:endParaRPr lang="it-IT" sz="2000" b="1" i="1" dirty="0">
              <a:cs typeface="Arial" panose="020B0604020202020204" pitchFamily="34" charset="0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07499B6-E9A9-F809-204C-74E2A22BD3E6}"/>
              </a:ext>
            </a:extLst>
          </p:cNvPr>
          <p:cNvSpPr txBox="1"/>
          <p:nvPr/>
        </p:nvSpPr>
        <p:spPr>
          <a:xfrm>
            <a:off x="857493" y="4043490"/>
            <a:ext cx="1014405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/>
              <a:t>Gare per Comuni</a:t>
            </a:r>
          </a:p>
          <a:p>
            <a:endParaRPr lang="it-IT" sz="4000" dirty="0"/>
          </a:p>
          <a:p>
            <a:r>
              <a:rPr lang="it-IT" sz="4000" dirty="0"/>
              <a:t>Comunità energetiche</a:t>
            </a:r>
          </a:p>
          <a:p>
            <a:endParaRPr lang="it-IT" sz="4000" dirty="0"/>
          </a:p>
          <a:p>
            <a:r>
              <a:rPr lang="it-IT" sz="4000" dirty="0"/>
              <a:t>Esco</a:t>
            </a:r>
          </a:p>
          <a:p>
            <a:endParaRPr lang="it-IT" sz="4000" dirty="0"/>
          </a:p>
          <a:p>
            <a:r>
              <a:rPr lang="it-IT" sz="4000" dirty="0"/>
              <a:t>Imprese ATI e Consorzi</a:t>
            </a:r>
          </a:p>
          <a:p>
            <a:endParaRPr lang="it-IT" sz="4000" dirty="0"/>
          </a:p>
          <a:p>
            <a:r>
              <a:rPr lang="it-IT" sz="4000" dirty="0"/>
              <a:t>Edilizia Green (superbonus e Conto Termico 3.0)</a:t>
            </a:r>
            <a:endParaRPr lang="it-IT" sz="3600" dirty="0"/>
          </a:p>
        </p:txBody>
      </p:sp>
      <p:sp>
        <p:nvSpPr>
          <p:cNvPr id="35" name="Freeform 10">
            <a:extLst>
              <a:ext uri="{FF2B5EF4-FFF2-40B4-BE49-F238E27FC236}">
                <a16:creationId xmlns:a16="http://schemas.microsoft.com/office/drawing/2014/main" id="{C91535F8-CA78-0B3C-1C9E-AB30EAB7B2E0}"/>
              </a:ext>
            </a:extLst>
          </p:cNvPr>
          <p:cNvSpPr/>
          <p:nvPr/>
        </p:nvSpPr>
        <p:spPr>
          <a:xfrm>
            <a:off x="378487" y="4182731"/>
            <a:ext cx="457200" cy="533400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4933" t="-471429" r="-1979821" b="-124533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6" name="Freeform 10">
            <a:extLst>
              <a:ext uri="{FF2B5EF4-FFF2-40B4-BE49-F238E27FC236}">
                <a16:creationId xmlns:a16="http://schemas.microsoft.com/office/drawing/2014/main" id="{E8E53683-C1AE-E77B-26EC-E8FCADDA12FA}"/>
              </a:ext>
            </a:extLst>
          </p:cNvPr>
          <p:cNvSpPr/>
          <p:nvPr/>
        </p:nvSpPr>
        <p:spPr>
          <a:xfrm>
            <a:off x="381000" y="5448300"/>
            <a:ext cx="457200" cy="533400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4933" t="-471429" r="-1979821" b="-124533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id="{5225CB69-F226-A4B6-36F3-ED840C2A917E}"/>
              </a:ext>
            </a:extLst>
          </p:cNvPr>
          <p:cNvSpPr/>
          <p:nvPr/>
        </p:nvSpPr>
        <p:spPr>
          <a:xfrm>
            <a:off x="381000" y="6667500"/>
            <a:ext cx="457200" cy="533400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4933" t="-471429" r="-1979821" b="-124533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8" name="Freeform 10">
            <a:extLst>
              <a:ext uri="{FF2B5EF4-FFF2-40B4-BE49-F238E27FC236}">
                <a16:creationId xmlns:a16="http://schemas.microsoft.com/office/drawing/2014/main" id="{F22E885C-3E12-B304-27F3-9E352FB5C894}"/>
              </a:ext>
            </a:extLst>
          </p:cNvPr>
          <p:cNvSpPr/>
          <p:nvPr/>
        </p:nvSpPr>
        <p:spPr>
          <a:xfrm>
            <a:off x="381000" y="7962900"/>
            <a:ext cx="457200" cy="533400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4933" t="-471429" r="-1979821" b="-124533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32D84C27-2611-CB21-CF42-4EF545519E8F}"/>
              </a:ext>
            </a:extLst>
          </p:cNvPr>
          <p:cNvSpPr/>
          <p:nvPr/>
        </p:nvSpPr>
        <p:spPr>
          <a:xfrm>
            <a:off x="381000" y="9105900"/>
            <a:ext cx="457200" cy="533400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764933" t="-471429" r="-1979821" b="-1245332"/>
            </a:stretch>
          </a:blipFill>
        </p:spPr>
        <p:txBody>
          <a:bodyPr/>
          <a:lstStyle/>
          <a:p>
            <a:endParaRPr lang="it-IT"/>
          </a:p>
        </p:txBody>
      </p:sp>
      <p:pic>
        <p:nvPicPr>
          <p:cNvPr id="1026" name="Picture 2" descr="Free Energia">
            <a:extLst>
              <a:ext uri="{FF2B5EF4-FFF2-40B4-BE49-F238E27FC236}">
                <a16:creationId xmlns:a16="http://schemas.microsoft.com/office/drawing/2014/main" id="{CCBDCB74-498B-E883-1139-86875AB09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552" y="7164906"/>
            <a:ext cx="3334055" cy="103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520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2F10775-B1DB-7E2B-8002-C728F1C73A50}"/>
              </a:ext>
            </a:extLst>
          </p:cNvPr>
          <p:cNvSpPr txBox="1"/>
          <p:nvPr/>
        </p:nvSpPr>
        <p:spPr>
          <a:xfrm>
            <a:off x="2792730" y="266700"/>
            <a:ext cx="15419070" cy="93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it-IT" sz="5400" b="1" dirty="0">
                <a:solidFill>
                  <a:srgbClr val="63BDC1"/>
                </a:solidFill>
              </a:rPr>
              <a:t>Domani 5 giugno è l’</a:t>
            </a:r>
            <a:r>
              <a:rPr lang="en-US" sz="5400" b="1" i="0" dirty="0">
                <a:solidFill>
                  <a:srgbClr val="63BDC1"/>
                </a:solidFill>
                <a:effectLst/>
              </a:rPr>
              <a:t>Earth Overshoot Day 2025</a:t>
            </a:r>
          </a:p>
          <a:p>
            <a:pPr algn="l">
              <a:buNone/>
            </a:pPr>
            <a:endParaRPr lang="en-US" sz="5400" b="1" dirty="0">
              <a:solidFill>
                <a:srgbClr val="63BDC1"/>
              </a:solidFill>
              <a:latin typeface="TheinhardtMedium"/>
            </a:endParaRPr>
          </a:p>
          <a:p>
            <a:pPr algn="l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TheinhardtMedium"/>
              </a:rPr>
              <a:t> </a:t>
            </a:r>
          </a:p>
          <a:p>
            <a:r>
              <a:rPr lang="en-US" sz="3600" b="1" dirty="0">
                <a:solidFill>
                  <a:srgbClr val="222222"/>
                </a:solidFill>
              </a:rPr>
              <a:t>Domani l’</a:t>
            </a:r>
            <a:r>
              <a:rPr lang="it-IT" sz="3600" b="1" noProof="0" dirty="0">
                <a:solidFill>
                  <a:srgbClr val="222222"/>
                </a:solidFill>
              </a:rPr>
              <a:t>umanità avrà </a:t>
            </a:r>
            <a:r>
              <a:rPr lang="it-IT" sz="3600" b="1" i="0" dirty="0">
                <a:solidFill>
                  <a:srgbClr val="474747"/>
                </a:solidFill>
                <a:effectLst/>
              </a:rPr>
              <a:t>consumato tutte le risorse naturali rigenerabili nell’anno 2025</a:t>
            </a:r>
            <a:r>
              <a:rPr lang="it-IT" sz="3600" b="0" i="0" dirty="0">
                <a:solidFill>
                  <a:srgbClr val="474747"/>
                </a:solidFill>
                <a:effectLst/>
              </a:rPr>
              <a:t>.  </a:t>
            </a:r>
            <a:r>
              <a:rPr lang="it-IT" sz="3600" dirty="0">
                <a:solidFill>
                  <a:srgbClr val="222222"/>
                </a:solidFill>
              </a:rPr>
              <a:t>Poi, </a:t>
            </a:r>
            <a:r>
              <a:rPr lang="it-IT" sz="3600" b="0" i="0" u="sng" dirty="0">
                <a:solidFill>
                  <a:srgbClr val="222222"/>
                </a:solidFill>
                <a:effectLst/>
              </a:rPr>
              <a:t>attingeremo a risorse sottraendole </a:t>
            </a:r>
            <a:r>
              <a:rPr lang="it-IT" sz="3600" b="0" i="0" dirty="0">
                <a:solidFill>
                  <a:srgbClr val="222222"/>
                </a:solidFill>
                <a:effectLst/>
              </a:rPr>
              <a:t>agli anni successivi e quindi alle future generazioni.</a:t>
            </a:r>
            <a:r>
              <a:rPr lang="it-IT" sz="3600" dirty="0">
                <a:solidFill>
                  <a:srgbClr val="222222"/>
                </a:solidFill>
              </a:rPr>
              <a:t> IMPOVERIREMO IL PIANETA</a:t>
            </a:r>
            <a:endParaRPr lang="it-IT" sz="3600" dirty="0"/>
          </a:p>
          <a:p>
            <a:endParaRPr lang="it-IT" sz="3600" b="0" i="0" dirty="0">
              <a:solidFill>
                <a:srgbClr val="222222"/>
              </a:solidFill>
              <a:effectLst/>
            </a:endParaRPr>
          </a:p>
          <a:p>
            <a:pPr algn="l">
              <a:buNone/>
            </a:pPr>
            <a:endParaRPr lang="en-US" sz="3200" b="0" i="0" dirty="0">
              <a:solidFill>
                <a:srgbClr val="222222"/>
              </a:solidFill>
              <a:effectLst/>
            </a:endParaRPr>
          </a:p>
          <a:p>
            <a:pPr algn="l"/>
            <a:r>
              <a:rPr lang="en-US" sz="3600" b="1" i="0" dirty="0">
                <a:solidFill>
                  <a:srgbClr val="222222"/>
                </a:solidFill>
                <a:effectLst/>
              </a:rPr>
              <a:t>Overshoot day 2025 per </a:t>
            </a:r>
            <a:r>
              <a:rPr lang="it-IT" sz="3600" b="1" i="0" noProof="0" dirty="0">
                <a:solidFill>
                  <a:srgbClr val="222222"/>
                </a:solidFill>
                <a:effectLst/>
              </a:rPr>
              <a:t>l’Europa </a:t>
            </a:r>
            <a:r>
              <a:rPr lang="it-IT" sz="3600" b="0" i="0" noProof="0" dirty="0">
                <a:solidFill>
                  <a:srgbClr val="222222"/>
                </a:solidFill>
                <a:effectLst/>
              </a:rPr>
              <a:t>è stato</a:t>
            </a:r>
            <a:r>
              <a:rPr lang="en-US" sz="3600" b="0" i="0" dirty="0">
                <a:solidFill>
                  <a:srgbClr val="222222"/>
                </a:solidFill>
                <a:effectLst/>
              </a:rPr>
              <a:t> </a:t>
            </a:r>
            <a:r>
              <a:rPr lang="en-US" sz="3600" b="1" i="0" dirty="0">
                <a:solidFill>
                  <a:srgbClr val="222222"/>
                </a:solidFill>
                <a:effectLst/>
              </a:rPr>
              <a:t>29 </a:t>
            </a:r>
            <a:r>
              <a:rPr lang="en-US" sz="3600" b="1" i="0" dirty="0" err="1">
                <a:solidFill>
                  <a:srgbClr val="222222"/>
                </a:solidFill>
                <a:effectLst/>
              </a:rPr>
              <a:t>aprile</a:t>
            </a:r>
            <a:r>
              <a:rPr lang="en-US" sz="3600" b="1" i="0" dirty="0">
                <a:solidFill>
                  <a:srgbClr val="222222"/>
                </a:solidFill>
                <a:effectLst/>
              </a:rPr>
              <a:t> </a:t>
            </a:r>
          </a:p>
          <a:p>
            <a:pPr algn="l"/>
            <a:endParaRPr lang="en-US" sz="3600" b="0" i="0" dirty="0">
              <a:solidFill>
                <a:srgbClr val="222222"/>
              </a:solidFill>
              <a:effectLst/>
            </a:endParaRPr>
          </a:p>
          <a:p>
            <a:pPr algn="l"/>
            <a:endParaRPr lang="en-US" sz="3600" b="0" i="0" dirty="0">
              <a:solidFill>
                <a:srgbClr val="222222"/>
              </a:solidFill>
              <a:effectLst/>
            </a:endParaRPr>
          </a:p>
          <a:p>
            <a:pPr algn="l"/>
            <a:endParaRPr lang="en-US" sz="3600" b="0" i="0" dirty="0">
              <a:solidFill>
                <a:srgbClr val="222222"/>
              </a:solidFill>
              <a:effectLst/>
            </a:endParaRPr>
          </a:p>
          <a:p>
            <a:pPr algn="l"/>
            <a:r>
              <a:rPr lang="en-US" sz="3600" b="1" dirty="0">
                <a:solidFill>
                  <a:srgbClr val="222222"/>
                </a:solidFill>
              </a:rPr>
              <a:t>Overshoot day 2025 </a:t>
            </a:r>
            <a:r>
              <a:rPr lang="it-IT" sz="3600" b="1" dirty="0">
                <a:solidFill>
                  <a:srgbClr val="222222"/>
                </a:solidFill>
              </a:rPr>
              <a:t>per </a:t>
            </a:r>
            <a:r>
              <a:rPr lang="it-IT" sz="3600" b="1" noProof="0" dirty="0">
                <a:solidFill>
                  <a:srgbClr val="222222"/>
                </a:solidFill>
              </a:rPr>
              <a:t>l’Italia è stato </a:t>
            </a:r>
            <a:r>
              <a:rPr lang="en-US" sz="3600" b="1" dirty="0">
                <a:solidFill>
                  <a:srgbClr val="222222"/>
                </a:solidFill>
              </a:rPr>
              <a:t>il 6 </a:t>
            </a:r>
            <a:r>
              <a:rPr lang="it-IT" sz="3600" b="1" noProof="0" dirty="0">
                <a:solidFill>
                  <a:srgbClr val="222222"/>
                </a:solidFill>
              </a:rPr>
              <a:t>maggio</a:t>
            </a:r>
            <a:r>
              <a:rPr lang="en-US" sz="3600" b="1" dirty="0">
                <a:solidFill>
                  <a:srgbClr val="222222"/>
                </a:solidFill>
              </a:rPr>
              <a:t>, </a:t>
            </a:r>
            <a:r>
              <a:rPr lang="it-IT" sz="3600" noProof="0" dirty="0">
                <a:solidFill>
                  <a:srgbClr val="222222"/>
                </a:solidFill>
              </a:rPr>
              <a:t>giorno</a:t>
            </a:r>
            <a:r>
              <a:rPr lang="en-US" sz="3600" dirty="0">
                <a:solidFill>
                  <a:srgbClr val="222222"/>
                </a:solidFill>
              </a:rPr>
              <a:t> in cui il nostro Paese</a:t>
            </a:r>
            <a:r>
              <a:rPr lang="it-IT" sz="3600" b="0" i="0" dirty="0">
                <a:solidFill>
                  <a:srgbClr val="1F1F1F"/>
                </a:solidFill>
                <a:effectLst/>
              </a:rPr>
              <a:t> ha </a:t>
            </a:r>
            <a:r>
              <a:rPr lang="it-IT" sz="3600" b="0" i="0" u="sng" dirty="0">
                <a:solidFill>
                  <a:srgbClr val="040C28"/>
                </a:solidFill>
                <a:effectLst/>
              </a:rPr>
              <a:t>superato il limite di rigenerazione delle risorse</a:t>
            </a:r>
            <a:r>
              <a:rPr lang="it-IT" sz="3600" b="0" i="0" dirty="0">
                <a:solidFill>
                  <a:srgbClr val="1F1F1F"/>
                </a:solidFill>
                <a:effectLst/>
              </a:rPr>
              <a:t>, calcolato in base ai consumi di beni e servizi e alle risorse disponibili sul territorio per il 2025.</a:t>
            </a:r>
            <a:endParaRPr lang="en-US" sz="3600" b="0" i="0" dirty="0">
              <a:solidFill>
                <a:srgbClr val="222222"/>
              </a:solidFill>
              <a:effectLst/>
            </a:endParaRPr>
          </a:p>
          <a:p>
            <a:pPr algn="l"/>
            <a:endParaRPr lang="en-US" sz="3200" dirty="0">
              <a:solidFill>
                <a:srgbClr val="222222"/>
              </a:solidFill>
            </a:endParaRPr>
          </a:p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7E7E2BA-FDD4-96B0-4D39-1228CD6E138C}"/>
              </a:ext>
            </a:extLst>
          </p:cNvPr>
          <p:cNvSpPr txBox="1"/>
          <p:nvPr/>
        </p:nvSpPr>
        <p:spPr>
          <a:xfrm>
            <a:off x="5715000" y="9185709"/>
            <a:ext cx="9144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222222"/>
                </a:solidFill>
              </a:rPr>
              <a:t>Fonte: </a:t>
            </a:r>
            <a:r>
              <a:rPr lang="it-IT" sz="2400" b="0" i="0" dirty="0">
                <a:solidFill>
                  <a:srgbClr val="222222"/>
                </a:solidFill>
                <a:effectLst/>
              </a:rPr>
              <a:t>centro di ricerca “Global Footprint Network”, </a:t>
            </a:r>
          </a:p>
          <a:p>
            <a:endParaRPr lang="it-IT" sz="2000" dirty="0">
              <a:solidFill>
                <a:srgbClr val="222222"/>
              </a:solidFill>
              <a:latin typeface="Titillium Web" panose="00000500000000000000" pitchFamily="2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6DA3911-04DC-C146-E21C-87DFC04AF946}"/>
              </a:ext>
            </a:extLst>
          </p:cNvPr>
          <p:cNvSpPr txBox="1"/>
          <p:nvPr/>
        </p:nvSpPr>
        <p:spPr>
          <a:xfrm>
            <a:off x="6934200" y="9639300"/>
            <a:ext cx="480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https://www.snpambiente.it</a:t>
            </a:r>
          </a:p>
        </p:txBody>
      </p:sp>
      <p:pic>
        <p:nvPicPr>
          <p:cNvPr id="1026" name="Picture 2" descr="13. August 2015: Earth Overshoot Day - Weltethos Institut Tübingen">
            <a:extLst>
              <a:ext uri="{FF2B5EF4-FFF2-40B4-BE49-F238E27FC236}">
                <a16:creationId xmlns:a16="http://schemas.microsoft.com/office/drawing/2014/main" id="{72DA9A29-F88F-F09E-E927-758EA823D0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83"/>
          <a:stretch/>
        </p:blipFill>
        <p:spPr bwMode="auto">
          <a:xfrm>
            <a:off x="76200" y="1866900"/>
            <a:ext cx="2527663" cy="588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28FD997-7168-2D09-A1D8-3515D62FD2ED}"/>
              </a:ext>
            </a:extLst>
          </p:cNvPr>
          <p:cNvSpPr txBox="1"/>
          <p:nvPr/>
        </p:nvSpPr>
        <p:spPr>
          <a:xfrm>
            <a:off x="1954530" y="4162883"/>
            <a:ext cx="838200" cy="1295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1221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91EF5-656A-8992-23B1-20AA18AAB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40C4924C-88A7-7020-B98F-2082584DE3BC}"/>
              </a:ext>
            </a:extLst>
          </p:cNvPr>
          <p:cNvSpPr/>
          <p:nvPr/>
        </p:nvSpPr>
        <p:spPr>
          <a:xfrm>
            <a:off x="4800600" y="4229100"/>
            <a:ext cx="5867400" cy="2863913"/>
          </a:xfrm>
          <a:custGeom>
            <a:avLst/>
            <a:gdLst/>
            <a:ahLst/>
            <a:cxnLst/>
            <a:rect l="l" t="t" r="r" b="b"/>
            <a:pathLst>
              <a:path w="10012744" h="4540313">
                <a:moveTo>
                  <a:pt x="0" y="0"/>
                </a:moveTo>
                <a:lnTo>
                  <a:pt x="10012744" y="0"/>
                </a:lnTo>
                <a:lnTo>
                  <a:pt x="10012744" y="4540314"/>
                </a:lnTo>
                <a:lnTo>
                  <a:pt x="0" y="4540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524" t="-52927" r="-16941" b="-56267"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DBA4389-1566-4453-3BE2-EB24F1C40678}"/>
              </a:ext>
            </a:extLst>
          </p:cNvPr>
          <p:cNvSpPr txBox="1"/>
          <p:nvPr/>
        </p:nvSpPr>
        <p:spPr>
          <a:xfrm>
            <a:off x="2819400" y="7810500"/>
            <a:ext cx="120816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6000" dirty="0"/>
              <a:t>Per informazioni: </a:t>
            </a:r>
            <a:r>
              <a:rPr lang="it-IT" sz="6000" dirty="0">
                <a:hlinkClick r:id="rId3"/>
              </a:rPr>
              <a:t>info@assoperatori.it</a:t>
            </a:r>
            <a:endParaRPr lang="it-IT" sz="6000" dirty="0"/>
          </a:p>
          <a:p>
            <a:pPr algn="ctr"/>
            <a:r>
              <a:rPr lang="it-IT" sz="6000" dirty="0"/>
              <a:t>www.assoperatori.it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B39C14-D6A3-65C5-1F97-EE1286DB85CC}"/>
              </a:ext>
            </a:extLst>
          </p:cNvPr>
          <p:cNvSpPr txBox="1"/>
          <p:nvPr/>
        </p:nvSpPr>
        <p:spPr>
          <a:xfrm>
            <a:off x="6172200" y="1028700"/>
            <a:ext cx="39599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500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640803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2022">
  <a:themeElements>
    <a:clrScheme name="Office 2013 - Tema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366</Words>
  <Application>Microsoft Office PowerPoint</Application>
  <PresentationFormat>Personalizzato</PresentationFormat>
  <Paragraphs>74</Paragraphs>
  <Slides>7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5" baseType="lpstr">
      <vt:lpstr>Calibri</vt:lpstr>
      <vt:lpstr>Aptos</vt:lpstr>
      <vt:lpstr>TheinhardtMedium</vt:lpstr>
      <vt:lpstr>Titillium Web</vt:lpstr>
      <vt:lpstr>Calibri Light</vt:lpstr>
      <vt:lpstr>Times New Roman</vt:lpstr>
      <vt:lpstr>Arial</vt:lpstr>
      <vt:lpstr>Office 2013 - Tema 2022</vt:lpstr>
      <vt:lpstr>Presentazione standard di PowerPoint</vt:lpstr>
      <vt:lpstr>Presentazione standard di PowerPoint</vt:lpstr>
      <vt:lpstr>I NUMERI DI A.R.T.E. IN 4 ANNI</vt:lpstr>
      <vt:lpstr>DIFFUSIONE 184 ASSOCIATI  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A.R.T.E.</dc:title>
  <dc:creator>sara</dc:creator>
  <cp:lastModifiedBy>sara santoni</cp:lastModifiedBy>
  <cp:revision>2</cp:revision>
  <dcterms:created xsi:type="dcterms:W3CDTF">2006-08-16T00:00:00Z</dcterms:created>
  <dcterms:modified xsi:type="dcterms:W3CDTF">2025-05-30T11:03:00Z</dcterms:modified>
  <dc:identifier>DAGY44g6bRc</dc:identifier>
</cp:coreProperties>
</file>