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5547FC-222D-445F-94B7-79AC3CA0F99F}" v="12" dt="2025-06-10T08:22:32.2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2" d="100"/>
          <a:sy n="112" d="100"/>
        </p:scale>
        <p:origin x="1056" y="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iro Fani" userId="851ba9c0c9f313d6" providerId="LiveId" clId="{E55547FC-222D-445F-94B7-79AC3CA0F99F}"/>
    <pc:docChg chg="undo custSel modSld">
      <pc:chgData name="Ciro Fani" userId="851ba9c0c9f313d6" providerId="LiveId" clId="{E55547FC-222D-445F-94B7-79AC3CA0F99F}" dt="2025-06-10T08:23:47.837" v="190" actId="1076"/>
      <pc:docMkLst>
        <pc:docMk/>
      </pc:docMkLst>
      <pc:sldChg chg="addSp modSp mod">
        <pc:chgData name="Ciro Fani" userId="851ba9c0c9f313d6" providerId="LiveId" clId="{E55547FC-222D-445F-94B7-79AC3CA0F99F}" dt="2025-06-10T08:17:59.747" v="139"/>
        <pc:sldMkLst>
          <pc:docMk/>
          <pc:sldMk cId="0" sldId="256"/>
        </pc:sldMkLst>
        <pc:spChg chg="mod">
          <ac:chgData name="Ciro Fani" userId="851ba9c0c9f313d6" providerId="LiveId" clId="{E55547FC-222D-445F-94B7-79AC3CA0F99F}" dt="2025-06-10T07:19:11.230" v="6" actId="20577"/>
          <ac:spMkLst>
            <pc:docMk/>
            <pc:sldMk cId="0" sldId="256"/>
            <ac:spMk id="3" creationId="{00000000-0000-0000-0000-000000000000}"/>
          </ac:spMkLst>
        </pc:spChg>
        <pc:spChg chg="add">
          <ac:chgData name="Ciro Fani" userId="851ba9c0c9f313d6" providerId="LiveId" clId="{E55547FC-222D-445F-94B7-79AC3CA0F99F}" dt="2025-06-10T08:17:59.747" v="139"/>
          <ac:spMkLst>
            <pc:docMk/>
            <pc:sldMk cId="0" sldId="256"/>
            <ac:spMk id="6" creationId="{0CAD7689-FFD8-FD31-3B41-1DEB5B5C00B1}"/>
          </ac:spMkLst>
        </pc:spChg>
        <pc:picChg chg="add mod">
          <ac:chgData name="Ciro Fani" userId="851ba9c0c9f313d6" providerId="LiveId" clId="{E55547FC-222D-445F-94B7-79AC3CA0F99F}" dt="2025-06-10T08:10:17.568" v="8" actId="1076"/>
          <ac:picMkLst>
            <pc:docMk/>
            <pc:sldMk cId="0" sldId="256"/>
            <ac:picMk id="5" creationId="{07B986C4-8672-A0BE-011E-80DD7A27FF87}"/>
          </ac:picMkLst>
        </pc:picChg>
        <pc:picChg chg="mod">
          <ac:chgData name="Ciro Fani" userId="851ba9c0c9f313d6" providerId="LiveId" clId="{E55547FC-222D-445F-94B7-79AC3CA0F99F}" dt="2025-06-10T08:10:24.263" v="9" actId="1076"/>
          <ac:picMkLst>
            <pc:docMk/>
            <pc:sldMk cId="0" sldId="256"/>
            <ac:picMk id="22" creationId="{807BA35A-E52C-DA4F-1867-0BA6B1D3571C}"/>
          </ac:picMkLst>
        </pc:picChg>
      </pc:sldChg>
      <pc:sldChg chg="addSp delSp modSp mod">
        <pc:chgData name="Ciro Fani" userId="851ba9c0c9f313d6" providerId="LiveId" clId="{E55547FC-222D-445F-94B7-79AC3CA0F99F}" dt="2025-06-10T08:23:14.189" v="186" actId="1076"/>
        <pc:sldMkLst>
          <pc:docMk/>
          <pc:sldMk cId="0" sldId="257"/>
        </pc:sldMkLst>
        <pc:spChg chg="add del">
          <ac:chgData name="Ciro Fani" userId="851ba9c0c9f313d6" providerId="LiveId" clId="{E55547FC-222D-445F-94B7-79AC3CA0F99F}" dt="2025-06-10T08:18:25.641" v="140" actId="478"/>
          <ac:spMkLst>
            <pc:docMk/>
            <pc:sldMk cId="0" sldId="257"/>
            <ac:spMk id="5" creationId="{1EE362FD-008D-9E19-26DF-4940BCFBF087}"/>
          </ac:spMkLst>
        </pc:spChg>
        <pc:spChg chg="mod">
          <ac:chgData name="Ciro Fani" userId="851ba9c0c9f313d6" providerId="LiveId" clId="{E55547FC-222D-445F-94B7-79AC3CA0F99F}" dt="2025-06-10T08:23:14.189" v="186" actId="1076"/>
          <ac:spMkLst>
            <pc:docMk/>
            <pc:sldMk cId="0" sldId="257"/>
            <ac:spMk id="11" creationId="{F6B46308-9029-1DEC-CFF8-68C0EDA76332}"/>
          </ac:spMkLst>
        </pc:spChg>
        <pc:picChg chg="add mod">
          <ac:chgData name="Ciro Fani" userId="851ba9c0c9f313d6" providerId="LiveId" clId="{E55547FC-222D-445F-94B7-79AC3CA0F99F}" dt="2025-06-10T08:10:50.557" v="13" actId="1076"/>
          <ac:picMkLst>
            <pc:docMk/>
            <pc:sldMk cId="0" sldId="257"/>
            <ac:picMk id="4" creationId="{22C44BA1-1892-B6F9-DA11-BB86E2ED176B}"/>
          </ac:picMkLst>
        </pc:picChg>
        <pc:picChg chg="add del mod">
          <ac:chgData name="Ciro Fani" userId="851ba9c0c9f313d6" providerId="LiveId" clId="{E55547FC-222D-445F-94B7-79AC3CA0F99F}" dt="2025-06-10T08:18:59.255" v="147" actId="478"/>
          <ac:picMkLst>
            <pc:docMk/>
            <pc:sldMk cId="0" sldId="257"/>
            <ac:picMk id="8" creationId="{C11DAAE0-ABFD-13F4-7EB7-E81BD398221D}"/>
          </ac:picMkLst>
        </pc:picChg>
        <pc:picChg chg="add mod">
          <ac:chgData name="Ciro Fani" userId="851ba9c0c9f313d6" providerId="LiveId" clId="{E55547FC-222D-445F-94B7-79AC3CA0F99F}" dt="2025-06-10T08:19:49.596" v="152" actId="14100"/>
          <ac:picMkLst>
            <pc:docMk/>
            <pc:sldMk cId="0" sldId="257"/>
            <ac:picMk id="10" creationId="{8244FB35-331F-2B4C-1AAB-DF631272D605}"/>
          </ac:picMkLst>
        </pc:picChg>
      </pc:sldChg>
      <pc:sldChg chg="addSp delSp modSp mod">
        <pc:chgData name="Ciro Fani" userId="851ba9c0c9f313d6" providerId="LiveId" clId="{E55547FC-222D-445F-94B7-79AC3CA0F99F}" dt="2025-06-10T08:23:24.933" v="187" actId="1076"/>
        <pc:sldMkLst>
          <pc:docMk/>
          <pc:sldMk cId="0" sldId="258"/>
        </pc:sldMkLst>
        <pc:spChg chg="mod">
          <ac:chgData name="Ciro Fani" userId="851ba9c0c9f313d6" providerId="LiveId" clId="{E55547FC-222D-445F-94B7-79AC3CA0F99F}" dt="2025-06-10T08:11:42.301" v="22" actId="1076"/>
          <ac:spMkLst>
            <pc:docMk/>
            <pc:sldMk cId="0" sldId="258"/>
            <ac:spMk id="2" creationId="{00000000-0000-0000-0000-000000000000}"/>
          </ac:spMkLst>
        </pc:spChg>
        <pc:spChg chg="add del">
          <ac:chgData name="Ciro Fani" userId="851ba9c0c9f313d6" providerId="LiveId" clId="{E55547FC-222D-445F-94B7-79AC3CA0F99F}" dt="2025-06-10T08:19:55.540" v="153" actId="478"/>
          <ac:spMkLst>
            <pc:docMk/>
            <pc:sldMk cId="0" sldId="258"/>
            <ac:spMk id="5" creationId="{59ECFE5B-4286-778D-F618-E00C6B3B7D34}"/>
          </ac:spMkLst>
        </pc:spChg>
        <pc:picChg chg="add mod">
          <ac:chgData name="Ciro Fani" userId="851ba9c0c9f313d6" providerId="LiveId" clId="{E55547FC-222D-445F-94B7-79AC3CA0F99F}" dt="2025-06-10T08:11:00.877" v="15" actId="1076"/>
          <ac:picMkLst>
            <pc:docMk/>
            <pc:sldMk cId="0" sldId="258"/>
            <ac:picMk id="4" creationId="{B819EEB2-6B9E-5652-2277-DB758E287668}"/>
          </ac:picMkLst>
        </pc:picChg>
        <pc:picChg chg="add mod">
          <ac:chgData name="Ciro Fani" userId="851ba9c0c9f313d6" providerId="LiveId" clId="{E55547FC-222D-445F-94B7-79AC3CA0F99F}" dt="2025-06-10T08:23:24.933" v="187" actId="1076"/>
          <ac:picMkLst>
            <pc:docMk/>
            <pc:sldMk cId="0" sldId="258"/>
            <ac:picMk id="8" creationId="{532D67D5-8EA2-5C26-F5B0-82E3EA9B7871}"/>
          </ac:picMkLst>
        </pc:picChg>
      </pc:sldChg>
      <pc:sldChg chg="addSp delSp modSp mod">
        <pc:chgData name="Ciro Fani" userId="851ba9c0c9f313d6" providerId="LiveId" clId="{E55547FC-222D-445F-94B7-79AC3CA0F99F}" dt="2025-06-10T08:23:33.493" v="188" actId="1076"/>
        <pc:sldMkLst>
          <pc:docMk/>
          <pc:sldMk cId="0" sldId="259"/>
        </pc:sldMkLst>
        <pc:spChg chg="mod">
          <ac:chgData name="Ciro Fani" userId="851ba9c0c9f313d6" providerId="LiveId" clId="{E55547FC-222D-445F-94B7-79AC3CA0F99F}" dt="2025-06-10T08:11:36.572" v="21" actId="1076"/>
          <ac:spMkLst>
            <pc:docMk/>
            <pc:sldMk cId="0" sldId="259"/>
            <ac:spMk id="2" creationId="{00000000-0000-0000-0000-000000000000}"/>
          </ac:spMkLst>
        </pc:spChg>
        <pc:spChg chg="add del">
          <ac:chgData name="Ciro Fani" userId="851ba9c0c9f313d6" providerId="LiveId" clId="{E55547FC-222D-445F-94B7-79AC3CA0F99F}" dt="2025-06-10T08:20:21.654" v="159" actId="478"/>
          <ac:spMkLst>
            <pc:docMk/>
            <pc:sldMk cId="0" sldId="259"/>
            <ac:spMk id="6" creationId="{6B8AFD13-8F43-8421-7737-D5292DD5C5D5}"/>
          </ac:spMkLst>
        </pc:spChg>
        <pc:picChg chg="add mod">
          <ac:chgData name="Ciro Fani" userId="851ba9c0c9f313d6" providerId="LiveId" clId="{E55547FC-222D-445F-94B7-79AC3CA0F99F}" dt="2025-06-10T08:11:11.277" v="17" actId="1076"/>
          <ac:picMkLst>
            <pc:docMk/>
            <pc:sldMk cId="0" sldId="259"/>
            <ac:picMk id="4" creationId="{5B121A0C-E748-63D0-2078-BC9428BDBF59}"/>
          </ac:picMkLst>
        </pc:picChg>
        <pc:picChg chg="add mod">
          <ac:chgData name="Ciro Fani" userId="851ba9c0c9f313d6" providerId="LiveId" clId="{E55547FC-222D-445F-94B7-79AC3CA0F99F}" dt="2025-06-10T08:23:33.493" v="188" actId="1076"/>
          <ac:picMkLst>
            <pc:docMk/>
            <pc:sldMk cId="0" sldId="259"/>
            <ac:picMk id="10" creationId="{56650C01-1B42-D76B-E1D2-E40269871E3E}"/>
          </ac:picMkLst>
        </pc:picChg>
      </pc:sldChg>
      <pc:sldChg chg="addSp delSp modSp mod">
        <pc:chgData name="Ciro Fani" userId="851ba9c0c9f313d6" providerId="LiveId" clId="{E55547FC-222D-445F-94B7-79AC3CA0F99F}" dt="2025-06-10T08:23:40.869" v="189" actId="1076"/>
        <pc:sldMkLst>
          <pc:docMk/>
          <pc:sldMk cId="0" sldId="260"/>
        </pc:sldMkLst>
        <pc:spChg chg="mod">
          <ac:chgData name="Ciro Fani" userId="851ba9c0c9f313d6" providerId="LiveId" clId="{E55547FC-222D-445F-94B7-79AC3CA0F99F}" dt="2025-06-10T08:11:31.012" v="20" actId="1076"/>
          <ac:spMkLst>
            <pc:docMk/>
            <pc:sldMk cId="0" sldId="260"/>
            <ac:spMk id="2" creationId="{00000000-0000-0000-0000-000000000000}"/>
          </ac:spMkLst>
        </pc:spChg>
        <pc:spChg chg="add del">
          <ac:chgData name="Ciro Fani" userId="851ba9c0c9f313d6" providerId="LiveId" clId="{E55547FC-222D-445F-94B7-79AC3CA0F99F}" dt="2025-06-10T08:20:48.359" v="164" actId="478"/>
          <ac:spMkLst>
            <pc:docMk/>
            <pc:sldMk cId="0" sldId="260"/>
            <ac:spMk id="6" creationId="{0E1FF9F0-064F-FA28-DCBF-2C986A9E7A60}"/>
          </ac:spMkLst>
        </pc:spChg>
        <pc:spChg chg="mod">
          <ac:chgData name="Ciro Fani" userId="851ba9c0c9f313d6" providerId="LiveId" clId="{E55547FC-222D-445F-94B7-79AC3CA0F99F}" dt="2025-06-10T08:23:40.869" v="189" actId="1076"/>
          <ac:spMkLst>
            <pc:docMk/>
            <pc:sldMk cId="0" sldId="260"/>
            <ac:spMk id="12" creationId="{0F540E97-762F-FF4B-3962-603C03EE578C}"/>
          </ac:spMkLst>
        </pc:spChg>
        <pc:picChg chg="add mod">
          <ac:chgData name="Ciro Fani" userId="851ba9c0c9f313d6" providerId="LiveId" clId="{E55547FC-222D-445F-94B7-79AC3CA0F99F}" dt="2025-06-10T08:11:24.365" v="19" actId="1076"/>
          <ac:picMkLst>
            <pc:docMk/>
            <pc:sldMk cId="0" sldId="260"/>
            <ac:picMk id="4" creationId="{B97EEEC3-C0DE-3A58-5960-CE7EF896E903}"/>
          </ac:picMkLst>
        </pc:picChg>
        <pc:picChg chg="add mod">
          <ac:chgData name="Ciro Fani" userId="851ba9c0c9f313d6" providerId="LiveId" clId="{E55547FC-222D-445F-94B7-79AC3CA0F99F}" dt="2025-06-10T08:21:16.517" v="170" actId="14100"/>
          <ac:picMkLst>
            <pc:docMk/>
            <pc:sldMk cId="0" sldId="260"/>
            <ac:picMk id="10" creationId="{9A9E6FB7-A213-09C6-8D57-7C8A20CF444F}"/>
          </ac:picMkLst>
        </pc:picChg>
      </pc:sldChg>
      <pc:sldChg chg="addSp delSp modSp mod">
        <pc:chgData name="Ciro Fani" userId="851ba9c0c9f313d6" providerId="LiveId" clId="{E55547FC-222D-445F-94B7-79AC3CA0F99F}" dt="2025-06-10T08:23:06.509" v="185" actId="1076"/>
        <pc:sldMkLst>
          <pc:docMk/>
          <pc:sldMk cId="1123271666" sldId="261"/>
        </pc:sldMkLst>
        <pc:spChg chg="add mod">
          <ac:chgData name="Ciro Fani" userId="851ba9c0c9f313d6" providerId="LiveId" clId="{E55547FC-222D-445F-94B7-79AC3CA0F99F}" dt="2025-06-10T08:22:55.269" v="183" actId="1076"/>
          <ac:spMkLst>
            <pc:docMk/>
            <pc:sldMk cId="1123271666" sldId="261"/>
            <ac:spMk id="9" creationId="{58A48D2B-28D0-9FF7-BDAB-809FF43DBFA1}"/>
          </ac:spMkLst>
        </pc:spChg>
        <pc:spChg chg="del mod">
          <ac:chgData name="Ciro Fani" userId="851ba9c0c9f313d6" providerId="LiveId" clId="{E55547FC-222D-445F-94B7-79AC3CA0F99F}" dt="2025-06-10T08:16:23.337" v="136" actId="478"/>
          <ac:spMkLst>
            <pc:docMk/>
            <pc:sldMk cId="1123271666" sldId="261"/>
            <ac:spMk id="10" creationId="{E3EB2978-E1B0-4FDF-1644-742AAF19A920}"/>
          </ac:spMkLst>
        </pc:spChg>
        <pc:spChg chg="mod">
          <ac:chgData name="Ciro Fani" userId="851ba9c0c9f313d6" providerId="LiveId" clId="{E55547FC-222D-445F-94B7-79AC3CA0F99F}" dt="2025-06-10T08:17:58.855" v="138" actId="1076"/>
          <ac:spMkLst>
            <pc:docMk/>
            <pc:sldMk cId="1123271666" sldId="261"/>
            <ac:spMk id="11" creationId="{48AC0295-6DA6-66F2-DF86-E1DAFC76B68B}"/>
          </ac:spMkLst>
        </pc:spChg>
        <pc:spChg chg="mod">
          <ac:chgData name="Ciro Fani" userId="851ba9c0c9f313d6" providerId="LiveId" clId="{E55547FC-222D-445F-94B7-79AC3CA0F99F}" dt="2025-06-10T08:23:06.509" v="185" actId="1076"/>
          <ac:spMkLst>
            <pc:docMk/>
            <pc:sldMk cId="1123271666" sldId="261"/>
            <ac:spMk id="12" creationId="{5F83EAB5-B717-ADD6-256D-B3B39F4B3B7D}"/>
          </ac:spMkLst>
        </pc:spChg>
        <pc:picChg chg="add mod">
          <ac:chgData name="Ciro Fani" userId="851ba9c0c9f313d6" providerId="LiveId" clId="{E55547FC-222D-445F-94B7-79AC3CA0F99F}" dt="2025-06-10T08:10:35.925" v="11" actId="1076"/>
          <ac:picMkLst>
            <pc:docMk/>
            <pc:sldMk cId="1123271666" sldId="261"/>
            <ac:picMk id="4" creationId="{9BF83F95-1950-C9C4-42C4-2C131C405BF1}"/>
          </ac:picMkLst>
        </pc:picChg>
        <pc:cxnChg chg="add mod">
          <ac:chgData name="Ciro Fani" userId="851ba9c0c9f313d6" providerId="LiveId" clId="{E55547FC-222D-445F-94B7-79AC3CA0F99F}" dt="2025-06-10T08:23:02.837" v="184" actId="1076"/>
          <ac:cxnSpMkLst>
            <pc:docMk/>
            <pc:sldMk cId="1123271666" sldId="261"/>
            <ac:cxnSpMk id="6" creationId="{77754ADD-2C41-F2CA-17B4-60B0196DC650}"/>
          </ac:cxnSpMkLst>
        </pc:cxnChg>
        <pc:cxnChg chg="add">
          <ac:chgData name="Ciro Fani" userId="851ba9c0c9f313d6" providerId="LiveId" clId="{E55547FC-222D-445F-94B7-79AC3CA0F99F}" dt="2025-06-10T08:13:44.494" v="29" actId="11529"/>
          <ac:cxnSpMkLst>
            <pc:docMk/>
            <pc:sldMk cId="1123271666" sldId="261"/>
            <ac:cxnSpMk id="8" creationId="{2886C663-8F63-D54C-6182-522F16FD63D5}"/>
          </ac:cxnSpMkLst>
        </pc:cxnChg>
      </pc:sldChg>
      <pc:sldChg chg="addSp delSp modSp mod">
        <pc:chgData name="Ciro Fani" userId="851ba9c0c9f313d6" providerId="LiveId" clId="{E55547FC-222D-445F-94B7-79AC3CA0F99F}" dt="2025-06-10T08:23:47.837" v="190" actId="1076"/>
        <pc:sldMkLst>
          <pc:docMk/>
          <pc:sldMk cId="853349487" sldId="262"/>
        </pc:sldMkLst>
        <pc:spChg chg="add del">
          <ac:chgData name="Ciro Fani" userId="851ba9c0c9f313d6" providerId="LiveId" clId="{E55547FC-222D-445F-94B7-79AC3CA0F99F}" dt="2025-06-10T08:21:26.138" v="171" actId="478"/>
          <ac:spMkLst>
            <pc:docMk/>
            <pc:sldMk cId="853349487" sldId="262"/>
            <ac:spMk id="6" creationId="{CA27381D-2DDB-ABF0-0DB6-63078D198195}"/>
          </ac:spMkLst>
        </pc:spChg>
        <pc:picChg chg="add mod">
          <ac:chgData name="Ciro Fani" userId="851ba9c0c9f313d6" providerId="LiveId" clId="{E55547FC-222D-445F-94B7-79AC3CA0F99F}" dt="2025-06-10T08:11:53.724" v="24" actId="1076"/>
          <ac:picMkLst>
            <pc:docMk/>
            <pc:sldMk cId="853349487" sldId="262"/>
            <ac:picMk id="4" creationId="{E67F2E66-2068-6919-8924-6A2BC9F77CD2}"/>
          </ac:picMkLst>
        </pc:picChg>
        <pc:picChg chg="add mod">
          <ac:chgData name="Ciro Fani" userId="851ba9c0c9f313d6" providerId="LiveId" clId="{E55547FC-222D-445F-94B7-79AC3CA0F99F}" dt="2025-06-10T08:23:47.837" v="190" actId="1076"/>
          <ac:picMkLst>
            <pc:docMk/>
            <pc:sldMk cId="853349487" sldId="262"/>
            <ac:picMk id="10" creationId="{2508DD42-193E-A5D5-B95A-167A0F0CC383}"/>
          </ac:picMkLst>
        </pc:picChg>
      </pc:sldChg>
      <pc:sldChg chg="addSp delSp modSp mod">
        <pc:chgData name="Ciro Fani" userId="851ba9c0c9f313d6" providerId="LiveId" clId="{E55547FC-222D-445F-94B7-79AC3CA0F99F}" dt="2025-06-10T08:22:41.061" v="182" actId="1076"/>
        <pc:sldMkLst>
          <pc:docMk/>
          <pc:sldMk cId="2171256211" sldId="263"/>
        </pc:sldMkLst>
        <pc:spChg chg="mod">
          <ac:chgData name="Ciro Fani" userId="851ba9c0c9f313d6" providerId="LiveId" clId="{E55547FC-222D-445F-94B7-79AC3CA0F99F}" dt="2025-06-10T08:12:13.742" v="27" actId="1076"/>
          <ac:spMkLst>
            <pc:docMk/>
            <pc:sldMk cId="2171256211" sldId="263"/>
            <ac:spMk id="2" creationId="{21C8A96D-E3B5-D58F-ED51-872A0F886D27}"/>
          </ac:spMkLst>
        </pc:spChg>
        <pc:spChg chg="add del">
          <ac:chgData name="Ciro Fani" userId="851ba9c0c9f313d6" providerId="LiveId" clId="{E55547FC-222D-445F-94B7-79AC3CA0F99F}" dt="2025-06-10T08:21:46.847" v="176" actId="478"/>
          <ac:spMkLst>
            <pc:docMk/>
            <pc:sldMk cId="2171256211" sldId="263"/>
            <ac:spMk id="6" creationId="{F039D8E1-612D-123B-6C80-9658793579A1}"/>
          </ac:spMkLst>
        </pc:spChg>
        <pc:picChg chg="add mod">
          <ac:chgData name="Ciro Fani" userId="851ba9c0c9f313d6" providerId="LiveId" clId="{E55547FC-222D-445F-94B7-79AC3CA0F99F}" dt="2025-06-10T08:12:05.229" v="26" actId="1076"/>
          <ac:picMkLst>
            <pc:docMk/>
            <pc:sldMk cId="2171256211" sldId="263"/>
            <ac:picMk id="4" creationId="{99BB071A-EDB0-3811-FC04-6B21A7378ACB}"/>
          </ac:picMkLst>
        </pc:picChg>
        <pc:picChg chg="add mod">
          <ac:chgData name="Ciro Fani" userId="851ba9c0c9f313d6" providerId="LiveId" clId="{E55547FC-222D-445F-94B7-79AC3CA0F99F}" dt="2025-06-10T08:22:41.061" v="182" actId="1076"/>
          <ac:picMkLst>
            <pc:docMk/>
            <pc:sldMk cId="2171256211" sldId="263"/>
            <ac:picMk id="10" creationId="{9D9A9F30-D9A9-A3E2-5E88-FEECC50CEE5A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3E26C1-980B-4BCD-AE41-EC8A4F7CB0B2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C955557-C2F9-4CD2-8BF5-92FB98291A1A}">
      <dgm:prSet/>
      <dgm:spPr/>
      <dgm:t>
        <a:bodyPr/>
        <a:lstStyle/>
        <a:p>
          <a:r>
            <a:rPr lang="it-IT" dirty="0"/>
            <a:t>• Evento organizzato dalla commissione «Transizione digitale per la PA»</a:t>
          </a:r>
          <a:endParaRPr lang="en-US" dirty="0"/>
        </a:p>
      </dgm:t>
    </dgm:pt>
    <dgm:pt modelId="{F35F824B-F9BC-4ADD-99BB-185A3B09B086}" type="parTrans" cxnId="{7E5B1638-7CB4-40AD-8D94-2C6FB4CC512E}">
      <dgm:prSet/>
      <dgm:spPr/>
      <dgm:t>
        <a:bodyPr/>
        <a:lstStyle/>
        <a:p>
          <a:endParaRPr lang="en-US"/>
        </a:p>
      </dgm:t>
    </dgm:pt>
    <dgm:pt modelId="{62A92815-4233-48D6-A531-C5065A64E9EB}" type="sibTrans" cxnId="{7E5B1638-7CB4-40AD-8D94-2C6FB4CC512E}">
      <dgm:prSet/>
      <dgm:spPr/>
      <dgm:t>
        <a:bodyPr/>
        <a:lstStyle/>
        <a:p>
          <a:endParaRPr lang="en-US"/>
        </a:p>
      </dgm:t>
    </dgm:pt>
    <dgm:pt modelId="{9A8B3D94-F0F1-450B-A34E-19D3914F43B8}">
      <dgm:prSet/>
      <dgm:spPr/>
      <dgm:t>
        <a:bodyPr/>
        <a:lstStyle/>
        <a:p>
          <a:r>
            <a:rPr lang="it-IT" dirty="0"/>
            <a:t>• Obiettivi della Commissione «Transizione Digitale per la PA»</a:t>
          </a:r>
          <a:endParaRPr lang="en-US" dirty="0"/>
        </a:p>
      </dgm:t>
    </dgm:pt>
    <dgm:pt modelId="{D31EE98C-8842-4B24-93A8-468FD5FD904F}" type="parTrans" cxnId="{6F5D13A1-DC8E-4053-AAFB-9B58393348B2}">
      <dgm:prSet/>
      <dgm:spPr/>
      <dgm:t>
        <a:bodyPr/>
        <a:lstStyle/>
        <a:p>
          <a:endParaRPr lang="en-US"/>
        </a:p>
      </dgm:t>
    </dgm:pt>
    <dgm:pt modelId="{FDE7A402-13EF-4CA7-BD8E-E0E72CC25B07}" type="sibTrans" cxnId="{6F5D13A1-DC8E-4053-AAFB-9B58393348B2}">
      <dgm:prSet/>
      <dgm:spPr/>
      <dgm:t>
        <a:bodyPr/>
        <a:lstStyle/>
        <a:p>
          <a:endParaRPr lang="en-US"/>
        </a:p>
      </dgm:t>
    </dgm:pt>
    <dgm:pt modelId="{29DACED3-5B4A-4A29-8B91-105394769906}">
      <dgm:prSet/>
      <dgm:spPr/>
      <dgm:t>
        <a:bodyPr/>
        <a:lstStyle/>
        <a:p>
          <a:r>
            <a:rPr lang="it-IT" dirty="0"/>
            <a:t>• Presentazione dei Relatori</a:t>
          </a:r>
          <a:endParaRPr lang="en-US" dirty="0"/>
        </a:p>
      </dgm:t>
    </dgm:pt>
    <dgm:pt modelId="{5CA8A674-64F4-44C8-B18F-1D9A667346C2}" type="parTrans" cxnId="{6113F5A7-2B1C-415B-A1F2-C784D6E6B213}">
      <dgm:prSet/>
      <dgm:spPr/>
      <dgm:t>
        <a:bodyPr/>
        <a:lstStyle/>
        <a:p>
          <a:endParaRPr lang="en-US"/>
        </a:p>
      </dgm:t>
    </dgm:pt>
    <dgm:pt modelId="{EB35B934-B11A-42B5-A33C-0C4B3BFB49C9}" type="sibTrans" cxnId="{6113F5A7-2B1C-415B-A1F2-C784D6E6B213}">
      <dgm:prSet/>
      <dgm:spPr/>
      <dgm:t>
        <a:bodyPr/>
        <a:lstStyle/>
        <a:p>
          <a:endParaRPr lang="en-US"/>
        </a:p>
      </dgm:t>
    </dgm:pt>
    <dgm:pt modelId="{77833FA5-4C6F-417F-84CF-CBB631B27059}">
      <dgm:prSet/>
      <dgm:spPr/>
      <dgm:t>
        <a:bodyPr/>
        <a:lstStyle/>
        <a:p>
          <a:r>
            <a:rPr lang="it-IT" dirty="0"/>
            <a:t>• Conclusione e invito alla partecipazione</a:t>
          </a:r>
          <a:endParaRPr lang="en-US" dirty="0"/>
        </a:p>
      </dgm:t>
    </dgm:pt>
    <dgm:pt modelId="{EFFEE9F2-D83F-4A69-9247-70BC91F4238B}" type="parTrans" cxnId="{01BE3F99-E091-43C9-9FEE-BC74EC2DD8A8}">
      <dgm:prSet/>
      <dgm:spPr/>
      <dgm:t>
        <a:bodyPr/>
        <a:lstStyle/>
        <a:p>
          <a:endParaRPr lang="en-US"/>
        </a:p>
      </dgm:t>
    </dgm:pt>
    <dgm:pt modelId="{BD27B55C-8EA5-4EE9-9D1C-DCF2C13FDD71}" type="sibTrans" cxnId="{01BE3F99-E091-43C9-9FEE-BC74EC2DD8A8}">
      <dgm:prSet/>
      <dgm:spPr/>
      <dgm:t>
        <a:bodyPr/>
        <a:lstStyle/>
        <a:p>
          <a:endParaRPr lang="en-US"/>
        </a:p>
      </dgm:t>
    </dgm:pt>
    <dgm:pt modelId="{D16C90D2-8E3C-46D7-92BB-3797B2FF6CBF}" type="pres">
      <dgm:prSet presAssocID="{9B3E26C1-980B-4BCD-AE41-EC8A4F7CB0B2}" presName="vert0" presStyleCnt="0">
        <dgm:presLayoutVars>
          <dgm:dir/>
          <dgm:animOne val="branch"/>
          <dgm:animLvl val="lvl"/>
        </dgm:presLayoutVars>
      </dgm:prSet>
      <dgm:spPr/>
    </dgm:pt>
    <dgm:pt modelId="{13444FAD-F9AB-4F79-95C4-7D126CFE97B3}" type="pres">
      <dgm:prSet presAssocID="{9C955557-C2F9-4CD2-8BF5-92FB98291A1A}" presName="thickLine" presStyleLbl="alignNode1" presStyleIdx="0" presStyleCnt="4"/>
      <dgm:spPr/>
    </dgm:pt>
    <dgm:pt modelId="{02703ECB-7EDD-4FB3-8332-21AD803C8F97}" type="pres">
      <dgm:prSet presAssocID="{9C955557-C2F9-4CD2-8BF5-92FB98291A1A}" presName="horz1" presStyleCnt="0"/>
      <dgm:spPr/>
    </dgm:pt>
    <dgm:pt modelId="{762EFD85-D478-42D5-A435-1C6FF163C914}" type="pres">
      <dgm:prSet presAssocID="{9C955557-C2F9-4CD2-8BF5-92FB98291A1A}" presName="tx1" presStyleLbl="revTx" presStyleIdx="0" presStyleCnt="4"/>
      <dgm:spPr/>
    </dgm:pt>
    <dgm:pt modelId="{B00BDA6D-86B8-474D-B777-54B65F824228}" type="pres">
      <dgm:prSet presAssocID="{9C955557-C2F9-4CD2-8BF5-92FB98291A1A}" presName="vert1" presStyleCnt="0"/>
      <dgm:spPr/>
    </dgm:pt>
    <dgm:pt modelId="{655E948A-9CEB-40BC-B103-A48F69D580D8}" type="pres">
      <dgm:prSet presAssocID="{9A8B3D94-F0F1-450B-A34E-19D3914F43B8}" presName="thickLine" presStyleLbl="alignNode1" presStyleIdx="1" presStyleCnt="4"/>
      <dgm:spPr/>
    </dgm:pt>
    <dgm:pt modelId="{9CBDD244-CECF-4BF2-96C8-8CF6625572A6}" type="pres">
      <dgm:prSet presAssocID="{9A8B3D94-F0F1-450B-A34E-19D3914F43B8}" presName="horz1" presStyleCnt="0"/>
      <dgm:spPr/>
    </dgm:pt>
    <dgm:pt modelId="{D2CBA9A8-710C-4561-A2E2-BF9552C91412}" type="pres">
      <dgm:prSet presAssocID="{9A8B3D94-F0F1-450B-A34E-19D3914F43B8}" presName="tx1" presStyleLbl="revTx" presStyleIdx="1" presStyleCnt="4"/>
      <dgm:spPr/>
    </dgm:pt>
    <dgm:pt modelId="{4CFA89D3-F30C-408B-B4A2-79760620E2ED}" type="pres">
      <dgm:prSet presAssocID="{9A8B3D94-F0F1-450B-A34E-19D3914F43B8}" presName="vert1" presStyleCnt="0"/>
      <dgm:spPr/>
    </dgm:pt>
    <dgm:pt modelId="{F8B76D90-DFCE-4164-A842-CC496F1AB2E1}" type="pres">
      <dgm:prSet presAssocID="{29DACED3-5B4A-4A29-8B91-105394769906}" presName="thickLine" presStyleLbl="alignNode1" presStyleIdx="2" presStyleCnt="4"/>
      <dgm:spPr/>
    </dgm:pt>
    <dgm:pt modelId="{5B039467-629A-4EDB-BF0A-ED63C5A9F35C}" type="pres">
      <dgm:prSet presAssocID="{29DACED3-5B4A-4A29-8B91-105394769906}" presName="horz1" presStyleCnt="0"/>
      <dgm:spPr/>
    </dgm:pt>
    <dgm:pt modelId="{0CA70E5E-F085-4963-BE21-19C2DA8DFFCA}" type="pres">
      <dgm:prSet presAssocID="{29DACED3-5B4A-4A29-8B91-105394769906}" presName="tx1" presStyleLbl="revTx" presStyleIdx="2" presStyleCnt="4"/>
      <dgm:spPr/>
    </dgm:pt>
    <dgm:pt modelId="{D6294B8D-8438-4131-98A3-463197859E9A}" type="pres">
      <dgm:prSet presAssocID="{29DACED3-5B4A-4A29-8B91-105394769906}" presName="vert1" presStyleCnt="0"/>
      <dgm:spPr/>
    </dgm:pt>
    <dgm:pt modelId="{EFFD45D6-3950-4501-ADDE-209C32DD34F0}" type="pres">
      <dgm:prSet presAssocID="{77833FA5-4C6F-417F-84CF-CBB631B27059}" presName="thickLine" presStyleLbl="alignNode1" presStyleIdx="3" presStyleCnt="4"/>
      <dgm:spPr/>
    </dgm:pt>
    <dgm:pt modelId="{076F24CC-DD4B-49A3-8E15-73ABB43C4E45}" type="pres">
      <dgm:prSet presAssocID="{77833FA5-4C6F-417F-84CF-CBB631B27059}" presName="horz1" presStyleCnt="0"/>
      <dgm:spPr/>
    </dgm:pt>
    <dgm:pt modelId="{06A7AC92-C32D-45F6-A28E-353C33DE53E6}" type="pres">
      <dgm:prSet presAssocID="{77833FA5-4C6F-417F-84CF-CBB631B27059}" presName="tx1" presStyleLbl="revTx" presStyleIdx="3" presStyleCnt="4"/>
      <dgm:spPr/>
    </dgm:pt>
    <dgm:pt modelId="{9F372DD1-3FF2-41BE-95A8-685968D45CF4}" type="pres">
      <dgm:prSet presAssocID="{77833FA5-4C6F-417F-84CF-CBB631B27059}" presName="vert1" presStyleCnt="0"/>
      <dgm:spPr/>
    </dgm:pt>
  </dgm:ptLst>
  <dgm:cxnLst>
    <dgm:cxn modelId="{BB934925-AB3E-46FA-A58D-10802AFB7D86}" type="presOf" srcId="{77833FA5-4C6F-417F-84CF-CBB631B27059}" destId="{06A7AC92-C32D-45F6-A28E-353C33DE53E6}" srcOrd="0" destOrd="0" presId="urn:microsoft.com/office/officeart/2008/layout/LinedList"/>
    <dgm:cxn modelId="{7E5B1638-7CB4-40AD-8D94-2C6FB4CC512E}" srcId="{9B3E26C1-980B-4BCD-AE41-EC8A4F7CB0B2}" destId="{9C955557-C2F9-4CD2-8BF5-92FB98291A1A}" srcOrd="0" destOrd="0" parTransId="{F35F824B-F9BC-4ADD-99BB-185A3B09B086}" sibTransId="{62A92815-4233-48D6-A531-C5065A64E9EB}"/>
    <dgm:cxn modelId="{0C622A53-FE23-428F-A20D-03A0DE565B1A}" type="presOf" srcId="{9A8B3D94-F0F1-450B-A34E-19D3914F43B8}" destId="{D2CBA9A8-710C-4561-A2E2-BF9552C91412}" srcOrd="0" destOrd="0" presId="urn:microsoft.com/office/officeart/2008/layout/LinedList"/>
    <dgm:cxn modelId="{01BE3F99-E091-43C9-9FEE-BC74EC2DD8A8}" srcId="{9B3E26C1-980B-4BCD-AE41-EC8A4F7CB0B2}" destId="{77833FA5-4C6F-417F-84CF-CBB631B27059}" srcOrd="3" destOrd="0" parTransId="{EFFEE9F2-D83F-4A69-9247-70BC91F4238B}" sibTransId="{BD27B55C-8EA5-4EE9-9D1C-DCF2C13FDD71}"/>
    <dgm:cxn modelId="{E94FE09E-7FCC-4603-A6D7-6D5329A3B77F}" type="presOf" srcId="{9C955557-C2F9-4CD2-8BF5-92FB98291A1A}" destId="{762EFD85-D478-42D5-A435-1C6FF163C914}" srcOrd="0" destOrd="0" presId="urn:microsoft.com/office/officeart/2008/layout/LinedList"/>
    <dgm:cxn modelId="{6F5D13A1-DC8E-4053-AAFB-9B58393348B2}" srcId="{9B3E26C1-980B-4BCD-AE41-EC8A4F7CB0B2}" destId="{9A8B3D94-F0F1-450B-A34E-19D3914F43B8}" srcOrd="1" destOrd="0" parTransId="{D31EE98C-8842-4B24-93A8-468FD5FD904F}" sibTransId="{FDE7A402-13EF-4CA7-BD8E-E0E72CC25B07}"/>
    <dgm:cxn modelId="{6113F5A7-2B1C-415B-A1F2-C784D6E6B213}" srcId="{9B3E26C1-980B-4BCD-AE41-EC8A4F7CB0B2}" destId="{29DACED3-5B4A-4A29-8B91-105394769906}" srcOrd="2" destOrd="0" parTransId="{5CA8A674-64F4-44C8-B18F-1D9A667346C2}" sibTransId="{EB35B934-B11A-42B5-A33C-0C4B3BFB49C9}"/>
    <dgm:cxn modelId="{D34F59CD-CAAA-4978-878D-535122423D6F}" type="presOf" srcId="{9B3E26C1-980B-4BCD-AE41-EC8A4F7CB0B2}" destId="{D16C90D2-8E3C-46D7-92BB-3797B2FF6CBF}" srcOrd="0" destOrd="0" presId="urn:microsoft.com/office/officeart/2008/layout/LinedList"/>
    <dgm:cxn modelId="{C81608F8-A12D-4ADA-8D5D-A62279A213AE}" type="presOf" srcId="{29DACED3-5B4A-4A29-8B91-105394769906}" destId="{0CA70E5E-F085-4963-BE21-19C2DA8DFFCA}" srcOrd="0" destOrd="0" presId="urn:microsoft.com/office/officeart/2008/layout/LinedList"/>
    <dgm:cxn modelId="{3CF385AC-B0F7-4269-B9B8-58A2F8126577}" type="presParOf" srcId="{D16C90D2-8E3C-46D7-92BB-3797B2FF6CBF}" destId="{13444FAD-F9AB-4F79-95C4-7D126CFE97B3}" srcOrd="0" destOrd="0" presId="urn:microsoft.com/office/officeart/2008/layout/LinedList"/>
    <dgm:cxn modelId="{5725B336-FC32-4E0A-BD7A-87A8CCFB38AE}" type="presParOf" srcId="{D16C90D2-8E3C-46D7-92BB-3797B2FF6CBF}" destId="{02703ECB-7EDD-4FB3-8332-21AD803C8F97}" srcOrd="1" destOrd="0" presId="urn:microsoft.com/office/officeart/2008/layout/LinedList"/>
    <dgm:cxn modelId="{77324878-AC9E-48F0-84E1-576BFE8273E5}" type="presParOf" srcId="{02703ECB-7EDD-4FB3-8332-21AD803C8F97}" destId="{762EFD85-D478-42D5-A435-1C6FF163C914}" srcOrd="0" destOrd="0" presId="urn:microsoft.com/office/officeart/2008/layout/LinedList"/>
    <dgm:cxn modelId="{7E46CAB7-01B9-4A53-BE37-2C382E972023}" type="presParOf" srcId="{02703ECB-7EDD-4FB3-8332-21AD803C8F97}" destId="{B00BDA6D-86B8-474D-B777-54B65F824228}" srcOrd="1" destOrd="0" presId="urn:microsoft.com/office/officeart/2008/layout/LinedList"/>
    <dgm:cxn modelId="{D62D5FD3-78BD-4583-A891-91ECCADBFC1B}" type="presParOf" srcId="{D16C90D2-8E3C-46D7-92BB-3797B2FF6CBF}" destId="{655E948A-9CEB-40BC-B103-A48F69D580D8}" srcOrd="2" destOrd="0" presId="urn:microsoft.com/office/officeart/2008/layout/LinedList"/>
    <dgm:cxn modelId="{594178DE-A2A2-4F53-8DEE-F8D8DA5FD32A}" type="presParOf" srcId="{D16C90D2-8E3C-46D7-92BB-3797B2FF6CBF}" destId="{9CBDD244-CECF-4BF2-96C8-8CF6625572A6}" srcOrd="3" destOrd="0" presId="urn:microsoft.com/office/officeart/2008/layout/LinedList"/>
    <dgm:cxn modelId="{400C87D2-D7CC-4206-8A4A-20F0215CFF7B}" type="presParOf" srcId="{9CBDD244-CECF-4BF2-96C8-8CF6625572A6}" destId="{D2CBA9A8-710C-4561-A2E2-BF9552C91412}" srcOrd="0" destOrd="0" presId="urn:microsoft.com/office/officeart/2008/layout/LinedList"/>
    <dgm:cxn modelId="{416312EC-F02F-4649-A442-7ADB8305460D}" type="presParOf" srcId="{9CBDD244-CECF-4BF2-96C8-8CF6625572A6}" destId="{4CFA89D3-F30C-408B-B4A2-79760620E2ED}" srcOrd="1" destOrd="0" presId="urn:microsoft.com/office/officeart/2008/layout/LinedList"/>
    <dgm:cxn modelId="{8641D94A-E1C7-414C-8196-90712EE27CE8}" type="presParOf" srcId="{D16C90D2-8E3C-46D7-92BB-3797B2FF6CBF}" destId="{F8B76D90-DFCE-4164-A842-CC496F1AB2E1}" srcOrd="4" destOrd="0" presId="urn:microsoft.com/office/officeart/2008/layout/LinedList"/>
    <dgm:cxn modelId="{29383099-952A-4BD2-A8D8-15A122119CF8}" type="presParOf" srcId="{D16C90D2-8E3C-46D7-92BB-3797B2FF6CBF}" destId="{5B039467-629A-4EDB-BF0A-ED63C5A9F35C}" srcOrd="5" destOrd="0" presId="urn:microsoft.com/office/officeart/2008/layout/LinedList"/>
    <dgm:cxn modelId="{615976D4-8189-4EAE-80CD-D5585EE01806}" type="presParOf" srcId="{5B039467-629A-4EDB-BF0A-ED63C5A9F35C}" destId="{0CA70E5E-F085-4963-BE21-19C2DA8DFFCA}" srcOrd="0" destOrd="0" presId="urn:microsoft.com/office/officeart/2008/layout/LinedList"/>
    <dgm:cxn modelId="{5652B4CA-FC68-43BE-9A0D-AA3748373E60}" type="presParOf" srcId="{5B039467-629A-4EDB-BF0A-ED63C5A9F35C}" destId="{D6294B8D-8438-4131-98A3-463197859E9A}" srcOrd="1" destOrd="0" presId="urn:microsoft.com/office/officeart/2008/layout/LinedList"/>
    <dgm:cxn modelId="{41A9C5F6-CE16-4DF4-A3FF-45355558E67D}" type="presParOf" srcId="{D16C90D2-8E3C-46D7-92BB-3797B2FF6CBF}" destId="{EFFD45D6-3950-4501-ADDE-209C32DD34F0}" srcOrd="6" destOrd="0" presId="urn:microsoft.com/office/officeart/2008/layout/LinedList"/>
    <dgm:cxn modelId="{AB72DF4D-1C3D-467F-8E2F-02E743BC2F52}" type="presParOf" srcId="{D16C90D2-8E3C-46D7-92BB-3797B2FF6CBF}" destId="{076F24CC-DD4B-49A3-8E15-73ABB43C4E45}" srcOrd="7" destOrd="0" presId="urn:microsoft.com/office/officeart/2008/layout/LinedList"/>
    <dgm:cxn modelId="{FC707DA7-34C3-492C-8CDC-46CF1006CA1A}" type="presParOf" srcId="{076F24CC-DD4B-49A3-8E15-73ABB43C4E45}" destId="{06A7AC92-C32D-45F6-A28E-353C33DE53E6}" srcOrd="0" destOrd="0" presId="urn:microsoft.com/office/officeart/2008/layout/LinedList"/>
    <dgm:cxn modelId="{09CEC66A-DD83-40CC-B9D2-57B1FA49F75D}" type="presParOf" srcId="{076F24CC-DD4B-49A3-8E15-73ABB43C4E45}" destId="{9F372DD1-3FF2-41BE-95A8-685968D45CF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3E26C1-980B-4BCD-AE41-EC8A4F7CB0B2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C955557-C2F9-4CD2-8BF5-92FB98291A1A}">
      <dgm:prSet/>
      <dgm:spPr/>
      <dgm:t>
        <a:bodyPr/>
        <a:lstStyle/>
        <a:p>
          <a:r>
            <a:rPr lang="it-IT" dirty="0"/>
            <a:t>• Seguire gli sviluppi della PA nel percorso della transizione digitale</a:t>
          </a:r>
          <a:endParaRPr lang="en-US" dirty="0"/>
        </a:p>
      </dgm:t>
    </dgm:pt>
    <dgm:pt modelId="{F35F824B-F9BC-4ADD-99BB-185A3B09B086}" type="parTrans" cxnId="{7E5B1638-7CB4-40AD-8D94-2C6FB4CC512E}">
      <dgm:prSet/>
      <dgm:spPr/>
      <dgm:t>
        <a:bodyPr/>
        <a:lstStyle/>
        <a:p>
          <a:endParaRPr lang="en-US"/>
        </a:p>
      </dgm:t>
    </dgm:pt>
    <dgm:pt modelId="{62A92815-4233-48D6-A531-C5065A64E9EB}" type="sibTrans" cxnId="{7E5B1638-7CB4-40AD-8D94-2C6FB4CC512E}">
      <dgm:prSet/>
      <dgm:spPr/>
      <dgm:t>
        <a:bodyPr/>
        <a:lstStyle/>
        <a:p>
          <a:endParaRPr lang="en-US"/>
        </a:p>
      </dgm:t>
    </dgm:pt>
    <dgm:pt modelId="{9A8B3D94-F0F1-450B-A34E-19D3914F43B8}">
      <dgm:prSet/>
      <dgm:spPr/>
      <dgm:t>
        <a:bodyPr/>
        <a:lstStyle/>
        <a:p>
          <a:r>
            <a:rPr lang="it-IT" dirty="0"/>
            <a:t>• Monitorare il coinvolgimento degli Ingegneri e valorizzare il ruolo come figura strategica</a:t>
          </a:r>
          <a:endParaRPr lang="en-US" dirty="0"/>
        </a:p>
      </dgm:t>
    </dgm:pt>
    <dgm:pt modelId="{D31EE98C-8842-4B24-93A8-468FD5FD904F}" type="parTrans" cxnId="{6F5D13A1-DC8E-4053-AAFB-9B58393348B2}">
      <dgm:prSet/>
      <dgm:spPr/>
      <dgm:t>
        <a:bodyPr/>
        <a:lstStyle/>
        <a:p>
          <a:endParaRPr lang="en-US"/>
        </a:p>
      </dgm:t>
    </dgm:pt>
    <dgm:pt modelId="{FDE7A402-13EF-4CA7-BD8E-E0E72CC25B07}" type="sibTrans" cxnId="{6F5D13A1-DC8E-4053-AAFB-9B58393348B2}">
      <dgm:prSet/>
      <dgm:spPr/>
      <dgm:t>
        <a:bodyPr/>
        <a:lstStyle/>
        <a:p>
          <a:endParaRPr lang="en-US"/>
        </a:p>
      </dgm:t>
    </dgm:pt>
    <dgm:pt modelId="{29DACED3-5B4A-4A29-8B91-105394769906}">
      <dgm:prSet/>
      <dgm:spPr/>
      <dgm:t>
        <a:bodyPr/>
        <a:lstStyle/>
        <a:p>
          <a:r>
            <a:rPr lang="it-IT" dirty="0"/>
            <a:t>• Il PNRR e il nostro compito nell’ambito della adozione dell’ AI nella PA</a:t>
          </a:r>
          <a:endParaRPr lang="en-US" dirty="0"/>
        </a:p>
      </dgm:t>
    </dgm:pt>
    <dgm:pt modelId="{5CA8A674-64F4-44C8-B18F-1D9A667346C2}" type="parTrans" cxnId="{6113F5A7-2B1C-415B-A1F2-C784D6E6B213}">
      <dgm:prSet/>
      <dgm:spPr/>
      <dgm:t>
        <a:bodyPr/>
        <a:lstStyle/>
        <a:p>
          <a:endParaRPr lang="en-US"/>
        </a:p>
      </dgm:t>
    </dgm:pt>
    <dgm:pt modelId="{EB35B934-B11A-42B5-A33C-0C4B3BFB49C9}" type="sibTrans" cxnId="{6113F5A7-2B1C-415B-A1F2-C784D6E6B213}">
      <dgm:prSet/>
      <dgm:spPr/>
      <dgm:t>
        <a:bodyPr/>
        <a:lstStyle/>
        <a:p>
          <a:endParaRPr lang="en-US"/>
        </a:p>
      </dgm:t>
    </dgm:pt>
    <dgm:pt modelId="{77833FA5-4C6F-417F-84CF-CBB631B27059}">
      <dgm:prSet/>
      <dgm:spPr/>
      <dgm:t>
        <a:bodyPr/>
        <a:lstStyle/>
        <a:p>
          <a:r>
            <a:rPr lang="it-IT"/>
            <a:t>• Sviluppo di eventi, campagne e formazione</a:t>
          </a:r>
          <a:endParaRPr lang="en-US"/>
        </a:p>
      </dgm:t>
    </dgm:pt>
    <dgm:pt modelId="{EFFEE9F2-D83F-4A69-9247-70BC91F4238B}" type="parTrans" cxnId="{01BE3F99-E091-43C9-9FEE-BC74EC2DD8A8}">
      <dgm:prSet/>
      <dgm:spPr/>
      <dgm:t>
        <a:bodyPr/>
        <a:lstStyle/>
        <a:p>
          <a:endParaRPr lang="en-US"/>
        </a:p>
      </dgm:t>
    </dgm:pt>
    <dgm:pt modelId="{BD27B55C-8EA5-4EE9-9D1C-DCF2C13FDD71}" type="sibTrans" cxnId="{01BE3F99-E091-43C9-9FEE-BC74EC2DD8A8}">
      <dgm:prSet/>
      <dgm:spPr/>
      <dgm:t>
        <a:bodyPr/>
        <a:lstStyle/>
        <a:p>
          <a:endParaRPr lang="en-US"/>
        </a:p>
      </dgm:t>
    </dgm:pt>
    <dgm:pt modelId="{D16C90D2-8E3C-46D7-92BB-3797B2FF6CBF}" type="pres">
      <dgm:prSet presAssocID="{9B3E26C1-980B-4BCD-AE41-EC8A4F7CB0B2}" presName="vert0" presStyleCnt="0">
        <dgm:presLayoutVars>
          <dgm:dir/>
          <dgm:animOne val="branch"/>
          <dgm:animLvl val="lvl"/>
        </dgm:presLayoutVars>
      </dgm:prSet>
      <dgm:spPr/>
    </dgm:pt>
    <dgm:pt modelId="{13444FAD-F9AB-4F79-95C4-7D126CFE97B3}" type="pres">
      <dgm:prSet presAssocID="{9C955557-C2F9-4CD2-8BF5-92FB98291A1A}" presName="thickLine" presStyleLbl="alignNode1" presStyleIdx="0" presStyleCnt="4"/>
      <dgm:spPr/>
    </dgm:pt>
    <dgm:pt modelId="{02703ECB-7EDD-4FB3-8332-21AD803C8F97}" type="pres">
      <dgm:prSet presAssocID="{9C955557-C2F9-4CD2-8BF5-92FB98291A1A}" presName="horz1" presStyleCnt="0"/>
      <dgm:spPr/>
    </dgm:pt>
    <dgm:pt modelId="{762EFD85-D478-42D5-A435-1C6FF163C914}" type="pres">
      <dgm:prSet presAssocID="{9C955557-C2F9-4CD2-8BF5-92FB98291A1A}" presName="tx1" presStyleLbl="revTx" presStyleIdx="0" presStyleCnt="4"/>
      <dgm:spPr/>
    </dgm:pt>
    <dgm:pt modelId="{B00BDA6D-86B8-474D-B777-54B65F824228}" type="pres">
      <dgm:prSet presAssocID="{9C955557-C2F9-4CD2-8BF5-92FB98291A1A}" presName="vert1" presStyleCnt="0"/>
      <dgm:spPr/>
    </dgm:pt>
    <dgm:pt modelId="{655E948A-9CEB-40BC-B103-A48F69D580D8}" type="pres">
      <dgm:prSet presAssocID="{9A8B3D94-F0F1-450B-A34E-19D3914F43B8}" presName="thickLine" presStyleLbl="alignNode1" presStyleIdx="1" presStyleCnt="4"/>
      <dgm:spPr/>
    </dgm:pt>
    <dgm:pt modelId="{9CBDD244-CECF-4BF2-96C8-8CF6625572A6}" type="pres">
      <dgm:prSet presAssocID="{9A8B3D94-F0F1-450B-A34E-19D3914F43B8}" presName="horz1" presStyleCnt="0"/>
      <dgm:spPr/>
    </dgm:pt>
    <dgm:pt modelId="{D2CBA9A8-710C-4561-A2E2-BF9552C91412}" type="pres">
      <dgm:prSet presAssocID="{9A8B3D94-F0F1-450B-A34E-19D3914F43B8}" presName="tx1" presStyleLbl="revTx" presStyleIdx="1" presStyleCnt="4"/>
      <dgm:spPr/>
    </dgm:pt>
    <dgm:pt modelId="{4CFA89D3-F30C-408B-B4A2-79760620E2ED}" type="pres">
      <dgm:prSet presAssocID="{9A8B3D94-F0F1-450B-A34E-19D3914F43B8}" presName="vert1" presStyleCnt="0"/>
      <dgm:spPr/>
    </dgm:pt>
    <dgm:pt modelId="{F8B76D90-DFCE-4164-A842-CC496F1AB2E1}" type="pres">
      <dgm:prSet presAssocID="{29DACED3-5B4A-4A29-8B91-105394769906}" presName="thickLine" presStyleLbl="alignNode1" presStyleIdx="2" presStyleCnt="4"/>
      <dgm:spPr/>
    </dgm:pt>
    <dgm:pt modelId="{5B039467-629A-4EDB-BF0A-ED63C5A9F35C}" type="pres">
      <dgm:prSet presAssocID="{29DACED3-5B4A-4A29-8B91-105394769906}" presName="horz1" presStyleCnt="0"/>
      <dgm:spPr/>
    </dgm:pt>
    <dgm:pt modelId="{0CA70E5E-F085-4963-BE21-19C2DA8DFFCA}" type="pres">
      <dgm:prSet presAssocID="{29DACED3-5B4A-4A29-8B91-105394769906}" presName="tx1" presStyleLbl="revTx" presStyleIdx="2" presStyleCnt="4"/>
      <dgm:spPr/>
    </dgm:pt>
    <dgm:pt modelId="{D6294B8D-8438-4131-98A3-463197859E9A}" type="pres">
      <dgm:prSet presAssocID="{29DACED3-5B4A-4A29-8B91-105394769906}" presName="vert1" presStyleCnt="0"/>
      <dgm:spPr/>
    </dgm:pt>
    <dgm:pt modelId="{EFFD45D6-3950-4501-ADDE-209C32DD34F0}" type="pres">
      <dgm:prSet presAssocID="{77833FA5-4C6F-417F-84CF-CBB631B27059}" presName="thickLine" presStyleLbl="alignNode1" presStyleIdx="3" presStyleCnt="4"/>
      <dgm:spPr/>
    </dgm:pt>
    <dgm:pt modelId="{076F24CC-DD4B-49A3-8E15-73ABB43C4E45}" type="pres">
      <dgm:prSet presAssocID="{77833FA5-4C6F-417F-84CF-CBB631B27059}" presName="horz1" presStyleCnt="0"/>
      <dgm:spPr/>
    </dgm:pt>
    <dgm:pt modelId="{06A7AC92-C32D-45F6-A28E-353C33DE53E6}" type="pres">
      <dgm:prSet presAssocID="{77833FA5-4C6F-417F-84CF-CBB631B27059}" presName="tx1" presStyleLbl="revTx" presStyleIdx="3" presStyleCnt="4"/>
      <dgm:spPr/>
    </dgm:pt>
    <dgm:pt modelId="{9F372DD1-3FF2-41BE-95A8-685968D45CF4}" type="pres">
      <dgm:prSet presAssocID="{77833FA5-4C6F-417F-84CF-CBB631B27059}" presName="vert1" presStyleCnt="0"/>
      <dgm:spPr/>
    </dgm:pt>
  </dgm:ptLst>
  <dgm:cxnLst>
    <dgm:cxn modelId="{BB934925-AB3E-46FA-A58D-10802AFB7D86}" type="presOf" srcId="{77833FA5-4C6F-417F-84CF-CBB631B27059}" destId="{06A7AC92-C32D-45F6-A28E-353C33DE53E6}" srcOrd="0" destOrd="0" presId="urn:microsoft.com/office/officeart/2008/layout/LinedList"/>
    <dgm:cxn modelId="{7E5B1638-7CB4-40AD-8D94-2C6FB4CC512E}" srcId="{9B3E26C1-980B-4BCD-AE41-EC8A4F7CB0B2}" destId="{9C955557-C2F9-4CD2-8BF5-92FB98291A1A}" srcOrd="0" destOrd="0" parTransId="{F35F824B-F9BC-4ADD-99BB-185A3B09B086}" sibTransId="{62A92815-4233-48D6-A531-C5065A64E9EB}"/>
    <dgm:cxn modelId="{0C622A53-FE23-428F-A20D-03A0DE565B1A}" type="presOf" srcId="{9A8B3D94-F0F1-450B-A34E-19D3914F43B8}" destId="{D2CBA9A8-710C-4561-A2E2-BF9552C91412}" srcOrd="0" destOrd="0" presId="urn:microsoft.com/office/officeart/2008/layout/LinedList"/>
    <dgm:cxn modelId="{01BE3F99-E091-43C9-9FEE-BC74EC2DD8A8}" srcId="{9B3E26C1-980B-4BCD-AE41-EC8A4F7CB0B2}" destId="{77833FA5-4C6F-417F-84CF-CBB631B27059}" srcOrd="3" destOrd="0" parTransId="{EFFEE9F2-D83F-4A69-9247-70BC91F4238B}" sibTransId="{BD27B55C-8EA5-4EE9-9D1C-DCF2C13FDD71}"/>
    <dgm:cxn modelId="{E94FE09E-7FCC-4603-A6D7-6D5329A3B77F}" type="presOf" srcId="{9C955557-C2F9-4CD2-8BF5-92FB98291A1A}" destId="{762EFD85-D478-42D5-A435-1C6FF163C914}" srcOrd="0" destOrd="0" presId="urn:microsoft.com/office/officeart/2008/layout/LinedList"/>
    <dgm:cxn modelId="{6F5D13A1-DC8E-4053-AAFB-9B58393348B2}" srcId="{9B3E26C1-980B-4BCD-AE41-EC8A4F7CB0B2}" destId="{9A8B3D94-F0F1-450B-A34E-19D3914F43B8}" srcOrd="1" destOrd="0" parTransId="{D31EE98C-8842-4B24-93A8-468FD5FD904F}" sibTransId="{FDE7A402-13EF-4CA7-BD8E-E0E72CC25B07}"/>
    <dgm:cxn modelId="{6113F5A7-2B1C-415B-A1F2-C784D6E6B213}" srcId="{9B3E26C1-980B-4BCD-AE41-EC8A4F7CB0B2}" destId="{29DACED3-5B4A-4A29-8B91-105394769906}" srcOrd="2" destOrd="0" parTransId="{5CA8A674-64F4-44C8-B18F-1D9A667346C2}" sibTransId="{EB35B934-B11A-42B5-A33C-0C4B3BFB49C9}"/>
    <dgm:cxn modelId="{D34F59CD-CAAA-4978-878D-535122423D6F}" type="presOf" srcId="{9B3E26C1-980B-4BCD-AE41-EC8A4F7CB0B2}" destId="{D16C90D2-8E3C-46D7-92BB-3797B2FF6CBF}" srcOrd="0" destOrd="0" presId="urn:microsoft.com/office/officeart/2008/layout/LinedList"/>
    <dgm:cxn modelId="{C81608F8-A12D-4ADA-8D5D-A62279A213AE}" type="presOf" srcId="{29DACED3-5B4A-4A29-8B91-105394769906}" destId="{0CA70E5E-F085-4963-BE21-19C2DA8DFFCA}" srcOrd="0" destOrd="0" presId="urn:microsoft.com/office/officeart/2008/layout/LinedList"/>
    <dgm:cxn modelId="{3CF385AC-B0F7-4269-B9B8-58A2F8126577}" type="presParOf" srcId="{D16C90D2-8E3C-46D7-92BB-3797B2FF6CBF}" destId="{13444FAD-F9AB-4F79-95C4-7D126CFE97B3}" srcOrd="0" destOrd="0" presId="urn:microsoft.com/office/officeart/2008/layout/LinedList"/>
    <dgm:cxn modelId="{5725B336-FC32-4E0A-BD7A-87A8CCFB38AE}" type="presParOf" srcId="{D16C90D2-8E3C-46D7-92BB-3797B2FF6CBF}" destId="{02703ECB-7EDD-4FB3-8332-21AD803C8F97}" srcOrd="1" destOrd="0" presId="urn:microsoft.com/office/officeart/2008/layout/LinedList"/>
    <dgm:cxn modelId="{77324878-AC9E-48F0-84E1-576BFE8273E5}" type="presParOf" srcId="{02703ECB-7EDD-4FB3-8332-21AD803C8F97}" destId="{762EFD85-D478-42D5-A435-1C6FF163C914}" srcOrd="0" destOrd="0" presId="urn:microsoft.com/office/officeart/2008/layout/LinedList"/>
    <dgm:cxn modelId="{7E46CAB7-01B9-4A53-BE37-2C382E972023}" type="presParOf" srcId="{02703ECB-7EDD-4FB3-8332-21AD803C8F97}" destId="{B00BDA6D-86B8-474D-B777-54B65F824228}" srcOrd="1" destOrd="0" presId="urn:microsoft.com/office/officeart/2008/layout/LinedList"/>
    <dgm:cxn modelId="{D62D5FD3-78BD-4583-A891-91ECCADBFC1B}" type="presParOf" srcId="{D16C90D2-8E3C-46D7-92BB-3797B2FF6CBF}" destId="{655E948A-9CEB-40BC-B103-A48F69D580D8}" srcOrd="2" destOrd="0" presId="urn:microsoft.com/office/officeart/2008/layout/LinedList"/>
    <dgm:cxn modelId="{594178DE-A2A2-4F53-8DEE-F8D8DA5FD32A}" type="presParOf" srcId="{D16C90D2-8E3C-46D7-92BB-3797B2FF6CBF}" destId="{9CBDD244-CECF-4BF2-96C8-8CF6625572A6}" srcOrd="3" destOrd="0" presId="urn:microsoft.com/office/officeart/2008/layout/LinedList"/>
    <dgm:cxn modelId="{400C87D2-D7CC-4206-8A4A-20F0215CFF7B}" type="presParOf" srcId="{9CBDD244-CECF-4BF2-96C8-8CF6625572A6}" destId="{D2CBA9A8-710C-4561-A2E2-BF9552C91412}" srcOrd="0" destOrd="0" presId="urn:microsoft.com/office/officeart/2008/layout/LinedList"/>
    <dgm:cxn modelId="{416312EC-F02F-4649-A442-7ADB8305460D}" type="presParOf" srcId="{9CBDD244-CECF-4BF2-96C8-8CF6625572A6}" destId="{4CFA89D3-F30C-408B-B4A2-79760620E2ED}" srcOrd="1" destOrd="0" presId="urn:microsoft.com/office/officeart/2008/layout/LinedList"/>
    <dgm:cxn modelId="{8641D94A-E1C7-414C-8196-90712EE27CE8}" type="presParOf" srcId="{D16C90D2-8E3C-46D7-92BB-3797B2FF6CBF}" destId="{F8B76D90-DFCE-4164-A842-CC496F1AB2E1}" srcOrd="4" destOrd="0" presId="urn:microsoft.com/office/officeart/2008/layout/LinedList"/>
    <dgm:cxn modelId="{29383099-952A-4BD2-A8D8-15A122119CF8}" type="presParOf" srcId="{D16C90D2-8E3C-46D7-92BB-3797B2FF6CBF}" destId="{5B039467-629A-4EDB-BF0A-ED63C5A9F35C}" srcOrd="5" destOrd="0" presId="urn:microsoft.com/office/officeart/2008/layout/LinedList"/>
    <dgm:cxn modelId="{615976D4-8189-4EAE-80CD-D5585EE01806}" type="presParOf" srcId="{5B039467-629A-4EDB-BF0A-ED63C5A9F35C}" destId="{0CA70E5E-F085-4963-BE21-19C2DA8DFFCA}" srcOrd="0" destOrd="0" presId="urn:microsoft.com/office/officeart/2008/layout/LinedList"/>
    <dgm:cxn modelId="{5652B4CA-FC68-43BE-9A0D-AA3748373E60}" type="presParOf" srcId="{5B039467-629A-4EDB-BF0A-ED63C5A9F35C}" destId="{D6294B8D-8438-4131-98A3-463197859E9A}" srcOrd="1" destOrd="0" presId="urn:microsoft.com/office/officeart/2008/layout/LinedList"/>
    <dgm:cxn modelId="{41A9C5F6-CE16-4DF4-A3FF-45355558E67D}" type="presParOf" srcId="{D16C90D2-8E3C-46D7-92BB-3797B2FF6CBF}" destId="{EFFD45D6-3950-4501-ADDE-209C32DD34F0}" srcOrd="6" destOrd="0" presId="urn:microsoft.com/office/officeart/2008/layout/LinedList"/>
    <dgm:cxn modelId="{AB72DF4D-1C3D-467F-8E2F-02E743BC2F52}" type="presParOf" srcId="{D16C90D2-8E3C-46D7-92BB-3797B2FF6CBF}" destId="{076F24CC-DD4B-49A3-8E15-73ABB43C4E45}" srcOrd="7" destOrd="0" presId="urn:microsoft.com/office/officeart/2008/layout/LinedList"/>
    <dgm:cxn modelId="{FC707DA7-34C3-492C-8CDC-46CF1006CA1A}" type="presParOf" srcId="{076F24CC-DD4B-49A3-8E15-73ABB43C4E45}" destId="{06A7AC92-C32D-45F6-A28E-353C33DE53E6}" srcOrd="0" destOrd="0" presId="urn:microsoft.com/office/officeart/2008/layout/LinedList"/>
    <dgm:cxn modelId="{09CEC66A-DD83-40CC-B9D2-57B1FA49F75D}" type="presParOf" srcId="{076F24CC-DD4B-49A3-8E15-73ABB43C4E45}" destId="{9F372DD1-3FF2-41BE-95A8-685968D45CF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6761478-63A7-4389-A207-EF3D1219CD1A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6C52B05A-6679-4F42-9FE8-54918019E26C}">
      <dgm:prSet/>
      <dgm:spPr/>
      <dgm:t>
        <a:bodyPr/>
        <a:lstStyle/>
        <a:p>
          <a:r>
            <a:rPr lang="it-IT"/>
            <a:t>• Ottimizzazione dei processi amministrativi</a:t>
          </a:r>
          <a:endParaRPr lang="en-US"/>
        </a:p>
      </dgm:t>
    </dgm:pt>
    <dgm:pt modelId="{7141A145-534E-40E6-BE57-38BA26522060}" type="parTrans" cxnId="{ED6FB2CE-AAFD-4EBA-99B1-9D1193B07A43}">
      <dgm:prSet/>
      <dgm:spPr/>
      <dgm:t>
        <a:bodyPr/>
        <a:lstStyle/>
        <a:p>
          <a:endParaRPr lang="en-US"/>
        </a:p>
      </dgm:t>
    </dgm:pt>
    <dgm:pt modelId="{1807B0CE-9896-4257-9570-864312ECC572}" type="sibTrans" cxnId="{ED6FB2CE-AAFD-4EBA-99B1-9D1193B07A43}">
      <dgm:prSet/>
      <dgm:spPr/>
      <dgm:t>
        <a:bodyPr/>
        <a:lstStyle/>
        <a:p>
          <a:endParaRPr lang="en-US"/>
        </a:p>
      </dgm:t>
    </dgm:pt>
    <dgm:pt modelId="{9C2076A2-C804-4C23-B0E6-4E4299999F2B}">
      <dgm:prSet/>
      <dgm:spPr/>
      <dgm:t>
        <a:bodyPr/>
        <a:lstStyle/>
        <a:p>
          <a:r>
            <a:rPr lang="it-IT"/>
            <a:t>• Servizi più efficienti per cittadini e imprese</a:t>
          </a:r>
          <a:endParaRPr lang="en-US"/>
        </a:p>
      </dgm:t>
    </dgm:pt>
    <dgm:pt modelId="{2EE9CAC4-6FC4-4D14-8952-0B41BC8263B9}" type="parTrans" cxnId="{19EB2351-7611-4C67-925B-6DD8864434B1}">
      <dgm:prSet/>
      <dgm:spPr/>
      <dgm:t>
        <a:bodyPr/>
        <a:lstStyle/>
        <a:p>
          <a:endParaRPr lang="en-US"/>
        </a:p>
      </dgm:t>
    </dgm:pt>
    <dgm:pt modelId="{6BE3DE25-273F-44F6-9DAD-9E81C002412C}" type="sibTrans" cxnId="{19EB2351-7611-4C67-925B-6DD8864434B1}">
      <dgm:prSet/>
      <dgm:spPr/>
      <dgm:t>
        <a:bodyPr/>
        <a:lstStyle/>
        <a:p>
          <a:endParaRPr lang="en-US"/>
        </a:p>
      </dgm:t>
    </dgm:pt>
    <dgm:pt modelId="{5C7A975D-C2D6-4DE3-9E99-A6FE4BEC9E01}">
      <dgm:prSet/>
      <dgm:spPr/>
      <dgm:t>
        <a:bodyPr/>
        <a:lstStyle/>
        <a:p>
          <a:r>
            <a:rPr lang="it-IT"/>
            <a:t>• Analisi predittive, automazione e riduzione degli errori</a:t>
          </a:r>
          <a:endParaRPr lang="en-US"/>
        </a:p>
      </dgm:t>
    </dgm:pt>
    <dgm:pt modelId="{98ED7E68-A56B-4A31-B115-28319F491129}" type="parTrans" cxnId="{FBD7C418-C359-4C0E-AFB4-D6E4AEDAC4F6}">
      <dgm:prSet/>
      <dgm:spPr/>
      <dgm:t>
        <a:bodyPr/>
        <a:lstStyle/>
        <a:p>
          <a:endParaRPr lang="en-US"/>
        </a:p>
      </dgm:t>
    </dgm:pt>
    <dgm:pt modelId="{614596EF-252C-4BF5-9E38-C84D70A1E181}" type="sibTrans" cxnId="{FBD7C418-C359-4C0E-AFB4-D6E4AEDAC4F6}">
      <dgm:prSet/>
      <dgm:spPr/>
      <dgm:t>
        <a:bodyPr/>
        <a:lstStyle/>
        <a:p>
          <a:endParaRPr lang="en-US"/>
        </a:p>
      </dgm:t>
    </dgm:pt>
    <dgm:pt modelId="{336A6A8F-11D9-4050-BA14-DB8848ED95B3}">
      <dgm:prSet/>
      <dgm:spPr/>
      <dgm:t>
        <a:bodyPr/>
        <a:lstStyle/>
        <a:p>
          <a:r>
            <a:rPr lang="it-IT"/>
            <a:t>• AI già presente in sanità, trasporti, finanza pubblica</a:t>
          </a:r>
          <a:endParaRPr lang="en-US"/>
        </a:p>
      </dgm:t>
    </dgm:pt>
    <dgm:pt modelId="{6C3D9754-810B-486C-8857-80991D698F49}" type="parTrans" cxnId="{7112A023-4B9C-4327-9B5E-83728AA6416A}">
      <dgm:prSet/>
      <dgm:spPr/>
      <dgm:t>
        <a:bodyPr/>
        <a:lstStyle/>
        <a:p>
          <a:endParaRPr lang="en-US"/>
        </a:p>
      </dgm:t>
    </dgm:pt>
    <dgm:pt modelId="{616162B2-F24E-490B-96A3-482E27A29B40}" type="sibTrans" cxnId="{7112A023-4B9C-4327-9B5E-83728AA6416A}">
      <dgm:prSet/>
      <dgm:spPr/>
      <dgm:t>
        <a:bodyPr/>
        <a:lstStyle/>
        <a:p>
          <a:endParaRPr lang="en-US"/>
        </a:p>
      </dgm:t>
    </dgm:pt>
    <dgm:pt modelId="{E4B0F269-AFC0-4F8D-B66C-5B13AAF62023}" type="pres">
      <dgm:prSet presAssocID="{06761478-63A7-4389-A207-EF3D1219CD1A}" presName="vert0" presStyleCnt="0">
        <dgm:presLayoutVars>
          <dgm:dir/>
          <dgm:animOne val="branch"/>
          <dgm:animLvl val="lvl"/>
        </dgm:presLayoutVars>
      </dgm:prSet>
      <dgm:spPr/>
    </dgm:pt>
    <dgm:pt modelId="{44F6CAF2-B0C2-45E6-B324-5F5E5B63B731}" type="pres">
      <dgm:prSet presAssocID="{6C52B05A-6679-4F42-9FE8-54918019E26C}" presName="thickLine" presStyleLbl="alignNode1" presStyleIdx="0" presStyleCnt="4"/>
      <dgm:spPr/>
    </dgm:pt>
    <dgm:pt modelId="{22710BB2-790D-4161-8D6C-78A1E484F933}" type="pres">
      <dgm:prSet presAssocID="{6C52B05A-6679-4F42-9FE8-54918019E26C}" presName="horz1" presStyleCnt="0"/>
      <dgm:spPr/>
    </dgm:pt>
    <dgm:pt modelId="{D1B23A88-2BE4-4950-A0D0-FA74DE692154}" type="pres">
      <dgm:prSet presAssocID="{6C52B05A-6679-4F42-9FE8-54918019E26C}" presName="tx1" presStyleLbl="revTx" presStyleIdx="0" presStyleCnt="4"/>
      <dgm:spPr/>
    </dgm:pt>
    <dgm:pt modelId="{1BF15720-CCBB-42E6-A5FC-26E23391E398}" type="pres">
      <dgm:prSet presAssocID="{6C52B05A-6679-4F42-9FE8-54918019E26C}" presName="vert1" presStyleCnt="0"/>
      <dgm:spPr/>
    </dgm:pt>
    <dgm:pt modelId="{C5618526-345E-4A06-BF17-45BBA0F53AB2}" type="pres">
      <dgm:prSet presAssocID="{9C2076A2-C804-4C23-B0E6-4E4299999F2B}" presName="thickLine" presStyleLbl="alignNode1" presStyleIdx="1" presStyleCnt="4"/>
      <dgm:spPr/>
    </dgm:pt>
    <dgm:pt modelId="{D95ED7C7-07DD-4E3C-B972-F88CA407C7F2}" type="pres">
      <dgm:prSet presAssocID="{9C2076A2-C804-4C23-B0E6-4E4299999F2B}" presName="horz1" presStyleCnt="0"/>
      <dgm:spPr/>
    </dgm:pt>
    <dgm:pt modelId="{1DEF865E-A2FA-49E9-9092-943380CDE138}" type="pres">
      <dgm:prSet presAssocID="{9C2076A2-C804-4C23-B0E6-4E4299999F2B}" presName="tx1" presStyleLbl="revTx" presStyleIdx="1" presStyleCnt="4"/>
      <dgm:spPr/>
    </dgm:pt>
    <dgm:pt modelId="{DADC3DBB-96F8-461C-9F05-92FD2FEED5AA}" type="pres">
      <dgm:prSet presAssocID="{9C2076A2-C804-4C23-B0E6-4E4299999F2B}" presName="vert1" presStyleCnt="0"/>
      <dgm:spPr/>
    </dgm:pt>
    <dgm:pt modelId="{2FBA127D-097F-4C8D-B3D8-3FD17264B3EC}" type="pres">
      <dgm:prSet presAssocID="{5C7A975D-C2D6-4DE3-9E99-A6FE4BEC9E01}" presName="thickLine" presStyleLbl="alignNode1" presStyleIdx="2" presStyleCnt="4"/>
      <dgm:spPr/>
    </dgm:pt>
    <dgm:pt modelId="{410D2D42-C2D7-4946-A1AD-BBFB6958EFE3}" type="pres">
      <dgm:prSet presAssocID="{5C7A975D-C2D6-4DE3-9E99-A6FE4BEC9E01}" presName="horz1" presStyleCnt="0"/>
      <dgm:spPr/>
    </dgm:pt>
    <dgm:pt modelId="{ADA9644C-0068-4F1A-85B7-5FB73F933709}" type="pres">
      <dgm:prSet presAssocID="{5C7A975D-C2D6-4DE3-9E99-A6FE4BEC9E01}" presName="tx1" presStyleLbl="revTx" presStyleIdx="2" presStyleCnt="4"/>
      <dgm:spPr/>
    </dgm:pt>
    <dgm:pt modelId="{73FE976C-91A1-437E-A6F3-235D68E92AB3}" type="pres">
      <dgm:prSet presAssocID="{5C7A975D-C2D6-4DE3-9E99-A6FE4BEC9E01}" presName="vert1" presStyleCnt="0"/>
      <dgm:spPr/>
    </dgm:pt>
    <dgm:pt modelId="{D19C4009-6395-4DFE-A85B-DA451BC26365}" type="pres">
      <dgm:prSet presAssocID="{336A6A8F-11D9-4050-BA14-DB8848ED95B3}" presName="thickLine" presStyleLbl="alignNode1" presStyleIdx="3" presStyleCnt="4"/>
      <dgm:spPr/>
    </dgm:pt>
    <dgm:pt modelId="{2F90EC00-B430-4FD3-997D-C3AC733873D5}" type="pres">
      <dgm:prSet presAssocID="{336A6A8F-11D9-4050-BA14-DB8848ED95B3}" presName="horz1" presStyleCnt="0"/>
      <dgm:spPr/>
    </dgm:pt>
    <dgm:pt modelId="{7D51488D-8907-4185-B462-4FBA7CDD9531}" type="pres">
      <dgm:prSet presAssocID="{336A6A8F-11D9-4050-BA14-DB8848ED95B3}" presName="tx1" presStyleLbl="revTx" presStyleIdx="3" presStyleCnt="4"/>
      <dgm:spPr/>
    </dgm:pt>
    <dgm:pt modelId="{43E8AF09-F20D-4FE9-B475-082D65EAD1A7}" type="pres">
      <dgm:prSet presAssocID="{336A6A8F-11D9-4050-BA14-DB8848ED95B3}" presName="vert1" presStyleCnt="0"/>
      <dgm:spPr/>
    </dgm:pt>
  </dgm:ptLst>
  <dgm:cxnLst>
    <dgm:cxn modelId="{AD7D1518-26FF-46E5-9347-E82F326744D8}" type="presOf" srcId="{6C52B05A-6679-4F42-9FE8-54918019E26C}" destId="{D1B23A88-2BE4-4950-A0D0-FA74DE692154}" srcOrd="0" destOrd="0" presId="urn:microsoft.com/office/officeart/2008/layout/LinedList"/>
    <dgm:cxn modelId="{FBD7C418-C359-4C0E-AFB4-D6E4AEDAC4F6}" srcId="{06761478-63A7-4389-A207-EF3D1219CD1A}" destId="{5C7A975D-C2D6-4DE3-9E99-A6FE4BEC9E01}" srcOrd="2" destOrd="0" parTransId="{98ED7E68-A56B-4A31-B115-28319F491129}" sibTransId="{614596EF-252C-4BF5-9E38-C84D70A1E181}"/>
    <dgm:cxn modelId="{7112A023-4B9C-4327-9B5E-83728AA6416A}" srcId="{06761478-63A7-4389-A207-EF3D1219CD1A}" destId="{336A6A8F-11D9-4050-BA14-DB8848ED95B3}" srcOrd="3" destOrd="0" parTransId="{6C3D9754-810B-486C-8857-80991D698F49}" sibTransId="{616162B2-F24E-490B-96A3-482E27A29B40}"/>
    <dgm:cxn modelId="{19137F6E-FF1F-4438-8A9C-9D2C9F3E29E8}" type="presOf" srcId="{9C2076A2-C804-4C23-B0E6-4E4299999F2B}" destId="{1DEF865E-A2FA-49E9-9092-943380CDE138}" srcOrd="0" destOrd="0" presId="urn:microsoft.com/office/officeart/2008/layout/LinedList"/>
    <dgm:cxn modelId="{19EB2351-7611-4C67-925B-6DD8864434B1}" srcId="{06761478-63A7-4389-A207-EF3D1219CD1A}" destId="{9C2076A2-C804-4C23-B0E6-4E4299999F2B}" srcOrd="1" destOrd="0" parTransId="{2EE9CAC4-6FC4-4D14-8952-0B41BC8263B9}" sibTransId="{6BE3DE25-273F-44F6-9DAD-9E81C002412C}"/>
    <dgm:cxn modelId="{0DBFD2A6-C254-429E-B8FB-D460D5EC5569}" type="presOf" srcId="{5C7A975D-C2D6-4DE3-9E99-A6FE4BEC9E01}" destId="{ADA9644C-0068-4F1A-85B7-5FB73F933709}" srcOrd="0" destOrd="0" presId="urn:microsoft.com/office/officeart/2008/layout/LinedList"/>
    <dgm:cxn modelId="{2755C7C0-C1FD-4401-9F16-C5DDBCC3471C}" type="presOf" srcId="{06761478-63A7-4389-A207-EF3D1219CD1A}" destId="{E4B0F269-AFC0-4F8D-B66C-5B13AAF62023}" srcOrd="0" destOrd="0" presId="urn:microsoft.com/office/officeart/2008/layout/LinedList"/>
    <dgm:cxn modelId="{ED9307C5-2CC4-4389-9A2F-4494D897143A}" type="presOf" srcId="{336A6A8F-11D9-4050-BA14-DB8848ED95B3}" destId="{7D51488D-8907-4185-B462-4FBA7CDD9531}" srcOrd="0" destOrd="0" presId="urn:microsoft.com/office/officeart/2008/layout/LinedList"/>
    <dgm:cxn modelId="{ED6FB2CE-AAFD-4EBA-99B1-9D1193B07A43}" srcId="{06761478-63A7-4389-A207-EF3D1219CD1A}" destId="{6C52B05A-6679-4F42-9FE8-54918019E26C}" srcOrd="0" destOrd="0" parTransId="{7141A145-534E-40E6-BE57-38BA26522060}" sibTransId="{1807B0CE-9896-4257-9570-864312ECC572}"/>
    <dgm:cxn modelId="{BC0CC6E7-F8F2-4DE3-86C3-09A9B177933B}" type="presParOf" srcId="{E4B0F269-AFC0-4F8D-B66C-5B13AAF62023}" destId="{44F6CAF2-B0C2-45E6-B324-5F5E5B63B731}" srcOrd="0" destOrd="0" presId="urn:microsoft.com/office/officeart/2008/layout/LinedList"/>
    <dgm:cxn modelId="{F21BB7D0-223F-4BB3-8626-5431EA31294E}" type="presParOf" srcId="{E4B0F269-AFC0-4F8D-B66C-5B13AAF62023}" destId="{22710BB2-790D-4161-8D6C-78A1E484F933}" srcOrd="1" destOrd="0" presId="urn:microsoft.com/office/officeart/2008/layout/LinedList"/>
    <dgm:cxn modelId="{33B6877C-E70B-460E-862C-2B5C9B093931}" type="presParOf" srcId="{22710BB2-790D-4161-8D6C-78A1E484F933}" destId="{D1B23A88-2BE4-4950-A0D0-FA74DE692154}" srcOrd="0" destOrd="0" presId="urn:microsoft.com/office/officeart/2008/layout/LinedList"/>
    <dgm:cxn modelId="{6A2AB7AA-228D-45D1-9333-E59C2929F23B}" type="presParOf" srcId="{22710BB2-790D-4161-8D6C-78A1E484F933}" destId="{1BF15720-CCBB-42E6-A5FC-26E23391E398}" srcOrd="1" destOrd="0" presId="urn:microsoft.com/office/officeart/2008/layout/LinedList"/>
    <dgm:cxn modelId="{2B41BCA9-9EF6-49CC-8459-5E52758F5937}" type="presParOf" srcId="{E4B0F269-AFC0-4F8D-B66C-5B13AAF62023}" destId="{C5618526-345E-4A06-BF17-45BBA0F53AB2}" srcOrd="2" destOrd="0" presId="urn:microsoft.com/office/officeart/2008/layout/LinedList"/>
    <dgm:cxn modelId="{8CF82539-B1D3-46C3-B99A-F20C94F6A669}" type="presParOf" srcId="{E4B0F269-AFC0-4F8D-B66C-5B13AAF62023}" destId="{D95ED7C7-07DD-4E3C-B972-F88CA407C7F2}" srcOrd="3" destOrd="0" presId="urn:microsoft.com/office/officeart/2008/layout/LinedList"/>
    <dgm:cxn modelId="{21E05AEA-B552-4603-B709-107C3ED2F86F}" type="presParOf" srcId="{D95ED7C7-07DD-4E3C-B972-F88CA407C7F2}" destId="{1DEF865E-A2FA-49E9-9092-943380CDE138}" srcOrd="0" destOrd="0" presId="urn:microsoft.com/office/officeart/2008/layout/LinedList"/>
    <dgm:cxn modelId="{DCD432E6-927B-46BE-9E0C-0515E3A9AD79}" type="presParOf" srcId="{D95ED7C7-07DD-4E3C-B972-F88CA407C7F2}" destId="{DADC3DBB-96F8-461C-9F05-92FD2FEED5AA}" srcOrd="1" destOrd="0" presId="urn:microsoft.com/office/officeart/2008/layout/LinedList"/>
    <dgm:cxn modelId="{E65881F5-47A9-4307-A1F0-8F4628799FB3}" type="presParOf" srcId="{E4B0F269-AFC0-4F8D-B66C-5B13AAF62023}" destId="{2FBA127D-097F-4C8D-B3D8-3FD17264B3EC}" srcOrd="4" destOrd="0" presId="urn:microsoft.com/office/officeart/2008/layout/LinedList"/>
    <dgm:cxn modelId="{DD12F917-FD99-4283-A496-A5B222F26D5C}" type="presParOf" srcId="{E4B0F269-AFC0-4F8D-B66C-5B13AAF62023}" destId="{410D2D42-C2D7-4946-A1AD-BBFB6958EFE3}" srcOrd="5" destOrd="0" presId="urn:microsoft.com/office/officeart/2008/layout/LinedList"/>
    <dgm:cxn modelId="{1C301C54-99AE-466C-8595-D68C8F0B4D1B}" type="presParOf" srcId="{410D2D42-C2D7-4946-A1AD-BBFB6958EFE3}" destId="{ADA9644C-0068-4F1A-85B7-5FB73F933709}" srcOrd="0" destOrd="0" presId="urn:microsoft.com/office/officeart/2008/layout/LinedList"/>
    <dgm:cxn modelId="{46B18BDE-3434-49FB-97D3-C9BAF0074B5C}" type="presParOf" srcId="{410D2D42-C2D7-4946-A1AD-BBFB6958EFE3}" destId="{73FE976C-91A1-437E-A6F3-235D68E92AB3}" srcOrd="1" destOrd="0" presId="urn:microsoft.com/office/officeart/2008/layout/LinedList"/>
    <dgm:cxn modelId="{48BDD5F0-DAA9-4F8E-908A-714FDCEC2CA4}" type="presParOf" srcId="{E4B0F269-AFC0-4F8D-B66C-5B13AAF62023}" destId="{D19C4009-6395-4DFE-A85B-DA451BC26365}" srcOrd="6" destOrd="0" presId="urn:microsoft.com/office/officeart/2008/layout/LinedList"/>
    <dgm:cxn modelId="{0777A50C-6F7E-4919-BCFA-E547245067E0}" type="presParOf" srcId="{E4B0F269-AFC0-4F8D-B66C-5B13AAF62023}" destId="{2F90EC00-B430-4FD3-997D-C3AC733873D5}" srcOrd="7" destOrd="0" presId="urn:microsoft.com/office/officeart/2008/layout/LinedList"/>
    <dgm:cxn modelId="{B368EE73-8EDE-49B8-BBD0-1806B749DB3F}" type="presParOf" srcId="{2F90EC00-B430-4FD3-997D-C3AC733873D5}" destId="{7D51488D-8907-4185-B462-4FBA7CDD9531}" srcOrd="0" destOrd="0" presId="urn:microsoft.com/office/officeart/2008/layout/LinedList"/>
    <dgm:cxn modelId="{CE4AD6D4-D88F-4E60-A0F2-7E9EF8BDDC66}" type="presParOf" srcId="{2F90EC00-B430-4FD3-997D-C3AC733873D5}" destId="{43E8AF09-F20D-4FE9-B475-082D65EAD1A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681A4F-FAB3-48C9-BD1A-A73EE0DCE0DB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9E0A847A-CE24-4748-AB2D-1B1EC945A62D}">
      <dgm:prSet/>
      <dgm:spPr/>
      <dgm:t>
        <a:bodyPr/>
        <a:lstStyle/>
        <a:p>
          <a:r>
            <a:rPr lang="en-US"/>
            <a:t>• 14,6 miliardi per la digitalizzazione della PA</a:t>
          </a:r>
        </a:p>
      </dgm:t>
    </dgm:pt>
    <dgm:pt modelId="{C28496CA-FAD0-4E43-8BBB-A5D966871368}" type="parTrans" cxnId="{5D9C6A32-D5A3-426A-B983-2DBE6CD21A48}">
      <dgm:prSet/>
      <dgm:spPr/>
      <dgm:t>
        <a:bodyPr/>
        <a:lstStyle/>
        <a:p>
          <a:endParaRPr lang="en-US"/>
        </a:p>
      </dgm:t>
    </dgm:pt>
    <dgm:pt modelId="{8FAC79F1-CB6C-4135-8618-DED73B349CBE}" type="sibTrans" cxnId="{5D9C6A32-D5A3-426A-B983-2DBE6CD21A48}">
      <dgm:prSet/>
      <dgm:spPr/>
      <dgm:t>
        <a:bodyPr/>
        <a:lstStyle/>
        <a:p>
          <a:endParaRPr lang="en-US"/>
        </a:p>
      </dgm:t>
    </dgm:pt>
    <dgm:pt modelId="{F01BC918-B4CE-444E-B7B9-9CCB87E73E66}">
      <dgm:prSet/>
      <dgm:spPr/>
      <dgm:t>
        <a:bodyPr/>
        <a:lstStyle/>
        <a:p>
          <a:r>
            <a:rPr lang="en-US"/>
            <a:t>• Oltre 14.000 ingegneri coinvolti nei progetti</a:t>
          </a:r>
        </a:p>
      </dgm:t>
    </dgm:pt>
    <dgm:pt modelId="{CDF26447-4918-4099-BC3E-75D9C280A33E}" type="parTrans" cxnId="{276432AC-D071-42F9-B5A8-95F74B5CFFA5}">
      <dgm:prSet/>
      <dgm:spPr/>
      <dgm:t>
        <a:bodyPr/>
        <a:lstStyle/>
        <a:p>
          <a:endParaRPr lang="en-US"/>
        </a:p>
      </dgm:t>
    </dgm:pt>
    <dgm:pt modelId="{04596122-B475-4C73-A065-C2C11B190AD9}" type="sibTrans" cxnId="{276432AC-D071-42F9-B5A8-95F74B5CFFA5}">
      <dgm:prSet/>
      <dgm:spPr/>
      <dgm:t>
        <a:bodyPr/>
        <a:lstStyle/>
        <a:p>
          <a:endParaRPr lang="en-US"/>
        </a:p>
      </dgm:t>
    </dgm:pt>
    <dgm:pt modelId="{5A96A2DA-0112-4EE9-8C48-EAEB40C39F51}">
      <dgm:prSet/>
      <dgm:spPr/>
      <dgm:t>
        <a:bodyPr/>
        <a:lstStyle/>
        <a:p>
          <a:r>
            <a:rPr lang="en-US"/>
            <a:t>• Progettazione sistemi cloud, cybersecurity, interoperabilità</a:t>
          </a:r>
        </a:p>
      </dgm:t>
    </dgm:pt>
    <dgm:pt modelId="{05776105-A5CF-494B-937E-0E0E962913B4}" type="parTrans" cxnId="{7F0521E9-A8EA-4476-B7AC-28F6B3BFEFBD}">
      <dgm:prSet/>
      <dgm:spPr/>
      <dgm:t>
        <a:bodyPr/>
        <a:lstStyle/>
        <a:p>
          <a:endParaRPr lang="en-US"/>
        </a:p>
      </dgm:t>
    </dgm:pt>
    <dgm:pt modelId="{A18EB38C-8DD4-4E2C-8AB9-3CC9CA31B7CB}" type="sibTrans" cxnId="{7F0521E9-A8EA-4476-B7AC-28F6B3BFEFBD}">
      <dgm:prSet/>
      <dgm:spPr/>
      <dgm:t>
        <a:bodyPr/>
        <a:lstStyle/>
        <a:p>
          <a:endParaRPr lang="en-US"/>
        </a:p>
      </dgm:t>
    </dgm:pt>
    <dgm:pt modelId="{1CA77321-F1E7-4D5D-93E1-440E3A3DD1D6}">
      <dgm:prSet/>
      <dgm:spPr/>
      <dgm:t>
        <a:bodyPr/>
        <a:lstStyle/>
        <a:p>
          <a:r>
            <a:rPr lang="en-US"/>
            <a:t>• Formazione e supporto tecnico agli enti pubblici</a:t>
          </a:r>
        </a:p>
      </dgm:t>
    </dgm:pt>
    <dgm:pt modelId="{21B98155-4368-4B6E-B7A8-48477C4CD6EE}" type="parTrans" cxnId="{839AA35A-6EB2-4CF3-82FC-823DCC75F090}">
      <dgm:prSet/>
      <dgm:spPr/>
      <dgm:t>
        <a:bodyPr/>
        <a:lstStyle/>
        <a:p>
          <a:endParaRPr lang="en-US"/>
        </a:p>
      </dgm:t>
    </dgm:pt>
    <dgm:pt modelId="{0314A3A3-BACA-4E20-8DBB-65BA25C02B0E}" type="sibTrans" cxnId="{839AA35A-6EB2-4CF3-82FC-823DCC75F090}">
      <dgm:prSet/>
      <dgm:spPr/>
      <dgm:t>
        <a:bodyPr/>
        <a:lstStyle/>
        <a:p>
          <a:endParaRPr lang="en-US"/>
        </a:p>
      </dgm:t>
    </dgm:pt>
    <dgm:pt modelId="{31326CA9-082F-44EA-A3A2-5D3DF6B14356}" type="pres">
      <dgm:prSet presAssocID="{3A681A4F-FAB3-48C9-BD1A-A73EE0DCE0DB}" presName="vert0" presStyleCnt="0">
        <dgm:presLayoutVars>
          <dgm:dir/>
          <dgm:animOne val="branch"/>
          <dgm:animLvl val="lvl"/>
        </dgm:presLayoutVars>
      </dgm:prSet>
      <dgm:spPr/>
    </dgm:pt>
    <dgm:pt modelId="{714C662A-61F0-48DE-9808-FA925C49C6EF}" type="pres">
      <dgm:prSet presAssocID="{9E0A847A-CE24-4748-AB2D-1B1EC945A62D}" presName="thickLine" presStyleLbl="alignNode1" presStyleIdx="0" presStyleCnt="4"/>
      <dgm:spPr/>
    </dgm:pt>
    <dgm:pt modelId="{43BA2726-BEE9-4173-A9CC-D7F61001FC39}" type="pres">
      <dgm:prSet presAssocID="{9E0A847A-CE24-4748-AB2D-1B1EC945A62D}" presName="horz1" presStyleCnt="0"/>
      <dgm:spPr/>
    </dgm:pt>
    <dgm:pt modelId="{79C7B6DF-B38F-4B96-B055-B9764F3B533B}" type="pres">
      <dgm:prSet presAssocID="{9E0A847A-CE24-4748-AB2D-1B1EC945A62D}" presName="tx1" presStyleLbl="revTx" presStyleIdx="0" presStyleCnt="4"/>
      <dgm:spPr/>
    </dgm:pt>
    <dgm:pt modelId="{78845269-86F6-4DA2-BD08-780F755F1AA3}" type="pres">
      <dgm:prSet presAssocID="{9E0A847A-CE24-4748-AB2D-1B1EC945A62D}" presName="vert1" presStyleCnt="0"/>
      <dgm:spPr/>
    </dgm:pt>
    <dgm:pt modelId="{BDBCA234-8965-44AE-8DF7-CDC91568BC4D}" type="pres">
      <dgm:prSet presAssocID="{F01BC918-B4CE-444E-B7B9-9CCB87E73E66}" presName="thickLine" presStyleLbl="alignNode1" presStyleIdx="1" presStyleCnt="4"/>
      <dgm:spPr/>
    </dgm:pt>
    <dgm:pt modelId="{D0724203-BCB5-4629-82FE-26F65F452092}" type="pres">
      <dgm:prSet presAssocID="{F01BC918-B4CE-444E-B7B9-9CCB87E73E66}" presName="horz1" presStyleCnt="0"/>
      <dgm:spPr/>
    </dgm:pt>
    <dgm:pt modelId="{1777C600-7A6A-4043-B9BE-E89AD6230E63}" type="pres">
      <dgm:prSet presAssocID="{F01BC918-B4CE-444E-B7B9-9CCB87E73E66}" presName="tx1" presStyleLbl="revTx" presStyleIdx="1" presStyleCnt="4"/>
      <dgm:spPr/>
    </dgm:pt>
    <dgm:pt modelId="{4056764B-EBB6-45BC-B50A-A62FBAB4CBE1}" type="pres">
      <dgm:prSet presAssocID="{F01BC918-B4CE-444E-B7B9-9CCB87E73E66}" presName="vert1" presStyleCnt="0"/>
      <dgm:spPr/>
    </dgm:pt>
    <dgm:pt modelId="{93F18ECC-DB47-4311-B3B0-4CB9219839DB}" type="pres">
      <dgm:prSet presAssocID="{5A96A2DA-0112-4EE9-8C48-EAEB40C39F51}" presName="thickLine" presStyleLbl="alignNode1" presStyleIdx="2" presStyleCnt="4"/>
      <dgm:spPr/>
    </dgm:pt>
    <dgm:pt modelId="{485037A2-939B-4C71-8D02-A3A60084E158}" type="pres">
      <dgm:prSet presAssocID="{5A96A2DA-0112-4EE9-8C48-EAEB40C39F51}" presName="horz1" presStyleCnt="0"/>
      <dgm:spPr/>
    </dgm:pt>
    <dgm:pt modelId="{4AF6D464-2D7D-4009-939C-42257B4924A5}" type="pres">
      <dgm:prSet presAssocID="{5A96A2DA-0112-4EE9-8C48-EAEB40C39F51}" presName="tx1" presStyleLbl="revTx" presStyleIdx="2" presStyleCnt="4"/>
      <dgm:spPr/>
    </dgm:pt>
    <dgm:pt modelId="{FDCE5621-68E4-4DF8-BEDD-80B6B81067B9}" type="pres">
      <dgm:prSet presAssocID="{5A96A2DA-0112-4EE9-8C48-EAEB40C39F51}" presName="vert1" presStyleCnt="0"/>
      <dgm:spPr/>
    </dgm:pt>
    <dgm:pt modelId="{A91B0212-58C2-4607-B50D-ECCB88350629}" type="pres">
      <dgm:prSet presAssocID="{1CA77321-F1E7-4D5D-93E1-440E3A3DD1D6}" presName="thickLine" presStyleLbl="alignNode1" presStyleIdx="3" presStyleCnt="4"/>
      <dgm:spPr/>
    </dgm:pt>
    <dgm:pt modelId="{A2D29355-FADE-4CE2-87C1-9C482496BBEA}" type="pres">
      <dgm:prSet presAssocID="{1CA77321-F1E7-4D5D-93E1-440E3A3DD1D6}" presName="horz1" presStyleCnt="0"/>
      <dgm:spPr/>
    </dgm:pt>
    <dgm:pt modelId="{87EEE554-1A3E-4149-97EA-A57B3035C371}" type="pres">
      <dgm:prSet presAssocID="{1CA77321-F1E7-4D5D-93E1-440E3A3DD1D6}" presName="tx1" presStyleLbl="revTx" presStyleIdx="3" presStyleCnt="4"/>
      <dgm:spPr/>
    </dgm:pt>
    <dgm:pt modelId="{7EFA16AA-BBF7-4438-B71F-3BC5A0E16906}" type="pres">
      <dgm:prSet presAssocID="{1CA77321-F1E7-4D5D-93E1-440E3A3DD1D6}" presName="vert1" presStyleCnt="0"/>
      <dgm:spPr/>
    </dgm:pt>
  </dgm:ptLst>
  <dgm:cxnLst>
    <dgm:cxn modelId="{6B954707-A404-44D7-9473-A88FFCE226A6}" type="presOf" srcId="{5A96A2DA-0112-4EE9-8C48-EAEB40C39F51}" destId="{4AF6D464-2D7D-4009-939C-42257B4924A5}" srcOrd="0" destOrd="0" presId="urn:microsoft.com/office/officeart/2008/layout/LinedList"/>
    <dgm:cxn modelId="{5D9C6A32-D5A3-426A-B983-2DBE6CD21A48}" srcId="{3A681A4F-FAB3-48C9-BD1A-A73EE0DCE0DB}" destId="{9E0A847A-CE24-4748-AB2D-1B1EC945A62D}" srcOrd="0" destOrd="0" parTransId="{C28496CA-FAD0-4E43-8BBB-A5D966871368}" sibTransId="{8FAC79F1-CB6C-4135-8618-DED73B349CBE}"/>
    <dgm:cxn modelId="{E9686559-0D98-44B1-A630-77C4B6A51EC2}" type="presOf" srcId="{3A681A4F-FAB3-48C9-BD1A-A73EE0DCE0DB}" destId="{31326CA9-082F-44EA-A3A2-5D3DF6B14356}" srcOrd="0" destOrd="0" presId="urn:microsoft.com/office/officeart/2008/layout/LinedList"/>
    <dgm:cxn modelId="{839AA35A-6EB2-4CF3-82FC-823DCC75F090}" srcId="{3A681A4F-FAB3-48C9-BD1A-A73EE0DCE0DB}" destId="{1CA77321-F1E7-4D5D-93E1-440E3A3DD1D6}" srcOrd="3" destOrd="0" parTransId="{21B98155-4368-4B6E-B7A8-48477C4CD6EE}" sibTransId="{0314A3A3-BACA-4E20-8DBB-65BA25C02B0E}"/>
    <dgm:cxn modelId="{13D8F57D-10D2-4588-AFEC-197182737EE1}" type="presOf" srcId="{9E0A847A-CE24-4748-AB2D-1B1EC945A62D}" destId="{79C7B6DF-B38F-4B96-B055-B9764F3B533B}" srcOrd="0" destOrd="0" presId="urn:microsoft.com/office/officeart/2008/layout/LinedList"/>
    <dgm:cxn modelId="{929005AC-BE25-450C-A237-F3D3B63CB185}" type="presOf" srcId="{1CA77321-F1E7-4D5D-93E1-440E3A3DD1D6}" destId="{87EEE554-1A3E-4149-97EA-A57B3035C371}" srcOrd="0" destOrd="0" presId="urn:microsoft.com/office/officeart/2008/layout/LinedList"/>
    <dgm:cxn modelId="{276432AC-D071-42F9-B5A8-95F74B5CFFA5}" srcId="{3A681A4F-FAB3-48C9-BD1A-A73EE0DCE0DB}" destId="{F01BC918-B4CE-444E-B7B9-9CCB87E73E66}" srcOrd="1" destOrd="0" parTransId="{CDF26447-4918-4099-BC3E-75D9C280A33E}" sibTransId="{04596122-B475-4C73-A065-C2C11B190AD9}"/>
    <dgm:cxn modelId="{8BA586B5-899C-4DA4-A6CD-36283AFD4EC0}" type="presOf" srcId="{F01BC918-B4CE-444E-B7B9-9CCB87E73E66}" destId="{1777C600-7A6A-4043-B9BE-E89AD6230E63}" srcOrd="0" destOrd="0" presId="urn:microsoft.com/office/officeart/2008/layout/LinedList"/>
    <dgm:cxn modelId="{7F0521E9-A8EA-4476-B7AC-28F6B3BFEFBD}" srcId="{3A681A4F-FAB3-48C9-BD1A-A73EE0DCE0DB}" destId="{5A96A2DA-0112-4EE9-8C48-EAEB40C39F51}" srcOrd="2" destOrd="0" parTransId="{05776105-A5CF-494B-937E-0E0E962913B4}" sibTransId="{A18EB38C-8DD4-4E2C-8AB9-3CC9CA31B7CB}"/>
    <dgm:cxn modelId="{35503D5D-CE33-49B7-B393-BC1329BB3767}" type="presParOf" srcId="{31326CA9-082F-44EA-A3A2-5D3DF6B14356}" destId="{714C662A-61F0-48DE-9808-FA925C49C6EF}" srcOrd="0" destOrd="0" presId="urn:microsoft.com/office/officeart/2008/layout/LinedList"/>
    <dgm:cxn modelId="{3FB279BE-F266-416B-9277-BD900B2F10F9}" type="presParOf" srcId="{31326CA9-082F-44EA-A3A2-5D3DF6B14356}" destId="{43BA2726-BEE9-4173-A9CC-D7F61001FC39}" srcOrd="1" destOrd="0" presId="urn:microsoft.com/office/officeart/2008/layout/LinedList"/>
    <dgm:cxn modelId="{53733E11-B36B-4AE4-94B4-C065496B400F}" type="presParOf" srcId="{43BA2726-BEE9-4173-A9CC-D7F61001FC39}" destId="{79C7B6DF-B38F-4B96-B055-B9764F3B533B}" srcOrd="0" destOrd="0" presId="urn:microsoft.com/office/officeart/2008/layout/LinedList"/>
    <dgm:cxn modelId="{BAFF8E5D-C00A-4D88-9AC5-9040C311A39E}" type="presParOf" srcId="{43BA2726-BEE9-4173-A9CC-D7F61001FC39}" destId="{78845269-86F6-4DA2-BD08-780F755F1AA3}" srcOrd="1" destOrd="0" presId="urn:microsoft.com/office/officeart/2008/layout/LinedList"/>
    <dgm:cxn modelId="{47C8FB5A-B4D8-40F0-8850-FBFD9CF57808}" type="presParOf" srcId="{31326CA9-082F-44EA-A3A2-5D3DF6B14356}" destId="{BDBCA234-8965-44AE-8DF7-CDC91568BC4D}" srcOrd="2" destOrd="0" presId="urn:microsoft.com/office/officeart/2008/layout/LinedList"/>
    <dgm:cxn modelId="{69F2F336-A768-4849-8682-490458A04008}" type="presParOf" srcId="{31326CA9-082F-44EA-A3A2-5D3DF6B14356}" destId="{D0724203-BCB5-4629-82FE-26F65F452092}" srcOrd="3" destOrd="0" presId="urn:microsoft.com/office/officeart/2008/layout/LinedList"/>
    <dgm:cxn modelId="{A6FF9F80-F7E3-4C70-9846-C6519059E195}" type="presParOf" srcId="{D0724203-BCB5-4629-82FE-26F65F452092}" destId="{1777C600-7A6A-4043-B9BE-E89AD6230E63}" srcOrd="0" destOrd="0" presId="urn:microsoft.com/office/officeart/2008/layout/LinedList"/>
    <dgm:cxn modelId="{AEEF32C0-1A79-4546-AE7B-92C0B31AB246}" type="presParOf" srcId="{D0724203-BCB5-4629-82FE-26F65F452092}" destId="{4056764B-EBB6-45BC-B50A-A62FBAB4CBE1}" srcOrd="1" destOrd="0" presId="urn:microsoft.com/office/officeart/2008/layout/LinedList"/>
    <dgm:cxn modelId="{B5BE7A7F-41E4-4706-A6CC-73B2C677E05D}" type="presParOf" srcId="{31326CA9-082F-44EA-A3A2-5D3DF6B14356}" destId="{93F18ECC-DB47-4311-B3B0-4CB9219839DB}" srcOrd="4" destOrd="0" presId="urn:microsoft.com/office/officeart/2008/layout/LinedList"/>
    <dgm:cxn modelId="{2B6ECB9C-17F0-4D52-A2A7-3779A2D28512}" type="presParOf" srcId="{31326CA9-082F-44EA-A3A2-5D3DF6B14356}" destId="{485037A2-939B-4C71-8D02-A3A60084E158}" srcOrd="5" destOrd="0" presId="urn:microsoft.com/office/officeart/2008/layout/LinedList"/>
    <dgm:cxn modelId="{A92AEB62-B955-4468-820B-D17C00AD19B3}" type="presParOf" srcId="{485037A2-939B-4C71-8D02-A3A60084E158}" destId="{4AF6D464-2D7D-4009-939C-42257B4924A5}" srcOrd="0" destOrd="0" presId="urn:microsoft.com/office/officeart/2008/layout/LinedList"/>
    <dgm:cxn modelId="{788ECE9E-1EA6-4C0D-9789-D825B66CDC87}" type="presParOf" srcId="{485037A2-939B-4C71-8D02-A3A60084E158}" destId="{FDCE5621-68E4-4DF8-BEDD-80B6B81067B9}" srcOrd="1" destOrd="0" presId="urn:microsoft.com/office/officeart/2008/layout/LinedList"/>
    <dgm:cxn modelId="{164A8857-BC9A-4FB3-B0A8-C5D53E385DCC}" type="presParOf" srcId="{31326CA9-082F-44EA-A3A2-5D3DF6B14356}" destId="{A91B0212-58C2-4607-B50D-ECCB88350629}" srcOrd="6" destOrd="0" presId="urn:microsoft.com/office/officeart/2008/layout/LinedList"/>
    <dgm:cxn modelId="{BE7D615E-FA7A-476F-BAD2-72926DD8C8A0}" type="presParOf" srcId="{31326CA9-082F-44EA-A3A2-5D3DF6B14356}" destId="{A2D29355-FADE-4CE2-87C1-9C482496BBEA}" srcOrd="7" destOrd="0" presId="urn:microsoft.com/office/officeart/2008/layout/LinedList"/>
    <dgm:cxn modelId="{EA6F449D-297D-41F4-A859-D9F537521DB3}" type="presParOf" srcId="{A2D29355-FADE-4CE2-87C1-9C482496BBEA}" destId="{87EEE554-1A3E-4149-97EA-A57B3035C371}" srcOrd="0" destOrd="0" presId="urn:microsoft.com/office/officeart/2008/layout/LinedList"/>
    <dgm:cxn modelId="{331D7CEF-D542-409A-AF55-1127545D4700}" type="presParOf" srcId="{A2D29355-FADE-4CE2-87C1-9C482496BBEA}" destId="{7EFA16AA-BBF7-4438-B71F-3BC5A0E1690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9C2DD32-5D81-4B71-A33F-9E5250852FFF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441CD5A8-30E5-4DAF-A5D0-6462692707FC}">
      <dgm:prSet/>
      <dgm:spPr/>
      <dgm:t>
        <a:bodyPr/>
        <a:lstStyle/>
        <a:p>
          <a:r>
            <a:rPr lang="en-US"/>
            <a:t>• Estensione servizi AI-based nella PA</a:t>
          </a:r>
        </a:p>
      </dgm:t>
    </dgm:pt>
    <dgm:pt modelId="{42C5C5B7-FBCA-49DB-B006-466D71A0B607}" type="parTrans" cxnId="{7289D2C6-5EC2-4CA3-8F11-3FF39C41DCD7}">
      <dgm:prSet/>
      <dgm:spPr/>
      <dgm:t>
        <a:bodyPr/>
        <a:lstStyle/>
        <a:p>
          <a:endParaRPr lang="en-US"/>
        </a:p>
      </dgm:t>
    </dgm:pt>
    <dgm:pt modelId="{41A34B9D-C2F3-413E-88A4-D3F1F1490D5D}" type="sibTrans" cxnId="{7289D2C6-5EC2-4CA3-8F11-3FF39C41DCD7}">
      <dgm:prSet/>
      <dgm:spPr/>
      <dgm:t>
        <a:bodyPr/>
        <a:lstStyle/>
        <a:p>
          <a:endParaRPr lang="en-US"/>
        </a:p>
      </dgm:t>
    </dgm:pt>
    <dgm:pt modelId="{8D114E5D-BE06-4DF8-B725-D3EFC1051123}">
      <dgm:prSet/>
      <dgm:spPr/>
      <dgm:t>
        <a:bodyPr/>
        <a:lstStyle/>
        <a:p>
          <a:r>
            <a:rPr lang="en-US"/>
            <a:t>• Nuovi ruoli per ingegneri: AI Governance, Interoperability Architect</a:t>
          </a:r>
        </a:p>
      </dgm:t>
    </dgm:pt>
    <dgm:pt modelId="{03C755A7-7F09-4482-AC7C-962E1A043E05}" type="parTrans" cxnId="{074738BC-3B40-43A9-AB8A-EF719C96FF0F}">
      <dgm:prSet/>
      <dgm:spPr/>
      <dgm:t>
        <a:bodyPr/>
        <a:lstStyle/>
        <a:p>
          <a:endParaRPr lang="en-US"/>
        </a:p>
      </dgm:t>
    </dgm:pt>
    <dgm:pt modelId="{A3BB8E97-65EB-493D-AAEA-72CB31852CE5}" type="sibTrans" cxnId="{074738BC-3B40-43A9-AB8A-EF719C96FF0F}">
      <dgm:prSet/>
      <dgm:spPr/>
      <dgm:t>
        <a:bodyPr/>
        <a:lstStyle/>
        <a:p>
          <a:endParaRPr lang="en-US"/>
        </a:p>
      </dgm:t>
    </dgm:pt>
    <dgm:pt modelId="{1791D606-9BB5-449A-903F-62A3EE10A4DC}">
      <dgm:prSet/>
      <dgm:spPr/>
      <dgm:t>
        <a:bodyPr/>
        <a:lstStyle/>
        <a:p>
          <a:r>
            <a:rPr lang="en-US"/>
            <a:t>• Opportunità per giovani professionisti e crescita delle competenze</a:t>
          </a:r>
        </a:p>
      </dgm:t>
    </dgm:pt>
    <dgm:pt modelId="{BB99D40A-BE62-439C-B83D-AF9BF6AB1606}" type="parTrans" cxnId="{427DDD70-35D4-4836-891C-A58A1ACFA794}">
      <dgm:prSet/>
      <dgm:spPr/>
      <dgm:t>
        <a:bodyPr/>
        <a:lstStyle/>
        <a:p>
          <a:endParaRPr lang="en-US"/>
        </a:p>
      </dgm:t>
    </dgm:pt>
    <dgm:pt modelId="{B73F108D-752F-4B79-A1C8-1BD97332B2A9}" type="sibTrans" cxnId="{427DDD70-35D4-4836-891C-A58A1ACFA794}">
      <dgm:prSet/>
      <dgm:spPr/>
      <dgm:t>
        <a:bodyPr/>
        <a:lstStyle/>
        <a:p>
          <a:endParaRPr lang="en-US"/>
        </a:p>
      </dgm:t>
    </dgm:pt>
    <dgm:pt modelId="{36E2DF93-D4A2-4EFB-B448-1C41A82FE5A3}">
      <dgm:prSet/>
      <dgm:spPr/>
      <dgm:t>
        <a:bodyPr/>
        <a:lstStyle/>
        <a:p>
          <a:r>
            <a:rPr lang="en-US"/>
            <a:t>• Obiettivo 2026: 14.000 PA migrate al cloud</a:t>
          </a:r>
        </a:p>
      </dgm:t>
    </dgm:pt>
    <dgm:pt modelId="{11B0DE18-B2FC-4865-A37C-EEF298C14E27}" type="parTrans" cxnId="{7814844B-24E3-400F-81B5-CE47943D15FB}">
      <dgm:prSet/>
      <dgm:spPr/>
      <dgm:t>
        <a:bodyPr/>
        <a:lstStyle/>
        <a:p>
          <a:endParaRPr lang="en-US"/>
        </a:p>
      </dgm:t>
    </dgm:pt>
    <dgm:pt modelId="{5A71AC54-91D9-433E-9974-886C54F44668}" type="sibTrans" cxnId="{7814844B-24E3-400F-81B5-CE47943D15FB}">
      <dgm:prSet/>
      <dgm:spPr/>
      <dgm:t>
        <a:bodyPr/>
        <a:lstStyle/>
        <a:p>
          <a:endParaRPr lang="en-US"/>
        </a:p>
      </dgm:t>
    </dgm:pt>
    <dgm:pt modelId="{A1FC3E09-FFAD-40E9-98CA-F477E2E2C905}" type="pres">
      <dgm:prSet presAssocID="{89C2DD32-5D81-4B71-A33F-9E5250852FFF}" presName="vert0" presStyleCnt="0">
        <dgm:presLayoutVars>
          <dgm:dir/>
          <dgm:animOne val="branch"/>
          <dgm:animLvl val="lvl"/>
        </dgm:presLayoutVars>
      </dgm:prSet>
      <dgm:spPr/>
    </dgm:pt>
    <dgm:pt modelId="{68406DE1-19F6-4A45-8852-EF0F27D2A378}" type="pres">
      <dgm:prSet presAssocID="{441CD5A8-30E5-4DAF-A5D0-6462692707FC}" presName="thickLine" presStyleLbl="alignNode1" presStyleIdx="0" presStyleCnt="4"/>
      <dgm:spPr/>
    </dgm:pt>
    <dgm:pt modelId="{5ECA320C-2F3C-4596-922B-AADFE59BDE4D}" type="pres">
      <dgm:prSet presAssocID="{441CD5A8-30E5-4DAF-A5D0-6462692707FC}" presName="horz1" presStyleCnt="0"/>
      <dgm:spPr/>
    </dgm:pt>
    <dgm:pt modelId="{5A63696C-14F8-4D63-A611-094C651431A8}" type="pres">
      <dgm:prSet presAssocID="{441CD5A8-30E5-4DAF-A5D0-6462692707FC}" presName="tx1" presStyleLbl="revTx" presStyleIdx="0" presStyleCnt="4"/>
      <dgm:spPr/>
    </dgm:pt>
    <dgm:pt modelId="{82D08DF5-DA37-48FE-ABC2-A3B0B7082950}" type="pres">
      <dgm:prSet presAssocID="{441CD5A8-30E5-4DAF-A5D0-6462692707FC}" presName="vert1" presStyleCnt="0"/>
      <dgm:spPr/>
    </dgm:pt>
    <dgm:pt modelId="{D2DFD016-6315-492B-8B5C-F4EF798EAE37}" type="pres">
      <dgm:prSet presAssocID="{8D114E5D-BE06-4DF8-B725-D3EFC1051123}" presName="thickLine" presStyleLbl="alignNode1" presStyleIdx="1" presStyleCnt="4"/>
      <dgm:spPr/>
    </dgm:pt>
    <dgm:pt modelId="{D9D23F0D-55DF-46BF-9B4A-D799F6CB1DDF}" type="pres">
      <dgm:prSet presAssocID="{8D114E5D-BE06-4DF8-B725-D3EFC1051123}" presName="horz1" presStyleCnt="0"/>
      <dgm:spPr/>
    </dgm:pt>
    <dgm:pt modelId="{82C7532B-4C93-4778-A49E-64C42B75219D}" type="pres">
      <dgm:prSet presAssocID="{8D114E5D-BE06-4DF8-B725-D3EFC1051123}" presName="tx1" presStyleLbl="revTx" presStyleIdx="1" presStyleCnt="4"/>
      <dgm:spPr/>
    </dgm:pt>
    <dgm:pt modelId="{292EC2C2-934E-4728-AC22-CE7FBAC9BA56}" type="pres">
      <dgm:prSet presAssocID="{8D114E5D-BE06-4DF8-B725-D3EFC1051123}" presName="vert1" presStyleCnt="0"/>
      <dgm:spPr/>
    </dgm:pt>
    <dgm:pt modelId="{2027ADFB-3984-4780-87DD-3105817EDF1F}" type="pres">
      <dgm:prSet presAssocID="{1791D606-9BB5-449A-903F-62A3EE10A4DC}" presName="thickLine" presStyleLbl="alignNode1" presStyleIdx="2" presStyleCnt="4"/>
      <dgm:spPr/>
    </dgm:pt>
    <dgm:pt modelId="{0E81AFED-9AED-423A-B966-653014FF8148}" type="pres">
      <dgm:prSet presAssocID="{1791D606-9BB5-449A-903F-62A3EE10A4DC}" presName="horz1" presStyleCnt="0"/>
      <dgm:spPr/>
    </dgm:pt>
    <dgm:pt modelId="{C499D596-7340-4C25-88AE-D24191332BA4}" type="pres">
      <dgm:prSet presAssocID="{1791D606-9BB5-449A-903F-62A3EE10A4DC}" presName="tx1" presStyleLbl="revTx" presStyleIdx="2" presStyleCnt="4"/>
      <dgm:spPr/>
    </dgm:pt>
    <dgm:pt modelId="{9A1F091B-BDAB-4E71-8031-F58747CAF3F1}" type="pres">
      <dgm:prSet presAssocID="{1791D606-9BB5-449A-903F-62A3EE10A4DC}" presName="vert1" presStyleCnt="0"/>
      <dgm:spPr/>
    </dgm:pt>
    <dgm:pt modelId="{15CAE962-60B4-40BB-8D9C-8B520611C976}" type="pres">
      <dgm:prSet presAssocID="{36E2DF93-D4A2-4EFB-B448-1C41A82FE5A3}" presName="thickLine" presStyleLbl="alignNode1" presStyleIdx="3" presStyleCnt="4"/>
      <dgm:spPr/>
    </dgm:pt>
    <dgm:pt modelId="{13FDDF76-5B6D-4505-A660-77A29DD47EF5}" type="pres">
      <dgm:prSet presAssocID="{36E2DF93-D4A2-4EFB-B448-1C41A82FE5A3}" presName="horz1" presStyleCnt="0"/>
      <dgm:spPr/>
    </dgm:pt>
    <dgm:pt modelId="{AF702DF0-7091-42CD-B102-6B4B61592842}" type="pres">
      <dgm:prSet presAssocID="{36E2DF93-D4A2-4EFB-B448-1C41A82FE5A3}" presName="tx1" presStyleLbl="revTx" presStyleIdx="3" presStyleCnt="4"/>
      <dgm:spPr/>
    </dgm:pt>
    <dgm:pt modelId="{17A5C3BD-366A-45D1-9737-17998BAF4A28}" type="pres">
      <dgm:prSet presAssocID="{36E2DF93-D4A2-4EFB-B448-1C41A82FE5A3}" presName="vert1" presStyleCnt="0"/>
      <dgm:spPr/>
    </dgm:pt>
  </dgm:ptLst>
  <dgm:cxnLst>
    <dgm:cxn modelId="{B09EC90B-BE60-4253-A993-0D3F5D15209C}" type="presOf" srcId="{1791D606-9BB5-449A-903F-62A3EE10A4DC}" destId="{C499D596-7340-4C25-88AE-D24191332BA4}" srcOrd="0" destOrd="0" presId="urn:microsoft.com/office/officeart/2008/layout/LinedList"/>
    <dgm:cxn modelId="{1A423A37-D5FF-4A7D-9768-602EA6270EE6}" type="presOf" srcId="{441CD5A8-30E5-4DAF-A5D0-6462692707FC}" destId="{5A63696C-14F8-4D63-A611-094C651431A8}" srcOrd="0" destOrd="0" presId="urn:microsoft.com/office/officeart/2008/layout/LinedList"/>
    <dgm:cxn modelId="{7814844B-24E3-400F-81B5-CE47943D15FB}" srcId="{89C2DD32-5D81-4B71-A33F-9E5250852FFF}" destId="{36E2DF93-D4A2-4EFB-B448-1C41A82FE5A3}" srcOrd="3" destOrd="0" parTransId="{11B0DE18-B2FC-4865-A37C-EEF298C14E27}" sibTransId="{5A71AC54-91D9-433E-9974-886C54F44668}"/>
    <dgm:cxn modelId="{427DDD70-35D4-4836-891C-A58A1ACFA794}" srcId="{89C2DD32-5D81-4B71-A33F-9E5250852FFF}" destId="{1791D606-9BB5-449A-903F-62A3EE10A4DC}" srcOrd="2" destOrd="0" parTransId="{BB99D40A-BE62-439C-B83D-AF9BF6AB1606}" sibTransId="{B73F108D-752F-4B79-A1C8-1BD97332B2A9}"/>
    <dgm:cxn modelId="{2BDABC9C-7CE3-4B61-B417-5880538B651B}" type="presOf" srcId="{36E2DF93-D4A2-4EFB-B448-1C41A82FE5A3}" destId="{AF702DF0-7091-42CD-B102-6B4B61592842}" srcOrd="0" destOrd="0" presId="urn:microsoft.com/office/officeart/2008/layout/LinedList"/>
    <dgm:cxn modelId="{0F6B20A2-593E-4B01-BEB5-B6F24FCEA5C6}" type="presOf" srcId="{8D114E5D-BE06-4DF8-B725-D3EFC1051123}" destId="{82C7532B-4C93-4778-A49E-64C42B75219D}" srcOrd="0" destOrd="0" presId="urn:microsoft.com/office/officeart/2008/layout/LinedList"/>
    <dgm:cxn modelId="{BB5065B8-DCE4-4C77-BA34-9819071FC3ED}" type="presOf" srcId="{89C2DD32-5D81-4B71-A33F-9E5250852FFF}" destId="{A1FC3E09-FFAD-40E9-98CA-F477E2E2C905}" srcOrd="0" destOrd="0" presId="urn:microsoft.com/office/officeart/2008/layout/LinedList"/>
    <dgm:cxn modelId="{074738BC-3B40-43A9-AB8A-EF719C96FF0F}" srcId="{89C2DD32-5D81-4B71-A33F-9E5250852FFF}" destId="{8D114E5D-BE06-4DF8-B725-D3EFC1051123}" srcOrd="1" destOrd="0" parTransId="{03C755A7-7F09-4482-AC7C-962E1A043E05}" sibTransId="{A3BB8E97-65EB-493D-AAEA-72CB31852CE5}"/>
    <dgm:cxn modelId="{7289D2C6-5EC2-4CA3-8F11-3FF39C41DCD7}" srcId="{89C2DD32-5D81-4B71-A33F-9E5250852FFF}" destId="{441CD5A8-30E5-4DAF-A5D0-6462692707FC}" srcOrd="0" destOrd="0" parTransId="{42C5C5B7-FBCA-49DB-B006-466D71A0B607}" sibTransId="{41A34B9D-C2F3-413E-88A4-D3F1F1490D5D}"/>
    <dgm:cxn modelId="{EC9DFEFF-CE12-4419-82A5-382BC9A4AD3B}" type="presParOf" srcId="{A1FC3E09-FFAD-40E9-98CA-F477E2E2C905}" destId="{68406DE1-19F6-4A45-8852-EF0F27D2A378}" srcOrd="0" destOrd="0" presId="urn:microsoft.com/office/officeart/2008/layout/LinedList"/>
    <dgm:cxn modelId="{8CF885C5-28FE-4098-BBCF-8891BA22EF1B}" type="presParOf" srcId="{A1FC3E09-FFAD-40E9-98CA-F477E2E2C905}" destId="{5ECA320C-2F3C-4596-922B-AADFE59BDE4D}" srcOrd="1" destOrd="0" presId="urn:microsoft.com/office/officeart/2008/layout/LinedList"/>
    <dgm:cxn modelId="{142B95EF-757B-4B8A-B923-FF4A2F586E8F}" type="presParOf" srcId="{5ECA320C-2F3C-4596-922B-AADFE59BDE4D}" destId="{5A63696C-14F8-4D63-A611-094C651431A8}" srcOrd="0" destOrd="0" presId="urn:microsoft.com/office/officeart/2008/layout/LinedList"/>
    <dgm:cxn modelId="{FBAEF0EB-05DD-45F9-B26A-B296EE35F26B}" type="presParOf" srcId="{5ECA320C-2F3C-4596-922B-AADFE59BDE4D}" destId="{82D08DF5-DA37-48FE-ABC2-A3B0B7082950}" srcOrd="1" destOrd="0" presId="urn:microsoft.com/office/officeart/2008/layout/LinedList"/>
    <dgm:cxn modelId="{0F45671B-F4C1-4B3F-96F5-D8B6D96DE3CC}" type="presParOf" srcId="{A1FC3E09-FFAD-40E9-98CA-F477E2E2C905}" destId="{D2DFD016-6315-492B-8B5C-F4EF798EAE37}" srcOrd="2" destOrd="0" presId="urn:microsoft.com/office/officeart/2008/layout/LinedList"/>
    <dgm:cxn modelId="{6ABF90E1-8AD3-4FDC-9455-C914E31182F3}" type="presParOf" srcId="{A1FC3E09-FFAD-40E9-98CA-F477E2E2C905}" destId="{D9D23F0D-55DF-46BF-9B4A-D799F6CB1DDF}" srcOrd="3" destOrd="0" presId="urn:microsoft.com/office/officeart/2008/layout/LinedList"/>
    <dgm:cxn modelId="{CB42AD53-B754-4B01-A6A3-02C1A2CE8828}" type="presParOf" srcId="{D9D23F0D-55DF-46BF-9B4A-D799F6CB1DDF}" destId="{82C7532B-4C93-4778-A49E-64C42B75219D}" srcOrd="0" destOrd="0" presId="urn:microsoft.com/office/officeart/2008/layout/LinedList"/>
    <dgm:cxn modelId="{B956AA16-7970-462E-97DE-42321B4409B9}" type="presParOf" srcId="{D9D23F0D-55DF-46BF-9B4A-D799F6CB1DDF}" destId="{292EC2C2-934E-4728-AC22-CE7FBAC9BA56}" srcOrd="1" destOrd="0" presId="urn:microsoft.com/office/officeart/2008/layout/LinedList"/>
    <dgm:cxn modelId="{D12E9B82-0F58-41E4-BAC4-DFD47FEC4AB3}" type="presParOf" srcId="{A1FC3E09-FFAD-40E9-98CA-F477E2E2C905}" destId="{2027ADFB-3984-4780-87DD-3105817EDF1F}" srcOrd="4" destOrd="0" presId="urn:microsoft.com/office/officeart/2008/layout/LinedList"/>
    <dgm:cxn modelId="{D0BA62C1-EB1F-456E-8602-54433014C2C0}" type="presParOf" srcId="{A1FC3E09-FFAD-40E9-98CA-F477E2E2C905}" destId="{0E81AFED-9AED-423A-B966-653014FF8148}" srcOrd="5" destOrd="0" presId="urn:microsoft.com/office/officeart/2008/layout/LinedList"/>
    <dgm:cxn modelId="{B5A80B0D-A72A-4623-829A-92E980674030}" type="presParOf" srcId="{0E81AFED-9AED-423A-B966-653014FF8148}" destId="{C499D596-7340-4C25-88AE-D24191332BA4}" srcOrd="0" destOrd="0" presId="urn:microsoft.com/office/officeart/2008/layout/LinedList"/>
    <dgm:cxn modelId="{251C6CC2-B1C5-4F64-AB2F-AE040A15AC30}" type="presParOf" srcId="{0E81AFED-9AED-423A-B966-653014FF8148}" destId="{9A1F091B-BDAB-4E71-8031-F58747CAF3F1}" srcOrd="1" destOrd="0" presId="urn:microsoft.com/office/officeart/2008/layout/LinedList"/>
    <dgm:cxn modelId="{539394AF-5A8D-40D9-9754-6EE838D0AE75}" type="presParOf" srcId="{A1FC3E09-FFAD-40E9-98CA-F477E2E2C905}" destId="{15CAE962-60B4-40BB-8D9C-8B520611C976}" srcOrd="6" destOrd="0" presId="urn:microsoft.com/office/officeart/2008/layout/LinedList"/>
    <dgm:cxn modelId="{0CC823A6-8859-4E0F-960C-BB07FBC2C485}" type="presParOf" srcId="{A1FC3E09-FFAD-40E9-98CA-F477E2E2C905}" destId="{13FDDF76-5B6D-4505-A660-77A29DD47EF5}" srcOrd="7" destOrd="0" presId="urn:microsoft.com/office/officeart/2008/layout/LinedList"/>
    <dgm:cxn modelId="{C1F555EA-F278-439C-A219-786B38EB04AA}" type="presParOf" srcId="{13FDDF76-5B6D-4505-A660-77A29DD47EF5}" destId="{AF702DF0-7091-42CD-B102-6B4B61592842}" srcOrd="0" destOrd="0" presId="urn:microsoft.com/office/officeart/2008/layout/LinedList"/>
    <dgm:cxn modelId="{5D809711-9AC5-45C7-BB4B-0011AE2C5B69}" type="presParOf" srcId="{13FDDF76-5B6D-4505-A660-77A29DD47EF5}" destId="{17A5C3BD-366A-45D1-9737-17998BAF4A2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9C2DD32-5D81-4B71-A33F-9E5250852FFF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41CD5A8-30E5-4DAF-A5D0-6462692707FC}">
      <dgm:prSet custT="1"/>
      <dgm:spPr/>
      <dgm:t>
        <a:bodyPr/>
        <a:lstStyle/>
        <a:p>
          <a:r>
            <a:rPr lang="en-US" sz="2700" dirty="0"/>
            <a:t>• Dott.ssa Maria Pia Giovannini</a:t>
          </a:r>
        </a:p>
        <a:p>
          <a:r>
            <a:rPr lang="en-US" sz="2000" i="1" dirty="0"/>
            <a:t>     Presidente CDTI</a:t>
          </a:r>
        </a:p>
        <a:p>
          <a:r>
            <a:rPr lang="en-US" sz="2000" i="1" dirty="0"/>
            <a:t>     </a:t>
          </a:r>
          <a:r>
            <a:rPr lang="en-US" sz="2000" i="1" dirty="0" err="1"/>
            <a:t>Strategia</a:t>
          </a:r>
          <a:r>
            <a:rPr lang="en-US" sz="2000" i="1" dirty="0"/>
            <a:t> </a:t>
          </a:r>
          <a:r>
            <a:rPr lang="en-US" sz="2000" i="1" dirty="0" err="1"/>
            <a:t>Italiana</a:t>
          </a:r>
          <a:r>
            <a:rPr lang="en-US" sz="2000" i="1" dirty="0"/>
            <a:t> per </a:t>
          </a:r>
          <a:r>
            <a:rPr lang="en-US" sz="2000" i="1" dirty="0" err="1"/>
            <a:t>l’AI</a:t>
          </a:r>
          <a:r>
            <a:rPr lang="en-US" sz="2000" i="1" dirty="0"/>
            <a:t> </a:t>
          </a:r>
          <a:r>
            <a:rPr lang="en-US" sz="2000" i="1" dirty="0" err="1"/>
            <a:t>nella</a:t>
          </a:r>
          <a:r>
            <a:rPr lang="en-US" sz="2000" i="1" dirty="0"/>
            <a:t> PA</a:t>
          </a:r>
        </a:p>
      </dgm:t>
    </dgm:pt>
    <dgm:pt modelId="{42C5C5B7-FBCA-49DB-B006-466D71A0B607}" type="parTrans" cxnId="{7289D2C6-5EC2-4CA3-8F11-3FF39C41DCD7}">
      <dgm:prSet/>
      <dgm:spPr/>
      <dgm:t>
        <a:bodyPr/>
        <a:lstStyle/>
        <a:p>
          <a:endParaRPr lang="en-US"/>
        </a:p>
      </dgm:t>
    </dgm:pt>
    <dgm:pt modelId="{41A34B9D-C2F3-413E-88A4-D3F1F1490D5D}" type="sibTrans" cxnId="{7289D2C6-5EC2-4CA3-8F11-3FF39C41DCD7}">
      <dgm:prSet/>
      <dgm:spPr/>
      <dgm:t>
        <a:bodyPr/>
        <a:lstStyle/>
        <a:p>
          <a:endParaRPr lang="en-US"/>
        </a:p>
      </dgm:t>
    </dgm:pt>
    <dgm:pt modelId="{8D114E5D-BE06-4DF8-B725-D3EFC1051123}">
      <dgm:prSet custT="1"/>
      <dgm:spPr/>
      <dgm:t>
        <a:bodyPr/>
        <a:lstStyle/>
        <a:p>
          <a:r>
            <a:rPr lang="en-US" sz="2700" kern="1200" dirty="0"/>
            <a:t>• Prof. Marco </a:t>
          </a:r>
          <a:r>
            <a:rPr lang="en-US" sz="2700" kern="1200" dirty="0" err="1"/>
            <a:t>Isopi</a:t>
          </a:r>
          <a:endParaRPr lang="en-US" sz="2700" kern="1200" dirty="0"/>
        </a:p>
        <a:p>
          <a:r>
            <a:rPr lang="en-US" sz="2000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    La Sapienza</a:t>
          </a:r>
        </a:p>
        <a:p>
          <a:r>
            <a:rPr lang="en-US" sz="2000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    AI </a:t>
          </a:r>
          <a:r>
            <a:rPr lang="en-US" sz="2000" i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Predittiva</a:t>
          </a:r>
          <a:endParaRPr lang="en-US" sz="2000" i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gm:t>
    </dgm:pt>
    <dgm:pt modelId="{03C755A7-7F09-4482-AC7C-962E1A043E05}" type="parTrans" cxnId="{074738BC-3B40-43A9-AB8A-EF719C96FF0F}">
      <dgm:prSet/>
      <dgm:spPr/>
      <dgm:t>
        <a:bodyPr/>
        <a:lstStyle/>
        <a:p>
          <a:endParaRPr lang="en-US"/>
        </a:p>
      </dgm:t>
    </dgm:pt>
    <dgm:pt modelId="{A3BB8E97-65EB-493D-AAEA-72CB31852CE5}" type="sibTrans" cxnId="{074738BC-3B40-43A9-AB8A-EF719C96FF0F}">
      <dgm:prSet/>
      <dgm:spPr/>
      <dgm:t>
        <a:bodyPr/>
        <a:lstStyle/>
        <a:p>
          <a:endParaRPr lang="en-US"/>
        </a:p>
      </dgm:t>
    </dgm:pt>
    <dgm:pt modelId="{1791D606-9BB5-449A-903F-62A3EE10A4DC}">
      <dgm:prSet custT="1"/>
      <dgm:spPr/>
      <dgm:t>
        <a:bodyPr/>
        <a:lstStyle/>
        <a:p>
          <a:r>
            <a:rPr lang="en-US" sz="2200" kern="1200" dirty="0"/>
            <a:t>• </a:t>
          </a:r>
          <a:r>
            <a:rPr lang="en-US" sz="2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Dott. Paolino Madotto</a:t>
          </a:r>
        </a:p>
        <a:p>
          <a:r>
            <a:rPr lang="en-US" sz="2200" i="1" kern="1200" dirty="0"/>
            <a:t>    </a:t>
          </a:r>
          <a:r>
            <a:rPr lang="en-US" sz="2200" i="1" kern="1200" dirty="0" err="1"/>
            <a:t>Intelligentia</a:t>
          </a:r>
          <a:r>
            <a:rPr lang="en-US" sz="2200" i="1" kern="1200" dirty="0"/>
            <a:t> </a:t>
          </a:r>
        </a:p>
        <a:p>
          <a:r>
            <a:rPr lang="en-US" sz="2200" i="1" kern="1200" dirty="0"/>
            <a:t>    AI </a:t>
          </a:r>
          <a:r>
            <a:rPr lang="en-US" sz="2200" i="1" kern="1200" dirty="0" err="1"/>
            <a:t>Generativa</a:t>
          </a:r>
          <a:endParaRPr lang="en-US" sz="2200" i="1" kern="1200" dirty="0"/>
        </a:p>
      </dgm:t>
    </dgm:pt>
    <dgm:pt modelId="{BB99D40A-BE62-439C-B83D-AF9BF6AB1606}" type="parTrans" cxnId="{427DDD70-35D4-4836-891C-A58A1ACFA794}">
      <dgm:prSet/>
      <dgm:spPr/>
      <dgm:t>
        <a:bodyPr/>
        <a:lstStyle/>
        <a:p>
          <a:endParaRPr lang="en-US"/>
        </a:p>
      </dgm:t>
    </dgm:pt>
    <dgm:pt modelId="{B73F108D-752F-4B79-A1C8-1BD97332B2A9}" type="sibTrans" cxnId="{427DDD70-35D4-4836-891C-A58A1ACFA794}">
      <dgm:prSet/>
      <dgm:spPr/>
      <dgm:t>
        <a:bodyPr/>
        <a:lstStyle/>
        <a:p>
          <a:endParaRPr lang="en-US"/>
        </a:p>
      </dgm:t>
    </dgm:pt>
    <dgm:pt modelId="{36E2DF93-D4A2-4EFB-B448-1C41A82FE5A3}">
      <dgm:prSet custT="1"/>
      <dgm:spPr/>
      <dgm:t>
        <a:bodyPr/>
        <a:lstStyle/>
        <a:p>
          <a:endParaRPr lang="en-US" sz="2700" dirty="0"/>
        </a:p>
      </dgm:t>
    </dgm:pt>
    <dgm:pt modelId="{11B0DE18-B2FC-4865-A37C-EEF298C14E27}" type="parTrans" cxnId="{7814844B-24E3-400F-81B5-CE47943D15FB}">
      <dgm:prSet/>
      <dgm:spPr/>
      <dgm:t>
        <a:bodyPr/>
        <a:lstStyle/>
        <a:p>
          <a:endParaRPr lang="en-US"/>
        </a:p>
      </dgm:t>
    </dgm:pt>
    <dgm:pt modelId="{5A71AC54-91D9-433E-9974-886C54F44668}" type="sibTrans" cxnId="{7814844B-24E3-400F-81B5-CE47943D15FB}">
      <dgm:prSet/>
      <dgm:spPr/>
      <dgm:t>
        <a:bodyPr/>
        <a:lstStyle/>
        <a:p>
          <a:endParaRPr lang="en-US"/>
        </a:p>
      </dgm:t>
    </dgm:pt>
    <dgm:pt modelId="{A1FC3E09-FFAD-40E9-98CA-F477E2E2C905}" type="pres">
      <dgm:prSet presAssocID="{89C2DD32-5D81-4B71-A33F-9E5250852FFF}" presName="vert0" presStyleCnt="0">
        <dgm:presLayoutVars>
          <dgm:dir/>
          <dgm:animOne val="branch"/>
          <dgm:animLvl val="lvl"/>
        </dgm:presLayoutVars>
      </dgm:prSet>
      <dgm:spPr/>
    </dgm:pt>
    <dgm:pt modelId="{68406DE1-19F6-4A45-8852-EF0F27D2A378}" type="pres">
      <dgm:prSet presAssocID="{441CD5A8-30E5-4DAF-A5D0-6462692707FC}" presName="thickLine" presStyleLbl="alignNode1" presStyleIdx="0" presStyleCnt="4"/>
      <dgm:spPr/>
    </dgm:pt>
    <dgm:pt modelId="{5ECA320C-2F3C-4596-922B-AADFE59BDE4D}" type="pres">
      <dgm:prSet presAssocID="{441CD5A8-30E5-4DAF-A5D0-6462692707FC}" presName="horz1" presStyleCnt="0"/>
      <dgm:spPr/>
    </dgm:pt>
    <dgm:pt modelId="{5A63696C-14F8-4D63-A611-094C651431A8}" type="pres">
      <dgm:prSet presAssocID="{441CD5A8-30E5-4DAF-A5D0-6462692707FC}" presName="tx1" presStyleLbl="revTx" presStyleIdx="0" presStyleCnt="4"/>
      <dgm:spPr/>
    </dgm:pt>
    <dgm:pt modelId="{82D08DF5-DA37-48FE-ABC2-A3B0B7082950}" type="pres">
      <dgm:prSet presAssocID="{441CD5A8-30E5-4DAF-A5D0-6462692707FC}" presName="vert1" presStyleCnt="0"/>
      <dgm:spPr/>
    </dgm:pt>
    <dgm:pt modelId="{D2DFD016-6315-492B-8B5C-F4EF798EAE37}" type="pres">
      <dgm:prSet presAssocID="{8D114E5D-BE06-4DF8-B725-D3EFC1051123}" presName="thickLine" presStyleLbl="alignNode1" presStyleIdx="1" presStyleCnt="4"/>
      <dgm:spPr/>
    </dgm:pt>
    <dgm:pt modelId="{D9D23F0D-55DF-46BF-9B4A-D799F6CB1DDF}" type="pres">
      <dgm:prSet presAssocID="{8D114E5D-BE06-4DF8-B725-D3EFC1051123}" presName="horz1" presStyleCnt="0"/>
      <dgm:spPr/>
    </dgm:pt>
    <dgm:pt modelId="{82C7532B-4C93-4778-A49E-64C42B75219D}" type="pres">
      <dgm:prSet presAssocID="{8D114E5D-BE06-4DF8-B725-D3EFC1051123}" presName="tx1" presStyleLbl="revTx" presStyleIdx="1" presStyleCnt="4"/>
      <dgm:spPr/>
    </dgm:pt>
    <dgm:pt modelId="{292EC2C2-934E-4728-AC22-CE7FBAC9BA56}" type="pres">
      <dgm:prSet presAssocID="{8D114E5D-BE06-4DF8-B725-D3EFC1051123}" presName="vert1" presStyleCnt="0"/>
      <dgm:spPr/>
    </dgm:pt>
    <dgm:pt modelId="{2027ADFB-3984-4780-87DD-3105817EDF1F}" type="pres">
      <dgm:prSet presAssocID="{1791D606-9BB5-449A-903F-62A3EE10A4DC}" presName="thickLine" presStyleLbl="alignNode1" presStyleIdx="2" presStyleCnt="4"/>
      <dgm:spPr/>
    </dgm:pt>
    <dgm:pt modelId="{0E81AFED-9AED-423A-B966-653014FF8148}" type="pres">
      <dgm:prSet presAssocID="{1791D606-9BB5-449A-903F-62A3EE10A4DC}" presName="horz1" presStyleCnt="0"/>
      <dgm:spPr/>
    </dgm:pt>
    <dgm:pt modelId="{C499D596-7340-4C25-88AE-D24191332BA4}" type="pres">
      <dgm:prSet presAssocID="{1791D606-9BB5-449A-903F-62A3EE10A4DC}" presName="tx1" presStyleLbl="revTx" presStyleIdx="2" presStyleCnt="4"/>
      <dgm:spPr/>
    </dgm:pt>
    <dgm:pt modelId="{9A1F091B-BDAB-4E71-8031-F58747CAF3F1}" type="pres">
      <dgm:prSet presAssocID="{1791D606-9BB5-449A-903F-62A3EE10A4DC}" presName="vert1" presStyleCnt="0"/>
      <dgm:spPr/>
    </dgm:pt>
    <dgm:pt modelId="{15CAE962-60B4-40BB-8D9C-8B520611C976}" type="pres">
      <dgm:prSet presAssocID="{36E2DF93-D4A2-4EFB-B448-1C41A82FE5A3}" presName="thickLine" presStyleLbl="alignNode1" presStyleIdx="3" presStyleCnt="4"/>
      <dgm:spPr/>
    </dgm:pt>
    <dgm:pt modelId="{13FDDF76-5B6D-4505-A660-77A29DD47EF5}" type="pres">
      <dgm:prSet presAssocID="{36E2DF93-D4A2-4EFB-B448-1C41A82FE5A3}" presName="horz1" presStyleCnt="0"/>
      <dgm:spPr/>
    </dgm:pt>
    <dgm:pt modelId="{AF702DF0-7091-42CD-B102-6B4B61592842}" type="pres">
      <dgm:prSet presAssocID="{36E2DF93-D4A2-4EFB-B448-1C41A82FE5A3}" presName="tx1" presStyleLbl="revTx" presStyleIdx="3" presStyleCnt="4"/>
      <dgm:spPr/>
    </dgm:pt>
    <dgm:pt modelId="{17A5C3BD-366A-45D1-9737-17998BAF4A28}" type="pres">
      <dgm:prSet presAssocID="{36E2DF93-D4A2-4EFB-B448-1C41A82FE5A3}" presName="vert1" presStyleCnt="0"/>
      <dgm:spPr/>
    </dgm:pt>
  </dgm:ptLst>
  <dgm:cxnLst>
    <dgm:cxn modelId="{B09EC90B-BE60-4253-A993-0D3F5D15209C}" type="presOf" srcId="{1791D606-9BB5-449A-903F-62A3EE10A4DC}" destId="{C499D596-7340-4C25-88AE-D24191332BA4}" srcOrd="0" destOrd="0" presId="urn:microsoft.com/office/officeart/2008/layout/LinedList"/>
    <dgm:cxn modelId="{1A423A37-D5FF-4A7D-9768-602EA6270EE6}" type="presOf" srcId="{441CD5A8-30E5-4DAF-A5D0-6462692707FC}" destId="{5A63696C-14F8-4D63-A611-094C651431A8}" srcOrd="0" destOrd="0" presId="urn:microsoft.com/office/officeart/2008/layout/LinedList"/>
    <dgm:cxn modelId="{7814844B-24E3-400F-81B5-CE47943D15FB}" srcId="{89C2DD32-5D81-4B71-A33F-9E5250852FFF}" destId="{36E2DF93-D4A2-4EFB-B448-1C41A82FE5A3}" srcOrd="3" destOrd="0" parTransId="{11B0DE18-B2FC-4865-A37C-EEF298C14E27}" sibTransId="{5A71AC54-91D9-433E-9974-886C54F44668}"/>
    <dgm:cxn modelId="{427DDD70-35D4-4836-891C-A58A1ACFA794}" srcId="{89C2DD32-5D81-4B71-A33F-9E5250852FFF}" destId="{1791D606-9BB5-449A-903F-62A3EE10A4DC}" srcOrd="2" destOrd="0" parTransId="{BB99D40A-BE62-439C-B83D-AF9BF6AB1606}" sibTransId="{B73F108D-752F-4B79-A1C8-1BD97332B2A9}"/>
    <dgm:cxn modelId="{2BDABC9C-7CE3-4B61-B417-5880538B651B}" type="presOf" srcId="{36E2DF93-D4A2-4EFB-B448-1C41A82FE5A3}" destId="{AF702DF0-7091-42CD-B102-6B4B61592842}" srcOrd="0" destOrd="0" presId="urn:microsoft.com/office/officeart/2008/layout/LinedList"/>
    <dgm:cxn modelId="{0F6B20A2-593E-4B01-BEB5-B6F24FCEA5C6}" type="presOf" srcId="{8D114E5D-BE06-4DF8-B725-D3EFC1051123}" destId="{82C7532B-4C93-4778-A49E-64C42B75219D}" srcOrd="0" destOrd="0" presId="urn:microsoft.com/office/officeart/2008/layout/LinedList"/>
    <dgm:cxn modelId="{BB5065B8-DCE4-4C77-BA34-9819071FC3ED}" type="presOf" srcId="{89C2DD32-5D81-4B71-A33F-9E5250852FFF}" destId="{A1FC3E09-FFAD-40E9-98CA-F477E2E2C905}" srcOrd="0" destOrd="0" presId="urn:microsoft.com/office/officeart/2008/layout/LinedList"/>
    <dgm:cxn modelId="{074738BC-3B40-43A9-AB8A-EF719C96FF0F}" srcId="{89C2DD32-5D81-4B71-A33F-9E5250852FFF}" destId="{8D114E5D-BE06-4DF8-B725-D3EFC1051123}" srcOrd="1" destOrd="0" parTransId="{03C755A7-7F09-4482-AC7C-962E1A043E05}" sibTransId="{A3BB8E97-65EB-493D-AAEA-72CB31852CE5}"/>
    <dgm:cxn modelId="{7289D2C6-5EC2-4CA3-8F11-3FF39C41DCD7}" srcId="{89C2DD32-5D81-4B71-A33F-9E5250852FFF}" destId="{441CD5A8-30E5-4DAF-A5D0-6462692707FC}" srcOrd="0" destOrd="0" parTransId="{42C5C5B7-FBCA-49DB-B006-466D71A0B607}" sibTransId="{41A34B9D-C2F3-413E-88A4-D3F1F1490D5D}"/>
    <dgm:cxn modelId="{EC9DFEFF-CE12-4419-82A5-382BC9A4AD3B}" type="presParOf" srcId="{A1FC3E09-FFAD-40E9-98CA-F477E2E2C905}" destId="{68406DE1-19F6-4A45-8852-EF0F27D2A378}" srcOrd="0" destOrd="0" presId="urn:microsoft.com/office/officeart/2008/layout/LinedList"/>
    <dgm:cxn modelId="{8CF885C5-28FE-4098-BBCF-8891BA22EF1B}" type="presParOf" srcId="{A1FC3E09-FFAD-40E9-98CA-F477E2E2C905}" destId="{5ECA320C-2F3C-4596-922B-AADFE59BDE4D}" srcOrd="1" destOrd="0" presId="urn:microsoft.com/office/officeart/2008/layout/LinedList"/>
    <dgm:cxn modelId="{142B95EF-757B-4B8A-B923-FF4A2F586E8F}" type="presParOf" srcId="{5ECA320C-2F3C-4596-922B-AADFE59BDE4D}" destId="{5A63696C-14F8-4D63-A611-094C651431A8}" srcOrd="0" destOrd="0" presId="urn:microsoft.com/office/officeart/2008/layout/LinedList"/>
    <dgm:cxn modelId="{FBAEF0EB-05DD-45F9-B26A-B296EE35F26B}" type="presParOf" srcId="{5ECA320C-2F3C-4596-922B-AADFE59BDE4D}" destId="{82D08DF5-DA37-48FE-ABC2-A3B0B7082950}" srcOrd="1" destOrd="0" presId="urn:microsoft.com/office/officeart/2008/layout/LinedList"/>
    <dgm:cxn modelId="{0F45671B-F4C1-4B3F-96F5-D8B6D96DE3CC}" type="presParOf" srcId="{A1FC3E09-FFAD-40E9-98CA-F477E2E2C905}" destId="{D2DFD016-6315-492B-8B5C-F4EF798EAE37}" srcOrd="2" destOrd="0" presId="urn:microsoft.com/office/officeart/2008/layout/LinedList"/>
    <dgm:cxn modelId="{6ABF90E1-8AD3-4FDC-9455-C914E31182F3}" type="presParOf" srcId="{A1FC3E09-FFAD-40E9-98CA-F477E2E2C905}" destId="{D9D23F0D-55DF-46BF-9B4A-D799F6CB1DDF}" srcOrd="3" destOrd="0" presId="urn:microsoft.com/office/officeart/2008/layout/LinedList"/>
    <dgm:cxn modelId="{CB42AD53-B754-4B01-A6A3-02C1A2CE8828}" type="presParOf" srcId="{D9D23F0D-55DF-46BF-9B4A-D799F6CB1DDF}" destId="{82C7532B-4C93-4778-A49E-64C42B75219D}" srcOrd="0" destOrd="0" presId="urn:microsoft.com/office/officeart/2008/layout/LinedList"/>
    <dgm:cxn modelId="{B956AA16-7970-462E-97DE-42321B4409B9}" type="presParOf" srcId="{D9D23F0D-55DF-46BF-9B4A-D799F6CB1DDF}" destId="{292EC2C2-934E-4728-AC22-CE7FBAC9BA56}" srcOrd="1" destOrd="0" presId="urn:microsoft.com/office/officeart/2008/layout/LinedList"/>
    <dgm:cxn modelId="{D12E9B82-0F58-41E4-BAC4-DFD47FEC4AB3}" type="presParOf" srcId="{A1FC3E09-FFAD-40E9-98CA-F477E2E2C905}" destId="{2027ADFB-3984-4780-87DD-3105817EDF1F}" srcOrd="4" destOrd="0" presId="urn:microsoft.com/office/officeart/2008/layout/LinedList"/>
    <dgm:cxn modelId="{D0BA62C1-EB1F-456E-8602-54433014C2C0}" type="presParOf" srcId="{A1FC3E09-FFAD-40E9-98CA-F477E2E2C905}" destId="{0E81AFED-9AED-423A-B966-653014FF8148}" srcOrd="5" destOrd="0" presId="urn:microsoft.com/office/officeart/2008/layout/LinedList"/>
    <dgm:cxn modelId="{B5A80B0D-A72A-4623-829A-92E980674030}" type="presParOf" srcId="{0E81AFED-9AED-423A-B966-653014FF8148}" destId="{C499D596-7340-4C25-88AE-D24191332BA4}" srcOrd="0" destOrd="0" presId="urn:microsoft.com/office/officeart/2008/layout/LinedList"/>
    <dgm:cxn modelId="{251C6CC2-B1C5-4F64-AB2F-AE040A15AC30}" type="presParOf" srcId="{0E81AFED-9AED-423A-B966-653014FF8148}" destId="{9A1F091B-BDAB-4E71-8031-F58747CAF3F1}" srcOrd="1" destOrd="0" presId="urn:microsoft.com/office/officeart/2008/layout/LinedList"/>
    <dgm:cxn modelId="{539394AF-5A8D-40D9-9754-6EE838D0AE75}" type="presParOf" srcId="{A1FC3E09-FFAD-40E9-98CA-F477E2E2C905}" destId="{15CAE962-60B4-40BB-8D9C-8B520611C976}" srcOrd="6" destOrd="0" presId="urn:microsoft.com/office/officeart/2008/layout/LinedList"/>
    <dgm:cxn modelId="{0CC823A6-8859-4E0F-960C-BB07FBC2C485}" type="presParOf" srcId="{A1FC3E09-FFAD-40E9-98CA-F477E2E2C905}" destId="{13FDDF76-5B6D-4505-A660-77A29DD47EF5}" srcOrd="7" destOrd="0" presId="urn:microsoft.com/office/officeart/2008/layout/LinedList"/>
    <dgm:cxn modelId="{C1F555EA-F278-439C-A219-786B38EB04AA}" type="presParOf" srcId="{13FDDF76-5B6D-4505-A660-77A29DD47EF5}" destId="{AF702DF0-7091-42CD-B102-6B4B61592842}" srcOrd="0" destOrd="0" presId="urn:microsoft.com/office/officeart/2008/layout/LinedList"/>
    <dgm:cxn modelId="{5D809711-9AC5-45C7-BB4B-0011AE2C5B69}" type="presParOf" srcId="{13FDDF76-5B6D-4505-A660-77A29DD47EF5}" destId="{17A5C3BD-366A-45D1-9737-17998BAF4A2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9C2DD32-5D81-4B71-A33F-9E5250852FFF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41CD5A8-30E5-4DAF-A5D0-6462692707FC}">
      <dgm:prSet custT="1"/>
      <dgm:spPr/>
      <dgm:t>
        <a:bodyPr/>
        <a:lstStyle/>
        <a:p>
          <a:r>
            <a:rPr lang="en-US" sz="2700" dirty="0"/>
            <a:t>• Question &amp; Answer</a:t>
          </a:r>
          <a:endParaRPr lang="en-US" sz="2000" i="1" dirty="0"/>
        </a:p>
      </dgm:t>
    </dgm:pt>
    <dgm:pt modelId="{42C5C5B7-FBCA-49DB-B006-466D71A0B607}" type="parTrans" cxnId="{7289D2C6-5EC2-4CA3-8F11-3FF39C41DCD7}">
      <dgm:prSet/>
      <dgm:spPr/>
      <dgm:t>
        <a:bodyPr/>
        <a:lstStyle/>
        <a:p>
          <a:endParaRPr lang="en-US"/>
        </a:p>
      </dgm:t>
    </dgm:pt>
    <dgm:pt modelId="{41A34B9D-C2F3-413E-88A4-D3F1F1490D5D}" type="sibTrans" cxnId="{7289D2C6-5EC2-4CA3-8F11-3FF39C41DCD7}">
      <dgm:prSet/>
      <dgm:spPr/>
      <dgm:t>
        <a:bodyPr/>
        <a:lstStyle/>
        <a:p>
          <a:endParaRPr lang="en-US"/>
        </a:p>
      </dgm:t>
    </dgm:pt>
    <dgm:pt modelId="{8D114E5D-BE06-4DF8-B725-D3EFC1051123}">
      <dgm:prSet custT="1"/>
      <dgm:spPr/>
      <dgm:t>
        <a:bodyPr/>
        <a:lstStyle/>
        <a:p>
          <a:r>
            <a:rPr lang="en-US" sz="2700" kern="1200" dirty="0"/>
            <a:t>• </a:t>
          </a:r>
          <a:r>
            <a:rPr lang="en-US" sz="2700" kern="1200" dirty="0" err="1"/>
            <a:t>Partecipate</a:t>
          </a:r>
          <a:endParaRPr lang="en-US" sz="2000" i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gm:t>
    </dgm:pt>
    <dgm:pt modelId="{03C755A7-7F09-4482-AC7C-962E1A043E05}" type="parTrans" cxnId="{074738BC-3B40-43A9-AB8A-EF719C96FF0F}">
      <dgm:prSet/>
      <dgm:spPr/>
      <dgm:t>
        <a:bodyPr/>
        <a:lstStyle/>
        <a:p>
          <a:endParaRPr lang="en-US"/>
        </a:p>
      </dgm:t>
    </dgm:pt>
    <dgm:pt modelId="{A3BB8E97-65EB-493D-AAEA-72CB31852CE5}" type="sibTrans" cxnId="{074738BC-3B40-43A9-AB8A-EF719C96FF0F}">
      <dgm:prSet/>
      <dgm:spPr/>
      <dgm:t>
        <a:bodyPr/>
        <a:lstStyle/>
        <a:p>
          <a:endParaRPr lang="en-US"/>
        </a:p>
      </dgm:t>
    </dgm:pt>
    <dgm:pt modelId="{1791D606-9BB5-449A-903F-62A3EE10A4DC}">
      <dgm:prSet custT="1"/>
      <dgm:spPr/>
      <dgm:t>
        <a:bodyPr/>
        <a:lstStyle/>
        <a:p>
          <a:r>
            <a:rPr lang="en-US" sz="2200" kern="1200" dirty="0"/>
            <a:t>• </a:t>
          </a:r>
          <a:r>
            <a:rPr lang="en-US" sz="27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Missione</a:t>
          </a:r>
          <a:r>
            <a:rPr lang="en-US" sz="2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 </a:t>
          </a:r>
          <a:r>
            <a:rPr lang="en-US" sz="27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collettiva</a:t>
          </a:r>
          <a:endParaRPr lang="en-US" sz="2200" i="1" kern="1200" dirty="0"/>
        </a:p>
      </dgm:t>
    </dgm:pt>
    <dgm:pt modelId="{BB99D40A-BE62-439C-B83D-AF9BF6AB1606}" type="parTrans" cxnId="{427DDD70-35D4-4836-891C-A58A1ACFA794}">
      <dgm:prSet/>
      <dgm:spPr/>
      <dgm:t>
        <a:bodyPr/>
        <a:lstStyle/>
        <a:p>
          <a:endParaRPr lang="en-US"/>
        </a:p>
      </dgm:t>
    </dgm:pt>
    <dgm:pt modelId="{B73F108D-752F-4B79-A1C8-1BD97332B2A9}" type="sibTrans" cxnId="{427DDD70-35D4-4836-891C-A58A1ACFA794}">
      <dgm:prSet/>
      <dgm:spPr/>
      <dgm:t>
        <a:bodyPr/>
        <a:lstStyle/>
        <a:p>
          <a:endParaRPr lang="en-US"/>
        </a:p>
      </dgm:t>
    </dgm:pt>
    <dgm:pt modelId="{36E2DF93-D4A2-4EFB-B448-1C41A82FE5A3}">
      <dgm:prSet custT="1"/>
      <dgm:spPr/>
      <dgm:t>
        <a:bodyPr/>
        <a:lstStyle/>
        <a:p>
          <a:endParaRPr lang="en-US" sz="2700" dirty="0"/>
        </a:p>
      </dgm:t>
    </dgm:pt>
    <dgm:pt modelId="{11B0DE18-B2FC-4865-A37C-EEF298C14E27}" type="parTrans" cxnId="{7814844B-24E3-400F-81B5-CE47943D15FB}">
      <dgm:prSet/>
      <dgm:spPr/>
      <dgm:t>
        <a:bodyPr/>
        <a:lstStyle/>
        <a:p>
          <a:endParaRPr lang="en-US"/>
        </a:p>
      </dgm:t>
    </dgm:pt>
    <dgm:pt modelId="{5A71AC54-91D9-433E-9974-886C54F44668}" type="sibTrans" cxnId="{7814844B-24E3-400F-81B5-CE47943D15FB}">
      <dgm:prSet/>
      <dgm:spPr/>
      <dgm:t>
        <a:bodyPr/>
        <a:lstStyle/>
        <a:p>
          <a:endParaRPr lang="en-US"/>
        </a:p>
      </dgm:t>
    </dgm:pt>
    <dgm:pt modelId="{A1FC3E09-FFAD-40E9-98CA-F477E2E2C905}" type="pres">
      <dgm:prSet presAssocID="{89C2DD32-5D81-4B71-A33F-9E5250852FFF}" presName="vert0" presStyleCnt="0">
        <dgm:presLayoutVars>
          <dgm:dir/>
          <dgm:animOne val="branch"/>
          <dgm:animLvl val="lvl"/>
        </dgm:presLayoutVars>
      </dgm:prSet>
      <dgm:spPr/>
    </dgm:pt>
    <dgm:pt modelId="{68406DE1-19F6-4A45-8852-EF0F27D2A378}" type="pres">
      <dgm:prSet presAssocID="{441CD5A8-30E5-4DAF-A5D0-6462692707FC}" presName="thickLine" presStyleLbl="alignNode1" presStyleIdx="0" presStyleCnt="4"/>
      <dgm:spPr/>
    </dgm:pt>
    <dgm:pt modelId="{5ECA320C-2F3C-4596-922B-AADFE59BDE4D}" type="pres">
      <dgm:prSet presAssocID="{441CD5A8-30E5-4DAF-A5D0-6462692707FC}" presName="horz1" presStyleCnt="0"/>
      <dgm:spPr/>
    </dgm:pt>
    <dgm:pt modelId="{5A63696C-14F8-4D63-A611-094C651431A8}" type="pres">
      <dgm:prSet presAssocID="{441CD5A8-30E5-4DAF-A5D0-6462692707FC}" presName="tx1" presStyleLbl="revTx" presStyleIdx="0" presStyleCnt="4"/>
      <dgm:spPr/>
    </dgm:pt>
    <dgm:pt modelId="{82D08DF5-DA37-48FE-ABC2-A3B0B7082950}" type="pres">
      <dgm:prSet presAssocID="{441CD5A8-30E5-4DAF-A5D0-6462692707FC}" presName="vert1" presStyleCnt="0"/>
      <dgm:spPr/>
    </dgm:pt>
    <dgm:pt modelId="{D2DFD016-6315-492B-8B5C-F4EF798EAE37}" type="pres">
      <dgm:prSet presAssocID="{8D114E5D-BE06-4DF8-B725-D3EFC1051123}" presName="thickLine" presStyleLbl="alignNode1" presStyleIdx="1" presStyleCnt="4"/>
      <dgm:spPr/>
    </dgm:pt>
    <dgm:pt modelId="{D9D23F0D-55DF-46BF-9B4A-D799F6CB1DDF}" type="pres">
      <dgm:prSet presAssocID="{8D114E5D-BE06-4DF8-B725-D3EFC1051123}" presName="horz1" presStyleCnt="0"/>
      <dgm:spPr/>
    </dgm:pt>
    <dgm:pt modelId="{82C7532B-4C93-4778-A49E-64C42B75219D}" type="pres">
      <dgm:prSet presAssocID="{8D114E5D-BE06-4DF8-B725-D3EFC1051123}" presName="tx1" presStyleLbl="revTx" presStyleIdx="1" presStyleCnt="4"/>
      <dgm:spPr/>
    </dgm:pt>
    <dgm:pt modelId="{292EC2C2-934E-4728-AC22-CE7FBAC9BA56}" type="pres">
      <dgm:prSet presAssocID="{8D114E5D-BE06-4DF8-B725-D3EFC1051123}" presName="vert1" presStyleCnt="0"/>
      <dgm:spPr/>
    </dgm:pt>
    <dgm:pt modelId="{2027ADFB-3984-4780-87DD-3105817EDF1F}" type="pres">
      <dgm:prSet presAssocID="{1791D606-9BB5-449A-903F-62A3EE10A4DC}" presName="thickLine" presStyleLbl="alignNode1" presStyleIdx="2" presStyleCnt="4"/>
      <dgm:spPr/>
    </dgm:pt>
    <dgm:pt modelId="{0E81AFED-9AED-423A-B966-653014FF8148}" type="pres">
      <dgm:prSet presAssocID="{1791D606-9BB5-449A-903F-62A3EE10A4DC}" presName="horz1" presStyleCnt="0"/>
      <dgm:spPr/>
    </dgm:pt>
    <dgm:pt modelId="{C499D596-7340-4C25-88AE-D24191332BA4}" type="pres">
      <dgm:prSet presAssocID="{1791D606-9BB5-449A-903F-62A3EE10A4DC}" presName="tx1" presStyleLbl="revTx" presStyleIdx="2" presStyleCnt="4"/>
      <dgm:spPr/>
    </dgm:pt>
    <dgm:pt modelId="{9A1F091B-BDAB-4E71-8031-F58747CAF3F1}" type="pres">
      <dgm:prSet presAssocID="{1791D606-9BB5-449A-903F-62A3EE10A4DC}" presName="vert1" presStyleCnt="0"/>
      <dgm:spPr/>
    </dgm:pt>
    <dgm:pt modelId="{15CAE962-60B4-40BB-8D9C-8B520611C976}" type="pres">
      <dgm:prSet presAssocID="{36E2DF93-D4A2-4EFB-B448-1C41A82FE5A3}" presName="thickLine" presStyleLbl="alignNode1" presStyleIdx="3" presStyleCnt="4"/>
      <dgm:spPr/>
    </dgm:pt>
    <dgm:pt modelId="{13FDDF76-5B6D-4505-A660-77A29DD47EF5}" type="pres">
      <dgm:prSet presAssocID="{36E2DF93-D4A2-4EFB-B448-1C41A82FE5A3}" presName="horz1" presStyleCnt="0"/>
      <dgm:spPr/>
    </dgm:pt>
    <dgm:pt modelId="{AF702DF0-7091-42CD-B102-6B4B61592842}" type="pres">
      <dgm:prSet presAssocID="{36E2DF93-D4A2-4EFB-B448-1C41A82FE5A3}" presName="tx1" presStyleLbl="revTx" presStyleIdx="3" presStyleCnt="4"/>
      <dgm:spPr/>
    </dgm:pt>
    <dgm:pt modelId="{17A5C3BD-366A-45D1-9737-17998BAF4A28}" type="pres">
      <dgm:prSet presAssocID="{36E2DF93-D4A2-4EFB-B448-1C41A82FE5A3}" presName="vert1" presStyleCnt="0"/>
      <dgm:spPr/>
    </dgm:pt>
  </dgm:ptLst>
  <dgm:cxnLst>
    <dgm:cxn modelId="{B09EC90B-BE60-4253-A993-0D3F5D15209C}" type="presOf" srcId="{1791D606-9BB5-449A-903F-62A3EE10A4DC}" destId="{C499D596-7340-4C25-88AE-D24191332BA4}" srcOrd="0" destOrd="0" presId="urn:microsoft.com/office/officeart/2008/layout/LinedList"/>
    <dgm:cxn modelId="{1A423A37-D5FF-4A7D-9768-602EA6270EE6}" type="presOf" srcId="{441CD5A8-30E5-4DAF-A5D0-6462692707FC}" destId="{5A63696C-14F8-4D63-A611-094C651431A8}" srcOrd="0" destOrd="0" presId="urn:microsoft.com/office/officeart/2008/layout/LinedList"/>
    <dgm:cxn modelId="{7814844B-24E3-400F-81B5-CE47943D15FB}" srcId="{89C2DD32-5D81-4B71-A33F-9E5250852FFF}" destId="{36E2DF93-D4A2-4EFB-B448-1C41A82FE5A3}" srcOrd="3" destOrd="0" parTransId="{11B0DE18-B2FC-4865-A37C-EEF298C14E27}" sibTransId="{5A71AC54-91D9-433E-9974-886C54F44668}"/>
    <dgm:cxn modelId="{427DDD70-35D4-4836-891C-A58A1ACFA794}" srcId="{89C2DD32-5D81-4B71-A33F-9E5250852FFF}" destId="{1791D606-9BB5-449A-903F-62A3EE10A4DC}" srcOrd="2" destOrd="0" parTransId="{BB99D40A-BE62-439C-B83D-AF9BF6AB1606}" sibTransId="{B73F108D-752F-4B79-A1C8-1BD97332B2A9}"/>
    <dgm:cxn modelId="{2BDABC9C-7CE3-4B61-B417-5880538B651B}" type="presOf" srcId="{36E2DF93-D4A2-4EFB-B448-1C41A82FE5A3}" destId="{AF702DF0-7091-42CD-B102-6B4B61592842}" srcOrd="0" destOrd="0" presId="urn:microsoft.com/office/officeart/2008/layout/LinedList"/>
    <dgm:cxn modelId="{0F6B20A2-593E-4B01-BEB5-B6F24FCEA5C6}" type="presOf" srcId="{8D114E5D-BE06-4DF8-B725-D3EFC1051123}" destId="{82C7532B-4C93-4778-A49E-64C42B75219D}" srcOrd="0" destOrd="0" presId="urn:microsoft.com/office/officeart/2008/layout/LinedList"/>
    <dgm:cxn modelId="{BB5065B8-DCE4-4C77-BA34-9819071FC3ED}" type="presOf" srcId="{89C2DD32-5D81-4B71-A33F-9E5250852FFF}" destId="{A1FC3E09-FFAD-40E9-98CA-F477E2E2C905}" srcOrd="0" destOrd="0" presId="urn:microsoft.com/office/officeart/2008/layout/LinedList"/>
    <dgm:cxn modelId="{074738BC-3B40-43A9-AB8A-EF719C96FF0F}" srcId="{89C2DD32-5D81-4B71-A33F-9E5250852FFF}" destId="{8D114E5D-BE06-4DF8-B725-D3EFC1051123}" srcOrd="1" destOrd="0" parTransId="{03C755A7-7F09-4482-AC7C-962E1A043E05}" sibTransId="{A3BB8E97-65EB-493D-AAEA-72CB31852CE5}"/>
    <dgm:cxn modelId="{7289D2C6-5EC2-4CA3-8F11-3FF39C41DCD7}" srcId="{89C2DD32-5D81-4B71-A33F-9E5250852FFF}" destId="{441CD5A8-30E5-4DAF-A5D0-6462692707FC}" srcOrd="0" destOrd="0" parTransId="{42C5C5B7-FBCA-49DB-B006-466D71A0B607}" sibTransId="{41A34B9D-C2F3-413E-88A4-D3F1F1490D5D}"/>
    <dgm:cxn modelId="{EC9DFEFF-CE12-4419-82A5-382BC9A4AD3B}" type="presParOf" srcId="{A1FC3E09-FFAD-40E9-98CA-F477E2E2C905}" destId="{68406DE1-19F6-4A45-8852-EF0F27D2A378}" srcOrd="0" destOrd="0" presId="urn:microsoft.com/office/officeart/2008/layout/LinedList"/>
    <dgm:cxn modelId="{8CF885C5-28FE-4098-BBCF-8891BA22EF1B}" type="presParOf" srcId="{A1FC3E09-FFAD-40E9-98CA-F477E2E2C905}" destId="{5ECA320C-2F3C-4596-922B-AADFE59BDE4D}" srcOrd="1" destOrd="0" presId="urn:microsoft.com/office/officeart/2008/layout/LinedList"/>
    <dgm:cxn modelId="{142B95EF-757B-4B8A-B923-FF4A2F586E8F}" type="presParOf" srcId="{5ECA320C-2F3C-4596-922B-AADFE59BDE4D}" destId="{5A63696C-14F8-4D63-A611-094C651431A8}" srcOrd="0" destOrd="0" presId="urn:microsoft.com/office/officeart/2008/layout/LinedList"/>
    <dgm:cxn modelId="{FBAEF0EB-05DD-45F9-B26A-B296EE35F26B}" type="presParOf" srcId="{5ECA320C-2F3C-4596-922B-AADFE59BDE4D}" destId="{82D08DF5-DA37-48FE-ABC2-A3B0B7082950}" srcOrd="1" destOrd="0" presId="urn:microsoft.com/office/officeart/2008/layout/LinedList"/>
    <dgm:cxn modelId="{0F45671B-F4C1-4B3F-96F5-D8B6D96DE3CC}" type="presParOf" srcId="{A1FC3E09-FFAD-40E9-98CA-F477E2E2C905}" destId="{D2DFD016-6315-492B-8B5C-F4EF798EAE37}" srcOrd="2" destOrd="0" presId="urn:microsoft.com/office/officeart/2008/layout/LinedList"/>
    <dgm:cxn modelId="{6ABF90E1-8AD3-4FDC-9455-C914E31182F3}" type="presParOf" srcId="{A1FC3E09-FFAD-40E9-98CA-F477E2E2C905}" destId="{D9D23F0D-55DF-46BF-9B4A-D799F6CB1DDF}" srcOrd="3" destOrd="0" presId="urn:microsoft.com/office/officeart/2008/layout/LinedList"/>
    <dgm:cxn modelId="{CB42AD53-B754-4B01-A6A3-02C1A2CE8828}" type="presParOf" srcId="{D9D23F0D-55DF-46BF-9B4A-D799F6CB1DDF}" destId="{82C7532B-4C93-4778-A49E-64C42B75219D}" srcOrd="0" destOrd="0" presId="urn:microsoft.com/office/officeart/2008/layout/LinedList"/>
    <dgm:cxn modelId="{B956AA16-7970-462E-97DE-42321B4409B9}" type="presParOf" srcId="{D9D23F0D-55DF-46BF-9B4A-D799F6CB1DDF}" destId="{292EC2C2-934E-4728-AC22-CE7FBAC9BA56}" srcOrd="1" destOrd="0" presId="urn:microsoft.com/office/officeart/2008/layout/LinedList"/>
    <dgm:cxn modelId="{D12E9B82-0F58-41E4-BAC4-DFD47FEC4AB3}" type="presParOf" srcId="{A1FC3E09-FFAD-40E9-98CA-F477E2E2C905}" destId="{2027ADFB-3984-4780-87DD-3105817EDF1F}" srcOrd="4" destOrd="0" presId="urn:microsoft.com/office/officeart/2008/layout/LinedList"/>
    <dgm:cxn modelId="{D0BA62C1-EB1F-456E-8602-54433014C2C0}" type="presParOf" srcId="{A1FC3E09-FFAD-40E9-98CA-F477E2E2C905}" destId="{0E81AFED-9AED-423A-B966-653014FF8148}" srcOrd="5" destOrd="0" presId="urn:microsoft.com/office/officeart/2008/layout/LinedList"/>
    <dgm:cxn modelId="{B5A80B0D-A72A-4623-829A-92E980674030}" type="presParOf" srcId="{0E81AFED-9AED-423A-B966-653014FF8148}" destId="{C499D596-7340-4C25-88AE-D24191332BA4}" srcOrd="0" destOrd="0" presId="urn:microsoft.com/office/officeart/2008/layout/LinedList"/>
    <dgm:cxn modelId="{251C6CC2-B1C5-4F64-AB2F-AE040A15AC30}" type="presParOf" srcId="{0E81AFED-9AED-423A-B966-653014FF8148}" destId="{9A1F091B-BDAB-4E71-8031-F58747CAF3F1}" srcOrd="1" destOrd="0" presId="urn:microsoft.com/office/officeart/2008/layout/LinedList"/>
    <dgm:cxn modelId="{539394AF-5A8D-40D9-9754-6EE838D0AE75}" type="presParOf" srcId="{A1FC3E09-FFAD-40E9-98CA-F477E2E2C905}" destId="{15CAE962-60B4-40BB-8D9C-8B520611C976}" srcOrd="6" destOrd="0" presId="urn:microsoft.com/office/officeart/2008/layout/LinedList"/>
    <dgm:cxn modelId="{0CC823A6-8859-4E0F-960C-BB07FBC2C485}" type="presParOf" srcId="{A1FC3E09-FFAD-40E9-98CA-F477E2E2C905}" destId="{13FDDF76-5B6D-4505-A660-77A29DD47EF5}" srcOrd="7" destOrd="0" presId="urn:microsoft.com/office/officeart/2008/layout/LinedList"/>
    <dgm:cxn modelId="{C1F555EA-F278-439C-A219-786B38EB04AA}" type="presParOf" srcId="{13FDDF76-5B6D-4505-A660-77A29DD47EF5}" destId="{AF702DF0-7091-42CD-B102-6B4B61592842}" srcOrd="0" destOrd="0" presId="urn:microsoft.com/office/officeart/2008/layout/LinedList"/>
    <dgm:cxn modelId="{5D809711-9AC5-45C7-BB4B-0011AE2C5B69}" type="presParOf" srcId="{13FDDF76-5B6D-4505-A660-77A29DD47EF5}" destId="{17A5C3BD-366A-45D1-9737-17998BAF4A2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444FAD-F9AB-4F79-95C4-7D126CFE97B3}">
      <dsp:nvSpPr>
        <dsp:cNvPr id="0" name=""/>
        <dsp:cNvSpPr/>
      </dsp:nvSpPr>
      <dsp:spPr>
        <a:xfrm>
          <a:off x="0" y="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2EFD85-D478-42D5-A435-1C6FF163C914}">
      <dsp:nvSpPr>
        <dsp:cNvPr id="0" name=""/>
        <dsp:cNvSpPr/>
      </dsp:nvSpPr>
      <dsp:spPr>
        <a:xfrm>
          <a:off x="0" y="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700" kern="1200" dirty="0"/>
            <a:t>• Evento organizzato dalla commissione «Transizione digitale per la PA»</a:t>
          </a:r>
          <a:endParaRPr lang="en-US" sz="2700" kern="1200" dirty="0"/>
        </a:p>
      </dsp:txBody>
      <dsp:txXfrm>
        <a:off x="0" y="0"/>
        <a:ext cx="5000124" cy="1363480"/>
      </dsp:txXfrm>
    </dsp:sp>
    <dsp:sp modelId="{655E948A-9CEB-40BC-B103-A48F69D580D8}">
      <dsp:nvSpPr>
        <dsp:cNvPr id="0" name=""/>
        <dsp:cNvSpPr/>
      </dsp:nvSpPr>
      <dsp:spPr>
        <a:xfrm>
          <a:off x="0" y="136348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CBA9A8-710C-4561-A2E2-BF9552C91412}">
      <dsp:nvSpPr>
        <dsp:cNvPr id="0" name=""/>
        <dsp:cNvSpPr/>
      </dsp:nvSpPr>
      <dsp:spPr>
        <a:xfrm>
          <a:off x="0" y="136348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700" kern="1200" dirty="0"/>
            <a:t>• Obiettivi della Commissione «Transizione Digitale per la PA»</a:t>
          </a:r>
          <a:endParaRPr lang="en-US" sz="2700" kern="1200" dirty="0"/>
        </a:p>
      </dsp:txBody>
      <dsp:txXfrm>
        <a:off x="0" y="1363480"/>
        <a:ext cx="5000124" cy="1363480"/>
      </dsp:txXfrm>
    </dsp:sp>
    <dsp:sp modelId="{F8B76D90-DFCE-4164-A842-CC496F1AB2E1}">
      <dsp:nvSpPr>
        <dsp:cNvPr id="0" name=""/>
        <dsp:cNvSpPr/>
      </dsp:nvSpPr>
      <dsp:spPr>
        <a:xfrm>
          <a:off x="0" y="272696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A70E5E-F085-4963-BE21-19C2DA8DFFCA}">
      <dsp:nvSpPr>
        <dsp:cNvPr id="0" name=""/>
        <dsp:cNvSpPr/>
      </dsp:nvSpPr>
      <dsp:spPr>
        <a:xfrm>
          <a:off x="0" y="272696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700" kern="1200" dirty="0"/>
            <a:t>• Presentazione dei Relatori</a:t>
          </a:r>
          <a:endParaRPr lang="en-US" sz="2700" kern="1200" dirty="0"/>
        </a:p>
      </dsp:txBody>
      <dsp:txXfrm>
        <a:off x="0" y="2726960"/>
        <a:ext cx="5000124" cy="1363480"/>
      </dsp:txXfrm>
    </dsp:sp>
    <dsp:sp modelId="{EFFD45D6-3950-4501-ADDE-209C32DD34F0}">
      <dsp:nvSpPr>
        <dsp:cNvPr id="0" name=""/>
        <dsp:cNvSpPr/>
      </dsp:nvSpPr>
      <dsp:spPr>
        <a:xfrm>
          <a:off x="0" y="409044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A7AC92-C32D-45F6-A28E-353C33DE53E6}">
      <dsp:nvSpPr>
        <dsp:cNvPr id="0" name=""/>
        <dsp:cNvSpPr/>
      </dsp:nvSpPr>
      <dsp:spPr>
        <a:xfrm>
          <a:off x="0" y="409044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700" kern="1200" dirty="0"/>
            <a:t>• Conclusione e invito alla partecipazione</a:t>
          </a:r>
          <a:endParaRPr lang="en-US" sz="2700" kern="1200" dirty="0"/>
        </a:p>
      </dsp:txBody>
      <dsp:txXfrm>
        <a:off x="0" y="4090440"/>
        <a:ext cx="5000124" cy="13634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444FAD-F9AB-4F79-95C4-7D126CFE97B3}">
      <dsp:nvSpPr>
        <dsp:cNvPr id="0" name=""/>
        <dsp:cNvSpPr/>
      </dsp:nvSpPr>
      <dsp:spPr>
        <a:xfrm>
          <a:off x="0" y="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62EFD85-D478-42D5-A435-1C6FF163C914}">
      <dsp:nvSpPr>
        <dsp:cNvPr id="0" name=""/>
        <dsp:cNvSpPr/>
      </dsp:nvSpPr>
      <dsp:spPr>
        <a:xfrm>
          <a:off x="0" y="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700" kern="1200" dirty="0"/>
            <a:t>• Seguire gli sviluppi della PA nel percorso della transizione digitale</a:t>
          </a:r>
          <a:endParaRPr lang="en-US" sz="2700" kern="1200" dirty="0"/>
        </a:p>
      </dsp:txBody>
      <dsp:txXfrm>
        <a:off x="0" y="0"/>
        <a:ext cx="5000124" cy="1363480"/>
      </dsp:txXfrm>
    </dsp:sp>
    <dsp:sp modelId="{655E948A-9CEB-40BC-B103-A48F69D580D8}">
      <dsp:nvSpPr>
        <dsp:cNvPr id="0" name=""/>
        <dsp:cNvSpPr/>
      </dsp:nvSpPr>
      <dsp:spPr>
        <a:xfrm>
          <a:off x="0" y="136348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CBA9A8-710C-4561-A2E2-BF9552C91412}">
      <dsp:nvSpPr>
        <dsp:cNvPr id="0" name=""/>
        <dsp:cNvSpPr/>
      </dsp:nvSpPr>
      <dsp:spPr>
        <a:xfrm>
          <a:off x="0" y="136348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700" kern="1200" dirty="0"/>
            <a:t>• Monitorare il coinvolgimento degli Ingegneri e valorizzare il ruolo come figura strategica</a:t>
          </a:r>
          <a:endParaRPr lang="en-US" sz="2700" kern="1200" dirty="0"/>
        </a:p>
      </dsp:txBody>
      <dsp:txXfrm>
        <a:off x="0" y="1363480"/>
        <a:ext cx="5000124" cy="1363480"/>
      </dsp:txXfrm>
    </dsp:sp>
    <dsp:sp modelId="{F8B76D90-DFCE-4164-A842-CC496F1AB2E1}">
      <dsp:nvSpPr>
        <dsp:cNvPr id="0" name=""/>
        <dsp:cNvSpPr/>
      </dsp:nvSpPr>
      <dsp:spPr>
        <a:xfrm>
          <a:off x="0" y="272696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A70E5E-F085-4963-BE21-19C2DA8DFFCA}">
      <dsp:nvSpPr>
        <dsp:cNvPr id="0" name=""/>
        <dsp:cNvSpPr/>
      </dsp:nvSpPr>
      <dsp:spPr>
        <a:xfrm>
          <a:off x="0" y="272696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700" kern="1200" dirty="0"/>
            <a:t>• Il PNRR e il nostro compito nell’ambito della adozione dell’ AI nella PA</a:t>
          </a:r>
          <a:endParaRPr lang="en-US" sz="2700" kern="1200" dirty="0"/>
        </a:p>
      </dsp:txBody>
      <dsp:txXfrm>
        <a:off x="0" y="2726960"/>
        <a:ext cx="5000124" cy="1363480"/>
      </dsp:txXfrm>
    </dsp:sp>
    <dsp:sp modelId="{EFFD45D6-3950-4501-ADDE-209C32DD34F0}">
      <dsp:nvSpPr>
        <dsp:cNvPr id="0" name=""/>
        <dsp:cNvSpPr/>
      </dsp:nvSpPr>
      <dsp:spPr>
        <a:xfrm>
          <a:off x="0" y="409044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A7AC92-C32D-45F6-A28E-353C33DE53E6}">
      <dsp:nvSpPr>
        <dsp:cNvPr id="0" name=""/>
        <dsp:cNvSpPr/>
      </dsp:nvSpPr>
      <dsp:spPr>
        <a:xfrm>
          <a:off x="0" y="409044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700" kern="1200"/>
            <a:t>• Sviluppo di eventi, campagne e formazione</a:t>
          </a:r>
          <a:endParaRPr lang="en-US" sz="2700" kern="1200"/>
        </a:p>
      </dsp:txBody>
      <dsp:txXfrm>
        <a:off x="0" y="4090440"/>
        <a:ext cx="5000124" cy="13634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F6CAF2-B0C2-45E6-B324-5F5E5B63B731}">
      <dsp:nvSpPr>
        <dsp:cNvPr id="0" name=""/>
        <dsp:cNvSpPr/>
      </dsp:nvSpPr>
      <dsp:spPr>
        <a:xfrm>
          <a:off x="0" y="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B23A88-2BE4-4950-A0D0-FA74DE692154}">
      <dsp:nvSpPr>
        <dsp:cNvPr id="0" name=""/>
        <dsp:cNvSpPr/>
      </dsp:nvSpPr>
      <dsp:spPr>
        <a:xfrm>
          <a:off x="0" y="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/>
            <a:t>• Ottimizzazione dei processi amministrativi</a:t>
          </a:r>
          <a:endParaRPr lang="en-US" sz="2800" kern="1200"/>
        </a:p>
      </dsp:txBody>
      <dsp:txXfrm>
        <a:off x="0" y="0"/>
        <a:ext cx="5000124" cy="1363480"/>
      </dsp:txXfrm>
    </dsp:sp>
    <dsp:sp modelId="{C5618526-345E-4A06-BF17-45BBA0F53AB2}">
      <dsp:nvSpPr>
        <dsp:cNvPr id="0" name=""/>
        <dsp:cNvSpPr/>
      </dsp:nvSpPr>
      <dsp:spPr>
        <a:xfrm>
          <a:off x="0" y="136348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EF865E-A2FA-49E9-9092-943380CDE138}">
      <dsp:nvSpPr>
        <dsp:cNvPr id="0" name=""/>
        <dsp:cNvSpPr/>
      </dsp:nvSpPr>
      <dsp:spPr>
        <a:xfrm>
          <a:off x="0" y="136348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/>
            <a:t>• Servizi più efficienti per cittadini e imprese</a:t>
          </a:r>
          <a:endParaRPr lang="en-US" sz="2800" kern="1200"/>
        </a:p>
      </dsp:txBody>
      <dsp:txXfrm>
        <a:off x="0" y="1363480"/>
        <a:ext cx="5000124" cy="1363480"/>
      </dsp:txXfrm>
    </dsp:sp>
    <dsp:sp modelId="{2FBA127D-097F-4C8D-B3D8-3FD17264B3EC}">
      <dsp:nvSpPr>
        <dsp:cNvPr id="0" name=""/>
        <dsp:cNvSpPr/>
      </dsp:nvSpPr>
      <dsp:spPr>
        <a:xfrm>
          <a:off x="0" y="272696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DA9644C-0068-4F1A-85B7-5FB73F933709}">
      <dsp:nvSpPr>
        <dsp:cNvPr id="0" name=""/>
        <dsp:cNvSpPr/>
      </dsp:nvSpPr>
      <dsp:spPr>
        <a:xfrm>
          <a:off x="0" y="272696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/>
            <a:t>• Analisi predittive, automazione e riduzione degli errori</a:t>
          </a:r>
          <a:endParaRPr lang="en-US" sz="2800" kern="1200"/>
        </a:p>
      </dsp:txBody>
      <dsp:txXfrm>
        <a:off x="0" y="2726960"/>
        <a:ext cx="5000124" cy="1363480"/>
      </dsp:txXfrm>
    </dsp:sp>
    <dsp:sp modelId="{D19C4009-6395-4DFE-A85B-DA451BC26365}">
      <dsp:nvSpPr>
        <dsp:cNvPr id="0" name=""/>
        <dsp:cNvSpPr/>
      </dsp:nvSpPr>
      <dsp:spPr>
        <a:xfrm>
          <a:off x="0" y="409044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51488D-8907-4185-B462-4FBA7CDD9531}">
      <dsp:nvSpPr>
        <dsp:cNvPr id="0" name=""/>
        <dsp:cNvSpPr/>
      </dsp:nvSpPr>
      <dsp:spPr>
        <a:xfrm>
          <a:off x="0" y="409044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/>
            <a:t>• AI già presente in sanità, trasporti, finanza pubblica</a:t>
          </a:r>
          <a:endParaRPr lang="en-US" sz="2800" kern="1200"/>
        </a:p>
      </dsp:txBody>
      <dsp:txXfrm>
        <a:off x="0" y="4090440"/>
        <a:ext cx="5000124" cy="13634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4C662A-61F0-48DE-9808-FA925C49C6EF}">
      <dsp:nvSpPr>
        <dsp:cNvPr id="0" name=""/>
        <dsp:cNvSpPr/>
      </dsp:nvSpPr>
      <dsp:spPr>
        <a:xfrm>
          <a:off x="0" y="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9C7B6DF-B38F-4B96-B055-B9764F3B533B}">
      <dsp:nvSpPr>
        <dsp:cNvPr id="0" name=""/>
        <dsp:cNvSpPr/>
      </dsp:nvSpPr>
      <dsp:spPr>
        <a:xfrm>
          <a:off x="0" y="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14,6 miliardi per la digitalizzazione della PA</a:t>
          </a:r>
        </a:p>
      </dsp:txBody>
      <dsp:txXfrm>
        <a:off x="0" y="0"/>
        <a:ext cx="5000124" cy="1363480"/>
      </dsp:txXfrm>
    </dsp:sp>
    <dsp:sp modelId="{BDBCA234-8965-44AE-8DF7-CDC91568BC4D}">
      <dsp:nvSpPr>
        <dsp:cNvPr id="0" name=""/>
        <dsp:cNvSpPr/>
      </dsp:nvSpPr>
      <dsp:spPr>
        <a:xfrm>
          <a:off x="0" y="136348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77C600-7A6A-4043-B9BE-E89AD6230E63}">
      <dsp:nvSpPr>
        <dsp:cNvPr id="0" name=""/>
        <dsp:cNvSpPr/>
      </dsp:nvSpPr>
      <dsp:spPr>
        <a:xfrm>
          <a:off x="0" y="136348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Oltre 14.000 ingegneri coinvolti nei progetti</a:t>
          </a:r>
        </a:p>
      </dsp:txBody>
      <dsp:txXfrm>
        <a:off x="0" y="1363480"/>
        <a:ext cx="5000124" cy="1363480"/>
      </dsp:txXfrm>
    </dsp:sp>
    <dsp:sp modelId="{93F18ECC-DB47-4311-B3B0-4CB9219839DB}">
      <dsp:nvSpPr>
        <dsp:cNvPr id="0" name=""/>
        <dsp:cNvSpPr/>
      </dsp:nvSpPr>
      <dsp:spPr>
        <a:xfrm>
          <a:off x="0" y="272696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F6D464-2D7D-4009-939C-42257B4924A5}">
      <dsp:nvSpPr>
        <dsp:cNvPr id="0" name=""/>
        <dsp:cNvSpPr/>
      </dsp:nvSpPr>
      <dsp:spPr>
        <a:xfrm>
          <a:off x="0" y="272696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Progettazione sistemi cloud, cybersecurity, interoperabilità</a:t>
          </a:r>
        </a:p>
      </dsp:txBody>
      <dsp:txXfrm>
        <a:off x="0" y="2726960"/>
        <a:ext cx="5000124" cy="1363480"/>
      </dsp:txXfrm>
    </dsp:sp>
    <dsp:sp modelId="{A91B0212-58C2-4607-B50D-ECCB88350629}">
      <dsp:nvSpPr>
        <dsp:cNvPr id="0" name=""/>
        <dsp:cNvSpPr/>
      </dsp:nvSpPr>
      <dsp:spPr>
        <a:xfrm>
          <a:off x="0" y="409044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EEE554-1A3E-4149-97EA-A57B3035C371}">
      <dsp:nvSpPr>
        <dsp:cNvPr id="0" name=""/>
        <dsp:cNvSpPr/>
      </dsp:nvSpPr>
      <dsp:spPr>
        <a:xfrm>
          <a:off x="0" y="409044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• Formazione e supporto tecnico agli enti pubblici</a:t>
          </a:r>
        </a:p>
      </dsp:txBody>
      <dsp:txXfrm>
        <a:off x="0" y="4090440"/>
        <a:ext cx="5000124" cy="13634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406DE1-19F6-4A45-8852-EF0F27D2A378}">
      <dsp:nvSpPr>
        <dsp:cNvPr id="0" name=""/>
        <dsp:cNvSpPr/>
      </dsp:nvSpPr>
      <dsp:spPr>
        <a:xfrm>
          <a:off x="0" y="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63696C-14F8-4D63-A611-094C651431A8}">
      <dsp:nvSpPr>
        <dsp:cNvPr id="0" name=""/>
        <dsp:cNvSpPr/>
      </dsp:nvSpPr>
      <dsp:spPr>
        <a:xfrm>
          <a:off x="0" y="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• Estensione servizi AI-based nella PA</a:t>
          </a:r>
        </a:p>
      </dsp:txBody>
      <dsp:txXfrm>
        <a:off x="0" y="0"/>
        <a:ext cx="5000124" cy="1363480"/>
      </dsp:txXfrm>
    </dsp:sp>
    <dsp:sp modelId="{D2DFD016-6315-492B-8B5C-F4EF798EAE37}">
      <dsp:nvSpPr>
        <dsp:cNvPr id="0" name=""/>
        <dsp:cNvSpPr/>
      </dsp:nvSpPr>
      <dsp:spPr>
        <a:xfrm>
          <a:off x="0" y="136348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C7532B-4C93-4778-A49E-64C42B75219D}">
      <dsp:nvSpPr>
        <dsp:cNvPr id="0" name=""/>
        <dsp:cNvSpPr/>
      </dsp:nvSpPr>
      <dsp:spPr>
        <a:xfrm>
          <a:off x="0" y="136348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• Nuovi ruoli per ingegneri: AI Governance, Interoperability Architect</a:t>
          </a:r>
        </a:p>
      </dsp:txBody>
      <dsp:txXfrm>
        <a:off x="0" y="1363480"/>
        <a:ext cx="5000124" cy="1363480"/>
      </dsp:txXfrm>
    </dsp:sp>
    <dsp:sp modelId="{2027ADFB-3984-4780-87DD-3105817EDF1F}">
      <dsp:nvSpPr>
        <dsp:cNvPr id="0" name=""/>
        <dsp:cNvSpPr/>
      </dsp:nvSpPr>
      <dsp:spPr>
        <a:xfrm>
          <a:off x="0" y="272696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99D596-7340-4C25-88AE-D24191332BA4}">
      <dsp:nvSpPr>
        <dsp:cNvPr id="0" name=""/>
        <dsp:cNvSpPr/>
      </dsp:nvSpPr>
      <dsp:spPr>
        <a:xfrm>
          <a:off x="0" y="272696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• Opportunità per giovani professionisti e crescita delle competenze</a:t>
          </a:r>
        </a:p>
      </dsp:txBody>
      <dsp:txXfrm>
        <a:off x="0" y="2726960"/>
        <a:ext cx="5000124" cy="1363480"/>
      </dsp:txXfrm>
    </dsp:sp>
    <dsp:sp modelId="{15CAE962-60B4-40BB-8D9C-8B520611C976}">
      <dsp:nvSpPr>
        <dsp:cNvPr id="0" name=""/>
        <dsp:cNvSpPr/>
      </dsp:nvSpPr>
      <dsp:spPr>
        <a:xfrm>
          <a:off x="0" y="409044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F702DF0-7091-42CD-B102-6B4B61592842}">
      <dsp:nvSpPr>
        <dsp:cNvPr id="0" name=""/>
        <dsp:cNvSpPr/>
      </dsp:nvSpPr>
      <dsp:spPr>
        <a:xfrm>
          <a:off x="0" y="409044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• Obiettivo 2026: 14.000 PA migrate al cloud</a:t>
          </a:r>
        </a:p>
      </dsp:txBody>
      <dsp:txXfrm>
        <a:off x="0" y="4090440"/>
        <a:ext cx="5000124" cy="13634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406DE1-19F6-4A45-8852-EF0F27D2A378}">
      <dsp:nvSpPr>
        <dsp:cNvPr id="0" name=""/>
        <dsp:cNvSpPr/>
      </dsp:nvSpPr>
      <dsp:spPr>
        <a:xfrm>
          <a:off x="0" y="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63696C-14F8-4D63-A611-094C651431A8}">
      <dsp:nvSpPr>
        <dsp:cNvPr id="0" name=""/>
        <dsp:cNvSpPr/>
      </dsp:nvSpPr>
      <dsp:spPr>
        <a:xfrm>
          <a:off x="0" y="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• Dott.ssa Maria Pia Giovannini</a:t>
          </a:r>
        </a:p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 dirty="0"/>
            <a:t>     Presidente CDTI</a:t>
          </a:r>
        </a:p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 dirty="0"/>
            <a:t>     </a:t>
          </a:r>
          <a:r>
            <a:rPr lang="en-US" sz="2000" i="1" kern="1200" dirty="0" err="1"/>
            <a:t>Strategia</a:t>
          </a:r>
          <a:r>
            <a:rPr lang="en-US" sz="2000" i="1" kern="1200" dirty="0"/>
            <a:t> </a:t>
          </a:r>
          <a:r>
            <a:rPr lang="en-US" sz="2000" i="1" kern="1200" dirty="0" err="1"/>
            <a:t>Italiana</a:t>
          </a:r>
          <a:r>
            <a:rPr lang="en-US" sz="2000" i="1" kern="1200" dirty="0"/>
            <a:t> per </a:t>
          </a:r>
          <a:r>
            <a:rPr lang="en-US" sz="2000" i="1" kern="1200" dirty="0" err="1"/>
            <a:t>l’AI</a:t>
          </a:r>
          <a:r>
            <a:rPr lang="en-US" sz="2000" i="1" kern="1200" dirty="0"/>
            <a:t> </a:t>
          </a:r>
          <a:r>
            <a:rPr lang="en-US" sz="2000" i="1" kern="1200" dirty="0" err="1"/>
            <a:t>nella</a:t>
          </a:r>
          <a:r>
            <a:rPr lang="en-US" sz="2000" i="1" kern="1200" dirty="0"/>
            <a:t> PA</a:t>
          </a:r>
        </a:p>
      </dsp:txBody>
      <dsp:txXfrm>
        <a:off x="0" y="0"/>
        <a:ext cx="5000124" cy="1363480"/>
      </dsp:txXfrm>
    </dsp:sp>
    <dsp:sp modelId="{D2DFD016-6315-492B-8B5C-F4EF798EAE37}">
      <dsp:nvSpPr>
        <dsp:cNvPr id="0" name=""/>
        <dsp:cNvSpPr/>
      </dsp:nvSpPr>
      <dsp:spPr>
        <a:xfrm>
          <a:off x="0" y="136348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C7532B-4C93-4778-A49E-64C42B75219D}">
      <dsp:nvSpPr>
        <dsp:cNvPr id="0" name=""/>
        <dsp:cNvSpPr/>
      </dsp:nvSpPr>
      <dsp:spPr>
        <a:xfrm>
          <a:off x="0" y="136348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• Prof. Marco </a:t>
          </a:r>
          <a:r>
            <a:rPr lang="en-US" sz="2700" kern="1200" dirty="0" err="1"/>
            <a:t>Isopi</a:t>
          </a:r>
          <a:endParaRPr lang="en-US" sz="2700" kern="1200" dirty="0"/>
        </a:p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    La Sapienza</a:t>
          </a:r>
        </a:p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    AI </a:t>
          </a:r>
          <a:r>
            <a:rPr lang="en-US" sz="2000" i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Predittiva</a:t>
          </a:r>
          <a:endParaRPr lang="en-US" sz="2000" i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sp:txBody>
      <dsp:txXfrm>
        <a:off x="0" y="1363480"/>
        <a:ext cx="5000124" cy="1363480"/>
      </dsp:txXfrm>
    </dsp:sp>
    <dsp:sp modelId="{2027ADFB-3984-4780-87DD-3105817EDF1F}">
      <dsp:nvSpPr>
        <dsp:cNvPr id="0" name=""/>
        <dsp:cNvSpPr/>
      </dsp:nvSpPr>
      <dsp:spPr>
        <a:xfrm>
          <a:off x="0" y="272696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99D596-7340-4C25-88AE-D24191332BA4}">
      <dsp:nvSpPr>
        <dsp:cNvPr id="0" name=""/>
        <dsp:cNvSpPr/>
      </dsp:nvSpPr>
      <dsp:spPr>
        <a:xfrm>
          <a:off x="0" y="272696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• </a:t>
          </a:r>
          <a:r>
            <a:rPr lang="en-US" sz="2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Dott. Paolino Madotto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i="1" kern="1200" dirty="0"/>
            <a:t>    </a:t>
          </a:r>
          <a:r>
            <a:rPr lang="en-US" sz="2200" i="1" kern="1200" dirty="0" err="1"/>
            <a:t>Intelligentia</a:t>
          </a:r>
          <a:r>
            <a:rPr lang="en-US" sz="2200" i="1" kern="1200" dirty="0"/>
            <a:t>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i="1" kern="1200" dirty="0"/>
            <a:t>    AI </a:t>
          </a:r>
          <a:r>
            <a:rPr lang="en-US" sz="2200" i="1" kern="1200" dirty="0" err="1"/>
            <a:t>Generativa</a:t>
          </a:r>
          <a:endParaRPr lang="en-US" sz="2200" i="1" kern="1200" dirty="0"/>
        </a:p>
      </dsp:txBody>
      <dsp:txXfrm>
        <a:off x="0" y="2726960"/>
        <a:ext cx="5000124" cy="1363480"/>
      </dsp:txXfrm>
    </dsp:sp>
    <dsp:sp modelId="{15CAE962-60B4-40BB-8D9C-8B520611C976}">
      <dsp:nvSpPr>
        <dsp:cNvPr id="0" name=""/>
        <dsp:cNvSpPr/>
      </dsp:nvSpPr>
      <dsp:spPr>
        <a:xfrm>
          <a:off x="0" y="409044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F702DF0-7091-42CD-B102-6B4B61592842}">
      <dsp:nvSpPr>
        <dsp:cNvPr id="0" name=""/>
        <dsp:cNvSpPr/>
      </dsp:nvSpPr>
      <dsp:spPr>
        <a:xfrm>
          <a:off x="0" y="409044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 dirty="0"/>
        </a:p>
      </dsp:txBody>
      <dsp:txXfrm>
        <a:off x="0" y="4090440"/>
        <a:ext cx="5000124" cy="136348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406DE1-19F6-4A45-8852-EF0F27D2A378}">
      <dsp:nvSpPr>
        <dsp:cNvPr id="0" name=""/>
        <dsp:cNvSpPr/>
      </dsp:nvSpPr>
      <dsp:spPr>
        <a:xfrm>
          <a:off x="0" y="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63696C-14F8-4D63-A611-094C651431A8}">
      <dsp:nvSpPr>
        <dsp:cNvPr id="0" name=""/>
        <dsp:cNvSpPr/>
      </dsp:nvSpPr>
      <dsp:spPr>
        <a:xfrm>
          <a:off x="0" y="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• Question &amp; Answer</a:t>
          </a:r>
          <a:endParaRPr lang="en-US" sz="2000" i="1" kern="1200" dirty="0"/>
        </a:p>
      </dsp:txBody>
      <dsp:txXfrm>
        <a:off x="0" y="0"/>
        <a:ext cx="5000124" cy="1363480"/>
      </dsp:txXfrm>
    </dsp:sp>
    <dsp:sp modelId="{D2DFD016-6315-492B-8B5C-F4EF798EAE37}">
      <dsp:nvSpPr>
        <dsp:cNvPr id="0" name=""/>
        <dsp:cNvSpPr/>
      </dsp:nvSpPr>
      <dsp:spPr>
        <a:xfrm>
          <a:off x="0" y="136348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C7532B-4C93-4778-A49E-64C42B75219D}">
      <dsp:nvSpPr>
        <dsp:cNvPr id="0" name=""/>
        <dsp:cNvSpPr/>
      </dsp:nvSpPr>
      <dsp:spPr>
        <a:xfrm>
          <a:off x="0" y="136348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• </a:t>
          </a:r>
          <a:r>
            <a:rPr lang="en-US" sz="2700" kern="1200" dirty="0" err="1"/>
            <a:t>Partecipate</a:t>
          </a:r>
          <a:endParaRPr lang="en-US" sz="2000" i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sp:txBody>
      <dsp:txXfrm>
        <a:off x="0" y="1363480"/>
        <a:ext cx="5000124" cy="1363480"/>
      </dsp:txXfrm>
    </dsp:sp>
    <dsp:sp modelId="{2027ADFB-3984-4780-87DD-3105817EDF1F}">
      <dsp:nvSpPr>
        <dsp:cNvPr id="0" name=""/>
        <dsp:cNvSpPr/>
      </dsp:nvSpPr>
      <dsp:spPr>
        <a:xfrm>
          <a:off x="0" y="272696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99D596-7340-4C25-88AE-D24191332BA4}">
      <dsp:nvSpPr>
        <dsp:cNvPr id="0" name=""/>
        <dsp:cNvSpPr/>
      </dsp:nvSpPr>
      <dsp:spPr>
        <a:xfrm>
          <a:off x="0" y="272696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• </a:t>
          </a:r>
          <a:r>
            <a:rPr lang="en-US" sz="27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Missione</a:t>
          </a:r>
          <a:r>
            <a:rPr lang="en-US" sz="27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 </a:t>
          </a:r>
          <a:r>
            <a:rPr lang="en-US" sz="27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collettiva</a:t>
          </a:r>
          <a:endParaRPr lang="en-US" sz="2200" i="1" kern="1200" dirty="0"/>
        </a:p>
      </dsp:txBody>
      <dsp:txXfrm>
        <a:off x="0" y="2726960"/>
        <a:ext cx="5000124" cy="1363480"/>
      </dsp:txXfrm>
    </dsp:sp>
    <dsp:sp modelId="{15CAE962-60B4-40BB-8D9C-8B520611C976}">
      <dsp:nvSpPr>
        <dsp:cNvPr id="0" name=""/>
        <dsp:cNvSpPr/>
      </dsp:nvSpPr>
      <dsp:spPr>
        <a:xfrm>
          <a:off x="0" y="409044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F702DF0-7091-42CD-B102-6B4B61592842}">
      <dsp:nvSpPr>
        <dsp:cNvPr id="0" name=""/>
        <dsp:cNvSpPr/>
      </dsp:nvSpPr>
      <dsp:spPr>
        <a:xfrm>
          <a:off x="0" y="409044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 dirty="0"/>
        </a:p>
      </dsp:txBody>
      <dsp:txXfrm>
        <a:off x="0" y="4090440"/>
        <a:ext cx="5000124" cy="1363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776250FF-0364-CDF5-70AE-57B2F568F6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2846AE6-4F64-2DA5-4DB8-B7D7FF74650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06CCD-6354-4080-9DDA-A1767E6D19B5}" type="datetimeFigureOut">
              <a:rPr lang="it-IT" smtClean="0"/>
              <a:t>10/06/2025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DF48D86-E848-BDFA-3B79-B76E2AEF943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836F7A2-1F90-C8AB-C5B7-6BD3E0595D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EECF4-D60F-46F9-A3B1-6BF6F4FD4A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25939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4C4986-B8A1-4EB2-B97F-DCDA0FB998FB}" type="datetimeFigureOut">
              <a:rPr lang="it-IT" smtClean="0"/>
              <a:t>10/06/2025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F05C6-0138-497B-B7D8-DEC9695D8E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07841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F05C6-0138-497B-B7D8-DEC9695D8E59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5412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5C61-6DE7-497C-8A0C-4EC3FE1BBCAB}" type="datetime1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80D20-34B0-4DFF-AD04-F020625A3CF6}" type="datetime1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D66BF-693A-4C1B-8D36-8F453FAAC0C7}" type="datetime1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00DDB-D4F9-4F21-94A8-E1946D649A5C}" type="datetime1">
              <a:rPr lang="en-US" smtClean="0"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FD940-E4C7-4360-BC70-3585E1931B46}" type="datetime1">
              <a:rPr lang="en-US" smtClean="0"/>
              <a:t>6/10/2025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F1CFC-3BCB-428F-88A4-8563B58CCD80}" type="datetime1">
              <a:rPr lang="en-US" smtClean="0"/>
              <a:t>6/10/2025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C13F3-A106-4A5E-91E1-189510A6B056}" type="datetime1">
              <a:rPr lang="en-US" smtClean="0"/>
              <a:t>6/10/2025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89673-CDE8-4FFE-91FF-1D44E84E9BA9}" type="datetime1">
              <a:rPr lang="en-US" smtClean="0"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18EE5-8D96-4AE2-8E4B-E7AD1FAA4069}" type="datetime1">
              <a:rPr lang="en-US" smtClean="0"/>
              <a:t>6/10/2025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F6776-1887-4A27-A0E1-2E11E546D341}" type="datetime1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29D2-42C9-41AE-9F84-5D171F7D1747}" type="datetime1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D2E2C-D48B-43BB-9694-CBD5F89CD88D}" type="datetime1">
              <a:rPr lang="en-US" smtClean="0"/>
              <a:t>6/10/2025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90722" y="640080"/>
            <a:ext cx="5170932" cy="3566160"/>
          </a:xfrm>
        </p:spPr>
        <p:txBody>
          <a:bodyPr anchor="b">
            <a:normAutofit/>
          </a:bodyPr>
          <a:lstStyle/>
          <a:p>
            <a:pPr algn="l"/>
            <a:r>
              <a:rPr lang="it-IT" sz="5700"/>
              <a:t>AI nella Transizione Digitale della PA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90722" y="4636008"/>
            <a:ext cx="5170932" cy="1581912"/>
          </a:xfrm>
        </p:spPr>
        <p:txBody>
          <a:bodyPr>
            <a:normAutofit fontScale="85000" lnSpcReduction="20000"/>
          </a:bodyPr>
          <a:lstStyle/>
          <a:p>
            <a:pPr algn="l">
              <a:lnSpc>
                <a:spcPct val="90000"/>
              </a:lnSpc>
            </a:pPr>
            <a:r>
              <a:rPr lang="it-IT"/>
              <a:t>Evento </a:t>
            </a:r>
            <a:r>
              <a:rPr lang="it-IT" dirty="0"/>
              <a:t>- 11 giugno 2025</a:t>
            </a:r>
          </a:p>
          <a:p>
            <a:pPr algn="l">
              <a:lnSpc>
                <a:spcPct val="90000"/>
              </a:lnSpc>
            </a:pPr>
            <a:endParaRPr lang="it-IT" dirty="0"/>
          </a:p>
          <a:p>
            <a:pPr algn="l">
              <a:lnSpc>
                <a:spcPct val="90000"/>
              </a:lnSpc>
            </a:pPr>
            <a:r>
              <a:rPr lang="it-IT" dirty="0"/>
              <a:t>Ing. Ciro Fanigliulo</a:t>
            </a:r>
          </a:p>
          <a:p>
            <a:pPr algn="l">
              <a:lnSpc>
                <a:spcPct val="90000"/>
              </a:lnSpc>
            </a:pPr>
            <a:r>
              <a:rPr lang="it-IT" sz="1900" i="1" dirty="0"/>
              <a:t>Presidente Commissione - “Transizione Digitale per le PA” </a:t>
            </a:r>
          </a:p>
          <a:p>
            <a:pPr algn="l">
              <a:lnSpc>
                <a:spcPct val="90000"/>
              </a:lnSpc>
            </a:pPr>
            <a:r>
              <a:rPr lang="it-IT" sz="1900" i="1" dirty="0"/>
              <a:t>Ordine Ingegneri della Provincia di Roma</a:t>
            </a:r>
          </a:p>
          <a:p>
            <a:pPr algn="l">
              <a:lnSpc>
                <a:spcPct val="90000"/>
              </a:lnSpc>
            </a:pPr>
            <a:endParaRPr lang="it-IT" sz="1900" i="1" dirty="0"/>
          </a:p>
          <a:p>
            <a:pPr algn="l">
              <a:lnSpc>
                <a:spcPct val="90000"/>
              </a:lnSpc>
            </a:pPr>
            <a:endParaRPr lang="it-IT" sz="1900" i="1" dirty="0"/>
          </a:p>
          <a:p>
            <a:pPr algn="l">
              <a:lnSpc>
                <a:spcPct val="90000"/>
              </a:lnSpc>
            </a:pPr>
            <a:endParaRPr lang="it-IT" sz="1900" i="1" dirty="0"/>
          </a:p>
        </p:txBody>
      </p:sp>
      <p:pic>
        <p:nvPicPr>
          <p:cNvPr id="22" name="Picture 21" descr="Opera d’arte 3D di una persona">
            <a:extLst>
              <a:ext uri="{FF2B5EF4-FFF2-40B4-BE49-F238E27FC236}">
                <a16:creationId xmlns:a16="http://schemas.microsoft.com/office/drawing/2014/main" id="{807BA35A-E52C-DA4F-1867-0BA6B1D357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963" r="40748"/>
          <a:stretch>
            <a:fillRect/>
          </a:stretch>
        </p:blipFill>
        <p:spPr>
          <a:xfrm>
            <a:off x="366959" y="10"/>
            <a:ext cx="3037334" cy="6857990"/>
          </a:xfrm>
          <a:custGeom>
            <a:avLst/>
            <a:gdLst/>
            <a:ahLst/>
            <a:cxnLst/>
            <a:rect l="l" t="t" r="r" b="b"/>
            <a:pathLst>
              <a:path w="4049806" h="6858000">
                <a:moveTo>
                  <a:pt x="0" y="0"/>
                </a:moveTo>
                <a:lnTo>
                  <a:pt x="4018525" y="0"/>
                </a:lnTo>
                <a:lnTo>
                  <a:pt x="4019816" y="10931"/>
                </a:lnTo>
                <a:cubicBezTo>
                  <a:pt x="4034945" y="94836"/>
                  <a:pt x="4032275" y="179884"/>
                  <a:pt x="4036343" y="264297"/>
                </a:cubicBezTo>
                <a:cubicBezTo>
                  <a:pt x="4041301" y="367652"/>
                  <a:pt x="4035072" y="471135"/>
                  <a:pt x="4032911" y="574617"/>
                </a:cubicBezTo>
                <a:cubicBezTo>
                  <a:pt x="4031004" y="662717"/>
                  <a:pt x="4022232" y="750690"/>
                  <a:pt x="4025029" y="838916"/>
                </a:cubicBezTo>
                <a:cubicBezTo>
                  <a:pt x="4025029" y="841968"/>
                  <a:pt x="4025029" y="845019"/>
                  <a:pt x="4025029" y="848070"/>
                </a:cubicBezTo>
                <a:cubicBezTo>
                  <a:pt x="4017020" y="945068"/>
                  <a:pt x="4017020" y="1042576"/>
                  <a:pt x="4025029" y="1139574"/>
                </a:cubicBezTo>
                <a:cubicBezTo>
                  <a:pt x="4027609" y="1179950"/>
                  <a:pt x="4026885" y="1220466"/>
                  <a:pt x="4022868" y="1260728"/>
                </a:cubicBezTo>
                <a:cubicBezTo>
                  <a:pt x="4019054" y="1311960"/>
                  <a:pt x="4006849" y="1364083"/>
                  <a:pt x="4015621" y="1414934"/>
                </a:cubicBezTo>
                <a:cubicBezTo>
                  <a:pt x="4021367" y="1456784"/>
                  <a:pt x="4024558" y="1498940"/>
                  <a:pt x="4025156" y="1541172"/>
                </a:cubicBezTo>
                <a:cubicBezTo>
                  <a:pt x="4029478" y="1635755"/>
                  <a:pt x="4025283" y="1730847"/>
                  <a:pt x="4023757" y="1825685"/>
                </a:cubicBezTo>
                <a:cubicBezTo>
                  <a:pt x="4021850" y="1936286"/>
                  <a:pt x="4024647" y="2046634"/>
                  <a:pt x="4015748" y="2157235"/>
                </a:cubicBezTo>
                <a:cubicBezTo>
                  <a:pt x="4010790" y="2246581"/>
                  <a:pt x="4010790" y="2336130"/>
                  <a:pt x="4015748" y="2425476"/>
                </a:cubicBezTo>
                <a:cubicBezTo>
                  <a:pt x="4018164" y="2507473"/>
                  <a:pt x="4030495" y="2588454"/>
                  <a:pt x="4028461" y="2671214"/>
                </a:cubicBezTo>
                <a:cubicBezTo>
                  <a:pt x="4026046" y="2767832"/>
                  <a:pt x="4014604" y="2863940"/>
                  <a:pt x="4018164" y="2960685"/>
                </a:cubicBezTo>
                <a:cubicBezTo>
                  <a:pt x="4019816" y="3006832"/>
                  <a:pt x="4019944" y="3052980"/>
                  <a:pt x="4020961" y="3099127"/>
                </a:cubicBezTo>
                <a:cubicBezTo>
                  <a:pt x="4021978" y="3154682"/>
                  <a:pt x="4032021" y="3210110"/>
                  <a:pt x="4026427" y="3265665"/>
                </a:cubicBezTo>
                <a:cubicBezTo>
                  <a:pt x="4017147" y="3358087"/>
                  <a:pt x="3993120" y="3448857"/>
                  <a:pt x="4008121" y="3543567"/>
                </a:cubicBezTo>
                <a:cubicBezTo>
                  <a:pt x="4016384" y="3595690"/>
                  <a:pt x="4025791" y="3647940"/>
                  <a:pt x="4030495" y="3700571"/>
                </a:cubicBezTo>
                <a:cubicBezTo>
                  <a:pt x="4034690" y="3747608"/>
                  <a:pt x="4045369" y="3795408"/>
                  <a:pt x="4037233" y="3842191"/>
                </a:cubicBezTo>
                <a:cubicBezTo>
                  <a:pt x="4030368" y="3882237"/>
                  <a:pt x="4034055" y="3922282"/>
                  <a:pt x="4028715" y="3962327"/>
                </a:cubicBezTo>
                <a:cubicBezTo>
                  <a:pt x="4021723" y="4014831"/>
                  <a:pt x="4017910" y="4068352"/>
                  <a:pt x="4012697" y="4121111"/>
                </a:cubicBezTo>
                <a:cubicBezTo>
                  <a:pt x="4007866" y="4169038"/>
                  <a:pt x="4004307" y="4216838"/>
                  <a:pt x="4017020" y="4261841"/>
                </a:cubicBezTo>
                <a:cubicBezTo>
                  <a:pt x="4048039" y="4375112"/>
                  <a:pt x="4031004" y="4487748"/>
                  <a:pt x="4019308" y="4600257"/>
                </a:cubicBezTo>
                <a:cubicBezTo>
                  <a:pt x="4013587" y="4655049"/>
                  <a:pt x="4005197" y="4712765"/>
                  <a:pt x="4017910" y="4762853"/>
                </a:cubicBezTo>
                <a:cubicBezTo>
                  <a:pt x="4041428" y="4851716"/>
                  <a:pt x="4022995" y="4936764"/>
                  <a:pt x="4012824" y="5021432"/>
                </a:cubicBezTo>
                <a:cubicBezTo>
                  <a:pt x="4002654" y="5106099"/>
                  <a:pt x="4000239" y="5189495"/>
                  <a:pt x="4018037" y="5272637"/>
                </a:cubicBezTo>
                <a:cubicBezTo>
                  <a:pt x="4030495" y="5331116"/>
                  <a:pt x="4030495" y="5390612"/>
                  <a:pt x="4032021" y="5449600"/>
                </a:cubicBezTo>
                <a:cubicBezTo>
                  <a:pt x="4032911" y="5486339"/>
                  <a:pt x="4019308" y="5523842"/>
                  <a:pt x="4010282" y="5560582"/>
                </a:cubicBezTo>
                <a:cubicBezTo>
                  <a:pt x="3994009" y="5626943"/>
                  <a:pt x="3988162" y="5694321"/>
                  <a:pt x="4010282" y="5759029"/>
                </a:cubicBezTo>
                <a:cubicBezTo>
                  <a:pt x="4040793" y="5848655"/>
                  <a:pt x="4058336" y="5938407"/>
                  <a:pt x="4045623" y="6033117"/>
                </a:cubicBezTo>
                <a:cubicBezTo>
                  <a:pt x="4038377" y="6091724"/>
                  <a:pt x="4036597" y="6151347"/>
                  <a:pt x="4025664" y="6209190"/>
                </a:cubicBezTo>
                <a:cubicBezTo>
                  <a:pt x="4007358" y="6304790"/>
                  <a:pt x="4013841" y="6399882"/>
                  <a:pt x="4028461" y="6494211"/>
                </a:cubicBezTo>
                <a:cubicBezTo>
                  <a:pt x="4038542" y="6573081"/>
                  <a:pt x="4039610" y="6652829"/>
                  <a:pt x="4031639" y="6731941"/>
                </a:cubicBezTo>
                <a:lnTo>
                  <a:pt x="40229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8" name="sketchy line">
            <a:extLst>
              <a:ext uri="{FF2B5EF4-FFF2-40B4-BE49-F238E27FC236}">
                <a16:creationId xmlns:a16="http://schemas.microsoft.com/office/drawing/2014/main" id="{82580482-BA80-420A-8A05-C58E97F2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4409267"/>
            <a:ext cx="3182112" cy="18288"/>
          </a:xfrm>
          <a:custGeom>
            <a:avLst/>
            <a:gdLst>
              <a:gd name="connsiteX0" fmla="*/ 0 w 3182112"/>
              <a:gd name="connsiteY0" fmla="*/ 0 h 18288"/>
              <a:gd name="connsiteX1" fmla="*/ 636422 w 3182112"/>
              <a:gd name="connsiteY1" fmla="*/ 0 h 18288"/>
              <a:gd name="connsiteX2" fmla="*/ 1241024 w 3182112"/>
              <a:gd name="connsiteY2" fmla="*/ 0 h 18288"/>
              <a:gd name="connsiteX3" fmla="*/ 1845625 w 3182112"/>
              <a:gd name="connsiteY3" fmla="*/ 0 h 18288"/>
              <a:gd name="connsiteX4" fmla="*/ 2545690 w 3182112"/>
              <a:gd name="connsiteY4" fmla="*/ 0 h 18288"/>
              <a:gd name="connsiteX5" fmla="*/ 3182112 w 3182112"/>
              <a:gd name="connsiteY5" fmla="*/ 0 h 18288"/>
              <a:gd name="connsiteX6" fmla="*/ 3182112 w 3182112"/>
              <a:gd name="connsiteY6" fmla="*/ 18288 h 18288"/>
              <a:gd name="connsiteX7" fmla="*/ 2545690 w 3182112"/>
              <a:gd name="connsiteY7" fmla="*/ 18288 h 18288"/>
              <a:gd name="connsiteX8" fmla="*/ 2004731 w 3182112"/>
              <a:gd name="connsiteY8" fmla="*/ 18288 h 18288"/>
              <a:gd name="connsiteX9" fmla="*/ 1400129 w 3182112"/>
              <a:gd name="connsiteY9" fmla="*/ 18288 h 18288"/>
              <a:gd name="connsiteX10" fmla="*/ 795528 w 3182112"/>
              <a:gd name="connsiteY10" fmla="*/ 18288 h 18288"/>
              <a:gd name="connsiteX11" fmla="*/ 0 w 3182112"/>
              <a:gd name="connsiteY11" fmla="*/ 18288 h 18288"/>
              <a:gd name="connsiteX12" fmla="*/ 0 w 318211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112" h="18288" fill="none" extrusionOk="0">
                <a:moveTo>
                  <a:pt x="0" y="0"/>
                </a:moveTo>
                <a:cubicBezTo>
                  <a:pt x="149227" y="9811"/>
                  <a:pt x="361579" y="-25608"/>
                  <a:pt x="636422" y="0"/>
                </a:cubicBezTo>
                <a:cubicBezTo>
                  <a:pt x="911265" y="25608"/>
                  <a:pt x="969922" y="-15588"/>
                  <a:pt x="1241024" y="0"/>
                </a:cubicBezTo>
                <a:cubicBezTo>
                  <a:pt x="1512126" y="15588"/>
                  <a:pt x="1611937" y="-6343"/>
                  <a:pt x="1845625" y="0"/>
                </a:cubicBezTo>
                <a:cubicBezTo>
                  <a:pt x="2079313" y="6343"/>
                  <a:pt x="2390997" y="18445"/>
                  <a:pt x="2545690" y="0"/>
                </a:cubicBezTo>
                <a:cubicBezTo>
                  <a:pt x="2700383" y="-18445"/>
                  <a:pt x="2898553" y="-25854"/>
                  <a:pt x="3182112" y="0"/>
                </a:cubicBezTo>
                <a:cubicBezTo>
                  <a:pt x="3181678" y="7551"/>
                  <a:pt x="3181645" y="9822"/>
                  <a:pt x="3182112" y="18288"/>
                </a:cubicBezTo>
                <a:cubicBezTo>
                  <a:pt x="2882016" y="32512"/>
                  <a:pt x="2839678" y="15853"/>
                  <a:pt x="2545690" y="18288"/>
                </a:cubicBezTo>
                <a:cubicBezTo>
                  <a:pt x="2251702" y="20723"/>
                  <a:pt x="2152589" y="14997"/>
                  <a:pt x="2004731" y="18288"/>
                </a:cubicBezTo>
                <a:cubicBezTo>
                  <a:pt x="1856873" y="21579"/>
                  <a:pt x="1653555" y="5080"/>
                  <a:pt x="1400129" y="18288"/>
                </a:cubicBezTo>
                <a:cubicBezTo>
                  <a:pt x="1146703" y="31496"/>
                  <a:pt x="1067656" y="18189"/>
                  <a:pt x="795528" y="18288"/>
                </a:cubicBezTo>
                <a:cubicBezTo>
                  <a:pt x="523400" y="18387"/>
                  <a:pt x="318441" y="1018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182112" h="18288" stroke="0" extrusionOk="0">
                <a:moveTo>
                  <a:pt x="0" y="0"/>
                </a:moveTo>
                <a:cubicBezTo>
                  <a:pt x="215562" y="1260"/>
                  <a:pt x="336090" y="6473"/>
                  <a:pt x="572780" y="0"/>
                </a:cubicBezTo>
                <a:cubicBezTo>
                  <a:pt x="809470" y="-6473"/>
                  <a:pt x="1080729" y="-23038"/>
                  <a:pt x="1272845" y="0"/>
                </a:cubicBezTo>
                <a:cubicBezTo>
                  <a:pt x="1464961" y="23038"/>
                  <a:pt x="1699922" y="1589"/>
                  <a:pt x="1813804" y="0"/>
                </a:cubicBezTo>
                <a:cubicBezTo>
                  <a:pt x="1927686" y="-1589"/>
                  <a:pt x="2116547" y="7184"/>
                  <a:pt x="2354763" y="0"/>
                </a:cubicBezTo>
                <a:cubicBezTo>
                  <a:pt x="2592979" y="-7184"/>
                  <a:pt x="2863919" y="3952"/>
                  <a:pt x="3182112" y="0"/>
                </a:cubicBezTo>
                <a:cubicBezTo>
                  <a:pt x="3182030" y="4406"/>
                  <a:pt x="3182023" y="9982"/>
                  <a:pt x="3182112" y="18288"/>
                </a:cubicBezTo>
                <a:cubicBezTo>
                  <a:pt x="2938288" y="16038"/>
                  <a:pt x="2724925" y="29080"/>
                  <a:pt x="2577511" y="18288"/>
                </a:cubicBezTo>
                <a:cubicBezTo>
                  <a:pt x="2430097" y="7496"/>
                  <a:pt x="2119926" y="47706"/>
                  <a:pt x="1972909" y="18288"/>
                </a:cubicBezTo>
                <a:cubicBezTo>
                  <a:pt x="1825892" y="-11130"/>
                  <a:pt x="1597470" y="43818"/>
                  <a:pt x="1368308" y="18288"/>
                </a:cubicBezTo>
                <a:cubicBezTo>
                  <a:pt x="1139146" y="-7242"/>
                  <a:pt x="981628" y="18679"/>
                  <a:pt x="668244" y="18288"/>
                </a:cubicBezTo>
                <a:cubicBezTo>
                  <a:pt x="354860" y="17897"/>
                  <a:pt x="259749" y="211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7B986C4-8672-A0BE-011E-80DD7A27F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"/>
            <a:ext cx="733918" cy="6858000"/>
          </a:xfrm>
          <a:prstGeom prst="rect">
            <a:avLst/>
          </a:prstGeom>
        </p:spPr>
      </p:pic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76000C04-BEFC-A723-C40E-E305B4545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572742-C6FA-7B3E-A218-81C46A1A0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287051AC-288D-6E12-EC48-8FEFA5CBF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04A4341-1C5C-A378-1853-B938D00E1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1C9E96D-6D65-0D5B-8769-B4D73D32F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24D331F-F330-E435-DE0B-05DF97B959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A7FA383-9D58-1CCA-4B2B-1946381629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7FAAEE8-547D-E389-0722-44F12926F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EEEA48-98E0-350C-9CB0-45FF23734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it-IT" sz="3000" dirty="0">
                <a:solidFill>
                  <a:srgbClr val="FFFFFF"/>
                </a:solidFill>
              </a:rPr>
              <a:t>Saluti e Agenda</a:t>
            </a: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9C22C15B-62FF-FC81-D698-DDC6005DA3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7828045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Immagine 3">
            <a:extLst>
              <a:ext uri="{FF2B5EF4-FFF2-40B4-BE49-F238E27FC236}">
                <a16:creationId xmlns:a16="http://schemas.microsoft.com/office/drawing/2014/main" id="{9BF83F95-1950-C9C4-42C4-2C131C405B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7" y="-10146"/>
            <a:ext cx="733918" cy="6858000"/>
          </a:xfrm>
          <a:prstGeom prst="rect">
            <a:avLst/>
          </a:prstGeom>
        </p:spPr>
      </p:pic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77754ADD-2C41-F2CA-17B4-60B0196DC650}"/>
              </a:ext>
            </a:extLst>
          </p:cNvPr>
          <p:cNvCxnSpPr/>
          <p:nvPr/>
        </p:nvCxnSpPr>
        <p:spPr>
          <a:xfrm>
            <a:off x="3028368" y="6327843"/>
            <a:ext cx="611562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2886C663-8F63-D54C-6182-522F16FD63D5}"/>
              </a:ext>
            </a:extLst>
          </p:cNvPr>
          <p:cNvCxnSpPr/>
          <p:nvPr/>
        </p:nvCxnSpPr>
        <p:spPr>
          <a:xfrm flipV="1">
            <a:off x="3028376" y="6619672"/>
            <a:ext cx="6115624" cy="437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8A48D2B-28D0-9FF7-BDAB-809FF43DBFA1}"/>
              </a:ext>
            </a:extLst>
          </p:cNvPr>
          <p:cNvSpPr txBox="1"/>
          <p:nvPr/>
        </p:nvSpPr>
        <p:spPr>
          <a:xfrm>
            <a:off x="3028368" y="6367786"/>
            <a:ext cx="52934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Ing. Ciro Fanigliulo – Presidente Commissione Transizione Digitale per la PA   - 11.06.2025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5F83EAB5-B717-ADD6-256D-B3B39F4B3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65068" y="6303186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271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 fontScale="90000"/>
          </a:bodyPr>
          <a:lstStyle/>
          <a:p>
            <a:pPr algn="r"/>
            <a:r>
              <a:rPr lang="it-IT" sz="3000" dirty="0">
                <a:solidFill>
                  <a:srgbClr val="FFFFFF"/>
                </a:solidFill>
              </a:rPr>
              <a:t>Obiettivi della Commissione «Transizione Digitale per la PA»</a:t>
            </a: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AE976172-B522-F742-455E-5E52F7D3B5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0669116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magine 3">
            <a:extLst>
              <a:ext uri="{FF2B5EF4-FFF2-40B4-BE49-F238E27FC236}">
                <a16:creationId xmlns:a16="http://schemas.microsoft.com/office/drawing/2014/main" id="{22C44BA1-1892-B6F9-DA11-BB86E2ED17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5229" y="10137"/>
            <a:ext cx="733918" cy="6858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8244FB35-331F-2B4C-1AAB-DF631272D6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8376" y="6060332"/>
            <a:ext cx="6052394" cy="570684"/>
          </a:xfrm>
          <a:prstGeom prst="rect">
            <a:avLst/>
          </a:prstGeom>
        </p:spPr>
      </p:pic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F6B46308-9029-1DEC-CFF8-68C0EDA76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46242" y="6163111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182" y="1737258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it-IT" sz="3200" dirty="0">
                <a:solidFill>
                  <a:srgbClr val="FFFFFF"/>
                </a:solidFill>
              </a:rPr>
              <a:t>Perché l’Intelligenza Artificiale nella PA?</a:t>
            </a: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D78EEFD6-0808-4A3B-472F-6C875E58C6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7308089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magine 3">
            <a:extLst>
              <a:ext uri="{FF2B5EF4-FFF2-40B4-BE49-F238E27FC236}">
                <a16:creationId xmlns:a16="http://schemas.microsoft.com/office/drawing/2014/main" id="{B819EEB2-6B9E-5652-2277-DB758E2876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5229" y="-10146"/>
            <a:ext cx="733918" cy="6858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532D67D5-8EA2-5C26-F5B0-82E3EA9B78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8368" y="6281419"/>
            <a:ext cx="6071858" cy="499522"/>
          </a:xfrm>
          <a:prstGeom prst="rect">
            <a:avLst/>
          </a:prstGeom>
        </p:spPr>
      </p:pic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D30F60D-B420-A0AE-3961-5C39CADD9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22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it-IT" sz="3500" dirty="0">
                <a:solidFill>
                  <a:srgbClr val="FFFFFF"/>
                </a:solidFill>
              </a:rPr>
              <a:t>Il PNRR e il Ruolo degli Ingegneri Informatici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540932D-05E2-941B-8A80-A605F1788F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8118632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magine 3">
            <a:extLst>
              <a:ext uri="{FF2B5EF4-FFF2-40B4-BE49-F238E27FC236}">
                <a16:creationId xmlns:a16="http://schemas.microsoft.com/office/drawing/2014/main" id="{5B121A0C-E748-63D0-2078-BC9428BDBF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10146"/>
            <a:ext cx="733918" cy="6858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56650C01-1B42-D76B-E1D2-E40269871E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8364" y="6287350"/>
            <a:ext cx="6115632" cy="503123"/>
          </a:xfrm>
          <a:prstGeom prst="rect">
            <a:avLst/>
          </a:prstGeom>
        </p:spPr>
      </p:pic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3FE7D25E-6337-37C6-3913-1A2F6FDA4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684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it-IT" sz="3500" dirty="0">
                <a:solidFill>
                  <a:srgbClr val="FFFFFF"/>
                </a:solidFill>
              </a:rPr>
              <a:t>Prospettive Future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356F1D4-338F-BD95-44A9-01974401A8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2308853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magine 3">
            <a:extLst>
              <a:ext uri="{FF2B5EF4-FFF2-40B4-BE49-F238E27FC236}">
                <a16:creationId xmlns:a16="http://schemas.microsoft.com/office/drawing/2014/main" id="{B97EEEC3-C0DE-3A58-5960-CE7EF896E9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733918" cy="6858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A9E6FB7-A213-09C6-8D57-7C8A20CF44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8368" y="6173434"/>
            <a:ext cx="6115632" cy="503123"/>
          </a:xfrm>
          <a:prstGeom prst="rect">
            <a:avLst/>
          </a:prstGeom>
        </p:spPr>
      </p:pic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0F540E97-762F-FF4B-3962-603C03EE5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94252" y="6204360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D3B6E1-6DF9-7A6C-04FB-B694B1C8E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04431C-7E73-0F85-254E-9223664080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29EA73-30C2-A9B6-E64D-B13A3D6EE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90BE57-89CE-729E-8CD2-56388D9A9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11428D-55D7-1006-EAD7-D2959954E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F04BC32-7AAC-609B-DD58-C3BD5CADF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D88DFB-E9E1-24DD-A43C-A7DDC6DD5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40548C-FB29-2242-C7DC-6AECBCA8B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it-IT" sz="3500" dirty="0">
                <a:solidFill>
                  <a:srgbClr val="FFFFFF"/>
                </a:solidFill>
              </a:rPr>
              <a:t>Relatori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D8E2119-7D88-7402-28D2-0F014008AF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7190032"/>
              </p:ext>
            </p:extLst>
          </p:nvPr>
        </p:nvGraphicFramePr>
        <p:xfrm>
          <a:off x="3615564" y="1518925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magine 3">
            <a:extLst>
              <a:ext uri="{FF2B5EF4-FFF2-40B4-BE49-F238E27FC236}">
                <a16:creationId xmlns:a16="http://schemas.microsoft.com/office/drawing/2014/main" id="{E67F2E66-2068-6919-8924-6A2BC9F77C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7" y="-10146"/>
            <a:ext cx="733918" cy="6858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2508DD42-193E-A5D5-B95A-167A0F0CC3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8367" y="6280385"/>
            <a:ext cx="6076721" cy="499922"/>
          </a:xfrm>
          <a:prstGeom prst="rect">
            <a:avLst/>
          </a:prstGeom>
        </p:spPr>
      </p:pic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38CA1CCE-1A48-A56E-DDB2-95CDA24AA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49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1B523E-EA5D-EAC3-EC75-1A34C447C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76C4D7-15A6-AB6C-59E9-9EA479C6F9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AD2D0F-8A72-6E89-1ACE-58AF46A8E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810E75-E7E8-52F0-ACB8-6C2463D2D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A29D13A-EE8A-B998-EBB4-FA7F0BE0B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8AD425C-FD89-1D8A-E3B0-9D6069822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7851AEB-2D95-C6D5-87D0-D5DB79E44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C8A96D-E3B5-D58F-ED51-872A0F886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275" y="1727530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it-IT" sz="3500" dirty="0">
                <a:solidFill>
                  <a:srgbClr val="FFFFFF"/>
                </a:solidFill>
              </a:rPr>
              <a:t>Conclusioni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77E7019-BFBB-251B-DA20-39BFEC164A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0164145"/>
              </p:ext>
            </p:extLst>
          </p:nvPr>
        </p:nvGraphicFramePr>
        <p:xfrm>
          <a:off x="3615564" y="1518925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magine 3">
            <a:extLst>
              <a:ext uri="{FF2B5EF4-FFF2-40B4-BE49-F238E27FC236}">
                <a16:creationId xmlns:a16="http://schemas.microsoft.com/office/drawing/2014/main" id="{99BB071A-EDB0-3811-FC04-6B21A7378A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7" y="-10146"/>
            <a:ext cx="733918" cy="6858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D9A9F30-D9A9-A3E2-5E88-FEECC50CEE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8368" y="6304092"/>
            <a:ext cx="6047530" cy="494172"/>
          </a:xfrm>
          <a:prstGeom prst="rect">
            <a:avLst/>
          </a:prstGeom>
        </p:spPr>
      </p:pic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04B539CD-258C-E72D-DB56-32B4973D8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256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311</Words>
  <Application>Microsoft Office PowerPoint</Application>
  <PresentationFormat>Presentazione su schermo (4:3)</PresentationFormat>
  <Paragraphs>56</Paragraphs>
  <Slides>8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Aptos</vt:lpstr>
      <vt:lpstr>Arial</vt:lpstr>
      <vt:lpstr>Calibri</vt:lpstr>
      <vt:lpstr>Office Theme</vt:lpstr>
      <vt:lpstr>AI nella Transizione Digitale della PA</vt:lpstr>
      <vt:lpstr>Saluti e Agenda</vt:lpstr>
      <vt:lpstr>Obiettivi della Commissione «Transizione Digitale per la PA»</vt:lpstr>
      <vt:lpstr>Perché l’Intelligenza Artificiale nella PA?</vt:lpstr>
      <vt:lpstr>Il PNRR e il Ruolo degli Ingegneri Informatici</vt:lpstr>
      <vt:lpstr>Prospettive Future</vt:lpstr>
      <vt:lpstr>Relatori</vt:lpstr>
      <vt:lpstr>Conclusioni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Ciro Fani</dc:creator>
  <cp:keywords/>
  <dc:description>generated using python-pptx</dc:description>
  <cp:lastModifiedBy>Ciro Fani</cp:lastModifiedBy>
  <cp:revision>3</cp:revision>
  <dcterms:created xsi:type="dcterms:W3CDTF">2013-01-27T09:14:16Z</dcterms:created>
  <dcterms:modified xsi:type="dcterms:W3CDTF">2025-06-10T08:23:53Z</dcterms:modified>
  <cp:category/>
</cp:coreProperties>
</file>