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eps" ContentType="image/eps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4" r:id="rId2"/>
    <p:sldMasterId id="2147483662" r:id="rId3"/>
    <p:sldMasterId id="2147483650" r:id="rId4"/>
  </p:sldMasterIdLst>
  <p:notesMasterIdLst>
    <p:notesMasterId r:id="rId43"/>
  </p:notesMasterIdLst>
  <p:sldIdLst>
    <p:sldId id="271" r:id="rId5"/>
    <p:sldId id="310" r:id="rId6"/>
    <p:sldId id="311" r:id="rId7"/>
    <p:sldId id="309" r:id="rId8"/>
    <p:sldId id="325" r:id="rId9"/>
    <p:sldId id="314" r:id="rId10"/>
    <p:sldId id="326" r:id="rId11"/>
    <p:sldId id="315" r:id="rId12"/>
    <p:sldId id="327" r:id="rId13"/>
    <p:sldId id="316" r:id="rId14"/>
    <p:sldId id="328" r:id="rId15"/>
    <p:sldId id="317" r:id="rId16"/>
    <p:sldId id="329" r:id="rId17"/>
    <p:sldId id="318" r:id="rId18"/>
    <p:sldId id="330" r:id="rId19"/>
    <p:sldId id="319" r:id="rId20"/>
    <p:sldId id="312" r:id="rId21"/>
    <p:sldId id="320" r:id="rId22"/>
    <p:sldId id="331" r:id="rId23"/>
    <p:sldId id="321" r:id="rId24"/>
    <p:sldId id="332" r:id="rId25"/>
    <p:sldId id="322" r:id="rId26"/>
    <p:sldId id="341" r:id="rId27"/>
    <p:sldId id="323" r:id="rId28"/>
    <p:sldId id="333" r:id="rId29"/>
    <p:sldId id="340" r:id="rId30"/>
    <p:sldId id="334" r:id="rId31"/>
    <p:sldId id="338" r:id="rId32"/>
    <p:sldId id="339" r:id="rId33"/>
    <p:sldId id="324" r:id="rId34"/>
    <p:sldId id="336" r:id="rId35"/>
    <p:sldId id="335" r:id="rId36"/>
    <p:sldId id="337" r:id="rId37"/>
    <p:sldId id="344" r:id="rId38"/>
    <p:sldId id="343" r:id="rId39"/>
    <p:sldId id="313" r:id="rId40"/>
    <p:sldId id="342" r:id="rId41"/>
    <p:sldId id="261" r:id="rId4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NowDisplay-Bold"/>
        <a:ea typeface="HelveticaNowDisplay-Bold"/>
        <a:cs typeface="HelveticaNowDisplay-Bold"/>
        <a:sym typeface="HelveticaNowDisplay-Bold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NowDisplay-Bold"/>
        <a:ea typeface="HelveticaNowDisplay-Bold"/>
        <a:cs typeface="HelveticaNowDisplay-Bold"/>
        <a:sym typeface="HelveticaNowDisplay-Bold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NowDisplay-Bold"/>
        <a:ea typeface="HelveticaNowDisplay-Bold"/>
        <a:cs typeface="HelveticaNowDisplay-Bold"/>
        <a:sym typeface="HelveticaNowDisplay-Bold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NowDisplay-Bold"/>
        <a:ea typeface="HelveticaNowDisplay-Bold"/>
        <a:cs typeface="HelveticaNowDisplay-Bold"/>
        <a:sym typeface="HelveticaNowDisplay-Bold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NowDisplay-Bold"/>
        <a:ea typeface="HelveticaNowDisplay-Bold"/>
        <a:cs typeface="HelveticaNowDisplay-Bold"/>
        <a:sym typeface="HelveticaNowDisplay-Bold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NowDisplay-Bold"/>
        <a:ea typeface="HelveticaNowDisplay-Bold"/>
        <a:cs typeface="HelveticaNowDisplay-Bold"/>
        <a:sym typeface="HelveticaNowDisplay-Bold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NowDisplay-Bold"/>
        <a:ea typeface="HelveticaNowDisplay-Bold"/>
        <a:cs typeface="HelveticaNowDisplay-Bold"/>
        <a:sym typeface="HelveticaNowDisplay-Bold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NowDisplay-Bold"/>
        <a:ea typeface="HelveticaNowDisplay-Bold"/>
        <a:cs typeface="HelveticaNowDisplay-Bold"/>
        <a:sym typeface="HelveticaNowDisplay-Bold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NowDisplay-Bold"/>
        <a:ea typeface="HelveticaNowDisplay-Bold"/>
        <a:cs typeface="HelveticaNowDisplay-Bold"/>
        <a:sym typeface="HelveticaNowDisplay-Bold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6565"/>
    <a:srgbClr val="727272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NowDisplay-Regular"/>
          <a:ea typeface="HelveticaNowDisplay-Regular"/>
          <a:cs typeface="HelveticaNowDisplay-Regular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NowDisplay-Bold"/>
          <a:ea typeface="HelveticaNowDisplay-Bold"/>
          <a:cs typeface="HelveticaNowDisplay-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NowDisplay-Regular"/>
          <a:ea typeface="HelveticaNowDisplay-Regular"/>
          <a:cs typeface="HelveticaNowDisplay-Regular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NowDisplay-Bold"/>
          <a:ea typeface="HelveticaNowDisplay-Bold"/>
          <a:cs typeface="HelveticaNowDisplay-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NowDisplay-Regular"/>
          <a:ea typeface="HelveticaNowDisplay-Regular"/>
          <a:cs typeface="HelveticaNowDisplay-Regular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NowDisplay-Regular"/>
          <a:ea typeface="HelveticaNowDisplay-Regular"/>
          <a:cs typeface="HelveticaNowDisplay-Regular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NowDisplay-Hairline"/>
          <a:ea typeface="HelveticaNowDisplay-Hairline"/>
          <a:cs typeface="HelveticaNowDisplay-Hairline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NowDisplay-Regular"/>
          <a:ea typeface="HelveticaNowDisplay-Regular"/>
          <a:cs typeface="HelveticaNowDisplay-Regular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NowDisplay-Bold"/>
          <a:ea typeface="HelveticaNowDisplay-Bold"/>
          <a:cs typeface="HelveticaNowDisplay-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NowDisplay-Bold"/>
          <a:ea typeface="HelveticaNowDisplay-Bold"/>
          <a:cs typeface="HelveticaNowDisplay-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NowDisplay-Bold"/>
          <a:ea typeface="HelveticaNowDisplay-Bold"/>
          <a:cs typeface="HelveticaNowDisplay-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NowDisplay-Regular"/>
          <a:ea typeface="HelveticaNowDisplay-Regular"/>
          <a:cs typeface="HelveticaNowDisplay-Regular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NowDisplay-Bold"/>
          <a:ea typeface="HelveticaNowDisplay-Bold"/>
          <a:cs typeface="HelveticaNowDisplay-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NowDisplay-Bold"/>
          <a:ea typeface="HelveticaNowDisplay-Bold"/>
          <a:cs typeface="HelveticaNowDisplay-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NowDisplay-Bold"/>
          <a:ea typeface="HelveticaNowDisplay-Bold"/>
          <a:cs typeface="HelveticaNowDisplay-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NowDisplay-Regular"/>
          <a:ea typeface="HelveticaNowDisplay-Regular"/>
          <a:cs typeface="HelveticaNowDisplay-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NowDisplay-Bold"/>
          <a:ea typeface="HelveticaNowDisplay-Bold"/>
          <a:cs typeface="HelveticaNowDisplay-Bold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NowDisplay-Bold"/>
          <a:ea typeface="HelveticaNowDisplay-Bold"/>
          <a:cs typeface="HelveticaNowDisplay-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NowDisplay-Bold"/>
          <a:ea typeface="HelveticaNowDisplay-Bold"/>
          <a:cs typeface="HelveticaNowDisplay-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490"/>
    <p:restoredTop sz="94563"/>
  </p:normalViewPr>
  <p:slideViewPr>
    <p:cSldViewPr snapToGrid="0">
      <p:cViewPr varScale="1">
        <p:scale>
          <a:sx n="41" d="100"/>
          <a:sy n="41" d="100"/>
        </p:scale>
        <p:origin x="1094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NowDisplay-Regular"/>
        <a:ea typeface="HelveticaNowDisplay-Regular"/>
        <a:cs typeface="HelveticaNowDisplay-Regular"/>
        <a:sym typeface="HelveticaNowDisplay-Regular"/>
      </a:defRPr>
    </a:lvl1pPr>
    <a:lvl2pPr indent="228600" defTabSz="457200" latinLnBrk="0">
      <a:lnSpc>
        <a:spcPct val="117999"/>
      </a:lnSpc>
      <a:defRPr sz="2200">
        <a:latin typeface="HelveticaNowDisplay-Regular"/>
        <a:ea typeface="HelveticaNowDisplay-Regular"/>
        <a:cs typeface="HelveticaNowDisplay-Regular"/>
        <a:sym typeface="HelveticaNowDisplay-Regular"/>
      </a:defRPr>
    </a:lvl2pPr>
    <a:lvl3pPr indent="457200" defTabSz="457200" latinLnBrk="0">
      <a:lnSpc>
        <a:spcPct val="117999"/>
      </a:lnSpc>
      <a:defRPr sz="2200">
        <a:latin typeface="HelveticaNowDisplay-Regular"/>
        <a:ea typeface="HelveticaNowDisplay-Regular"/>
        <a:cs typeface="HelveticaNowDisplay-Regular"/>
        <a:sym typeface="HelveticaNowDisplay-Regular"/>
      </a:defRPr>
    </a:lvl3pPr>
    <a:lvl4pPr indent="685800" defTabSz="457200" latinLnBrk="0">
      <a:lnSpc>
        <a:spcPct val="117999"/>
      </a:lnSpc>
      <a:defRPr sz="2200">
        <a:latin typeface="HelveticaNowDisplay-Regular"/>
        <a:ea typeface="HelveticaNowDisplay-Regular"/>
        <a:cs typeface="HelveticaNowDisplay-Regular"/>
        <a:sym typeface="HelveticaNowDisplay-Regular"/>
      </a:defRPr>
    </a:lvl4pPr>
    <a:lvl5pPr indent="914400" defTabSz="457200" latinLnBrk="0">
      <a:lnSpc>
        <a:spcPct val="117999"/>
      </a:lnSpc>
      <a:defRPr sz="2200">
        <a:latin typeface="HelveticaNowDisplay-Regular"/>
        <a:ea typeface="HelveticaNowDisplay-Regular"/>
        <a:cs typeface="HelveticaNowDisplay-Regular"/>
        <a:sym typeface="HelveticaNowDisplay-Regular"/>
      </a:defRPr>
    </a:lvl5pPr>
    <a:lvl6pPr indent="1143000" defTabSz="457200" latinLnBrk="0">
      <a:lnSpc>
        <a:spcPct val="117999"/>
      </a:lnSpc>
      <a:defRPr sz="2200">
        <a:latin typeface="HelveticaNowDisplay-Regular"/>
        <a:ea typeface="HelveticaNowDisplay-Regular"/>
        <a:cs typeface="HelveticaNowDisplay-Regular"/>
        <a:sym typeface="HelveticaNowDisplay-Regular"/>
      </a:defRPr>
    </a:lvl6pPr>
    <a:lvl7pPr indent="1371600" defTabSz="457200" latinLnBrk="0">
      <a:lnSpc>
        <a:spcPct val="117999"/>
      </a:lnSpc>
      <a:defRPr sz="2200">
        <a:latin typeface="HelveticaNowDisplay-Regular"/>
        <a:ea typeface="HelveticaNowDisplay-Regular"/>
        <a:cs typeface="HelveticaNowDisplay-Regular"/>
        <a:sym typeface="HelveticaNowDisplay-Regular"/>
      </a:defRPr>
    </a:lvl7pPr>
    <a:lvl8pPr indent="1600200" defTabSz="457200" latinLnBrk="0">
      <a:lnSpc>
        <a:spcPct val="117999"/>
      </a:lnSpc>
      <a:defRPr sz="2200">
        <a:latin typeface="HelveticaNowDisplay-Regular"/>
        <a:ea typeface="HelveticaNowDisplay-Regular"/>
        <a:cs typeface="HelveticaNowDisplay-Regular"/>
        <a:sym typeface="HelveticaNowDisplay-Regular"/>
      </a:defRPr>
    </a:lvl8pPr>
    <a:lvl9pPr indent="1828800" defTabSz="457200" latinLnBrk="0">
      <a:lnSpc>
        <a:spcPct val="117999"/>
      </a:lnSpc>
      <a:defRPr sz="2200">
        <a:latin typeface="HelveticaNowDisplay-Regular"/>
        <a:ea typeface="HelveticaNowDisplay-Regular"/>
        <a:cs typeface="HelveticaNowDisplay-Regular"/>
        <a:sym typeface="HelveticaNowDisplay-Regular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Calibri" panose="020F0502020204030204" pitchFamily="34" charset="0"/>
              <a:buChar char="-"/>
            </a:pP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Buongiorno / Benvenuti / Vi Ringrazio davvero per il tempo che ci dedicate oggi , qui al Museo dell’Alfa Romeo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Anche qui c’è un bel pezzo di storia del nostro Paese, storia di ingegno, operosità, lavoro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Bene, provo a darvi la chiave di lettura di questa nostra giornata</a:t>
            </a:r>
            <a:r>
              <a:rPr lang="it-IT" dirty="0">
                <a:effectLst/>
              </a:rPr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36310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53754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3E5C16B-F051-C59C-DB89-027365B54E84}"/>
              </a:ext>
            </a:extLst>
          </p:cNvPr>
          <p:cNvSpPr/>
          <p:nvPr userDrawn="1"/>
        </p:nvSpPr>
        <p:spPr>
          <a:xfrm>
            <a:off x="0" y="12796940"/>
            <a:ext cx="24384000" cy="919060"/>
          </a:xfrm>
          <a:prstGeom prst="rect">
            <a:avLst/>
          </a:prstGeom>
          <a:solidFill>
            <a:srgbClr val="65656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NowDisplay-Medium"/>
            </a:endParaRPr>
          </a:p>
        </p:txBody>
      </p:sp>
      <p:sp>
        <p:nvSpPr>
          <p:cNvPr id="6" name="Riunione Agenti JODO">
            <a:extLst>
              <a:ext uri="{FF2B5EF4-FFF2-40B4-BE49-F238E27FC236}">
                <a16:creationId xmlns:a16="http://schemas.microsoft.com/office/drawing/2014/main" id="{E5BCA19C-13DC-F40C-1B0D-848DEF78F6CD}"/>
              </a:ext>
            </a:extLst>
          </p:cNvPr>
          <p:cNvSpPr txBox="1"/>
          <p:nvPr userDrawn="1"/>
        </p:nvSpPr>
        <p:spPr>
          <a:xfrm>
            <a:off x="1150735" y="13103364"/>
            <a:ext cx="12714352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1800" spc="53">
                <a:solidFill>
                  <a:srgbClr val="5E5E5E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lang="it-IT" sz="1600" dirty="0">
                <a:solidFill>
                  <a:schemeClr val="bg1"/>
                </a:solidFill>
              </a:rPr>
              <a:t>Dr Cristiano </a:t>
            </a:r>
            <a:r>
              <a:rPr lang="it-IT" sz="1600" dirty="0" err="1">
                <a:solidFill>
                  <a:schemeClr val="bg1"/>
                </a:solidFill>
              </a:rPr>
              <a:t>Bistoletti</a:t>
            </a:r>
            <a:r>
              <a:rPr lang="it-IT" sz="1600" dirty="0">
                <a:solidFill>
                  <a:schemeClr val="bg1"/>
                </a:solidFill>
              </a:rPr>
              <a:t> - </a:t>
            </a:r>
            <a:r>
              <a:rPr sz="1600" dirty="0">
                <a:solidFill>
                  <a:schemeClr val="bg1"/>
                </a:solidFill>
              </a:rPr>
              <a:t>JODO</a:t>
            </a:r>
            <a:r>
              <a:rPr lang="it-IT" sz="1600" dirty="0">
                <a:solidFill>
                  <a:schemeClr val="bg1"/>
                </a:solidFill>
              </a:rPr>
              <a:t> </a:t>
            </a:r>
            <a:r>
              <a:rPr lang="it-IT" sz="1200" dirty="0">
                <a:solidFill>
                  <a:schemeClr val="bg1"/>
                </a:solidFill>
              </a:rPr>
              <a:t>25 settembre 2025</a:t>
            </a:r>
            <a:endParaRPr sz="1200" dirty="0">
              <a:solidFill>
                <a:schemeClr val="bg1"/>
              </a:solidFill>
            </a:endParaRPr>
          </a:p>
        </p:txBody>
      </p:sp>
      <p:pic>
        <p:nvPicPr>
          <p:cNvPr id="7" name="Immagine" descr="Immagine">
            <a:extLst>
              <a:ext uri="{FF2B5EF4-FFF2-40B4-BE49-F238E27FC236}">
                <a16:creationId xmlns:a16="http://schemas.microsoft.com/office/drawing/2014/main" id="{7772038A-9CC5-61C9-67B7-A321E4264C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82734" y="12901909"/>
            <a:ext cx="1636588" cy="605008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iunione Agenti JODO">
            <a:extLst>
              <a:ext uri="{FF2B5EF4-FFF2-40B4-BE49-F238E27FC236}">
                <a16:creationId xmlns:a16="http://schemas.microsoft.com/office/drawing/2014/main" id="{15C4AEC4-9D0E-2DFD-CDD2-7A5A8841554C}"/>
              </a:ext>
            </a:extLst>
          </p:cNvPr>
          <p:cNvSpPr txBox="1"/>
          <p:nvPr userDrawn="1"/>
        </p:nvSpPr>
        <p:spPr>
          <a:xfrm>
            <a:off x="15015822" y="13098933"/>
            <a:ext cx="9594831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1800" spc="53">
                <a:solidFill>
                  <a:srgbClr val="5E5E5E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lang="it-IT" sz="1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SISTEMI PER LA </a:t>
            </a:r>
            <a:r>
              <a:rPr lang="it-IT" sz="18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CLIMATIZZAZIONE ECOLOGICA</a:t>
            </a:r>
            <a:endParaRPr sz="1800" b="1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1ADB8CA-2A23-8BC1-3546-E2F5A10AC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61F9030-2E12-2CFA-8E8E-7155B6AE4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6A15F6A-BC1B-5F2E-1B46-4518C285B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5288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0BF4C6-9DCC-0380-4869-73FFE92BD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7DE66A5-B7FB-3A93-029C-3D5634366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769584-BE4E-B9CA-FF79-6BC7C371F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69912EB-7BA1-C46E-9FDB-2A7A21844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DEDFAFF-7E65-1CA3-4378-B4FF92BB6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8204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CADADD-1EA2-A2C5-BD0E-2A397E6AA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5"/>
            <a:ext cx="21031200" cy="5705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730CB25-91D5-3C2A-DA92-9E06C4BC2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5"/>
            <a:ext cx="21031200" cy="30003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389637-9852-F80B-9520-C0CF7C40F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9C65818-38E7-3E2E-0C61-35C819521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B0D5885-7F9F-2FF8-E6D8-E0E9ECCF6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2766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76F97E-9A7D-3742-8924-47A8AC9E6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6420083-305D-81DC-C94A-70149EB4C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439400" cy="87026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74171F1-96AF-7322-62DC-1AC35B4696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68200" y="3651250"/>
            <a:ext cx="10439400" cy="87026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14F485E-D45D-9FED-C5FD-531191E1D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7AA4110-8675-4C3E-D4D0-8C2A78815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D4F5EE6-67CC-4835-1D66-A9649435E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4501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D64C95-FB36-5D04-9DB0-E60BA6A20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730250"/>
            <a:ext cx="21031200" cy="265112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ED051DD-53D6-DFD2-1864-EC07A1E68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5" y="3362325"/>
            <a:ext cx="103155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D9332B3-BC11-9D85-4C66-DD4B5C9477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5" y="5010150"/>
            <a:ext cx="10315575" cy="73691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CA8DAF3-8BE4-0EB1-D6CA-856B529D73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5"/>
            <a:ext cx="103663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98249AB-A58B-8A43-5982-553834B510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5" cy="73691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A73EC71-4AFE-65C6-DEDE-012598C14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9D783E1-96AA-9D5F-7F47-E3028CB33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D9420A7-A2B0-AE9A-0C40-848514BBD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9365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34E962-F398-40D1-EB0D-389D02895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8260913-837B-1093-DFFE-389338C47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C217A63-0B87-02EA-6BBE-62BC825C7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908A1D7-7A85-2725-0BB5-AD4AFE752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8668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9222BE0-C067-0D30-8331-3DEF82736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AB41CC9-4F4D-E3F0-C062-DFF9F76B7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92E240A-438C-3CAA-E943-736C63E36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0836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1AD84F-340B-6C3B-990F-251C2DB4B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D0270C0-CC26-3790-A699-9B554CBA4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02213DE-4C00-D66C-3D70-D934847797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BC40231-4253-6EF7-7448-9CD05BF6E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AE7C1FC-6D25-59AE-0669-5C5720E24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14C7184-0D9C-E0EC-92B6-EDAF8B18D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2588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9FE114-7657-EAC1-F0AB-ABDE954FC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29D249C-1C85-6CAF-9DFB-DB83D1AA35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504EE76-3D02-C417-1727-FC550192D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E943926-8350-7BB8-7BF8-78D35CD6B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9E1252D-6929-4FE0-3A2D-9AA8363AB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F61C97-B251-EF15-6E39-5E6B49B8C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963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6FF4B5-28CA-0D35-966C-23C4FA305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DF246DC-DF8C-EF41-08D8-9AD0FF8A83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41E2309-FFAF-8059-F81D-64C4AF104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A42F41C-07B6-B20B-CCCB-2D95838A9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F12BF52-7500-D367-C5FF-992DBE2EE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11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D17FDFE-9F3A-3068-5F83-433CE4467B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CE5B76E-179A-16A4-0112-6A757096B5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621000" cy="1162367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F5B15B3-C44A-ED57-1DD3-2E11E5799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A7EE2A3-E56F-1890-8F5C-3B01B5E4C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2A1731F-C379-DA76-0C3E-72E995709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9315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1ADB8CA-2A23-8BC1-3546-E2F5A10AC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61F9030-2E12-2CFA-8E8E-7155B6AE4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6A15F6A-BC1B-5F2E-1B46-4518C285B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3967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0BF4C6-9DCC-0380-4869-73FFE92BD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7DE66A5-B7FB-3A93-029C-3D5634366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769584-BE4E-B9CA-FF79-6BC7C371F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69912EB-7BA1-C46E-9FDB-2A7A21844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DEDFAFF-7E65-1CA3-4378-B4FF92BB6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194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CADADD-1EA2-A2C5-BD0E-2A397E6AA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5"/>
            <a:ext cx="21031200" cy="5705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730CB25-91D5-3C2A-DA92-9E06C4BC2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5"/>
            <a:ext cx="21031200" cy="30003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389637-9852-F80B-9520-C0CF7C40F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9C65818-38E7-3E2E-0C61-35C819521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B0D5885-7F9F-2FF8-E6D8-E0E9ECCF6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64362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76F97E-9A7D-3742-8924-47A8AC9E6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6420083-305D-81DC-C94A-70149EB4C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439400" cy="87026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74171F1-96AF-7322-62DC-1AC35B4696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68200" y="3651250"/>
            <a:ext cx="10439400" cy="87026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14F485E-D45D-9FED-C5FD-531191E1D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7AA4110-8675-4C3E-D4D0-8C2A78815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D4F5EE6-67CC-4835-1D66-A9649435E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06705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D64C95-FB36-5D04-9DB0-E60BA6A20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730250"/>
            <a:ext cx="21031200" cy="265112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ED051DD-53D6-DFD2-1864-EC07A1E68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5" y="3362325"/>
            <a:ext cx="103155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D9332B3-BC11-9D85-4C66-DD4B5C9477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5" y="5010150"/>
            <a:ext cx="10315575" cy="73691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CA8DAF3-8BE4-0EB1-D6CA-856B529D73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5"/>
            <a:ext cx="103663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98249AB-A58B-8A43-5982-553834B510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5" cy="73691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A73EC71-4AFE-65C6-DEDE-012598C14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9D783E1-96AA-9D5F-7F47-E3028CB33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D9420A7-A2B0-AE9A-0C40-848514BBD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08361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34E962-F398-40D1-EB0D-389D02895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8260913-837B-1093-DFFE-389338C47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C217A63-0B87-02EA-6BBE-62BC825C7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908A1D7-7A85-2725-0BB5-AD4AFE752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83452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9222BE0-C067-0D30-8331-3DEF82736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AB41CC9-4F4D-E3F0-C062-DFF9F76B7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92E240A-438C-3CAA-E943-736C63E36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05329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1AD84F-340B-6C3B-990F-251C2DB4B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D0270C0-CC26-3790-A699-9B554CBA4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02213DE-4C00-D66C-3D70-D934847797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BC40231-4253-6EF7-7448-9CD05BF6E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AE7C1FC-6D25-59AE-0669-5C5720E24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14C7184-0D9C-E0EC-92B6-EDAF8B18D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06421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9FE114-7657-EAC1-F0AB-ABDE954FC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29D249C-1C85-6CAF-9DFB-DB83D1AA35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504EE76-3D02-C417-1727-FC550192D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E943926-8350-7BB8-7BF8-78D35CD6B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9E1252D-6929-4FE0-3A2D-9AA8363AB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F61C97-B251-EF15-6E39-5E6B49B8C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94522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6FF4B5-28CA-0D35-966C-23C4FA305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DF246DC-DF8C-EF41-08D8-9AD0FF8A83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41E2309-FFAF-8059-F81D-64C4AF104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A42F41C-07B6-B20B-CCCB-2D95838A9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F12BF52-7500-D367-C5FF-992DBE2EE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41242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D17FDFE-9F3A-3068-5F83-433CE4467B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CE5B76E-179A-16A4-0112-6A757096B5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621000" cy="1162367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F5B15B3-C44A-ED57-1DD3-2E11E5799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A7EE2A3-E56F-1890-8F5C-3B01B5E4C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2A1731F-C379-DA76-0C3E-72E995709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86100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1ADB8CA-2A23-8BC1-3546-E2F5A10AC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61F9030-2E12-2CFA-8E8E-7155B6AE4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6A15F6A-BC1B-5F2E-1B46-4518C285B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61913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0BF4C6-9DCC-0380-4869-73FFE92BD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7DE66A5-B7FB-3A93-029C-3D5634366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769584-BE4E-B9CA-FF79-6BC7C371F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69912EB-7BA1-C46E-9FDB-2A7A21844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DEDFAFF-7E65-1CA3-4378-B4FF92BB6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72225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CADADD-1EA2-A2C5-BD0E-2A397E6AA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5"/>
            <a:ext cx="21031200" cy="5705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730CB25-91D5-3C2A-DA92-9E06C4BC2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5"/>
            <a:ext cx="21031200" cy="30003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389637-9852-F80B-9520-C0CF7C40F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9C65818-38E7-3E2E-0C61-35C819521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B0D5885-7F9F-2FF8-E6D8-E0E9ECCF6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72478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76F97E-9A7D-3742-8924-47A8AC9E6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6420083-305D-81DC-C94A-70149EB4C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439400" cy="87026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74171F1-96AF-7322-62DC-1AC35B4696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68200" y="3651250"/>
            <a:ext cx="10439400" cy="87026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14F485E-D45D-9FED-C5FD-531191E1D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7AA4110-8675-4C3E-D4D0-8C2A78815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D4F5EE6-67CC-4835-1D66-A9649435E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27986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D64C95-FB36-5D04-9DB0-E60BA6A20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730250"/>
            <a:ext cx="21031200" cy="265112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ED051DD-53D6-DFD2-1864-EC07A1E68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5" y="3362325"/>
            <a:ext cx="103155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D9332B3-BC11-9D85-4C66-DD4B5C9477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5" y="5010150"/>
            <a:ext cx="10315575" cy="73691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CA8DAF3-8BE4-0EB1-D6CA-856B529D73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5"/>
            <a:ext cx="103663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98249AB-A58B-8A43-5982-553834B510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5" cy="73691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A73EC71-4AFE-65C6-DEDE-012598C14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9D783E1-96AA-9D5F-7F47-E3028CB33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D9420A7-A2B0-AE9A-0C40-848514BBD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64502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34E962-F398-40D1-EB0D-389D02895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8260913-837B-1093-DFFE-389338C47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C217A63-0B87-02EA-6BBE-62BC825C7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908A1D7-7A85-2725-0BB5-AD4AFE752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6895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9222BE0-C067-0D30-8331-3DEF82736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AB41CC9-4F4D-E3F0-C062-DFF9F76B7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92E240A-438C-3CAA-E943-736C63E36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24245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1AD84F-340B-6C3B-990F-251C2DB4B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D0270C0-CC26-3790-A699-9B554CBA4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02213DE-4C00-D66C-3D70-D934847797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BC40231-4253-6EF7-7448-9CD05BF6E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AE7C1FC-6D25-59AE-0669-5C5720E24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14C7184-0D9C-E0EC-92B6-EDAF8B18D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65099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9FE114-7657-EAC1-F0AB-ABDE954FC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29D249C-1C85-6CAF-9DFB-DB83D1AA35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504EE76-3D02-C417-1727-FC550192D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E943926-8350-7BB8-7BF8-78D35CD6B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9E1252D-6929-4FE0-3A2D-9AA8363AB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F61C97-B251-EF15-6E39-5E6B49B8C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49053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6FF4B5-28CA-0D35-966C-23C4FA305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DF246DC-DF8C-EF41-08D8-9AD0FF8A83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41E2309-FFAF-8059-F81D-64C4AF104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A42F41C-07B6-B20B-CCCB-2D95838A9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F12BF52-7500-D367-C5FF-992DBE2EE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79506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D17FDFE-9F3A-3068-5F83-433CE4467B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CE5B76E-179A-16A4-0112-6A757096B5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621000" cy="1162367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F5B15B3-C44A-ED57-1DD3-2E11E5799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A7EE2A3-E56F-1890-8F5C-3B01B5E4C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2A1731F-C379-DA76-0C3E-72E995709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384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374181" y="13241481"/>
            <a:ext cx="269990" cy="3429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300">
                <a:latin typeface="HelveticaNowDisplay-Regular"/>
                <a:ea typeface="HelveticaNowDisplay-Regular"/>
                <a:cs typeface="HelveticaNowDisplay-Regular"/>
                <a:sym typeface="HelveticaNowDisplay-Regula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NowDisplay-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NowDisplay-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NowDisplay-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NowDisplay-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NowDisplay-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NowDisplay-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NowDisplay-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NowDisplay-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NowDisplay-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NowDisplay-Regular"/>
          <a:ea typeface="HelveticaNowDisplay-Regular"/>
          <a:cs typeface="HelveticaNowDisplay-Regular"/>
          <a:sym typeface="HelveticaNowDisplay-Regular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NowDisplay-Regular"/>
          <a:ea typeface="HelveticaNowDisplay-Regular"/>
          <a:cs typeface="HelveticaNowDisplay-Regular"/>
          <a:sym typeface="HelveticaNowDisplay-Regular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NowDisplay-Regular"/>
          <a:ea typeface="HelveticaNowDisplay-Regular"/>
          <a:cs typeface="HelveticaNowDisplay-Regular"/>
          <a:sym typeface="HelveticaNowDisplay-Regular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NowDisplay-Regular"/>
          <a:ea typeface="HelveticaNowDisplay-Regular"/>
          <a:cs typeface="HelveticaNowDisplay-Regular"/>
          <a:sym typeface="HelveticaNowDisplay-Regular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NowDisplay-Regular"/>
          <a:ea typeface="HelveticaNowDisplay-Regular"/>
          <a:cs typeface="HelveticaNowDisplay-Regular"/>
          <a:sym typeface="HelveticaNowDisplay-Regular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NowDisplay-Regular"/>
          <a:ea typeface="HelveticaNowDisplay-Regular"/>
          <a:cs typeface="HelveticaNowDisplay-Regular"/>
          <a:sym typeface="HelveticaNowDisplay-Regular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NowDisplay-Regular"/>
          <a:ea typeface="HelveticaNowDisplay-Regular"/>
          <a:cs typeface="HelveticaNowDisplay-Regular"/>
          <a:sym typeface="HelveticaNowDisplay-Regular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NowDisplay-Regular"/>
          <a:ea typeface="HelveticaNowDisplay-Regular"/>
          <a:cs typeface="HelveticaNowDisplay-Regular"/>
          <a:sym typeface="HelveticaNowDisplay-Regular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NowDisplay-Regular"/>
          <a:ea typeface="HelveticaNowDisplay-Regular"/>
          <a:cs typeface="HelveticaNowDisplay-Regular"/>
          <a:sym typeface="HelveticaNowDisplay-Regular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owDisplay-Regular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owDisplay-Regular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owDisplay-Regular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owDisplay-Regular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owDisplay-Regular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owDisplay-Regular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owDisplay-Regular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owDisplay-Regular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owDisplay-Regular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CC65807-9D97-BC87-F567-BAA9A1FA2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1200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5F218D8-F921-AE10-1987-CB1D881AC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A10DAC3-F1F6-1169-9D82-A9973CDEB0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C1B395D-97CA-F96D-E3F6-8C4CBED51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81898F-3E41-9568-744F-4538A17F1C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img-cover.jpg" descr="img-cover.jpg">
            <a:extLst>
              <a:ext uri="{FF2B5EF4-FFF2-40B4-BE49-F238E27FC236}">
                <a16:creationId xmlns:a16="http://schemas.microsoft.com/office/drawing/2014/main" id="{6D87A813-4340-82BD-62D0-D58E2049F98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magine" descr="Immagine">
            <a:extLst>
              <a:ext uri="{FF2B5EF4-FFF2-40B4-BE49-F238E27FC236}">
                <a16:creationId xmlns:a16="http://schemas.microsoft.com/office/drawing/2014/main" id="{53CCC980-AA1C-72A3-FB1B-1F75C82FF75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780545" y="816218"/>
            <a:ext cx="3099819" cy="114593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Linea">
            <a:extLst>
              <a:ext uri="{FF2B5EF4-FFF2-40B4-BE49-F238E27FC236}">
                <a16:creationId xmlns:a16="http://schemas.microsoft.com/office/drawing/2014/main" id="{031C27F9-1DC0-A1FA-79E6-4E62AAE78065}"/>
              </a:ext>
            </a:extLst>
          </p:cNvPr>
          <p:cNvSpPr/>
          <p:nvPr userDrawn="1"/>
        </p:nvSpPr>
        <p:spPr>
          <a:xfrm flipV="1">
            <a:off x="1818644" y="2666260"/>
            <a:ext cx="20126955" cy="57890"/>
          </a:xfrm>
          <a:prstGeom prst="line">
            <a:avLst/>
          </a:prstGeom>
          <a:ln w="12700">
            <a:solidFill>
              <a:srgbClr val="FFFFFF">
                <a:alpha val="49746"/>
              </a:srgbClr>
            </a:solidFill>
            <a:miter lim="400000"/>
          </a:ln>
        </p:spPr>
        <p:txBody>
          <a:bodyPr lIns="0" tIns="0" rIns="0" bIns="0" anchor="ctr"/>
          <a:lstStyle/>
          <a:p>
            <a:pPr algn="l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NowDisplay-Medium"/>
              </a:defRPr>
            </a:pPr>
            <a:endParaRPr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B544BCD3-E13F-C05C-A7B7-B8A1433F5EBA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437622" y="1029511"/>
            <a:ext cx="2256720" cy="84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320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CC65807-9D97-BC87-F567-BAA9A1FA2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1200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5F218D8-F921-AE10-1987-CB1D881AC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A10DAC3-F1F6-1169-9D82-A9973CDEB0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C1B395D-97CA-F96D-E3F6-8C4CBED51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81898F-3E41-9568-744F-4538A17F1C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img-cover.jpg" descr="img-cover.jpg">
            <a:extLst>
              <a:ext uri="{FF2B5EF4-FFF2-40B4-BE49-F238E27FC236}">
                <a16:creationId xmlns:a16="http://schemas.microsoft.com/office/drawing/2014/main" id="{6D87A813-4340-82BD-62D0-D58E2049F98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magine" descr="Immagine">
            <a:extLst>
              <a:ext uri="{FF2B5EF4-FFF2-40B4-BE49-F238E27FC236}">
                <a16:creationId xmlns:a16="http://schemas.microsoft.com/office/drawing/2014/main" id="{53CCC980-AA1C-72A3-FB1B-1F75C82FF75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780545" y="816218"/>
            <a:ext cx="3099819" cy="114593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Linea">
            <a:extLst>
              <a:ext uri="{FF2B5EF4-FFF2-40B4-BE49-F238E27FC236}">
                <a16:creationId xmlns:a16="http://schemas.microsoft.com/office/drawing/2014/main" id="{031C27F9-1DC0-A1FA-79E6-4E62AAE78065}"/>
              </a:ext>
            </a:extLst>
          </p:cNvPr>
          <p:cNvSpPr/>
          <p:nvPr userDrawn="1"/>
        </p:nvSpPr>
        <p:spPr>
          <a:xfrm flipV="1">
            <a:off x="1818644" y="2666260"/>
            <a:ext cx="20126955" cy="57890"/>
          </a:xfrm>
          <a:prstGeom prst="line">
            <a:avLst/>
          </a:prstGeom>
          <a:ln w="12700">
            <a:solidFill>
              <a:srgbClr val="FFFFFF">
                <a:alpha val="49746"/>
              </a:srgbClr>
            </a:solidFill>
            <a:miter lim="400000"/>
          </a:ln>
        </p:spPr>
        <p:txBody>
          <a:bodyPr lIns="0" tIns="0" rIns="0" bIns="0" anchor="ctr"/>
          <a:lstStyle/>
          <a:p>
            <a:pPr algn="l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NowDisplay-Medium"/>
              </a:defRPr>
            </a:pPr>
            <a:endParaRPr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B544BCD3-E13F-C05C-A7B7-B8A1433F5EBA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437622" y="1029511"/>
            <a:ext cx="2256720" cy="84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794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CC65807-9D97-BC87-F567-BAA9A1FA2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1200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5F218D8-F921-AE10-1987-CB1D881AC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A10DAC3-F1F6-1169-9D82-A9973CDEB0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2EF25-7063-E64C-AB56-F0C88BCCC66D}" type="datetimeFigureOut">
              <a:rPr lang="it-IT" smtClean="0"/>
              <a:t>25/09/2025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C1B395D-97CA-F96D-E3F6-8C4CBED51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81898F-3E41-9568-744F-4538A17F1C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A3C8B-9A8F-F845-AF89-015935A55F66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img-cover.jpg" descr="img-cover.jpg">
            <a:extLst>
              <a:ext uri="{FF2B5EF4-FFF2-40B4-BE49-F238E27FC236}">
                <a16:creationId xmlns:a16="http://schemas.microsoft.com/office/drawing/2014/main" id="{6D87A813-4340-82BD-62D0-D58E2049F98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magine" descr="Immagine">
            <a:extLst>
              <a:ext uri="{FF2B5EF4-FFF2-40B4-BE49-F238E27FC236}">
                <a16:creationId xmlns:a16="http://schemas.microsoft.com/office/drawing/2014/main" id="{53CCC980-AA1C-72A3-FB1B-1F75C82FF75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780545" y="816218"/>
            <a:ext cx="3099819" cy="114593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Linea">
            <a:extLst>
              <a:ext uri="{FF2B5EF4-FFF2-40B4-BE49-F238E27FC236}">
                <a16:creationId xmlns:a16="http://schemas.microsoft.com/office/drawing/2014/main" id="{031C27F9-1DC0-A1FA-79E6-4E62AAE78065}"/>
              </a:ext>
            </a:extLst>
          </p:cNvPr>
          <p:cNvSpPr/>
          <p:nvPr userDrawn="1"/>
        </p:nvSpPr>
        <p:spPr>
          <a:xfrm flipV="1">
            <a:off x="1818644" y="2666260"/>
            <a:ext cx="20126955" cy="57890"/>
          </a:xfrm>
          <a:prstGeom prst="line">
            <a:avLst/>
          </a:prstGeom>
          <a:ln w="12700">
            <a:solidFill>
              <a:srgbClr val="FFFFFF">
                <a:alpha val="49746"/>
              </a:srgbClr>
            </a:solidFill>
            <a:miter lim="400000"/>
          </a:ln>
        </p:spPr>
        <p:txBody>
          <a:bodyPr lIns="0" tIns="0" rIns="0" bIns="0" anchor="ctr"/>
          <a:lstStyle/>
          <a:p>
            <a:pPr algn="l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NowDisplay-Medium"/>
              </a:defRPr>
            </a:pPr>
            <a:endParaRPr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B544BCD3-E13F-C05C-A7B7-B8A1433F5EBA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437622" y="1029511"/>
            <a:ext cx="2256720" cy="84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3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eps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g-cover.jpg" descr="img-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-296888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" name="Immagine" descr="Immagin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1322" y="3929686"/>
            <a:ext cx="5893049" cy="2178524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Linea"/>
          <p:cNvSpPr/>
          <p:nvPr/>
        </p:nvSpPr>
        <p:spPr>
          <a:xfrm flipV="1">
            <a:off x="9616278" y="4595683"/>
            <a:ext cx="1" cy="8148767"/>
          </a:xfrm>
          <a:prstGeom prst="line">
            <a:avLst/>
          </a:prstGeom>
          <a:ln w="12700">
            <a:solidFill>
              <a:srgbClr val="FFFFFF">
                <a:alpha val="49746"/>
              </a:srgbClr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0" name="TITOLO DELL’EVENTO"/>
          <p:cNvSpPr txBox="1"/>
          <p:nvPr/>
        </p:nvSpPr>
        <p:spPr>
          <a:xfrm>
            <a:off x="10965110" y="4595683"/>
            <a:ext cx="12722197" cy="3185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l" defTabSz="457200">
              <a:lnSpc>
                <a:spcPct val="90000"/>
              </a:lnSpc>
              <a:defRPr sz="8500" cap="all" spc="17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it-IT" sz="6000" dirty="0"/>
              <a:t>Venezia 25 settembre 2025</a:t>
            </a:r>
          </a:p>
          <a:p>
            <a:pPr algn="l" defTabSz="457200">
              <a:lnSpc>
                <a:spcPct val="90000"/>
              </a:lnSpc>
              <a:defRPr sz="8500" cap="all" spc="17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 lang="it-IT" dirty="0"/>
          </a:p>
          <a:p>
            <a:pPr algn="l" defTabSz="457200">
              <a:lnSpc>
                <a:spcPct val="90000"/>
              </a:lnSpc>
              <a:defRPr sz="8500" cap="all" spc="17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it-IT" dirty="0"/>
              <a:t>Benvenuti</a:t>
            </a:r>
            <a:endParaRPr dirty="0"/>
          </a:p>
        </p:txBody>
      </p:sp>
      <p:sp>
        <p:nvSpPr>
          <p:cNvPr id="32" name="CasellaDiTesto 3"/>
          <p:cNvSpPr txBox="1"/>
          <p:nvPr/>
        </p:nvSpPr>
        <p:spPr>
          <a:xfrm>
            <a:off x="11170256" y="11394233"/>
            <a:ext cx="10839137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400">
                <a:solidFill>
                  <a:srgbClr val="C0C0C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 err="1"/>
              <a:t>Relatore</a:t>
            </a:r>
            <a:r>
              <a:rPr dirty="0"/>
              <a:t>: </a:t>
            </a:r>
            <a:r>
              <a:rPr lang="it-IT" dirty="0"/>
              <a:t>Dr. Cristiano </a:t>
            </a:r>
            <a:r>
              <a:rPr lang="it-IT" dirty="0" err="1"/>
              <a:t>Bistoletti</a:t>
            </a:r>
            <a:r>
              <a:rPr lang="it-IT" dirty="0"/>
              <a:t> </a:t>
            </a:r>
            <a:r>
              <a:rPr dirty="0"/>
              <a:t>Jodo Italia</a:t>
            </a:r>
          </a:p>
        </p:txBody>
      </p:sp>
      <p:pic>
        <p:nvPicPr>
          <p:cNvPr id="33" name="Immagine 10" descr="Immagin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1323" y="6729647"/>
            <a:ext cx="4305940" cy="1605807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CasellaDiTesto 1"/>
          <p:cNvSpPr txBox="1"/>
          <p:nvPr/>
        </p:nvSpPr>
        <p:spPr>
          <a:xfrm>
            <a:off x="25325608" y="8257988"/>
            <a:ext cx="196597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HelveticaNowDisplay-Bold"/>
                <a:ea typeface="HelveticaNowDisplay-Bold"/>
                <a:cs typeface="HelveticaNowDisplay-Bold"/>
                <a:sym typeface="HelveticaNowDisplay-Bold"/>
              </a:defRPr>
            </a:lvl1pPr>
          </a:lstStyle>
          <a:p>
            <a: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 thruBlk="1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testo, schermata, Carattere, numero&#10;&#10;Il contenuto generato dall'IA potrebbe non essere corretto.">
            <a:extLst>
              <a:ext uri="{FF2B5EF4-FFF2-40B4-BE49-F238E27FC236}">
                <a16:creationId xmlns:a16="http://schemas.microsoft.com/office/drawing/2014/main" id="{625D89D3-258E-D98F-FAD8-E05A6D8902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12327"/>
            <a:ext cx="9209314" cy="1254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89641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, diagramma&#10;&#10;Il contenuto generato dall'IA potrebbe non essere corretto.">
            <a:extLst>
              <a:ext uri="{FF2B5EF4-FFF2-40B4-BE49-F238E27FC236}">
                <a16:creationId xmlns:a16="http://schemas.microsoft.com/office/drawing/2014/main" id="{0263062E-5B28-1E0E-DE3B-399EF5B9C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51"/>
          <a:stretch>
            <a:fillRect/>
          </a:stretch>
        </p:blipFill>
        <p:spPr>
          <a:xfrm>
            <a:off x="1832517" y="185029"/>
            <a:ext cx="20718965" cy="1262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64081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DELLA SLIDE">
            <a:extLst>
              <a:ext uri="{FF2B5EF4-FFF2-40B4-BE49-F238E27FC236}">
                <a16:creationId xmlns:a16="http://schemas.microsoft.com/office/drawing/2014/main" id="{FFAC3FAC-A9B9-88CA-E7CF-3DCD24EED1E8}"/>
              </a:ext>
            </a:extLst>
          </p:cNvPr>
          <p:cNvSpPr txBox="1"/>
          <p:nvPr/>
        </p:nvSpPr>
        <p:spPr>
          <a:xfrm>
            <a:off x="6861257" y="945414"/>
            <a:ext cx="11609043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80000"/>
              </a:lnSpc>
              <a:defRPr sz="7500" cap="all" spc="1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it-IT" dirty="0" err="1"/>
              <a:t>Q</a:t>
            </a:r>
            <a:r>
              <a:rPr lang="it-IT" dirty="0"/>
              <a:t> Serie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442016C-5316-1B5B-9DD6-85BF40DC0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0" y="6858000"/>
            <a:ext cx="0" cy="0"/>
          </a:xfrm>
          <a:prstGeom prst="rect">
            <a:avLst/>
          </a:prstGeom>
        </p:spPr>
      </p:pic>
      <p:pic>
        <p:nvPicPr>
          <p:cNvPr id="9" name="Immagine 8" descr="Immagine che contiene Elettrodomestico, design, elettrodomestico, stampante&#10;&#10;Il contenuto generato dall'IA potrebbe non essere corretto.">
            <a:extLst>
              <a:ext uri="{FF2B5EF4-FFF2-40B4-BE49-F238E27FC236}">
                <a16:creationId xmlns:a16="http://schemas.microsoft.com/office/drawing/2014/main" id="{0A6C14C9-C39B-9E73-D0DD-DACF0078B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660" y="2251899"/>
            <a:ext cx="9157446" cy="1051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2781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E1824-A7AC-A31F-5B7B-3DB164A4E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, diagramma&#10;&#10;Il contenuto generato dall'IA potrebbe non essere corretto.">
            <a:extLst>
              <a:ext uri="{FF2B5EF4-FFF2-40B4-BE49-F238E27FC236}">
                <a16:creationId xmlns:a16="http://schemas.microsoft.com/office/drawing/2014/main" id="{BC4CC4E3-BFEE-A402-319E-77DACC4171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51"/>
          <a:stretch>
            <a:fillRect/>
          </a:stretch>
        </p:blipFill>
        <p:spPr>
          <a:xfrm>
            <a:off x="1832517" y="185029"/>
            <a:ext cx="20718965" cy="1262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60431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DELLA SLIDE">
            <a:extLst>
              <a:ext uri="{FF2B5EF4-FFF2-40B4-BE49-F238E27FC236}">
                <a16:creationId xmlns:a16="http://schemas.microsoft.com/office/drawing/2014/main" id="{C0236CE6-BB7B-E796-E659-9027ACFF99DF}"/>
              </a:ext>
            </a:extLst>
          </p:cNvPr>
          <p:cNvSpPr txBox="1"/>
          <p:nvPr/>
        </p:nvSpPr>
        <p:spPr>
          <a:xfrm>
            <a:off x="6861257" y="945414"/>
            <a:ext cx="11609043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80000"/>
              </a:lnSpc>
              <a:defRPr sz="7500" cap="all" spc="1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it-IT" dirty="0"/>
              <a:t>MODULO </a:t>
            </a:r>
            <a:r>
              <a:rPr lang="it-IT" dirty="0" err="1"/>
              <a:t>Q</a:t>
            </a:r>
            <a:r>
              <a:rPr lang="it-IT" dirty="0"/>
              <a:t> </a:t>
            </a:r>
          </a:p>
        </p:txBody>
      </p:sp>
      <p:pic>
        <p:nvPicPr>
          <p:cNvPr id="4" name="Immagine 3" descr="Immagine che contiene interno, scaffale, cucina&#10;&#10;Il contenuto generato dall'IA potrebbe non essere corretto.">
            <a:extLst>
              <a:ext uri="{FF2B5EF4-FFF2-40B4-BE49-F238E27FC236}">
                <a16:creationId xmlns:a16="http://schemas.microsoft.com/office/drawing/2014/main" id="{B2913C3C-305D-A172-19D0-DFE181357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471" y="2339601"/>
            <a:ext cx="12958482" cy="9682256"/>
          </a:xfrm>
          <a:prstGeom prst="rect">
            <a:avLst/>
          </a:prstGeom>
        </p:spPr>
      </p:pic>
      <p:pic>
        <p:nvPicPr>
          <p:cNvPr id="6" name="Immagine 5" descr="Immagine che contiene macchina, metro&#10;&#10;Il contenuto generato dall'IA potrebbe non essere corretto.">
            <a:extLst>
              <a:ext uri="{FF2B5EF4-FFF2-40B4-BE49-F238E27FC236}">
                <a16:creationId xmlns:a16="http://schemas.microsoft.com/office/drawing/2014/main" id="{9DA82A55-DDAF-F12E-2FE5-9A61E05E49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8445" y="6225989"/>
            <a:ext cx="6309464" cy="477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49282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F2061-6F03-D3D5-BFB8-837BF777A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, diagramma&#10;&#10;Il contenuto generato dall'IA potrebbe non essere corretto.">
            <a:extLst>
              <a:ext uri="{FF2B5EF4-FFF2-40B4-BE49-F238E27FC236}">
                <a16:creationId xmlns:a16="http://schemas.microsoft.com/office/drawing/2014/main" id="{CEAC28E1-733D-BD86-357A-EAFE2BED64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51"/>
          <a:stretch>
            <a:fillRect/>
          </a:stretch>
        </p:blipFill>
        <p:spPr>
          <a:xfrm>
            <a:off x="1832517" y="185029"/>
            <a:ext cx="20718965" cy="1262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97319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DELLA SLIDE">
            <a:extLst>
              <a:ext uri="{FF2B5EF4-FFF2-40B4-BE49-F238E27FC236}">
                <a16:creationId xmlns:a16="http://schemas.microsoft.com/office/drawing/2014/main" id="{C3BB4198-312C-1411-AC13-6D86F23B7C10}"/>
              </a:ext>
            </a:extLst>
          </p:cNvPr>
          <p:cNvSpPr txBox="1"/>
          <p:nvPr/>
        </p:nvSpPr>
        <p:spPr>
          <a:xfrm>
            <a:off x="6861257" y="945414"/>
            <a:ext cx="11609043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80000"/>
              </a:lnSpc>
              <a:defRPr sz="7500" cap="all" spc="1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it-IT" dirty="0"/>
              <a:t>AHP</a:t>
            </a:r>
          </a:p>
        </p:txBody>
      </p:sp>
      <p:pic>
        <p:nvPicPr>
          <p:cNvPr id="6" name="Immagine 5" descr="Immagine che contiene Elettrodomestico, interno, scaffale, macchina&#10;&#10;Il contenuto generato dall'IA potrebbe non essere corretto.">
            <a:extLst>
              <a:ext uri="{FF2B5EF4-FFF2-40B4-BE49-F238E27FC236}">
                <a16:creationId xmlns:a16="http://schemas.microsoft.com/office/drawing/2014/main" id="{8EF39F6A-3541-114B-FC03-413EF1B1D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2160734"/>
            <a:ext cx="7772400" cy="991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95735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3216B-662C-41F9-39C7-B12D1B2B4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, diagramma&#10;&#10;Il contenuto generato dall'IA potrebbe non essere corretto.">
            <a:extLst>
              <a:ext uri="{FF2B5EF4-FFF2-40B4-BE49-F238E27FC236}">
                <a16:creationId xmlns:a16="http://schemas.microsoft.com/office/drawing/2014/main" id="{0D440E51-42AF-A8E5-68FB-1D6E706686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51"/>
          <a:stretch>
            <a:fillRect/>
          </a:stretch>
        </p:blipFill>
        <p:spPr>
          <a:xfrm>
            <a:off x="1832517" y="185029"/>
            <a:ext cx="20718965" cy="1262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53630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design&#10;&#10;Il contenuto generato dall'IA potrebbe non essere corretto.">
            <a:extLst>
              <a:ext uri="{FF2B5EF4-FFF2-40B4-BE49-F238E27FC236}">
                <a16:creationId xmlns:a16="http://schemas.microsoft.com/office/drawing/2014/main" id="{C3CA6702-5083-9A2F-62DB-0E3C7D0F69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858" y="2510726"/>
            <a:ext cx="6545796" cy="10058400"/>
          </a:xfrm>
          <a:prstGeom prst="rect">
            <a:avLst/>
          </a:prstGeom>
        </p:spPr>
      </p:pic>
      <p:sp>
        <p:nvSpPr>
          <p:cNvPr id="4" name="TITOLO DELLA SLIDE">
            <a:extLst>
              <a:ext uri="{FF2B5EF4-FFF2-40B4-BE49-F238E27FC236}">
                <a16:creationId xmlns:a16="http://schemas.microsoft.com/office/drawing/2014/main" id="{8B0DC9E6-4804-7C27-727D-D69A8104F626}"/>
              </a:ext>
            </a:extLst>
          </p:cNvPr>
          <p:cNvSpPr txBox="1"/>
          <p:nvPr/>
        </p:nvSpPr>
        <p:spPr>
          <a:xfrm>
            <a:off x="6861257" y="945414"/>
            <a:ext cx="11609043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80000"/>
              </a:lnSpc>
              <a:defRPr sz="7500" cap="all" spc="1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it-IT" dirty="0"/>
              <a:t>XL</a:t>
            </a:r>
          </a:p>
        </p:txBody>
      </p:sp>
    </p:spTree>
    <p:extLst>
      <p:ext uri="{BB962C8B-B14F-4D97-AF65-F5344CB8AC3E}">
        <p14:creationId xmlns:p14="http://schemas.microsoft.com/office/powerpoint/2010/main" val="254239243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4A5B8-8AA6-4B5A-8E53-AB3CA929F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, diagramma&#10;&#10;Il contenuto generato dall'IA potrebbe non essere corretto.">
            <a:extLst>
              <a:ext uri="{FF2B5EF4-FFF2-40B4-BE49-F238E27FC236}">
                <a16:creationId xmlns:a16="http://schemas.microsoft.com/office/drawing/2014/main" id="{399C9B5C-2E96-0394-179C-E49CE55A6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51"/>
          <a:stretch>
            <a:fillRect/>
          </a:stretch>
        </p:blipFill>
        <p:spPr>
          <a:xfrm>
            <a:off x="1832517" y="185029"/>
            <a:ext cx="20718965" cy="1262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88369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DELLA SLIDE">
            <a:extLst>
              <a:ext uri="{FF2B5EF4-FFF2-40B4-BE49-F238E27FC236}">
                <a16:creationId xmlns:a16="http://schemas.microsoft.com/office/drawing/2014/main" id="{9FDFB932-A56B-A8D9-8939-241C9F1809F0}"/>
              </a:ext>
            </a:extLst>
          </p:cNvPr>
          <p:cNvSpPr txBox="1"/>
          <p:nvPr/>
        </p:nvSpPr>
        <p:spPr>
          <a:xfrm>
            <a:off x="6861257" y="945414"/>
            <a:ext cx="11609043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80000"/>
              </a:lnSpc>
              <a:defRPr sz="7500" cap="all" spc="1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it-IT" dirty="0"/>
              <a:t>MODULO XL</a:t>
            </a:r>
          </a:p>
        </p:txBody>
      </p:sp>
      <p:pic>
        <p:nvPicPr>
          <p:cNvPr id="4" name="Immagine 3" descr="Immagine che contiene macchina, acciaio&#10;&#10;Il contenuto generato dall'IA potrebbe non essere corretto.">
            <a:extLst>
              <a:ext uri="{FF2B5EF4-FFF2-40B4-BE49-F238E27FC236}">
                <a16:creationId xmlns:a16="http://schemas.microsoft.com/office/drawing/2014/main" id="{9E471129-3EEF-B391-3556-5AFBBB4EF3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3585" y="5003692"/>
            <a:ext cx="7772400" cy="6916914"/>
          </a:xfrm>
          <a:prstGeom prst="rect">
            <a:avLst/>
          </a:prstGeom>
        </p:spPr>
      </p:pic>
      <p:pic>
        <p:nvPicPr>
          <p:cNvPr id="6" name="Immagine 5" descr="Immagine che contiene macchina, ingegneria, interno, motore&#10;&#10;Il contenuto generato dall'IA potrebbe non essere corretto.">
            <a:extLst>
              <a:ext uri="{FF2B5EF4-FFF2-40B4-BE49-F238E27FC236}">
                <a16:creationId xmlns:a16="http://schemas.microsoft.com/office/drawing/2014/main" id="{D852FE8E-C8A6-2D55-F390-718B93C40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857" y="2678946"/>
            <a:ext cx="12621599" cy="977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30759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1F9B2-5482-7FAF-FF01-633BAF988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, diagramma&#10;&#10;Il contenuto generato dall'IA potrebbe non essere corretto.">
            <a:extLst>
              <a:ext uri="{FF2B5EF4-FFF2-40B4-BE49-F238E27FC236}">
                <a16:creationId xmlns:a16="http://schemas.microsoft.com/office/drawing/2014/main" id="{1BC5A6EB-E659-35E3-8752-155ABBB633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51"/>
          <a:stretch>
            <a:fillRect/>
          </a:stretch>
        </p:blipFill>
        <p:spPr>
          <a:xfrm>
            <a:off x="1832517" y="185029"/>
            <a:ext cx="20718965" cy="1262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029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DELLA SLIDE">
            <a:extLst>
              <a:ext uri="{FF2B5EF4-FFF2-40B4-BE49-F238E27FC236}">
                <a16:creationId xmlns:a16="http://schemas.microsoft.com/office/drawing/2014/main" id="{23E44CF6-DB4B-CE39-AD7E-C6D2B7827C14}"/>
              </a:ext>
            </a:extLst>
          </p:cNvPr>
          <p:cNvSpPr txBox="1"/>
          <p:nvPr/>
        </p:nvSpPr>
        <p:spPr>
          <a:xfrm>
            <a:off x="6861257" y="945414"/>
            <a:ext cx="11609043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80000"/>
              </a:lnSpc>
              <a:defRPr sz="7500" cap="all" spc="1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it-IT" dirty="0" err="1"/>
              <a:t>Hybrid</a:t>
            </a:r>
            <a:r>
              <a:rPr lang="it-IT" dirty="0"/>
              <a:t> one</a:t>
            </a:r>
          </a:p>
        </p:txBody>
      </p:sp>
      <p:pic>
        <p:nvPicPr>
          <p:cNvPr id="4" name="Immagine 3" descr="Immagine che contiene macchina, cilindro, interno&#10;&#10;Il contenuto generato dall'IA potrebbe non essere corretto.">
            <a:extLst>
              <a:ext uri="{FF2B5EF4-FFF2-40B4-BE49-F238E27FC236}">
                <a16:creationId xmlns:a16="http://schemas.microsoft.com/office/drawing/2014/main" id="{3BBCBF58-A86E-42ED-9301-9DC4DFEBDF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572" y="2536340"/>
            <a:ext cx="9493007" cy="9975330"/>
          </a:xfrm>
          <a:prstGeom prst="rect">
            <a:avLst/>
          </a:prstGeom>
        </p:spPr>
      </p:pic>
      <p:pic>
        <p:nvPicPr>
          <p:cNvPr id="8" name="Immagine 7" descr="Immagine che contiene Elettrodomestico, macchina&#10;&#10;Il contenuto generato dall'IA potrebbe non essere corretto.">
            <a:extLst>
              <a:ext uri="{FF2B5EF4-FFF2-40B4-BE49-F238E27FC236}">
                <a16:creationId xmlns:a16="http://schemas.microsoft.com/office/drawing/2014/main" id="{483F00FB-7657-1819-019F-B89C295315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0240" y="3488277"/>
            <a:ext cx="7772400" cy="885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50284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58538-842C-83D9-793B-5CBB1E405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, diagramma&#10;&#10;Il contenuto generato dall'IA potrebbe non essere corretto.">
            <a:extLst>
              <a:ext uri="{FF2B5EF4-FFF2-40B4-BE49-F238E27FC236}">
                <a16:creationId xmlns:a16="http://schemas.microsoft.com/office/drawing/2014/main" id="{B195ACAD-DF7E-4FF7-3BFD-214C3F36C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51"/>
          <a:stretch>
            <a:fillRect/>
          </a:stretch>
        </p:blipFill>
        <p:spPr>
          <a:xfrm>
            <a:off x="1832517" y="185029"/>
            <a:ext cx="20718965" cy="1262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566093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DELLA SLIDE">
            <a:extLst>
              <a:ext uri="{FF2B5EF4-FFF2-40B4-BE49-F238E27FC236}">
                <a16:creationId xmlns:a16="http://schemas.microsoft.com/office/drawing/2014/main" id="{2C18A970-7048-9828-FDB0-A2E4F93F30F2}"/>
              </a:ext>
            </a:extLst>
          </p:cNvPr>
          <p:cNvSpPr txBox="1"/>
          <p:nvPr/>
        </p:nvSpPr>
        <p:spPr>
          <a:xfrm>
            <a:off x="6861257" y="945414"/>
            <a:ext cx="11609043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80000"/>
              </a:lnSpc>
              <a:defRPr sz="7500" cap="all" spc="1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it-IT" dirty="0"/>
              <a:t>SISTEMA VISION</a:t>
            </a:r>
          </a:p>
        </p:txBody>
      </p:sp>
      <p:pic>
        <p:nvPicPr>
          <p:cNvPr id="4" name="Immagine 3" descr="Immagine che contiene interno, Scaffalatura, credenza, muro&#10;&#10;Il contenuto generato dall'IA potrebbe non essere corretto.">
            <a:extLst>
              <a:ext uri="{FF2B5EF4-FFF2-40B4-BE49-F238E27FC236}">
                <a16:creationId xmlns:a16="http://schemas.microsoft.com/office/drawing/2014/main" id="{07F79486-5658-F098-CDE4-27E62FD35E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868744"/>
            <a:ext cx="10073898" cy="10709726"/>
          </a:xfrm>
          <a:prstGeom prst="rect">
            <a:avLst/>
          </a:prstGeom>
        </p:spPr>
      </p:pic>
      <p:pic>
        <p:nvPicPr>
          <p:cNvPr id="8" name="Immagine 7" descr="Immagine che contiene macchina, elettronica, metro, design&#10;&#10;Il contenuto generato dall'IA potrebbe non essere corretto.">
            <a:extLst>
              <a:ext uri="{FF2B5EF4-FFF2-40B4-BE49-F238E27FC236}">
                <a16:creationId xmlns:a16="http://schemas.microsoft.com/office/drawing/2014/main" id="{9EC8EF57-1D20-84DF-035D-73C6B3B37B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834" y="5456928"/>
            <a:ext cx="13733428" cy="7313658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6848E96A-B6F7-5E2F-C019-1BD7217D39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167" y="1868744"/>
            <a:ext cx="1680263" cy="216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36536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, cerchio&#10;&#10;Il contenuto generato dall'IA potrebbe non essere corretto.">
            <a:extLst>
              <a:ext uri="{FF2B5EF4-FFF2-40B4-BE49-F238E27FC236}">
                <a16:creationId xmlns:a16="http://schemas.microsoft.com/office/drawing/2014/main" id="{C06ED066-8EDF-21A8-BBEE-4797AEB35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660" y="-1"/>
            <a:ext cx="19833218" cy="1277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13581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DELLA SLIDE">
            <a:extLst>
              <a:ext uri="{FF2B5EF4-FFF2-40B4-BE49-F238E27FC236}">
                <a16:creationId xmlns:a16="http://schemas.microsoft.com/office/drawing/2014/main" id="{0FC94149-0A62-227E-DD7F-2CADA4963E4D}"/>
              </a:ext>
            </a:extLst>
          </p:cNvPr>
          <p:cNvSpPr txBox="1"/>
          <p:nvPr/>
        </p:nvSpPr>
        <p:spPr>
          <a:xfrm>
            <a:off x="6861257" y="945414"/>
            <a:ext cx="11609043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80000"/>
              </a:lnSpc>
              <a:defRPr sz="7500" cap="all" spc="1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it-IT" dirty="0"/>
              <a:t>ECOBAS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EE8569C-E58A-302C-E467-3FE13398E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107" y="3130641"/>
            <a:ext cx="17027341" cy="963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56203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36529-CF4F-F4C2-A987-2C9E3D948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, cerchio&#10;&#10;Il contenuto generato dall'IA potrebbe non essere corretto.">
            <a:extLst>
              <a:ext uri="{FF2B5EF4-FFF2-40B4-BE49-F238E27FC236}">
                <a16:creationId xmlns:a16="http://schemas.microsoft.com/office/drawing/2014/main" id="{349DD770-0564-16DD-1A35-3B20437A09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660" y="-1"/>
            <a:ext cx="19833218" cy="1277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690347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Elettrodomestico, condizionatore, elettrodomestico, testo&#10;&#10;Il contenuto generato dall'IA potrebbe non essere corretto.">
            <a:extLst>
              <a:ext uri="{FF2B5EF4-FFF2-40B4-BE49-F238E27FC236}">
                <a16:creationId xmlns:a16="http://schemas.microsoft.com/office/drawing/2014/main" id="{27E277F9-54E2-5AF8-E2D0-CA09B85704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85"/>
          <a:stretch>
            <a:fillRect/>
          </a:stretch>
        </p:blipFill>
        <p:spPr>
          <a:xfrm>
            <a:off x="13835068" y="5800009"/>
            <a:ext cx="7524529" cy="6185153"/>
          </a:xfrm>
          <a:prstGeom prst="rect">
            <a:avLst/>
          </a:prstGeom>
        </p:spPr>
      </p:pic>
      <p:sp>
        <p:nvSpPr>
          <p:cNvPr id="4" name="TITOLO DELLA SLIDE">
            <a:extLst>
              <a:ext uri="{FF2B5EF4-FFF2-40B4-BE49-F238E27FC236}">
                <a16:creationId xmlns:a16="http://schemas.microsoft.com/office/drawing/2014/main" id="{CBE2D997-578E-4465-C9E2-B98625C42157}"/>
              </a:ext>
            </a:extLst>
          </p:cNvPr>
          <p:cNvSpPr txBox="1"/>
          <p:nvPr/>
        </p:nvSpPr>
        <p:spPr>
          <a:xfrm>
            <a:off x="6861257" y="945414"/>
            <a:ext cx="11609043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80000"/>
              </a:lnSpc>
              <a:defRPr sz="7500" cap="all" spc="1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it-IT" dirty="0"/>
              <a:t>AIRCE</a:t>
            </a:r>
          </a:p>
        </p:txBody>
      </p:sp>
      <p:pic>
        <p:nvPicPr>
          <p:cNvPr id="5" name="Immagine 4" descr="Immagine che contiene Elettrodomestico, condizionatore, elettrodomestico, testo&#10;&#10;Il contenuto generato dall'IA potrebbe non essere corretto.">
            <a:extLst>
              <a:ext uri="{FF2B5EF4-FFF2-40B4-BE49-F238E27FC236}">
                <a16:creationId xmlns:a16="http://schemas.microsoft.com/office/drawing/2014/main" id="{49D9763F-C197-C579-EA4E-DB24D6B75B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82" b="51783"/>
          <a:stretch>
            <a:fillRect/>
          </a:stretch>
        </p:blipFill>
        <p:spPr>
          <a:xfrm>
            <a:off x="4556502" y="6734014"/>
            <a:ext cx="7965513" cy="2933364"/>
          </a:xfrm>
          <a:prstGeom prst="rect">
            <a:avLst/>
          </a:prstGeom>
        </p:spPr>
      </p:pic>
      <p:pic>
        <p:nvPicPr>
          <p:cNvPr id="6" name="Immagine 5" descr="Immagine che contiene Elettrodomestico, condizionatore, elettrodomestico, testo&#10;&#10;Il contenuto generato dall'IA potrebbe non essere corretto.">
            <a:extLst>
              <a:ext uri="{FF2B5EF4-FFF2-40B4-BE49-F238E27FC236}">
                <a16:creationId xmlns:a16="http://schemas.microsoft.com/office/drawing/2014/main" id="{2894423A-10CD-1223-6006-67C34163B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21"/>
          <a:stretch>
            <a:fillRect/>
          </a:stretch>
        </p:blipFill>
        <p:spPr>
          <a:xfrm>
            <a:off x="2481304" y="2449787"/>
            <a:ext cx="9828402" cy="359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943588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AF96E-A5C9-3727-2188-770E62FFA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, cerchio&#10;&#10;Il contenuto generato dall'IA potrebbe non essere corretto.">
            <a:extLst>
              <a:ext uri="{FF2B5EF4-FFF2-40B4-BE49-F238E27FC236}">
                <a16:creationId xmlns:a16="http://schemas.microsoft.com/office/drawing/2014/main" id="{9C77B752-10EB-B514-1192-13C3421DBC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660" y="-1"/>
            <a:ext cx="19833218" cy="1277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59443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ellulare&#10;&#10;Il contenuto generato dall'IA potrebbe non essere corretto.">
            <a:extLst>
              <a:ext uri="{FF2B5EF4-FFF2-40B4-BE49-F238E27FC236}">
                <a16:creationId xmlns:a16="http://schemas.microsoft.com/office/drawing/2014/main" id="{7390753B-4972-1A42-29C2-5D499B7A1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380" y="16885"/>
            <a:ext cx="16169127" cy="1270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94843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2086F-6C53-524E-30AB-4318BF46A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, cerchio&#10;&#10;Il contenuto generato dall'IA potrebbe non essere corretto.">
            <a:extLst>
              <a:ext uri="{FF2B5EF4-FFF2-40B4-BE49-F238E27FC236}">
                <a16:creationId xmlns:a16="http://schemas.microsoft.com/office/drawing/2014/main" id="{39C3FF9E-DB7D-5F4C-1D29-1AD883CEEE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660" y="-1"/>
            <a:ext cx="19833218" cy="1277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119005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design&#10;&#10;Il contenuto generato dall'IA potrebbe non essere corretto.">
            <a:extLst>
              <a:ext uri="{FF2B5EF4-FFF2-40B4-BE49-F238E27FC236}">
                <a16:creationId xmlns:a16="http://schemas.microsoft.com/office/drawing/2014/main" id="{44D88CA4-D1BC-1DC0-89DC-8E958640E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528" y="5484453"/>
            <a:ext cx="5585787" cy="6640005"/>
          </a:xfrm>
          <a:prstGeom prst="rect">
            <a:avLst/>
          </a:prstGeom>
        </p:spPr>
      </p:pic>
      <p:pic>
        <p:nvPicPr>
          <p:cNvPr id="5" name="Immagine 4" descr="Immagine che contiene testo, schermata, elettronica, design&#10;&#10;Il contenuto generato dall'IA potrebbe non essere corretto.">
            <a:extLst>
              <a:ext uri="{FF2B5EF4-FFF2-40B4-BE49-F238E27FC236}">
                <a16:creationId xmlns:a16="http://schemas.microsoft.com/office/drawing/2014/main" id="{DFDBCDFC-4CBF-6413-FE44-7F053E9C9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5933" y="1759622"/>
            <a:ext cx="6769990" cy="10364836"/>
          </a:xfrm>
          <a:prstGeom prst="rect">
            <a:avLst/>
          </a:prstGeom>
        </p:spPr>
      </p:pic>
      <p:sp>
        <p:nvSpPr>
          <p:cNvPr id="8" name="TITOLO DELLA SLIDE">
            <a:extLst>
              <a:ext uri="{FF2B5EF4-FFF2-40B4-BE49-F238E27FC236}">
                <a16:creationId xmlns:a16="http://schemas.microsoft.com/office/drawing/2014/main" id="{238C5818-2360-A235-907F-6CF876418122}"/>
              </a:ext>
            </a:extLst>
          </p:cNvPr>
          <p:cNvSpPr txBox="1"/>
          <p:nvPr/>
        </p:nvSpPr>
        <p:spPr>
          <a:xfrm>
            <a:off x="6861257" y="945414"/>
            <a:ext cx="11609043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80000"/>
              </a:lnSpc>
              <a:defRPr sz="7500" cap="all" spc="1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it-IT" dirty="0"/>
              <a:t>ENERGY</a:t>
            </a:r>
          </a:p>
        </p:txBody>
      </p:sp>
    </p:spTree>
    <p:extLst>
      <p:ext uri="{BB962C8B-B14F-4D97-AF65-F5344CB8AC3E}">
        <p14:creationId xmlns:p14="http://schemas.microsoft.com/office/powerpoint/2010/main" val="1422508258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73D5B-D2E8-D687-5AF4-278C5DEE3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, cerchio&#10;&#10;Il contenuto generato dall'IA potrebbe non essere corretto.">
            <a:extLst>
              <a:ext uri="{FF2B5EF4-FFF2-40B4-BE49-F238E27FC236}">
                <a16:creationId xmlns:a16="http://schemas.microsoft.com/office/drawing/2014/main" id="{2D5F7D13-6DA6-25B5-FF81-F12BE32DA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660" y="-1"/>
            <a:ext cx="19833218" cy="1277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859279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DELLA SLIDE">
            <a:extLst>
              <a:ext uri="{FF2B5EF4-FFF2-40B4-BE49-F238E27FC236}">
                <a16:creationId xmlns:a16="http://schemas.microsoft.com/office/drawing/2014/main" id="{A8BFFC65-F1F6-1955-C1E7-1A6E14FF95A5}"/>
              </a:ext>
            </a:extLst>
          </p:cNvPr>
          <p:cNvSpPr txBox="1"/>
          <p:nvPr/>
        </p:nvSpPr>
        <p:spPr>
          <a:xfrm>
            <a:off x="1" y="945414"/>
            <a:ext cx="2438400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80000"/>
              </a:lnSpc>
              <a:defRPr sz="7500" cap="all" spc="1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it-IT"/>
              <a:t>REBRANDING </a:t>
            </a:r>
            <a:r>
              <a:rPr lang="it-IT" b="1"/>
              <a:t>JODO </a:t>
            </a:r>
            <a:r>
              <a:rPr lang="it-IT" b="1" dirty="0"/>
              <a:t>ITALIA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EE076C0-14E2-7D16-D804-1120171E50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46"/>
          <a:stretch>
            <a:fillRect/>
          </a:stretch>
        </p:blipFill>
        <p:spPr>
          <a:xfrm>
            <a:off x="306234" y="4555423"/>
            <a:ext cx="5351490" cy="5646154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16E91AE8-B878-7281-82C7-6B0B18728D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98484" y="5937592"/>
            <a:ext cx="9079832" cy="3766298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44599FCD-BDBE-BD54-A771-A31DFB4D08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113" y="5778301"/>
            <a:ext cx="4511521" cy="4423276"/>
          </a:xfrm>
          <a:prstGeom prst="rect">
            <a:avLst/>
          </a:prstGeom>
        </p:spPr>
      </p:pic>
      <p:pic>
        <p:nvPicPr>
          <p:cNvPr id="12" name="Immagine 11" descr="Immagine che contiene Elementi grafici, Carattere, clipart, logo&#10;&#10;Il contenuto generato dall'IA potrebbe non essere corretto.">
            <a:extLst>
              <a:ext uri="{FF2B5EF4-FFF2-40B4-BE49-F238E27FC236}">
                <a16:creationId xmlns:a16="http://schemas.microsoft.com/office/drawing/2014/main" id="{D2D9F4C1-1464-6B98-7815-D66BDE429F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78" y="5778301"/>
            <a:ext cx="5045600" cy="466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961576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566A8-1B64-0EBA-D556-431EEC73E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, cerchio&#10;&#10;Il contenuto generato dall'IA potrebbe non essere corretto.">
            <a:extLst>
              <a:ext uri="{FF2B5EF4-FFF2-40B4-BE49-F238E27FC236}">
                <a16:creationId xmlns:a16="http://schemas.microsoft.com/office/drawing/2014/main" id="{55D4B3D3-82DA-458A-C7D8-ED9C0252AC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660" y="-1"/>
            <a:ext cx="19833218" cy="1277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387743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DELLA SLIDE">
            <a:extLst>
              <a:ext uri="{FF2B5EF4-FFF2-40B4-BE49-F238E27FC236}">
                <a16:creationId xmlns:a16="http://schemas.microsoft.com/office/drawing/2014/main" id="{5839AE6C-8D38-E4D2-3E94-2B5CC9FC57E7}"/>
              </a:ext>
            </a:extLst>
          </p:cNvPr>
          <p:cNvSpPr txBox="1"/>
          <p:nvPr/>
        </p:nvSpPr>
        <p:spPr>
          <a:xfrm>
            <a:off x="6861257" y="945414"/>
            <a:ext cx="11609043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80000"/>
              </a:lnSpc>
              <a:defRPr sz="7500" cap="all" spc="1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it-IT" dirty="0"/>
              <a:t>MIDI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B3644FC-9B4C-3854-BEAF-0A35BAC6B7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394" y="3856870"/>
            <a:ext cx="4759023" cy="6818483"/>
          </a:xfrm>
          <a:prstGeom prst="rect">
            <a:avLst/>
          </a:prstGeom>
        </p:spPr>
      </p:pic>
      <p:sp>
        <p:nvSpPr>
          <p:cNvPr id="7" name="TITOLO DELLA SLIDE">
            <a:extLst>
              <a:ext uri="{FF2B5EF4-FFF2-40B4-BE49-F238E27FC236}">
                <a16:creationId xmlns:a16="http://schemas.microsoft.com/office/drawing/2014/main" id="{9DC664AF-D6E3-0001-AA3B-D4A4E2719372}"/>
              </a:ext>
            </a:extLst>
          </p:cNvPr>
          <p:cNvSpPr txBox="1"/>
          <p:nvPr/>
        </p:nvSpPr>
        <p:spPr>
          <a:xfrm>
            <a:off x="-2888797" y="10979751"/>
            <a:ext cx="11609043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80000"/>
              </a:lnSpc>
              <a:defRPr sz="7500" cap="all" spc="1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it-IT" sz="5000" dirty="0"/>
              <a:t>IN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2478F50-DA5F-B9AA-2344-348399CFC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"/>
          <a:stretch>
            <a:fillRect/>
          </a:stretch>
        </p:blipFill>
        <p:spPr>
          <a:xfrm>
            <a:off x="7075712" y="4206050"/>
            <a:ext cx="4881508" cy="6141108"/>
          </a:xfrm>
          <a:prstGeom prst="rect">
            <a:avLst/>
          </a:prstGeom>
        </p:spPr>
      </p:pic>
      <p:sp>
        <p:nvSpPr>
          <p:cNvPr id="10" name="TITOLO DELLA SLIDE">
            <a:extLst>
              <a:ext uri="{FF2B5EF4-FFF2-40B4-BE49-F238E27FC236}">
                <a16:creationId xmlns:a16="http://schemas.microsoft.com/office/drawing/2014/main" id="{5BE1A275-2E33-5D95-14A1-722DD41248DF}"/>
              </a:ext>
            </a:extLst>
          </p:cNvPr>
          <p:cNvSpPr txBox="1"/>
          <p:nvPr/>
        </p:nvSpPr>
        <p:spPr>
          <a:xfrm>
            <a:off x="3098847" y="10931624"/>
            <a:ext cx="11609043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80000"/>
              </a:lnSpc>
              <a:defRPr sz="7500" cap="all" spc="1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it-IT" sz="5000" dirty="0"/>
              <a:t>EXT</a:t>
            </a:r>
          </a:p>
        </p:txBody>
      </p:sp>
      <p:sp>
        <p:nvSpPr>
          <p:cNvPr id="11" name="TITOLO DELLA SLIDE">
            <a:extLst>
              <a:ext uri="{FF2B5EF4-FFF2-40B4-BE49-F238E27FC236}">
                <a16:creationId xmlns:a16="http://schemas.microsoft.com/office/drawing/2014/main" id="{28F2D986-96D6-1575-F1F3-E5E1BBA38C97}"/>
              </a:ext>
            </a:extLst>
          </p:cNvPr>
          <p:cNvSpPr txBox="1"/>
          <p:nvPr/>
        </p:nvSpPr>
        <p:spPr>
          <a:xfrm>
            <a:off x="9269615" y="10883497"/>
            <a:ext cx="11609043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80000"/>
              </a:lnSpc>
              <a:defRPr sz="7500" cap="all" spc="1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it-IT" sz="5000" dirty="0"/>
              <a:t>ZONE HYBRID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289F6DD0-0543-1B3D-265E-829BC5D314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4662" y="3781023"/>
            <a:ext cx="4507831" cy="6894330"/>
          </a:xfrm>
          <a:prstGeom prst="rect">
            <a:avLst/>
          </a:prstGeom>
        </p:spPr>
      </p:pic>
      <p:sp>
        <p:nvSpPr>
          <p:cNvPr id="14" name="TITOLO DELLA SLIDE">
            <a:extLst>
              <a:ext uri="{FF2B5EF4-FFF2-40B4-BE49-F238E27FC236}">
                <a16:creationId xmlns:a16="http://schemas.microsoft.com/office/drawing/2014/main" id="{370C95DF-F980-2A46-270A-B7CC4FE4568A}"/>
              </a:ext>
            </a:extLst>
          </p:cNvPr>
          <p:cNvSpPr txBox="1"/>
          <p:nvPr/>
        </p:nvSpPr>
        <p:spPr>
          <a:xfrm>
            <a:off x="15074136" y="10890449"/>
            <a:ext cx="11609043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80000"/>
              </a:lnSpc>
              <a:defRPr sz="7500" cap="all" spc="1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it-IT" sz="5000" dirty="0" err="1"/>
              <a:t>S</a:t>
            </a:r>
            <a:endParaRPr lang="it-IT" sz="5000" dirty="0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C48A8596-530D-BF0A-C25E-8F4175ED33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8272" y="4206050"/>
            <a:ext cx="4722706" cy="646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290283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903F6-F0A8-DCDD-081B-1B06945A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, cerchio&#10;&#10;Il contenuto generato dall'IA potrebbe non essere corretto.">
            <a:extLst>
              <a:ext uri="{FF2B5EF4-FFF2-40B4-BE49-F238E27FC236}">
                <a16:creationId xmlns:a16="http://schemas.microsoft.com/office/drawing/2014/main" id="{B385E463-F6F8-8713-2549-31DCA6628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660" y="-1"/>
            <a:ext cx="19833218" cy="1277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695465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DELLA SLIDE">
            <a:extLst>
              <a:ext uri="{FF2B5EF4-FFF2-40B4-BE49-F238E27FC236}">
                <a16:creationId xmlns:a16="http://schemas.microsoft.com/office/drawing/2014/main" id="{5EAA3215-617A-B164-8D8F-18473647CF98}"/>
              </a:ext>
            </a:extLst>
          </p:cNvPr>
          <p:cNvSpPr txBox="1"/>
          <p:nvPr/>
        </p:nvSpPr>
        <p:spPr>
          <a:xfrm>
            <a:off x="6861257" y="945414"/>
            <a:ext cx="11609043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80000"/>
              </a:lnSpc>
              <a:defRPr sz="7500" cap="all" spc="1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it-IT" dirty="0"/>
              <a:t>XSP</a:t>
            </a:r>
          </a:p>
        </p:txBody>
      </p:sp>
      <p:pic>
        <p:nvPicPr>
          <p:cNvPr id="4" name="Immagine 3" descr="Immagine che contiene testo, unità, elettronica, Cellulare&#10;&#10;Il contenuto generato dall'IA potrebbe non essere corretto.">
            <a:extLst>
              <a:ext uri="{FF2B5EF4-FFF2-40B4-BE49-F238E27FC236}">
                <a16:creationId xmlns:a16="http://schemas.microsoft.com/office/drawing/2014/main" id="{2A61740C-97CF-F327-7D60-320655ABB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868" y="2377483"/>
            <a:ext cx="6324600" cy="9271000"/>
          </a:xfrm>
          <a:prstGeom prst="rect">
            <a:avLst/>
          </a:prstGeom>
        </p:spPr>
      </p:pic>
      <p:pic>
        <p:nvPicPr>
          <p:cNvPr id="6" name="Immagine 5" descr="Immagine che contiene Ricambio auto, camion, automobile&#10;&#10;Il contenuto generato dall'IA potrebbe non essere corretto.">
            <a:extLst>
              <a:ext uri="{FF2B5EF4-FFF2-40B4-BE49-F238E27FC236}">
                <a16:creationId xmlns:a16="http://schemas.microsoft.com/office/drawing/2014/main" id="{5D12418C-2334-EEE5-D15D-104936F8A5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3714" y="6414663"/>
            <a:ext cx="6034650" cy="4660091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BAE99C0A-9A65-DB6E-6E69-4DE1477D3510}"/>
              </a:ext>
            </a:extLst>
          </p:cNvPr>
          <p:cNvSpPr txBox="1"/>
          <p:nvPr/>
        </p:nvSpPr>
        <p:spPr>
          <a:xfrm>
            <a:off x="14052359" y="3521526"/>
            <a:ext cx="4868320" cy="24109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br>
              <a:rPr lang="it-IT" dirty="0"/>
            </a:br>
            <a:r>
              <a:rPr lang="it-IT" dirty="0"/>
              <a:t>SCAMBIATORE</a:t>
            </a:r>
          </a:p>
          <a:p>
            <a:r>
              <a:rPr lang="it-IT" dirty="0"/>
              <a:t>in acciaio inox XSP-1</a:t>
            </a:r>
          </a:p>
          <a:p>
            <a:endParaRPr lang="it-IT" dirty="0"/>
          </a:p>
          <a:p>
            <a:r>
              <a:rPr kumimoji="0" lang="it-IT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NowDisplay-Bold"/>
                <a:ea typeface="HelveticaNowDisplay-Bold"/>
                <a:cs typeface="HelveticaNowDisplay-Bold"/>
                <a:sym typeface="HelveticaNowDisplay-Bold"/>
              </a:rPr>
              <a:t>UNICO NEL SUO GENERE</a:t>
            </a:r>
          </a:p>
        </p:txBody>
      </p:sp>
    </p:spTree>
    <p:extLst>
      <p:ext uri="{BB962C8B-B14F-4D97-AF65-F5344CB8AC3E}">
        <p14:creationId xmlns:p14="http://schemas.microsoft.com/office/powerpoint/2010/main" val="14891128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BAC3B-20DA-F747-A0FB-1705B50EF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, cerchio&#10;&#10;Il contenuto generato dall'IA potrebbe non essere corretto.">
            <a:extLst>
              <a:ext uri="{FF2B5EF4-FFF2-40B4-BE49-F238E27FC236}">
                <a16:creationId xmlns:a16="http://schemas.microsoft.com/office/drawing/2014/main" id="{F65958CD-1439-6257-C0B2-EBE9208BD4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660" y="-1"/>
            <a:ext cx="19833218" cy="1277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058703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DELLA SLIDE">
            <a:extLst>
              <a:ext uri="{FF2B5EF4-FFF2-40B4-BE49-F238E27FC236}">
                <a16:creationId xmlns:a16="http://schemas.microsoft.com/office/drawing/2014/main" id="{367FD68A-25C2-EDF6-9851-62515E6B8DFF}"/>
              </a:ext>
            </a:extLst>
          </p:cNvPr>
          <p:cNvSpPr txBox="1"/>
          <p:nvPr/>
        </p:nvSpPr>
        <p:spPr>
          <a:xfrm>
            <a:off x="6861257" y="945414"/>
            <a:ext cx="11609043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80000"/>
              </a:lnSpc>
              <a:defRPr sz="7500" cap="all" spc="1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it-IT" dirty="0"/>
              <a:t>XLM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514F73F-9C78-BE38-02F8-2B1E73D80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982" y="2267619"/>
            <a:ext cx="6928041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82768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0D4D3-7104-4111-7B8A-D0B7B7A03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, cerchio&#10;&#10;Il contenuto generato dall'IA potrebbe non essere corretto.">
            <a:extLst>
              <a:ext uri="{FF2B5EF4-FFF2-40B4-BE49-F238E27FC236}">
                <a16:creationId xmlns:a16="http://schemas.microsoft.com/office/drawing/2014/main" id="{4F689C4B-02E3-2CF8-543D-FA4E82AF24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660" y="-1"/>
            <a:ext cx="19833218" cy="1277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110067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DELLA SLIDE">
            <a:extLst>
              <a:ext uri="{FF2B5EF4-FFF2-40B4-BE49-F238E27FC236}">
                <a16:creationId xmlns:a16="http://schemas.microsoft.com/office/drawing/2014/main" id="{7F30A9F9-4B74-FE98-0E1A-1868A24604D6}"/>
              </a:ext>
            </a:extLst>
          </p:cNvPr>
          <p:cNvSpPr txBox="1"/>
          <p:nvPr/>
        </p:nvSpPr>
        <p:spPr>
          <a:xfrm>
            <a:off x="1" y="945414"/>
            <a:ext cx="2438400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80000"/>
              </a:lnSpc>
              <a:defRPr sz="7500" cap="all" spc="1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it-IT" dirty="0"/>
              <a:t>POMPE DI CALORE R290</a:t>
            </a:r>
          </a:p>
        </p:txBody>
      </p:sp>
      <p:pic>
        <p:nvPicPr>
          <p:cNvPr id="4" name="Immagine 3" descr="Immagine che contiene altoparlante, elettronica, Dispositivo elettronico, Cassa di risonanza&#10;&#10;Il contenuto generato dall'IA potrebbe non essere corretto.">
            <a:extLst>
              <a:ext uri="{FF2B5EF4-FFF2-40B4-BE49-F238E27FC236}">
                <a16:creationId xmlns:a16="http://schemas.microsoft.com/office/drawing/2014/main" id="{4724075D-87D5-ECF2-0801-1E266DDF1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4"/>
          <a:stretch>
            <a:fillRect/>
          </a:stretch>
        </p:blipFill>
        <p:spPr>
          <a:xfrm>
            <a:off x="6045869" y="3513220"/>
            <a:ext cx="15532768" cy="8973341"/>
          </a:xfrm>
          <a:prstGeom prst="rect">
            <a:avLst/>
          </a:prstGeom>
        </p:spPr>
      </p:pic>
      <p:pic>
        <p:nvPicPr>
          <p:cNvPr id="6" name="Immagine 5" descr="Immagine che contiene logo, Carattere, cerchio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4EFF63C2-42E7-5CFD-DD68-36B78FA52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716" y="3803315"/>
            <a:ext cx="2677695" cy="267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164569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DDE29-E7B9-E15B-3D9D-7E95EEF54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, cerchio&#10;&#10;Il contenuto generato dall'IA potrebbe non essere corretto.">
            <a:extLst>
              <a:ext uri="{FF2B5EF4-FFF2-40B4-BE49-F238E27FC236}">
                <a16:creationId xmlns:a16="http://schemas.microsoft.com/office/drawing/2014/main" id="{EE08ED79-F34E-A60F-23DB-F6EFAF4660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660" y="-1"/>
            <a:ext cx="19833218" cy="1277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3134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60FB3DD7-810D-00AC-2479-16894B50E7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937" b="17375"/>
          <a:stretch>
            <a:fillRect/>
          </a:stretch>
        </p:blipFill>
        <p:spPr>
          <a:xfrm>
            <a:off x="5390147" y="1761238"/>
            <a:ext cx="13603705" cy="10913096"/>
          </a:xfrm>
          <a:prstGeom prst="rect">
            <a:avLst/>
          </a:prstGeom>
          <a:ln>
            <a:noFill/>
          </a:ln>
        </p:spPr>
      </p:pic>
      <p:sp>
        <p:nvSpPr>
          <p:cNvPr id="5" name="TITOLO DELLA SLIDE">
            <a:extLst>
              <a:ext uri="{FF2B5EF4-FFF2-40B4-BE49-F238E27FC236}">
                <a16:creationId xmlns:a16="http://schemas.microsoft.com/office/drawing/2014/main" id="{62EB2E17-BB5E-D847-8377-F67B3572EAE3}"/>
              </a:ext>
            </a:extLst>
          </p:cNvPr>
          <p:cNvSpPr txBox="1"/>
          <p:nvPr/>
        </p:nvSpPr>
        <p:spPr>
          <a:xfrm>
            <a:off x="1" y="656658"/>
            <a:ext cx="2438400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80000"/>
              </a:lnSpc>
              <a:defRPr sz="7500" cap="all" spc="1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it-IT" dirty="0"/>
              <a:t>PREZZI NETTI JODO XSP</a:t>
            </a:r>
          </a:p>
        </p:txBody>
      </p:sp>
    </p:spTree>
    <p:extLst>
      <p:ext uri="{BB962C8B-B14F-4D97-AF65-F5344CB8AC3E}">
        <p14:creationId xmlns:p14="http://schemas.microsoft.com/office/powerpoint/2010/main" val="1873647606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vestiti, persona, uomo, jeans&#10;&#10;Il contenuto generato dall'IA potrebbe non essere corretto.">
            <a:extLst>
              <a:ext uri="{FF2B5EF4-FFF2-40B4-BE49-F238E27FC236}">
                <a16:creationId xmlns:a16="http://schemas.microsoft.com/office/drawing/2014/main" id="{9B680251-F2EC-EFE5-2ED3-ECA732C1A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" b="3118"/>
          <a:stretch>
            <a:fillRect/>
          </a:stretch>
        </p:blipFill>
        <p:spPr>
          <a:xfrm>
            <a:off x="2069432" y="-112295"/>
            <a:ext cx="20305591" cy="1293145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0635C0AA-E46B-4040-BA60-7577F1868A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6038" y="3785937"/>
            <a:ext cx="12611923" cy="4764504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B02687CC-9B37-FEF9-F126-532F8D0DB80E}"/>
              </a:ext>
            </a:extLst>
          </p:cNvPr>
          <p:cNvSpPr/>
          <p:nvPr/>
        </p:nvSpPr>
        <p:spPr>
          <a:xfrm>
            <a:off x="-352926" y="-112295"/>
            <a:ext cx="2502568" cy="12931455"/>
          </a:xfrm>
          <a:prstGeom prst="rect">
            <a:avLst/>
          </a:prstGeom>
          <a:solidFill>
            <a:srgbClr val="65656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NowDisplay-Medium"/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FA020CEF-8824-83C8-68BC-48B7F0674964}"/>
              </a:ext>
            </a:extLst>
          </p:cNvPr>
          <p:cNvSpPr/>
          <p:nvPr/>
        </p:nvSpPr>
        <p:spPr>
          <a:xfrm>
            <a:off x="22234359" y="-112295"/>
            <a:ext cx="2294020" cy="12931455"/>
          </a:xfrm>
          <a:prstGeom prst="rect">
            <a:avLst/>
          </a:prstGeom>
          <a:solidFill>
            <a:srgbClr val="65656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NowDisplay-Medium"/>
            </a:endParaRPr>
          </a:p>
        </p:txBody>
      </p:sp>
    </p:spTree>
    <p:extLst>
      <p:ext uri="{BB962C8B-B14F-4D97-AF65-F5344CB8AC3E}">
        <p14:creationId xmlns:p14="http://schemas.microsoft.com/office/powerpoint/2010/main" val="4048262249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g-cover.jpg" descr="img-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8635" y="5112670"/>
            <a:ext cx="5918648" cy="218798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DEDC3584-3556-A144-A9D1-46F218A86976}"/>
              </a:ext>
            </a:extLst>
          </p:cNvPr>
          <p:cNvSpPr txBox="1"/>
          <p:nvPr/>
        </p:nvSpPr>
        <p:spPr>
          <a:xfrm>
            <a:off x="0" y="11301290"/>
            <a:ext cx="24384000" cy="6412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3500" dirty="0" err="1">
                <a:solidFill>
                  <a:schemeClr val="bg2">
                    <a:lumMod val="90000"/>
                  </a:schemeClr>
                </a:solidFill>
                <a:latin typeface="Helvetica Light" panose="020B0403020202020204" pitchFamily="34" charset="0"/>
              </a:rPr>
              <a:t>j</a:t>
            </a:r>
            <a:r>
              <a:rPr kumimoji="0" lang="it-IT" sz="3500" u="none" strike="noStrike" cap="none" spc="0" normalizeH="0" baseline="0" dirty="0" err="1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FillTx/>
                <a:latin typeface="Helvetica Light" panose="020B0403020202020204" pitchFamily="34" charset="0"/>
                <a:sym typeface="HelveticaNowDisplay-Bold"/>
              </a:rPr>
              <a:t>odoitalia.com</a:t>
            </a:r>
            <a:endParaRPr kumimoji="0" lang="it-IT" sz="3500" u="none" strike="noStrike" cap="none" spc="0" normalizeH="0" baseline="0" dirty="0">
              <a:ln>
                <a:noFill/>
              </a:ln>
              <a:solidFill>
                <a:schemeClr val="bg2">
                  <a:lumMod val="90000"/>
                </a:schemeClr>
              </a:solidFill>
              <a:effectLst/>
              <a:uFillTx/>
              <a:latin typeface="Helvetica Light" panose="020B0403020202020204" pitchFamily="34" charset="0"/>
              <a:sym typeface="HelveticaNowDisplay-Bold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F268DEE-07A5-DCE1-CA2E-5F68848BB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2685" y="5439609"/>
            <a:ext cx="4183233" cy="15600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 thruBlk="1"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NowDisplay-Medium"/>
        <a:ea typeface="HelveticaNowDisplay-Medium"/>
        <a:cs typeface="HelveticaNowDisplay-Medium"/>
      </a:majorFont>
      <a:minorFont>
        <a:latin typeface="HelveticaNowDisplay-Medium"/>
        <a:ea typeface="HelveticaNowDisplay-Medium"/>
        <a:cs typeface="HelveticaNowDisplay-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NowDisplay-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NowDisplay-Bold"/>
            <a:ea typeface="HelveticaNowDisplay-Bold"/>
            <a:cs typeface="HelveticaNowDisplay-Bold"/>
            <a:sym typeface="HelveticaNowDisplay-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_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NowDisplay-Medium"/>
        <a:ea typeface="HelveticaNowDisplay-Medium"/>
        <a:cs typeface="HelveticaNowDisplay-Medium"/>
      </a:majorFont>
      <a:minorFont>
        <a:latin typeface="HelveticaNowDisplay-Medium"/>
        <a:ea typeface="HelveticaNowDisplay-Medium"/>
        <a:cs typeface="HelveticaNowDisplay-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NowDisplay-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NowDisplay-Bold"/>
            <a:ea typeface="HelveticaNowDisplay-Bold"/>
            <a:cs typeface="HelveticaNowDisplay-Bold"/>
            <a:sym typeface="HelveticaNowDisplay-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</TotalTime>
  <Words>115</Words>
  <Application>Microsoft Office PowerPoint</Application>
  <PresentationFormat>Personalizzato</PresentationFormat>
  <Paragraphs>41</Paragraphs>
  <Slides>38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38</vt:i4>
      </vt:variant>
    </vt:vector>
  </HeadingPairs>
  <TitlesOfParts>
    <vt:vector size="51" baseType="lpstr">
      <vt:lpstr>Arial</vt:lpstr>
      <vt:lpstr>Calibri</vt:lpstr>
      <vt:lpstr>Calibri Light</vt:lpstr>
      <vt:lpstr>Helvetica</vt:lpstr>
      <vt:lpstr>Helvetica Light</vt:lpstr>
      <vt:lpstr>HelveticaNowDisplay-Bold</vt:lpstr>
      <vt:lpstr>HelveticaNowDisplay-Medium</vt:lpstr>
      <vt:lpstr>HelveticaNowDisplay-Regular</vt:lpstr>
      <vt:lpstr>Times New Roman</vt:lpstr>
      <vt:lpstr>White</vt:lpstr>
      <vt:lpstr>2_Personalizza struttura</vt:lpstr>
      <vt:lpstr>1_Personalizza struttura</vt:lpstr>
      <vt:lpstr>Personalizza struttura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cp:lastModifiedBy>Giovanni Mastronardi</cp:lastModifiedBy>
  <cp:revision>57</cp:revision>
  <dcterms:modified xsi:type="dcterms:W3CDTF">2025-09-25T12:58:04Z</dcterms:modified>
</cp:coreProperties>
</file>