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9" r:id="rId2"/>
    <p:sldId id="25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1" r:id="rId23"/>
    <p:sldId id="282" r:id="rId24"/>
    <p:sldId id="286" r:id="rId25"/>
    <p:sldId id="328" r:id="rId26"/>
    <p:sldId id="329" r:id="rId27"/>
    <p:sldId id="288" r:id="rId28"/>
    <p:sldId id="289" r:id="rId29"/>
    <p:sldId id="290" r:id="rId30"/>
    <p:sldId id="291" r:id="rId31"/>
    <p:sldId id="292" r:id="rId32"/>
    <p:sldId id="293" r:id="rId33"/>
    <p:sldId id="294" r:id="rId34"/>
    <p:sldId id="295" r:id="rId35"/>
    <p:sldId id="296" r:id="rId36"/>
    <p:sldId id="297" r:id="rId37"/>
    <p:sldId id="299" r:id="rId38"/>
    <p:sldId id="302" r:id="rId39"/>
    <p:sldId id="303" r:id="rId40"/>
    <p:sldId id="304" r:id="rId41"/>
    <p:sldId id="309" r:id="rId42"/>
    <p:sldId id="310" r:id="rId43"/>
    <p:sldId id="311" r:id="rId44"/>
    <p:sldId id="312" r:id="rId45"/>
    <p:sldId id="313" r:id="rId46"/>
    <p:sldId id="314" r:id="rId47"/>
    <p:sldId id="315" r:id="rId48"/>
    <p:sldId id="332" r:id="rId49"/>
    <p:sldId id="318" r:id="rId50"/>
    <p:sldId id="319" r:id="rId51"/>
    <p:sldId id="320" r:id="rId52"/>
    <p:sldId id="321" r:id="rId53"/>
    <p:sldId id="322" r:id="rId54"/>
    <p:sldId id="330" r:id="rId55"/>
    <p:sldId id="331" r:id="rId56"/>
    <p:sldId id="323" r:id="rId57"/>
    <p:sldId id="324" r:id="rId58"/>
    <p:sldId id="325" r:id="rId59"/>
    <p:sldId id="326" r:id="rId60"/>
    <p:sldId id="327" r:id="rId61"/>
  </p:sldIdLst>
  <p:sldSz cx="9144000" cy="6858000" type="screen4x3"/>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699FF"/>
    <a:srgbClr val="0F68C9"/>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75" d="100"/>
          <a:sy n="75" d="100"/>
        </p:scale>
        <p:origin x="122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C68D6161-F29C-4F84-8103-E31F2CEA90F2}" type="datetimeFigureOut">
              <a:rPr lang="it-IT" smtClean="0"/>
              <a:pPr/>
              <a:t>18/09/2025</a:t>
            </a:fld>
            <a:endParaRPr lang="it-IT"/>
          </a:p>
        </p:txBody>
      </p:sp>
      <p:sp>
        <p:nvSpPr>
          <p:cNvPr id="4" name="Segnaposto immagine diapositiva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1003312F-AC4D-48E7-B0EC-983494C16E5B}" type="slidenum">
              <a:rPr lang="it-IT" smtClean="0"/>
              <a:pPr/>
              <a:t>‹N›</a:t>
            </a:fld>
            <a:endParaRPr lang="it-IT"/>
          </a:p>
        </p:txBody>
      </p:sp>
    </p:spTree>
    <p:extLst>
      <p:ext uri="{BB962C8B-B14F-4D97-AF65-F5344CB8AC3E}">
        <p14:creationId xmlns:p14="http://schemas.microsoft.com/office/powerpoint/2010/main" val="283632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4986" indent="-309610" eaLnBrk="0" hangingPunct="0">
              <a:defRPr>
                <a:solidFill>
                  <a:schemeClr val="tx1"/>
                </a:solidFill>
                <a:latin typeface="Arial" panose="020B0604020202020204" pitchFamily="34" charset="0"/>
                <a:cs typeface="Arial" panose="020B0604020202020204" pitchFamily="34" charset="0"/>
              </a:defRPr>
            </a:lvl2pPr>
            <a:lvl3pPr marL="1238441" indent="-247688" eaLnBrk="0" hangingPunct="0">
              <a:defRPr>
                <a:solidFill>
                  <a:schemeClr val="tx1"/>
                </a:solidFill>
                <a:latin typeface="Arial" panose="020B0604020202020204" pitchFamily="34" charset="0"/>
                <a:cs typeface="Arial" panose="020B0604020202020204" pitchFamily="34" charset="0"/>
              </a:defRPr>
            </a:lvl3pPr>
            <a:lvl4pPr marL="1733817" indent="-247688" eaLnBrk="0" hangingPunct="0">
              <a:defRPr>
                <a:solidFill>
                  <a:schemeClr val="tx1"/>
                </a:solidFill>
                <a:latin typeface="Arial" panose="020B0604020202020204" pitchFamily="34" charset="0"/>
                <a:cs typeface="Arial" panose="020B0604020202020204" pitchFamily="34" charset="0"/>
              </a:defRPr>
            </a:lvl4pPr>
            <a:lvl5pPr marL="2229193" indent="-247688" eaLnBrk="0" hangingPunct="0">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2EC63A-50EC-471F-947F-A7CD78166803}" type="slidenum">
              <a:rPr lang="it-IT">
                <a:latin typeface="Calibri" panose="020F0502020204030204" pitchFamily="34" charset="0"/>
              </a:rPr>
              <a:pPr eaLnBrk="1" hangingPunct="1"/>
              <a:t>1</a:t>
            </a:fld>
            <a:endParaRPr lang="it-IT" dirty="0">
              <a:latin typeface="Calibri" panose="020F0502020204030204" pitchFamily="34" charset="0"/>
            </a:endParaRPr>
          </a:p>
        </p:txBody>
      </p:sp>
      <p:sp>
        <p:nvSpPr>
          <p:cNvPr id="27651" name="Rectangle 2"/>
          <p:cNvSpPr>
            <a:spLocks noGrp="1" noRot="1" noChangeAspect="1" noChangeArrowheads="1" noTextEdit="1"/>
          </p:cNvSpPr>
          <p:nvPr>
            <p:ph type="sldImg"/>
          </p:nvPr>
        </p:nvSpPr>
        <p:spPr bwMode="auto">
          <a:xfrm>
            <a:off x="814388" y="869950"/>
            <a:ext cx="5727700" cy="4297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2508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003312F-AC4D-48E7-B0EC-983494C16E5B}" type="slidenum">
              <a:rPr lang="it-IT" smtClean="0"/>
              <a:pPr/>
              <a:t>2</a:t>
            </a:fld>
            <a:endParaRPr lang="it-IT" dirty="0"/>
          </a:p>
        </p:txBody>
      </p:sp>
    </p:spTree>
    <p:extLst>
      <p:ext uri="{BB962C8B-B14F-4D97-AF65-F5344CB8AC3E}">
        <p14:creationId xmlns:p14="http://schemas.microsoft.com/office/powerpoint/2010/main" val="102940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2E1274B-5ACF-45BE-A191-7B77764CC7AF}" type="datetime1">
              <a:rPr lang="it-IT" smtClean="0"/>
              <a:pPr/>
              <a:t>18/09/2025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AD1741C-3BC8-4547-8EBF-DACDF95D6F98}" type="datetime1">
              <a:rPr lang="it-IT" smtClean="0"/>
              <a:pPr/>
              <a:t>18/09/2025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31D93B3-9562-4A81-AB9E-90BEEA0FB2A5}" type="datetime1">
              <a:rPr lang="it-IT" smtClean="0"/>
              <a:pPr/>
              <a:t>18/09/2025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data 2"/>
          <p:cNvSpPr>
            <a:spLocks noGrp="1"/>
          </p:cNvSpPr>
          <p:nvPr>
            <p:ph type="dt" sz="half" idx="10"/>
          </p:nvPr>
        </p:nvSpPr>
        <p:spPr>
          <a:xfrm>
            <a:off x="685800" y="6248400"/>
            <a:ext cx="1905000" cy="457200"/>
          </a:xfrm>
        </p:spPr>
        <p:txBody>
          <a:bodyPr/>
          <a:lstStyle>
            <a:lvl1pPr>
              <a:defRPr/>
            </a:lvl1pPr>
          </a:lstStyle>
          <a:p>
            <a:pPr>
              <a:defRPr/>
            </a:pPr>
            <a:endParaRPr lang="it-IT"/>
          </a:p>
        </p:txBody>
      </p:sp>
      <p:sp>
        <p:nvSpPr>
          <p:cNvPr id="4" name="Segnaposto piè di pagina 3"/>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6553200" y="6248400"/>
            <a:ext cx="1905000" cy="457200"/>
          </a:xfrm>
        </p:spPr>
        <p:txBody>
          <a:bodyPr/>
          <a:lstStyle>
            <a:lvl1pPr>
              <a:defRPr/>
            </a:lvl1pPr>
          </a:lstStyle>
          <a:p>
            <a:fld id="{59D4F174-39F4-4D70-8949-1CFAB148E16E}" type="slidenum">
              <a:rPr lang="it-IT"/>
              <a:pPr/>
              <a:t>‹N›</a:t>
            </a:fld>
            <a:endParaRPr lang="it-IT"/>
          </a:p>
        </p:txBody>
      </p:sp>
    </p:spTree>
    <p:extLst>
      <p:ext uri="{BB962C8B-B14F-4D97-AF65-F5344CB8AC3E}">
        <p14:creationId xmlns:p14="http://schemas.microsoft.com/office/powerpoint/2010/main" val="18329660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1D5602B-D424-40D2-A8EE-C928EC3FDF5E}" type="datetime1">
              <a:rPr lang="it-IT" smtClean="0"/>
              <a:pPr/>
              <a:t>18/09/2025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222251E-6C0D-41CD-B48F-B8CD093ED677}" type="datetime1">
              <a:rPr lang="it-IT" smtClean="0"/>
              <a:pPr/>
              <a:t>18/09/2025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9EE0FD3-B99E-4296-8F2D-6BFD8B456F12}" type="datetime1">
              <a:rPr lang="it-IT" smtClean="0"/>
              <a:pPr/>
              <a:t>18/09/2025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C395623-F500-4A2A-AFEE-53A9E08C390A}" type="datetime1">
              <a:rPr lang="it-IT" smtClean="0"/>
              <a:pPr/>
              <a:t>18/09/2025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0854E22-5AA5-4C6B-816D-262E06A6C24E}" type="datetime1">
              <a:rPr lang="it-IT" smtClean="0"/>
              <a:pPr/>
              <a:t>18/09/2025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00B7C5E-B938-488E-B708-C7423FF8AD80}" type="datetime1">
              <a:rPr lang="it-IT" smtClean="0"/>
              <a:pPr/>
              <a:t>18/09/2025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F2EBDAB-4D58-4675-8C12-A02E2AD10237}" type="datetime1">
              <a:rPr lang="it-IT" smtClean="0"/>
              <a:pPr/>
              <a:t>18/09/2025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F3EADDD-E74A-4B67-8070-C3DEEE1D5F4D}" type="datetime1">
              <a:rPr lang="it-IT" smtClean="0"/>
              <a:pPr/>
              <a:t>18/09/2025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56A391-3BD0-4B98-9060-C303FD0DC19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81DF4-8AD0-4495-99B1-14C8DA3E5361}" type="datetime1">
              <a:rPr lang="it-IT" smtClean="0"/>
              <a:pPr/>
              <a:t>18/09/2025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6A391-3BD0-4B98-9060-C303FD0DC19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rding.roma.i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www.ording.roma.i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2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gif"/><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0.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image" Target="../media/image4.png"/><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2.gif"/><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ding.roma.it/"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581714" y="857250"/>
            <a:ext cx="6340612" cy="5517232"/>
          </a:xfrm>
          <a:prstGeom prst="rect">
            <a:avLst/>
          </a:prstGeom>
          <a:noFill/>
          <a:ln w="9525">
            <a:noFill/>
            <a:round/>
            <a:headEnd/>
            <a:tailEnd/>
          </a:ln>
        </p:spPr>
        <p:txBody>
          <a:bodyPr lIns="67500" tIns="33750" rIns="67500" bIns="33750"/>
          <a:lstStyle/>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2400" b="1" dirty="0">
                <a:solidFill>
                  <a:srgbClr val="002060"/>
                </a:solidFill>
                <a:latin typeface="Arial" pitchFamily="34" charset="0"/>
                <a:cs typeface="Arial" pitchFamily="34" charset="0"/>
              </a:rPr>
              <a:t>La Due Diligence nella valutazione immobiliare.</a:t>
            </a: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br>
              <a:rPr lang="it-IT" sz="1600" b="1" dirty="0">
                <a:solidFill>
                  <a:srgbClr val="002060"/>
                </a:solidFill>
                <a:latin typeface="Arial" pitchFamily="34" charset="0"/>
                <a:cs typeface="Arial" pitchFamily="34" charset="0"/>
              </a:rPr>
            </a:br>
            <a:r>
              <a:rPr lang="it-IT" sz="1600" b="1" dirty="0">
                <a:solidFill>
                  <a:srgbClr val="002060"/>
                </a:solidFill>
                <a:latin typeface="Arial" pitchFamily="34" charset="0"/>
                <a:cs typeface="Arial" pitchFamily="34" charset="0"/>
              </a:rPr>
              <a:t>prima parte</a:t>
            </a:r>
            <a:endParaRPr lang="it-IT" sz="1600" b="1"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b="1"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b="1"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1600" b="1" i="1" dirty="0">
                <a:solidFill>
                  <a:srgbClr val="002060"/>
                </a:solidFill>
                <a:latin typeface="Arial" pitchFamily="34" charset="0"/>
                <a:cs typeface="Arial" pitchFamily="34" charset="0"/>
              </a:rPr>
              <a:t>Esame della regolarità catastale</a:t>
            </a: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b="1"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b="1"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b="1"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1600" i="1" dirty="0">
                <a:solidFill>
                  <a:srgbClr val="002060"/>
                </a:solidFill>
                <a:latin typeface="Arial" pitchFamily="34" charset="0"/>
                <a:cs typeface="Arial" pitchFamily="34" charset="0"/>
              </a:rPr>
              <a:t>Ing. Giancarlo </a:t>
            </a:r>
            <a:r>
              <a:rPr lang="it-IT" sz="1600" i="1" dirty="0" err="1">
                <a:solidFill>
                  <a:srgbClr val="002060"/>
                </a:solidFill>
                <a:latin typeface="Arial" pitchFamily="34" charset="0"/>
                <a:cs typeface="Arial" pitchFamily="34" charset="0"/>
              </a:rPr>
              <a:t>Carapellotti</a:t>
            </a:r>
            <a:r>
              <a:rPr lang="it-IT" sz="1600" i="1" dirty="0">
                <a:solidFill>
                  <a:srgbClr val="002060"/>
                </a:solidFill>
                <a:latin typeface="Arial" pitchFamily="34" charset="0"/>
                <a:cs typeface="Arial" pitchFamily="34" charset="0"/>
              </a:rPr>
              <a:t> </a:t>
            </a: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it-IT" sz="1600" i="1" dirty="0">
              <a:solidFill>
                <a:srgbClr val="002060"/>
              </a:solidFill>
              <a:latin typeface="Arial" pitchFamily="34" charset="0"/>
              <a:cs typeface="Arial" pitchFamily="34" charset="0"/>
            </a:endParaRP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1600" i="1" dirty="0">
                <a:solidFill>
                  <a:srgbClr val="002060"/>
                </a:solidFill>
                <a:latin typeface="Arial" pitchFamily="34" charset="0"/>
                <a:cs typeface="Arial" pitchFamily="34" charset="0"/>
              </a:rPr>
              <a:t>Roma</a:t>
            </a:r>
          </a:p>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1200" i="1" dirty="0">
                <a:solidFill>
                  <a:srgbClr val="002060"/>
                </a:solidFill>
                <a:latin typeface="Arial" pitchFamily="34" charset="0"/>
                <a:cs typeface="Arial" pitchFamily="34" charset="0"/>
              </a:rPr>
              <a:t>18 Luglio 2025</a:t>
            </a:r>
            <a:endParaRPr lang="en-GB" sz="1200" dirty="0">
              <a:solidFill>
                <a:schemeClr val="accent1">
                  <a:lumMod val="75000"/>
                </a:schemeClr>
              </a:solidFill>
              <a:latin typeface="Impact" pitchFamily="34" charset="0"/>
            </a:endParaRPr>
          </a:p>
        </p:txBody>
      </p:sp>
      <p:cxnSp>
        <p:nvCxnSpPr>
          <p:cNvPr id="17" name="Connettore 1 16"/>
          <p:cNvCxnSpPr/>
          <p:nvPr/>
        </p:nvCxnSpPr>
        <p:spPr>
          <a:xfrm flipH="1">
            <a:off x="1763688" y="3429000"/>
            <a:ext cx="5760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flipH="1">
            <a:off x="1835696" y="4293096"/>
            <a:ext cx="5832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0" name="Immagine 19">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pic>
        <p:nvPicPr>
          <p:cNvPr id="18"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Tree>
    <p:extLst>
      <p:ext uri="{BB962C8B-B14F-4D97-AF65-F5344CB8AC3E}">
        <p14:creationId xmlns:p14="http://schemas.microsoft.com/office/powerpoint/2010/main" val="26177187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10</a:t>
            </a:fld>
            <a:endParaRPr lang="it-IT" sz="1000" dirty="0">
              <a:solidFill>
                <a:srgbClr val="003399"/>
              </a:solidFill>
              <a:latin typeface="Arial" pitchFamily="34" charset="0"/>
              <a:cs typeface="Arial" pitchFamily="34" charset="0"/>
            </a:endParaRPr>
          </a:p>
        </p:txBody>
      </p:sp>
      <p:sp>
        <p:nvSpPr>
          <p:cNvPr id="14" name="object 9">
            <a:extLst>
              <a:ext uri="{FF2B5EF4-FFF2-40B4-BE49-F238E27FC236}">
                <a16:creationId xmlns:a16="http://schemas.microsoft.com/office/drawing/2014/main" id="{7C6BE829-2962-403F-BB1B-D0E9116CE903}"/>
              </a:ext>
            </a:extLst>
          </p:cNvPr>
          <p:cNvSpPr txBox="1"/>
          <p:nvPr/>
        </p:nvSpPr>
        <p:spPr>
          <a:xfrm>
            <a:off x="3585133" y="188640"/>
            <a:ext cx="2823845" cy="202565"/>
          </a:xfrm>
          <a:prstGeom prst="rect">
            <a:avLst/>
          </a:prstGeom>
        </p:spPr>
        <p:txBody>
          <a:bodyPr vert="horz" wrap="square" lIns="0" tIns="0" rIns="0" bIns="0" rtlCol="0">
            <a:spAutoFit/>
          </a:bodyPr>
          <a:lstStyle/>
          <a:p>
            <a:pPr marL="12700"/>
            <a:r>
              <a:rPr sz="1400" b="1" i="1" spc="-10" dirty="0">
                <a:solidFill>
                  <a:srgbClr val="C00000"/>
                </a:solidFill>
                <a:latin typeface="Arial"/>
                <a:cs typeface="Arial"/>
              </a:rPr>
              <a:t>Vi</a:t>
            </a:r>
            <a:r>
              <a:rPr sz="1400" b="1" i="1" spc="-25" dirty="0">
                <a:solidFill>
                  <a:srgbClr val="C00000"/>
                </a:solidFill>
                <a:latin typeface="Arial"/>
                <a:cs typeface="Arial"/>
              </a:rPr>
              <a:t>su</a:t>
            </a:r>
            <a:r>
              <a:rPr sz="1400" b="1" i="1" spc="-5" dirty="0">
                <a:solidFill>
                  <a:srgbClr val="C00000"/>
                </a:solidFill>
                <a:latin typeface="Arial"/>
                <a:cs typeface="Arial"/>
              </a:rPr>
              <a:t>r</a:t>
            </a:r>
            <a:r>
              <a:rPr sz="1400" b="1" i="1" spc="-10" dirty="0">
                <a:solidFill>
                  <a:srgbClr val="C00000"/>
                </a:solidFill>
                <a:latin typeface="Arial"/>
                <a:cs typeface="Arial"/>
              </a:rPr>
              <a:t>a</a:t>
            </a:r>
            <a:r>
              <a:rPr sz="1400" b="1" i="1" spc="10" dirty="0">
                <a:solidFill>
                  <a:srgbClr val="C00000"/>
                </a:solidFill>
                <a:latin typeface="Arial"/>
                <a:cs typeface="Arial"/>
              </a:rPr>
              <a:t> </a:t>
            </a:r>
            <a:r>
              <a:rPr sz="1400" b="1" i="1" spc="-20" dirty="0">
                <a:solidFill>
                  <a:srgbClr val="C00000"/>
                </a:solidFill>
                <a:latin typeface="Arial"/>
                <a:cs typeface="Arial"/>
              </a:rPr>
              <a:t>st</a:t>
            </a:r>
            <a:r>
              <a:rPr sz="1400" b="1" i="1" spc="-25" dirty="0">
                <a:solidFill>
                  <a:srgbClr val="C00000"/>
                </a:solidFill>
                <a:latin typeface="Arial"/>
                <a:cs typeface="Arial"/>
              </a:rPr>
              <a:t>o</a:t>
            </a:r>
            <a:r>
              <a:rPr sz="1400" b="1" i="1" spc="-5" dirty="0">
                <a:solidFill>
                  <a:srgbClr val="C00000"/>
                </a:solidFill>
                <a:latin typeface="Arial"/>
                <a:cs typeface="Arial"/>
              </a:rPr>
              <a:t>ri</a:t>
            </a:r>
            <a:r>
              <a:rPr sz="1400" b="1" i="1" spc="-25" dirty="0">
                <a:solidFill>
                  <a:srgbClr val="C00000"/>
                </a:solidFill>
                <a:latin typeface="Arial"/>
                <a:cs typeface="Arial"/>
              </a:rPr>
              <a:t>c</a:t>
            </a:r>
            <a:r>
              <a:rPr sz="1400" b="1" i="1" spc="-10" dirty="0">
                <a:solidFill>
                  <a:srgbClr val="C00000"/>
                </a:solidFill>
                <a:latin typeface="Arial"/>
                <a:cs typeface="Arial"/>
              </a:rPr>
              <a:t>a</a:t>
            </a:r>
            <a:r>
              <a:rPr sz="1400" b="1" i="1" spc="30" dirty="0">
                <a:solidFill>
                  <a:srgbClr val="C00000"/>
                </a:solidFill>
                <a:latin typeface="Arial"/>
                <a:cs typeface="Arial"/>
              </a:rPr>
              <a:t> </a:t>
            </a:r>
            <a:r>
              <a:rPr sz="1400" b="1" i="1" spc="-20" dirty="0">
                <a:solidFill>
                  <a:srgbClr val="C00000"/>
                </a:solidFill>
                <a:latin typeface="Arial"/>
                <a:cs typeface="Arial"/>
              </a:rPr>
              <a:t>(catast</a:t>
            </a:r>
            <a:r>
              <a:rPr sz="1400" b="1" i="1" spc="-10" dirty="0">
                <a:solidFill>
                  <a:srgbClr val="C00000"/>
                </a:solidFill>
                <a:latin typeface="Arial"/>
                <a:cs typeface="Arial"/>
              </a:rPr>
              <a:t>o</a:t>
            </a:r>
            <a:r>
              <a:rPr sz="1400" b="1" i="1" spc="50" dirty="0">
                <a:solidFill>
                  <a:srgbClr val="C00000"/>
                </a:solidFill>
                <a:latin typeface="Arial"/>
                <a:cs typeface="Arial"/>
              </a:rPr>
              <a:t> </a:t>
            </a:r>
            <a:r>
              <a:rPr sz="1400" b="1" i="1" spc="-20" dirty="0">
                <a:solidFill>
                  <a:srgbClr val="C00000"/>
                </a:solidFill>
                <a:latin typeface="Arial"/>
                <a:cs typeface="Arial"/>
              </a:rPr>
              <a:t>fa</a:t>
            </a:r>
            <a:r>
              <a:rPr sz="1400" b="1" i="1" spc="-25" dirty="0">
                <a:solidFill>
                  <a:srgbClr val="C00000"/>
                </a:solidFill>
                <a:latin typeface="Arial"/>
                <a:cs typeface="Arial"/>
              </a:rPr>
              <a:t>bb</a:t>
            </a:r>
            <a:r>
              <a:rPr sz="1400" b="1" i="1" spc="-5" dirty="0">
                <a:solidFill>
                  <a:srgbClr val="C00000"/>
                </a:solidFill>
                <a:latin typeface="Arial"/>
                <a:cs typeface="Arial"/>
              </a:rPr>
              <a:t>ri</a:t>
            </a:r>
            <a:r>
              <a:rPr sz="1400" b="1" i="1" spc="-25" dirty="0">
                <a:solidFill>
                  <a:srgbClr val="C00000"/>
                </a:solidFill>
                <a:latin typeface="Arial"/>
                <a:cs typeface="Arial"/>
              </a:rPr>
              <a:t>c</a:t>
            </a:r>
            <a:r>
              <a:rPr sz="1400" b="1" i="1" spc="-20" dirty="0">
                <a:solidFill>
                  <a:srgbClr val="C00000"/>
                </a:solidFill>
                <a:latin typeface="Arial"/>
                <a:cs typeface="Arial"/>
              </a:rPr>
              <a:t>at</a:t>
            </a:r>
            <a:r>
              <a:rPr sz="1400" b="1" i="1" spc="-5" dirty="0">
                <a:solidFill>
                  <a:srgbClr val="C00000"/>
                </a:solidFill>
                <a:latin typeface="Arial"/>
                <a:cs typeface="Arial"/>
              </a:rPr>
              <a:t>i)</a:t>
            </a:r>
            <a:endParaRPr sz="1400" dirty="0">
              <a:solidFill>
                <a:prstClr val="black"/>
              </a:solidFill>
              <a:latin typeface="Arial"/>
              <a:cs typeface="Arial"/>
            </a:endParaRPr>
          </a:p>
        </p:txBody>
      </p:sp>
      <p:sp>
        <p:nvSpPr>
          <p:cNvPr id="15" name="object 10">
            <a:extLst>
              <a:ext uri="{FF2B5EF4-FFF2-40B4-BE49-F238E27FC236}">
                <a16:creationId xmlns:a16="http://schemas.microsoft.com/office/drawing/2014/main" id="{238CA2BC-1D03-4860-9B6B-90B58EDF3151}"/>
              </a:ext>
            </a:extLst>
          </p:cNvPr>
          <p:cNvSpPr/>
          <p:nvPr/>
        </p:nvSpPr>
        <p:spPr>
          <a:xfrm>
            <a:off x="1014064" y="620688"/>
            <a:ext cx="7752148" cy="5378284"/>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Rettangolo 20"/>
          <p:cNvSpPr/>
          <p:nvPr/>
        </p:nvSpPr>
        <p:spPr>
          <a:xfrm>
            <a:off x="755645" y="6180981"/>
            <a:ext cx="2411659"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sp>
        <p:nvSpPr>
          <p:cNvPr id="22" name="Segnaposto piè di pagina 5"/>
          <p:cNvSpPr>
            <a:spLocks noGrp="1"/>
          </p:cNvSpPr>
          <p:nvPr>
            <p:ph type="ftr" sz="quarter" idx="11"/>
          </p:nvPr>
        </p:nvSpPr>
        <p:spPr>
          <a:xfrm>
            <a:off x="2395142" y="6342335"/>
            <a:ext cx="5956738"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23" name="Connettore 1 22"/>
          <p:cNvCxnSpPr>
            <a:cxnSpLocks/>
          </p:cNvCxnSpPr>
          <p:nvPr/>
        </p:nvCxnSpPr>
        <p:spPr>
          <a:xfrm>
            <a:off x="179480" y="6165304"/>
            <a:ext cx="896452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856790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cxnSpLocks/>
          </p:cNvCxnSpPr>
          <p:nvPr/>
        </p:nvCxnSpPr>
        <p:spPr>
          <a:xfrm flipV="1">
            <a:off x="2483768" y="6616402"/>
            <a:ext cx="6660232" cy="2032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a:cxnSpLocks/>
          </p:cNvCxnSpPr>
          <p:nvPr/>
        </p:nvCxnSpPr>
        <p:spPr>
          <a:xfrm flipV="1">
            <a:off x="755645" y="6342335"/>
            <a:ext cx="8388355" cy="38993"/>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1"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49280"/>
            <a:ext cx="611562" cy="610680"/>
          </a:xfrm>
          <a:prstGeom prst="rect">
            <a:avLst/>
          </a:prstGeom>
        </p:spPr>
      </p:pic>
    </p:spTree>
    <p:extLst>
      <p:ext uri="{BB962C8B-B14F-4D97-AF65-F5344CB8AC3E}">
        <p14:creationId xmlns:p14="http://schemas.microsoft.com/office/powerpoint/2010/main" val="178610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object 9">
            <a:extLst>
              <a:ext uri="{FF2B5EF4-FFF2-40B4-BE49-F238E27FC236}">
                <a16:creationId xmlns:a16="http://schemas.microsoft.com/office/drawing/2014/main" id="{3B486B88-0DA3-4FF5-B2DB-94E443C7CB0E}"/>
              </a:ext>
            </a:extLst>
          </p:cNvPr>
          <p:cNvSpPr txBox="1"/>
          <p:nvPr/>
        </p:nvSpPr>
        <p:spPr>
          <a:xfrm>
            <a:off x="856060" y="158143"/>
            <a:ext cx="8215900" cy="6160661"/>
          </a:xfrm>
          <a:prstGeom prst="rect">
            <a:avLst/>
          </a:prstGeom>
        </p:spPr>
        <p:txBody>
          <a:bodyPr vert="horz" wrap="square" lIns="0" tIns="0" rIns="0" bIns="0" rtlCol="0">
            <a:spAutoFit/>
          </a:bodyPr>
          <a:lstStyle/>
          <a:p>
            <a:pPr marL="104141" lvl="2">
              <a:buClr>
                <a:srgbClr val="C00000"/>
              </a:buClr>
              <a:tabLst>
                <a:tab pos="546100" algn="l"/>
              </a:tabLst>
            </a:pPr>
            <a:r>
              <a:rPr lang="it-IT" sz="1400" b="1" i="1" spc="-20" dirty="0">
                <a:solidFill>
                  <a:srgbClr val="C00000"/>
                </a:solidFill>
                <a:latin typeface="Arial"/>
                <a:cs typeface="Arial"/>
              </a:rPr>
              <a:t>2.3.2  la </a:t>
            </a:r>
            <a:r>
              <a:rPr sz="1400" b="1" i="1" spc="-20" dirty="0" err="1">
                <a:solidFill>
                  <a:srgbClr val="C00000"/>
                </a:solidFill>
                <a:latin typeface="Arial"/>
                <a:cs typeface="Arial"/>
              </a:rPr>
              <a:t>v</a:t>
            </a:r>
            <a:r>
              <a:rPr sz="1400" b="1" i="1" spc="-5" dirty="0" err="1">
                <a:solidFill>
                  <a:srgbClr val="C00000"/>
                </a:solidFill>
                <a:latin typeface="Arial"/>
                <a:cs typeface="Arial"/>
              </a:rPr>
              <a:t>i</a:t>
            </a:r>
            <a:r>
              <a:rPr sz="1400" b="1" i="1" spc="-20" dirty="0" err="1">
                <a:solidFill>
                  <a:srgbClr val="C00000"/>
                </a:solidFill>
                <a:latin typeface="Arial"/>
                <a:cs typeface="Arial"/>
              </a:rPr>
              <a:t>s</a:t>
            </a:r>
            <a:r>
              <a:rPr sz="1400" b="1" i="1" spc="-25" dirty="0" err="1">
                <a:solidFill>
                  <a:srgbClr val="C00000"/>
                </a:solidFill>
                <a:latin typeface="Arial"/>
                <a:cs typeface="Arial"/>
              </a:rPr>
              <a:t>u</a:t>
            </a:r>
            <a:r>
              <a:rPr sz="1400" b="1" i="1" spc="-5" dirty="0" err="1">
                <a:solidFill>
                  <a:srgbClr val="C00000"/>
                </a:solidFill>
                <a:latin typeface="Arial"/>
                <a:cs typeface="Arial"/>
              </a:rPr>
              <a:t>r</a:t>
            </a:r>
            <a:r>
              <a:rPr sz="1400" b="1" i="1" spc="-10" dirty="0" err="1">
                <a:solidFill>
                  <a:srgbClr val="C00000"/>
                </a:solidFill>
                <a:latin typeface="Arial"/>
                <a:cs typeface="Arial"/>
              </a:rPr>
              <a:t>a</a:t>
            </a:r>
            <a:r>
              <a:rPr lang="it-IT" sz="1400" b="1" i="1" spc="-10" dirty="0">
                <a:solidFill>
                  <a:srgbClr val="C00000"/>
                </a:solidFill>
                <a:latin typeface="Arial"/>
                <a:cs typeface="Arial"/>
              </a:rPr>
              <a:t> </a:t>
            </a:r>
            <a:r>
              <a:rPr sz="1400" b="1" i="1" spc="35" dirty="0">
                <a:solidFill>
                  <a:srgbClr val="C00000"/>
                </a:solidFill>
                <a:latin typeface="Arial"/>
                <a:cs typeface="Arial"/>
              </a:rPr>
              <a:t> </a:t>
            </a:r>
            <a:r>
              <a:rPr sz="1400" b="1" i="1" spc="-15" dirty="0">
                <a:solidFill>
                  <a:srgbClr val="C00000"/>
                </a:solidFill>
                <a:latin typeface="Arial"/>
                <a:cs typeface="Arial"/>
              </a:rPr>
              <a:t>(</a:t>
            </a:r>
            <a:r>
              <a:rPr sz="1400" b="1" i="1" spc="-20" dirty="0">
                <a:solidFill>
                  <a:srgbClr val="C00000"/>
                </a:solidFill>
                <a:latin typeface="Arial"/>
                <a:cs typeface="Arial"/>
              </a:rPr>
              <a:t>ca</a:t>
            </a:r>
            <a:r>
              <a:rPr sz="1400" b="1" i="1" spc="-15" dirty="0">
                <a:solidFill>
                  <a:srgbClr val="C00000"/>
                </a:solidFill>
                <a:latin typeface="Arial"/>
                <a:cs typeface="Arial"/>
              </a:rPr>
              <a:t>t</a:t>
            </a:r>
            <a:r>
              <a:rPr sz="1400" b="1" i="1" spc="-20" dirty="0">
                <a:solidFill>
                  <a:srgbClr val="C00000"/>
                </a:solidFill>
                <a:latin typeface="Arial"/>
                <a:cs typeface="Arial"/>
              </a:rPr>
              <a:t>as</a:t>
            </a:r>
            <a:r>
              <a:rPr sz="1400" b="1" i="1" spc="-15" dirty="0">
                <a:solidFill>
                  <a:srgbClr val="C00000"/>
                </a:solidFill>
                <a:latin typeface="Arial"/>
                <a:cs typeface="Arial"/>
              </a:rPr>
              <a:t>t</a:t>
            </a:r>
            <a:r>
              <a:rPr sz="1400" b="1" i="1" spc="-10" dirty="0">
                <a:solidFill>
                  <a:srgbClr val="C00000"/>
                </a:solidFill>
                <a:latin typeface="Arial"/>
                <a:cs typeface="Arial"/>
              </a:rPr>
              <a:t>o</a:t>
            </a:r>
            <a:r>
              <a:rPr sz="1400" b="1" i="1" spc="25" dirty="0">
                <a:solidFill>
                  <a:srgbClr val="C00000"/>
                </a:solidFill>
                <a:latin typeface="Arial"/>
                <a:cs typeface="Arial"/>
              </a:rPr>
              <a:t> </a:t>
            </a:r>
            <a:r>
              <a:rPr sz="1400" b="1" i="1" spc="-15" dirty="0">
                <a:solidFill>
                  <a:srgbClr val="C00000"/>
                </a:solidFill>
                <a:latin typeface="Arial"/>
                <a:cs typeface="Arial"/>
              </a:rPr>
              <a:t>t</a:t>
            </a:r>
            <a:r>
              <a:rPr sz="1400" b="1" i="1" spc="-20" dirty="0">
                <a:solidFill>
                  <a:srgbClr val="C00000"/>
                </a:solidFill>
                <a:latin typeface="Arial"/>
                <a:cs typeface="Arial"/>
              </a:rPr>
              <a:t>e</a:t>
            </a:r>
            <a:r>
              <a:rPr sz="1400" b="1" i="1" spc="-5" dirty="0">
                <a:solidFill>
                  <a:srgbClr val="C00000"/>
                </a:solidFill>
                <a:latin typeface="Arial"/>
                <a:cs typeface="Arial"/>
              </a:rPr>
              <a:t>rr</a:t>
            </a:r>
            <a:r>
              <a:rPr sz="1400" b="1" i="1" spc="-20" dirty="0">
                <a:solidFill>
                  <a:srgbClr val="C00000"/>
                </a:solidFill>
                <a:latin typeface="Arial"/>
                <a:cs typeface="Arial"/>
              </a:rPr>
              <a:t>e</a:t>
            </a:r>
            <a:r>
              <a:rPr sz="1400" b="1" i="1" spc="-25" dirty="0">
                <a:solidFill>
                  <a:srgbClr val="C00000"/>
                </a:solidFill>
                <a:latin typeface="Arial"/>
                <a:cs typeface="Arial"/>
              </a:rPr>
              <a:t>n</a:t>
            </a:r>
            <a:r>
              <a:rPr sz="1400" b="1" i="1" spc="-5" dirty="0">
                <a:solidFill>
                  <a:srgbClr val="C00000"/>
                </a:solidFill>
                <a:latin typeface="Arial"/>
                <a:cs typeface="Arial"/>
              </a:rPr>
              <a:t>i)</a:t>
            </a:r>
            <a:endParaRPr sz="1400" dirty="0">
              <a:solidFill>
                <a:prstClr val="black"/>
              </a:solidFill>
              <a:latin typeface="Arial"/>
              <a:cs typeface="Arial"/>
            </a:endParaRPr>
          </a:p>
          <a:p>
            <a:pPr marL="12700">
              <a:spcBef>
                <a:spcPts val="1005"/>
              </a:spcBef>
            </a:pPr>
            <a:r>
              <a:rPr sz="1400" b="1" spc="-20" dirty="0">
                <a:solidFill>
                  <a:prstClr val="black"/>
                </a:solidFill>
                <a:latin typeface="Arial"/>
                <a:cs typeface="Arial"/>
              </a:rPr>
              <a:t>L</a:t>
            </a:r>
            <a:r>
              <a:rPr sz="1400" b="1" spc="-10" dirty="0">
                <a:solidFill>
                  <a:prstClr val="black"/>
                </a:solidFill>
                <a:latin typeface="Arial"/>
                <a:cs typeface="Arial"/>
              </a:rPr>
              <a:t>a</a:t>
            </a:r>
            <a:r>
              <a:rPr sz="1400" b="1" spc="10" dirty="0">
                <a:solidFill>
                  <a:prstClr val="black"/>
                </a:solidFill>
                <a:latin typeface="Arial"/>
                <a:cs typeface="Arial"/>
              </a:rPr>
              <a:t> </a:t>
            </a:r>
            <a:r>
              <a:rPr sz="1400" b="1" spc="-10" dirty="0">
                <a:solidFill>
                  <a:prstClr val="black"/>
                </a:solidFill>
                <a:latin typeface="Arial"/>
                <a:cs typeface="Arial"/>
              </a:rPr>
              <a:t>visu</a:t>
            </a:r>
            <a:r>
              <a:rPr sz="1400" b="1" spc="-20" dirty="0">
                <a:solidFill>
                  <a:prstClr val="black"/>
                </a:solidFill>
                <a:latin typeface="Arial"/>
                <a:cs typeface="Arial"/>
              </a:rPr>
              <a:t>r</a:t>
            </a:r>
            <a:r>
              <a:rPr sz="1400" b="1" spc="-10" dirty="0">
                <a:solidFill>
                  <a:prstClr val="black"/>
                </a:solidFill>
                <a:latin typeface="Arial"/>
                <a:cs typeface="Arial"/>
              </a:rPr>
              <a:t>a</a:t>
            </a:r>
            <a:r>
              <a:rPr sz="1400" b="1" spc="1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h</a:t>
            </a:r>
            <a:r>
              <a:rPr sz="1400" spc="-10" dirty="0">
                <a:solidFill>
                  <a:prstClr val="black"/>
                </a:solidFill>
                <a:latin typeface="Arial"/>
                <a:cs typeface="Arial"/>
              </a:rPr>
              <a:t>e</a:t>
            </a:r>
            <a:r>
              <a:rPr sz="1400" spc="1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er</a:t>
            </a:r>
            <a:r>
              <a:rPr sz="1400" spc="-10" dirty="0">
                <a:solidFill>
                  <a:prstClr val="black"/>
                </a:solidFill>
                <a:latin typeface="Arial"/>
                <a:cs typeface="Arial"/>
              </a:rPr>
              <a:t>ve</a:t>
            </a:r>
            <a:r>
              <a:rPr sz="1400" spc="10"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0" dirty="0">
                <a:solidFill>
                  <a:prstClr val="black"/>
                </a:solidFill>
                <a:latin typeface="Arial"/>
                <a:cs typeface="Arial"/>
              </a:rPr>
              <a:t> </a:t>
            </a:r>
            <a:r>
              <a:rPr sz="1400" spc="-5" dirty="0">
                <a:solidFill>
                  <a:prstClr val="black"/>
                </a:solidFill>
                <a:latin typeface="Arial"/>
                <a:cs typeface="Arial"/>
              </a:rPr>
              <a:t>l’</a:t>
            </a:r>
            <a:r>
              <a:rPr sz="1400" spc="-20" dirty="0">
                <a:solidFill>
                  <a:prstClr val="black"/>
                </a:solidFill>
                <a:latin typeface="Arial"/>
                <a:cs typeface="Arial"/>
              </a:rPr>
              <a:t>a</a:t>
            </a:r>
            <a:r>
              <a:rPr sz="1400" spc="-5" dirty="0">
                <a:solidFill>
                  <a:prstClr val="black"/>
                </a:solidFill>
                <a:latin typeface="Arial"/>
                <a:cs typeface="Arial"/>
              </a:rPr>
              <a:t>t</a:t>
            </a:r>
            <a:r>
              <a:rPr sz="1400" spc="-15" dirty="0">
                <a:solidFill>
                  <a:prstClr val="black"/>
                </a:solidFill>
                <a:latin typeface="Arial"/>
                <a:cs typeface="Arial"/>
              </a:rPr>
              <a:t>t</a:t>
            </a:r>
            <a:r>
              <a:rPr sz="1400" spc="-5" dirty="0">
                <a:solidFill>
                  <a:prstClr val="black"/>
                </a:solidFill>
                <a:latin typeface="Arial"/>
                <a:cs typeface="Arial"/>
              </a:rPr>
              <a:t>ività</a:t>
            </a:r>
            <a:r>
              <a:rPr sz="1400" spc="3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15" dirty="0">
                <a:solidFill>
                  <a:prstClr val="black"/>
                </a:solidFill>
                <a:latin typeface="Arial"/>
                <a:cs typeface="Arial"/>
              </a:rPr>
              <a:t>DD</a:t>
            </a:r>
            <a:r>
              <a:rPr sz="1400" spc="20" dirty="0">
                <a:solidFill>
                  <a:prstClr val="black"/>
                </a:solidFill>
                <a:latin typeface="Arial"/>
                <a:cs typeface="Arial"/>
              </a:rPr>
              <a:t> </a:t>
            </a:r>
            <a:r>
              <a:rPr sz="1400" spc="-10" dirty="0">
                <a:solidFill>
                  <a:prstClr val="black"/>
                </a:solidFill>
                <a:latin typeface="Arial"/>
                <a:cs typeface="Arial"/>
              </a:rPr>
              <a:t>è </a:t>
            </a:r>
            <a:r>
              <a:rPr sz="1400" spc="-20" dirty="0">
                <a:solidFill>
                  <a:prstClr val="black"/>
                </a:solidFill>
                <a:latin typeface="Arial"/>
                <a:cs typeface="Arial"/>
              </a:rPr>
              <a:t>que</a:t>
            </a:r>
            <a:r>
              <a:rPr sz="1400" spc="-5" dirty="0">
                <a:solidFill>
                  <a:prstClr val="black"/>
                </a:solidFill>
                <a:latin typeface="Arial"/>
                <a:cs typeface="Arial"/>
              </a:rPr>
              <a:t>lla</a:t>
            </a:r>
            <a:r>
              <a:rPr sz="1400" spc="35"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0" dirty="0">
                <a:solidFill>
                  <a:prstClr val="black"/>
                </a:solidFill>
                <a:latin typeface="Arial"/>
                <a:cs typeface="Arial"/>
              </a:rPr>
              <a:t> </a:t>
            </a:r>
            <a:r>
              <a:rPr sz="1400" spc="-5" dirty="0">
                <a:solidFill>
                  <a:prstClr val="black"/>
                </a:solidFill>
                <a:latin typeface="Arial"/>
                <a:cs typeface="Arial"/>
              </a:rPr>
              <a:t>i</a:t>
            </a:r>
            <a:r>
              <a:rPr sz="1400" dirty="0">
                <a:solidFill>
                  <a:prstClr val="black"/>
                </a:solidFill>
                <a:latin typeface="Arial"/>
                <a:cs typeface="Arial"/>
              </a:rPr>
              <a:t>mm</a:t>
            </a:r>
            <a:r>
              <a:rPr sz="1400" spc="-20" dirty="0">
                <a:solidFill>
                  <a:prstClr val="black"/>
                </a:solidFill>
                <a:latin typeface="Arial"/>
                <a:cs typeface="Arial"/>
              </a:rPr>
              <a:t>ob</a:t>
            </a:r>
            <a:r>
              <a:rPr sz="1400" spc="-5" dirty="0">
                <a:solidFill>
                  <a:prstClr val="black"/>
                </a:solidFill>
                <a:latin typeface="Arial"/>
                <a:cs typeface="Arial"/>
              </a:rPr>
              <a:t>il</a:t>
            </a:r>
            <a:r>
              <a:rPr sz="1400" spc="-20" dirty="0">
                <a:solidFill>
                  <a:prstClr val="black"/>
                </a:solidFill>
                <a:latin typeface="Arial"/>
                <a:cs typeface="Arial"/>
              </a:rPr>
              <a:t>e</a:t>
            </a:r>
            <a:r>
              <a:rPr sz="1400" spc="-5" dirty="0">
                <a:solidFill>
                  <a:prstClr val="black"/>
                </a:solidFill>
                <a:latin typeface="Arial"/>
                <a:cs typeface="Arial"/>
              </a:rPr>
              <a:t>.</a:t>
            </a:r>
            <a:r>
              <a:rPr sz="1400" spc="-10" dirty="0">
                <a:solidFill>
                  <a:prstClr val="black"/>
                </a:solidFill>
                <a:latin typeface="Arial"/>
                <a:cs typeface="Arial"/>
              </a:rPr>
              <a:t> </a:t>
            </a:r>
            <a:r>
              <a:rPr sz="1400" spc="-5" dirty="0">
                <a:solidFill>
                  <a:prstClr val="black"/>
                </a:solidFill>
                <a:latin typeface="Arial"/>
                <a:cs typeface="Arial"/>
              </a:rPr>
              <a:t>E</a:t>
            </a:r>
            <a:r>
              <a:rPr sz="1400" spc="-10" dirty="0">
                <a:solidFill>
                  <a:prstClr val="black"/>
                </a:solidFill>
                <a:latin typeface="Arial"/>
                <a:cs typeface="Arial"/>
              </a:rPr>
              <a:t>ssa </a:t>
            </a:r>
            <a:r>
              <a:rPr sz="1400" b="1" spc="-20" dirty="0">
                <a:solidFill>
                  <a:prstClr val="black"/>
                </a:solidFill>
                <a:latin typeface="Arial"/>
                <a:cs typeface="Arial"/>
              </a:rPr>
              <a:t>per</a:t>
            </a:r>
            <a:r>
              <a:rPr sz="1400" b="1"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t</a:t>
            </a:r>
            <a:r>
              <a:rPr sz="1400" b="1" spc="-15" dirty="0">
                <a:solidFill>
                  <a:prstClr val="black"/>
                </a:solidFill>
                <a:latin typeface="Arial"/>
                <a:cs typeface="Arial"/>
              </a:rPr>
              <a:t>t</a:t>
            </a:r>
            <a:r>
              <a:rPr sz="1400" b="1" spc="-10" dirty="0">
                <a:solidFill>
                  <a:prstClr val="black"/>
                </a:solidFill>
                <a:latin typeface="Arial"/>
                <a:cs typeface="Arial"/>
              </a:rPr>
              <a:t>e</a:t>
            </a:r>
            <a:r>
              <a:rPr sz="1400" b="1" spc="35"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 </a:t>
            </a:r>
            <a:r>
              <a:rPr sz="1400" b="1" spc="-10" dirty="0">
                <a:solidFill>
                  <a:prstClr val="black"/>
                </a:solidFill>
                <a:latin typeface="Arial"/>
                <a:cs typeface="Arial"/>
              </a:rPr>
              <a:t>visu</a:t>
            </a:r>
            <a:r>
              <a:rPr sz="1400" b="1" spc="-20" dirty="0">
                <a:solidFill>
                  <a:prstClr val="black"/>
                </a:solidFill>
                <a:latin typeface="Arial"/>
                <a:cs typeface="Arial"/>
              </a:rPr>
              <a:t>a</a:t>
            </a:r>
            <a:r>
              <a:rPr sz="1400" b="1" spc="-5" dirty="0">
                <a:solidFill>
                  <a:prstClr val="black"/>
                </a:solidFill>
                <a:latin typeface="Arial"/>
                <a:cs typeface="Arial"/>
              </a:rPr>
              <a:t>li</a:t>
            </a:r>
            <a:r>
              <a:rPr sz="1400" b="1" spc="-35" dirty="0">
                <a:solidFill>
                  <a:prstClr val="black"/>
                </a:solidFill>
                <a:latin typeface="Arial"/>
                <a:cs typeface="Arial"/>
              </a:rPr>
              <a:t>zz</a:t>
            </a:r>
            <a:r>
              <a:rPr sz="1400" b="1" spc="-20" dirty="0">
                <a:solidFill>
                  <a:prstClr val="black"/>
                </a:solidFill>
                <a:latin typeface="Arial"/>
                <a:cs typeface="Arial"/>
              </a:rPr>
              <a:t>ar</a:t>
            </a:r>
            <a:r>
              <a:rPr sz="1400" b="1" spc="-10" dirty="0">
                <a:solidFill>
                  <a:prstClr val="black"/>
                </a:solidFill>
                <a:latin typeface="Arial"/>
                <a:cs typeface="Arial"/>
              </a:rPr>
              <a:t>e</a:t>
            </a:r>
            <a:r>
              <a:rPr sz="1400" b="1" spc="105"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d </a:t>
            </a:r>
            <a:r>
              <a:rPr sz="1400" b="1" spc="-20" dirty="0">
                <a:solidFill>
                  <a:prstClr val="black"/>
                </a:solidFill>
                <a:latin typeface="Arial"/>
                <a:cs typeface="Arial"/>
              </a:rPr>
              <a:t>a</a:t>
            </a:r>
            <a:r>
              <a:rPr sz="1400" b="1" spc="-10" dirty="0">
                <a:solidFill>
                  <a:prstClr val="black"/>
                </a:solidFill>
                <a:latin typeface="Arial"/>
                <a:cs typeface="Arial"/>
              </a:rPr>
              <a:t>c</a:t>
            </a:r>
            <a:r>
              <a:rPr sz="1400" b="1" spc="-20" dirty="0">
                <a:solidFill>
                  <a:prstClr val="black"/>
                </a:solidFill>
                <a:latin typeface="Arial"/>
                <a:cs typeface="Arial"/>
              </a:rPr>
              <a:t>qu</a:t>
            </a:r>
            <a:r>
              <a:rPr sz="1400" b="1" spc="-5" dirty="0">
                <a:solidFill>
                  <a:prstClr val="black"/>
                </a:solidFill>
                <a:latin typeface="Arial"/>
                <a:cs typeface="Arial"/>
              </a:rPr>
              <a:t>isi</a:t>
            </a:r>
            <a:r>
              <a:rPr sz="1400" b="1" spc="-20" dirty="0">
                <a:solidFill>
                  <a:prstClr val="black"/>
                </a:solidFill>
                <a:latin typeface="Arial"/>
                <a:cs typeface="Arial"/>
              </a:rPr>
              <a:t>re</a:t>
            </a:r>
            <a:r>
              <a:rPr sz="1400" spc="-5" dirty="0">
                <a:solidFill>
                  <a:prstClr val="black"/>
                </a:solidFill>
                <a:latin typeface="Arial"/>
                <a:cs typeface="Arial"/>
              </a:rPr>
              <a:t>:</a:t>
            </a:r>
            <a:endParaRPr sz="1400" dirty="0">
              <a:solidFill>
                <a:prstClr val="black"/>
              </a:solidFill>
              <a:latin typeface="Arial"/>
              <a:cs typeface="Arial"/>
            </a:endParaRPr>
          </a:p>
          <a:p>
            <a:pPr marL="396875" lvl="3" indent="-97790">
              <a:spcBef>
                <a:spcPts val="1200"/>
              </a:spcBef>
              <a:buFont typeface="Arial"/>
              <a:buChar char="•"/>
              <a:tabLst>
                <a:tab pos="409575" algn="l"/>
              </a:tabLst>
            </a:pPr>
            <a:r>
              <a:rPr sz="1400" b="1" spc="-5" dirty="0">
                <a:solidFill>
                  <a:prstClr val="black"/>
                </a:solidFill>
                <a:latin typeface="Arial"/>
                <a:cs typeface="Arial"/>
              </a:rPr>
              <a:t>i </a:t>
            </a:r>
            <a:r>
              <a:rPr sz="1400" b="1" spc="-20" dirty="0">
                <a:solidFill>
                  <a:prstClr val="black"/>
                </a:solidFill>
                <a:latin typeface="Arial"/>
                <a:cs typeface="Arial"/>
              </a:rPr>
              <a:t>da</a:t>
            </a:r>
            <a:r>
              <a:rPr sz="1400" b="1" spc="-5" dirty="0">
                <a:solidFill>
                  <a:prstClr val="black"/>
                </a:solidFill>
                <a:latin typeface="Arial"/>
                <a:cs typeface="Arial"/>
              </a:rPr>
              <a:t>ti</a:t>
            </a:r>
            <a:r>
              <a:rPr sz="1400" b="1" spc="15" dirty="0">
                <a:solidFill>
                  <a:prstClr val="black"/>
                </a:solidFill>
                <a:latin typeface="Arial"/>
                <a:cs typeface="Arial"/>
              </a:rPr>
              <a:t> </a:t>
            </a:r>
            <a:r>
              <a:rPr sz="1400" b="1" spc="-10" dirty="0">
                <a:solidFill>
                  <a:prstClr val="black"/>
                </a:solidFill>
                <a:latin typeface="Arial"/>
                <a:cs typeface="Arial"/>
              </a:rPr>
              <a:t>id</a:t>
            </a:r>
            <a:r>
              <a:rPr sz="1400" b="1" spc="-20" dirty="0">
                <a:solidFill>
                  <a:prstClr val="black"/>
                </a:solidFill>
                <a:latin typeface="Arial"/>
                <a:cs typeface="Arial"/>
              </a:rPr>
              <a:t>en</a:t>
            </a:r>
            <a:r>
              <a:rPr sz="1400" b="1" spc="-5" dirty="0">
                <a:solidFill>
                  <a:prstClr val="black"/>
                </a:solidFill>
                <a:latin typeface="Arial"/>
                <a:cs typeface="Arial"/>
              </a:rPr>
              <a:t>tific</a:t>
            </a:r>
            <a:r>
              <a:rPr sz="1400" b="1" spc="-20" dirty="0">
                <a:solidFill>
                  <a:prstClr val="black"/>
                </a:solidFill>
                <a:latin typeface="Arial"/>
                <a:cs typeface="Arial"/>
              </a:rPr>
              <a:t>a</a:t>
            </a:r>
            <a:r>
              <a:rPr sz="1400" b="1" spc="-5" dirty="0">
                <a:solidFill>
                  <a:prstClr val="black"/>
                </a:solidFill>
                <a:latin typeface="Arial"/>
                <a:cs typeface="Arial"/>
              </a:rPr>
              <a:t>tivi</a:t>
            </a:r>
            <a:r>
              <a:rPr sz="1400" b="1" spc="45" dirty="0">
                <a:solidFill>
                  <a:prstClr val="black"/>
                </a:solidFill>
                <a:latin typeface="Arial"/>
                <a:cs typeface="Arial"/>
              </a:rPr>
              <a:t> </a:t>
            </a:r>
            <a:r>
              <a:rPr sz="1400" b="1" spc="-10" dirty="0">
                <a:solidFill>
                  <a:prstClr val="black"/>
                </a:solidFill>
                <a:latin typeface="Arial"/>
                <a:cs typeface="Arial"/>
              </a:rPr>
              <a:t>e</a:t>
            </a:r>
            <a:r>
              <a:rPr sz="1400" b="1" spc="10" dirty="0">
                <a:solidFill>
                  <a:prstClr val="black"/>
                </a:solidFill>
                <a:latin typeface="Arial"/>
                <a:cs typeface="Arial"/>
              </a:rPr>
              <a:t> </a:t>
            </a:r>
            <a:r>
              <a:rPr sz="1400" b="1" spc="-15" dirty="0">
                <a:solidFill>
                  <a:prstClr val="black"/>
                </a:solidFill>
                <a:latin typeface="Arial"/>
                <a:cs typeface="Arial"/>
              </a:rPr>
              <a:t>r</a:t>
            </a:r>
            <a:r>
              <a:rPr sz="1400" b="1" spc="-20" dirty="0">
                <a:solidFill>
                  <a:prstClr val="black"/>
                </a:solidFill>
                <a:latin typeface="Arial"/>
                <a:cs typeface="Arial"/>
              </a:rPr>
              <a:t>edd</a:t>
            </a:r>
            <a:r>
              <a:rPr sz="1400" b="1" spc="-5" dirty="0">
                <a:solidFill>
                  <a:prstClr val="black"/>
                </a:solidFill>
                <a:latin typeface="Arial"/>
                <a:cs typeface="Arial"/>
              </a:rPr>
              <a:t>it</a:t>
            </a:r>
            <a:r>
              <a:rPr sz="1400" b="1" spc="-20" dirty="0">
                <a:solidFill>
                  <a:prstClr val="black"/>
                </a:solidFill>
                <a:latin typeface="Arial"/>
                <a:cs typeface="Arial"/>
              </a:rPr>
              <a:t>ua</a:t>
            </a:r>
            <a:r>
              <a:rPr sz="1400" b="1" spc="-5" dirty="0">
                <a:solidFill>
                  <a:prstClr val="black"/>
                </a:solidFill>
                <a:latin typeface="Arial"/>
                <a:cs typeface="Arial"/>
              </a:rPr>
              <a:t>li</a:t>
            </a:r>
            <a:r>
              <a:rPr sz="1400" b="1" spc="4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i</a:t>
            </a:r>
            <a:r>
              <a:rPr sz="1400" spc="20" dirty="0">
                <a:solidFill>
                  <a:prstClr val="black"/>
                </a:solidFill>
                <a:latin typeface="Arial"/>
                <a:cs typeface="Arial"/>
              </a:rPr>
              <a:t> </a:t>
            </a:r>
            <a:r>
              <a:rPr sz="1400" spc="-15" dirty="0">
                <a:solidFill>
                  <a:prstClr val="black"/>
                </a:solidFill>
                <a:latin typeface="Arial"/>
                <a:cs typeface="Arial"/>
              </a:rPr>
              <a:t>ben</a:t>
            </a:r>
            <a:r>
              <a:rPr sz="1400" spc="-5" dirty="0">
                <a:solidFill>
                  <a:prstClr val="black"/>
                </a:solidFill>
                <a:latin typeface="Arial"/>
                <a:cs typeface="Arial"/>
              </a:rPr>
              <a:t>i</a:t>
            </a:r>
            <a:r>
              <a:rPr sz="1400" spc="15" dirty="0">
                <a:solidFill>
                  <a:prstClr val="black"/>
                </a:solidFill>
                <a:latin typeface="Arial"/>
                <a:cs typeface="Arial"/>
              </a:rPr>
              <a:t> </a:t>
            </a:r>
            <a:r>
              <a:rPr sz="1400" spc="-5" dirty="0">
                <a:solidFill>
                  <a:prstClr val="black"/>
                </a:solidFill>
                <a:latin typeface="Arial"/>
                <a:cs typeface="Arial"/>
              </a:rPr>
              <a:t>i</a:t>
            </a:r>
            <a:r>
              <a:rPr sz="1400" dirty="0">
                <a:solidFill>
                  <a:prstClr val="black"/>
                </a:solidFill>
                <a:latin typeface="Arial"/>
                <a:cs typeface="Arial"/>
              </a:rPr>
              <a:t>mm</a:t>
            </a:r>
            <a:r>
              <a:rPr sz="1400" spc="-20" dirty="0">
                <a:solidFill>
                  <a:prstClr val="black"/>
                </a:solidFill>
                <a:latin typeface="Arial"/>
                <a:cs typeface="Arial"/>
              </a:rPr>
              <a:t>ob</a:t>
            </a:r>
            <a:r>
              <a:rPr sz="1400" spc="-5" dirty="0">
                <a:solidFill>
                  <a:prstClr val="black"/>
                </a:solidFill>
                <a:latin typeface="Arial"/>
                <a:cs typeface="Arial"/>
              </a:rPr>
              <a:t>ili</a:t>
            </a:r>
            <a:r>
              <a:rPr sz="1400" spc="-25" dirty="0">
                <a:solidFill>
                  <a:prstClr val="black"/>
                </a:solidFill>
                <a:latin typeface="Arial"/>
                <a:cs typeface="Arial"/>
              </a:rPr>
              <a:t> </a:t>
            </a:r>
            <a:r>
              <a:rPr sz="1400" spc="-15" dirty="0">
                <a:solidFill>
                  <a:prstClr val="black"/>
                </a:solidFill>
                <a:latin typeface="Arial"/>
                <a:cs typeface="Arial"/>
              </a:rPr>
              <a:t>(</a:t>
            </a:r>
            <a:r>
              <a:rPr sz="1400" spc="-5" dirty="0">
                <a:solidFill>
                  <a:prstClr val="black"/>
                </a:solidFill>
                <a:latin typeface="Arial"/>
                <a:cs typeface="Arial"/>
              </a:rPr>
              <a:t>t</a:t>
            </a:r>
            <a:r>
              <a:rPr sz="1400" spc="-20" dirty="0">
                <a:solidFill>
                  <a:prstClr val="black"/>
                </a:solidFill>
                <a:latin typeface="Arial"/>
                <a:cs typeface="Arial"/>
              </a:rPr>
              <a:t>e</a:t>
            </a:r>
            <a:r>
              <a:rPr sz="1400" spc="-15" dirty="0">
                <a:solidFill>
                  <a:prstClr val="black"/>
                </a:solidFill>
                <a:latin typeface="Arial"/>
                <a:cs typeface="Arial"/>
              </a:rPr>
              <a:t>rr</a:t>
            </a:r>
            <a:r>
              <a:rPr sz="1400" spc="-20" dirty="0">
                <a:solidFill>
                  <a:prstClr val="black"/>
                </a:solidFill>
                <a:latin typeface="Arial"/>
                <a:cs typeface="Arial"/>
              </a:rPr>
              <a:t>en</a:t>
            </a:r>
            <a:r>
              <a:rPr sz="1400" spc="-5" dirty="0">
                <a:solidFill>
                  <a:prstClr val="black"/>
                </a:solidFill>
                <a:latin typeface="Arial"/>
                <a:cs typeface="Arial"/>
              </a:rPr>
              <a:t>i</a:t>
            </a:r>
            <a:r>
              <a:rPr sz="1400" spc="40" dirty="0">
                <a:solidFill>
                  <a:prstClr val="black"/>
                </a:solidFill>
                <a:latin typeface="Arial"/>
                <a:cs typeface="Arial"/>
              </a:rPr>
              <a:t> </a:t>
            </a:r>
            <a:r>
              <a:rPr sz="1400" spc="-20" dirty="0">
                <a:solidFill>
                  <a:prstClr val="black"/>
                </a:solidFill>
                <a:latin typeface="Arial"/>
                <a:cs typeface="Arial"/>
              </a:rPr>
              <a:t>ag</a:t>
            </a:r>
            <a:r>
              <a:rPr sz="1400" spc="-15" dirty="0">
                <a:solidFill>
                  <a:prstClr val="black"/>
                </a:solidFill>
                <a:latin typeface="Arial"/>
                <a:cs typeface="Arial"/>
              </a:rPr>
              <a:t>r</a:t>
            </a:r>
            <a:r>
              <a:rPr sz="1400" spc="-5" dirty="0">
                <a:solidFill>
                  <a:prstClr val="black"/>
                </a:solidFill>
                <a:latin typeface="Arial"/>
                <a:cs typeface="Arial"/>
              </a:rPr>
              <a:t>icoli</a:t>
            </a:r>
            <a:r>
              <a:rPr sz="1400" spc="45" dirty="0">
                <a:solidFill>
                  <a:prstClr val="black"/>
                </a:solidFill>
                <a:latin typeface="Arial"/>
                <a:cs typeface="Arial"/>
              </a:rPr>
              <a:t> </a:t>
            </a:r>
            <a:r>
              <a:rPr sz="1400" spc="-10" dirty="0">
                <a:solidFill>
                  <a:prstClr val="black"/>
                </a:solidFill>
                <a:latin typeface="Arial"/>
                <a:cs typeface="Arial"/>
              </a:rPr>
              <a:t>e</a:t>
            </a:r>
            <a:r>
              <a:rPr sz="1400" spc="-15" dirty="0">
                <a:solidFill>
                  <a:prstClr val="black"/>
                </a:solidFill>
                <a:latin typeface="Arial"/>
                <a:cs typeface="Arial"/>
              </a:rPr>
              <a:t> </a:t>
            </a:r>
            <a:r>
              <a:rPr sz="1400" spc="-5" dirty="0">
                <a:solidFill>
                  <a:prstClr val="black"/>
                </a:solidFill>
                <a:latin typeface="Arial"/>
                <a:cs typeface="Arial"/>
              </a:rPr>
              <a:t>f</a:t>
            </a:r>
            <a:r>
              <a:rPr sz="1400" spc="-20" dirty="0">
                <a:solidFill>
                  <a:prstClr val="black"/>
                </a:solidFill>
                <a:latin typeface="Arial"/>
                <a:cs typeface="Arial"/>
              </a:rPr>
              <a:t>abb</a:t>
            </a:r>
            <a:r>
              <a:rPr sz="1400" spc="-15" dirty="0">
                <a:solidFill>
                  <a:prstClr val="black"/>
                </a:solidFill>
                <a:latin typeface="Arial"/>
                <a:cs typeface="Arial"/>
              </a:rPr>
              <a:t>r</a:t>
            </a:r>
            <a:r>
              <a:rPr sz="1400" spc="-10" dirty="0">
                <a:solidFill>
                  <a:prstClr val="black"/>
                </a:solidFill>
                <a:latin typeface="Arial"/>
                <a:cs typeface="Arial"/>
              </a:rPr>
              <a:t>ica</a:t>
            </a:r>
            <a:r>
              <a:rPr sz="1400" spc="-15" dirty="0">
                <a:solidFill>
                  <a:prstClr val="black"/>
                </a:solidFill>
                <a:latin typeface="Arial"/>
                <a:cs typeface="Arial"/>
              </a:rPr>
              <a:t>t</a:t>
            </a:r>
            <a:r>
              <a:rPr sz="1400" spc="-5" dirty="0">
                <a:solidFill>
                  <a:prstClr val="black"/>
                </a:solidFill>
                <a:latin typeface="Arial"/>
                <a:cs typeface="Arial"/>
              </a:rPr>
              <a:t>i</a:t>
            </a:r>
            <a:r>
              <a:rPr sz="1400" spc="45" dirty="0">
                <a:solidFill>
                  <a:prstClr val="black"/>
                </a:solidFill>
                <a:latin typeface="Arial"/>
                <a:cs typeface="Arial"/>
              </a:rPr>
              <a:t> </a:t>
            </a:r>
            <a:r>
              <a:rPr sz="1400" spc="-15" dirty="0">
                <a:solidFill>
                  <a:prstClr val="black"/>
                </a:solidFill>
                <a:latin typeface="Arial"/>
                <a:cs typeface="Arial"/>
              </a:rPr>
              <a:t>r</a:t>
            </a:r>
            <a:r>
              <a:rPr sz="1400" spc="-20" dirty="0">
                <a:solidFill>
                  <a:prstClr val="black"/>
                </a:solidFill>
                <a:latin typeface="Arial"/>
                <a:cs typeface="Arial"/>
              </a:rPr>
              <a:t>u</a:t>
            </a:r>
            <a:r>
              <a:rPr sz="1400" spc="-15" dirty="0">
                <a:solidFill>
                  <a:prstClr val="black"/>
                </a:solidFill>
                <a:latin typeface="Arial"/>
                <a:cs typeface="Arial"/>
              </a:rPr>
              <a:t>r</a:t>
            </a:r>
            <a:r>
              <a:rPr sz="1400" spc="-20" dirty="0">
                <a:solidFill>
                  <a:prstClr val="black"/>
                </a:solidFill>
                <a:latin typeface="Arial"/>
                <a:cs typeface="Arial"/>
              </a:rPr>
              <a:t>a</a:t>
            </a:r>
            <a:r>
              <a:rPr sz="1400" spc="-5" dirty="0">
                <a:solidFill>
                  <a:prstClr val="black"/>
                </a:solidFill>
                <a:latin typeface="Arial"/>
                <a:cs typeface="Arial"/>
              </a:rPr>
              <a:t>li</a:t>
            </a:r>
            <a:r>
              <a:rPr sz="1400" spc="-15"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408940" lvl="3" indent="-109855">
              <a:buFont typeface="Arial"/>
              <a:buChar char="•"/>
              <a:tabLst>
                <a:tab pos="409575" algn="l"/>
              </a:tabLst>
            </a:pPr>
            <a:r>
              <a:rPr sz="1400" b="1" spc="-5" dirty="0">
                <a:solidFill>
                  <a:prstClr val="black"/>
                </a:solidFill>
                <a:latin typeface="Arial"/>
                <a:cs typeface="Arial"/>
              </a:rPr>
              <a:t>i </a:t>
            </a:r>
            <a:r>
              <a:rPr sz="1400" b="1" spc="-20" dirty="0">
                <a:solidFill>
                  <a:prstClr val="black"/>
                </a:solidFill>
                <a:latin typeface="Arial"/>
                <a:cs typeface="Arial"/>
              </a:rPr>
              <a:t>da</a:t>
            </a:r>
            <a:r>
              <a:rPr sz="1400" b="1" spc="-5" dirty="0">
                <a:solidFill>
                  <a:prstClr val="black"/>
                </a:solidFill>
                <a:latin typeface="Arial"/>
                <a:cs typeface="Arial"/>
              </a:rPr>
              <a:t>ti</a:t>
            </a:r>
            <a:r>
              <a:rPr sz="1400" b="1" spc="15" dirty="0">
                <a:solidFill>
                  <a:prstClr val="black"/>
                </a:solidFill>
                <a:latin typeface="Arial"/>
                <a:cs typeface="Arial"/>
              </a:rPr>
              <a:t> </a:t>
            </a:r>
            <a:r>
              <a:rPr sz="1400" b="1" spc="-20" dirty="0">
                <a:solidFill>
                  <a:prstClr val="black"/>
                </a:solidFill>
                <a:latin typeface="Arial"/>
                <a:cs typeface="Arial"/>
              </a:rPr>
              <a:t>anag</a:t>
            </a:r>
            <a:r>
              <a:rPr sz="1400" b="1" spc="-15" dirty="0">
                <a:solidFill>
                  <a:prstClr val="black"/>
                </a:solidFill>
                <a:latin typeface="Arial"/>
                <a:cs typeface="Arial"/>
              </a:rPr>
              <a:t>r</a:t>
            </a:r>
            <a:r>
              <a:rPr sz="1400" b="1" spc="-20" dirty="0">
                <a:solidFill>
                  <a:prstClr val="black"/>
                </a:solidFill>
                <a:latin typeface="Arial"/>
                <a:cs typeface="Arial"/>
              </a:rPr>
              <a:t>a</a:t>
            </a:r>
            <a:r>
              <a:rPr sz="1400" b="1" spc="-5" dirty="0">
                <a:solidFill>
                  <a:prstClr val="black"/>
                </a:solidFill>
                <a:latin typeface="Arial"/>
                <a:cs typeface="Arial"/>
              </a:rPr>
              <a:t>fici</a:t>
            </a:r>
            <a:r>
              <a:rPr sz="1400" b="1" spc="4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lle</a:t>
            </a:r>
            <a:r>
              <a:rPr sz="1400" b="1" spc="35" dirty="0">
                <a:solidFill>
                  <a:prstClr val="black"/>
                </a:solidFill>
                <a:latin typeface="Arial"/>
                <a:cs typeface="Arial"/>
              </a:rPr>
              <a:t> </a:t>
            </a:r>
            <a:r>
              <a:rPr sz="1400" b="1" spc="-10" dirty="0">
                <a:solidFill>
                  <a:prstClr val="black"/>
                </a:solidFill>
                <a:latin typeface="Arial"/>
                <a:cs typeface="Arial"/>
              </a:rPr>
              <a:t>p</a:t>
            </a:r>
            <a:r>
              <a:rPr sz="1400" b="1" spc="-20" dirty="0">
                <a:solidFill>
                  <a:prstClr val="black"/>
                </a:solidFill>
                <a:latin typeface="Arial"/>
                <a:cs typeface="Arial"/>
              </a:rPr>
              <a:t>e</a:t>
            </a:r>
            <a:r>
              <a:rPr sz="1400" b="1" spc="-15" dirty="0">
                <a:solidFill>
                  <a:prstClr val="black"/>
                </a:solidFill>
                <a:latin typeface="Arial"/>
                <a:cs typeface="Arial"/>
              </a:rPr>
              <a:t>r</a:t>
            </a:r>
            <a:r>
              <a:rPr sz="1400" b="1" spc="-10" dirty="0">
                <a:solidFill>
                  <a:prstClr val="black"/>
                </a:solidFill>
                <a:latin typeface="Arial"/>
                <a:cs typeface="Arial"/>
              </a:rPr>
              <a:t>so</a:t>
            </a:r>
            <a:r>
              <a:rPr sz="1400" b="1" spc="-15" dirty="0">
                <a:solidFill>
                  <a:prstClr val="black"/>
                </a:solidFill>
                <a:latin typeface="Arial"/>
                <a:cs typeface="Arial"/>
              </a:rPr>
              <a:t>n</a:t>
            </a:r>
            <a:r>
              <a:rPr sz="1400" b="1" spc="-10" dirty="0">
                <a:solidFill>
                  <a:prstClr val="black"/>
                </a:solidFill>
                <a:latin typeface="Arial"/>
                <a:cs typeface="Arial"/>
              </a:rPr>
              <a:t>e,</a:t>
            </a:r>
            <a:r>
              <a:rPr sz="1400" b="1" spc="20" dirty="0">
                <a:solidFill>
                  <a:prstClr val="black"/>
                </a:solidFill>
                <a:latin typeface="Arial"/>
                <a:cs typeface="Arial"/>
              </a:rPr>
              <a:t> </a:t>
            </a:r>
            <a:r>
              <a:rPr sz="1400" b="1" spc="-10" dirty="0">
                <a:solidFill>
                  <a:prstClr val="black"/>
                </a:solidFill>
                <a:latin typeface="Arial"/>
                <a:cs typeface="Arial"/>
              </a:rPr>
              <a:t>fisiche</a:t>
            </a:r>
            <a:r>
              <a:rPr sz="1400" b="1" spc="10" dirty="0">
                <a:solidFill>
                  <a:prstClr val="black"/>
                </a:solidFill>
                <a:latin typeface="Arial"/>
                <a:cs typeface="Arial"/>
              </a:rPr>
              <a:t> </a:t>
            </a:r>
            <a:r>
              <a:rPr sz="1400" b="1" spc="-10" dirty="0">
                <a:solidFill>
                  <a:prstClr val="black"/>
                </a:solidFill>
                <a:latin typeface="Arial"/>
                <a:cs typeface="Arial"/>
              </a:rPr>
              <a:t>o</a:t>
            </a:r>
            <a:r>
              <a:rPr sz="1400" b="1" spc="-15" dirty="0">
                <a:solidFill>
                  <a:prstClr val="black"/>
                </a:solidFill>
                <a:latin typeface="Arial"/>
                <a:cs typeface="Arial"/>
              </a:rPr>
              <a:t> </a:t>
            </a:r>
            <a:r>
              <a:rPr sz="1400" b="1" spc="-20" dirty="0">
                <a:solidFill>
                  <a:prstClr val="black"/>
                </a:solidFill>
                <a:latin typeface="Arial"/>
                <a:cs typeface="Arial"/>
              </a:rPr>
              <a:t>g</a:t>
            </a:r>
            <a:r>
              <a:rPr sz="1400" b="1" spc="-10" dirty="0">
                <a:solidFill>
                  <a:prstClr val="black"/>
                </a:solidFill>
                <a:latin typeface="Arial"/>
                <a:cs typeface="Arial"/>
              </a:rPr>
              <a:t>iu</a:t>
            </a:r>
            <a:r>
              <a:rPr sz="1400" b="1" spc="-20" dirty="0">
                <a:solidFill>
                  <a:prstClr val="black"/>
                </a:solidFill>
                <a:latin typeface="Arial"/>
                <a:cs typeface="Arial"/>
              </a:rPr>
              <a:t>r</a:t>
            </a:r>
            <a:r>
              <a:rPr sz="1400" b="1" spc="-10" dirty="0">
                <a:solidFill>
                  <a:prstClr val="black"/>
                </a:solidFill>
                <a:latin typeface="Arial"/>
                <a:cs typeface="Arial"/>
              </a:rPr>
              <a:t>idic</a:t>
            </a:r>
            <a:r>
              <a:rPr sz="1400" b="1" spc="-20" dirty="0">
                <a:solidFill>
                  <a:prstClr val="black"/>
                </a:solidFill>
                <a:latin typeface="Arial"/>
                <a:cs typeface="Arial"/>
              </a:rPr>
              <a:t>he</a:t>
            </a:r>
            <a:r>
              <a:rPr sz="1400" spc="-5" dirty="0">
                <a:solidFill>
                  <a:prstClr val="black"/>
                </a:solidFill>
                <a:latin typeface="Arial"/>
                <a:cs typeface="Arial"/>
              </a:rPr>
              <a:t>,</a:t>
            </a:r>
            <a:r>
              <a:rPr sz="1400" spc="65" dirty="0">
                <a:solidFill>
                  <a:prstClr val="black"/>
                </a:solidFill>
                <a:latin typeface="Arial"/>
                <a:cs typeface="Arial"/>
              </a:rPr>
              <a:t> </a:t>
            </a:r>
            <a:r>
              <a:rPr sz="1400" spc="-10" dirty="0">
                <a:solidFill>
                  <a:prstClr val="black"/>
                </a:solidFill>
                <a:latin typeface="Arial"/>
                <a:cs typeface="Arial"/>
              </a:rPr>
              <a:t>in</a:t>
            </a:r>
            <a:r>
              <a:rPr sz="1400" spc="-15" dirty="0">
                <a:solidFill>
                  <a:prstClr val="black"/>
                </a:solidFill>
                <a:latin typeface="Arial"/>
                <a:cs typeface="Arial"/>
              </a:rPr>
              <a:t>t</a:t>
            </a:r>
            <a:r>
              <a:rPr sz="1400" spc="-20" dirty="0">
                <a:solidFill>
                  <a:prstClr val="black"/>
                </a:solidFill>
                <a:latin typeface="Arial"/>
                <a:cs typeface="Arial"/>
              </a:rPr>
              <a:t>e</a:t>
            </a:r>
            <a:r>
              <a:rPr sz="1400" spc="-10" dirty="0">
                <a:solidFill>
                  <a:prstClr val="black"/>
                </a:solidFill>
                <a:latin typeface="Arial"/>
                <a:cs typeface="Arial"/>
              </a:rPr>
              <a:t>st</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ie</a:t>
            </a:r>
            <a:r>
              <a:rPr sz="1400" spc="4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i</a:t>
            </a:r>
            <a:r>
              <a:rPr sz="1400" spc="20" dirty="0">
                <a:solidFill>
                  <a:prstClr val="black"/>
                </a:solidFill>
                <a:latin typeface="Arial"/>
                <a:cs typeface="Arial"/>
              </a:rPr>
              <a:t> </a:t>
            </a:r>
            <a:r>
              <a:rPr sz="1400" spc="-20" dirty="0">
                <a:solidFill>
                  <a:prstClr val="black"/>
                </a:solidFill>
                <a:latin typeface="Arial"/>
                <a:cs typeface="Arial"/>
              </a:rPr>
              <a:t>ben</a:t>
            </a:r>
            <a:r>
              <a:rPr sz="1400" spc="-5" dirty="0">
                <a:solidFill>
                  <a:prstClr val="black"/>
                </a:solidFill>
                <a:latin typeface="Arial"/>
                <a:cs typeface="Arial"/>
              </a:rPr>
              <a:t>i</a:t>
            </a:r>
            <a:r>
              <a:rPr sz="1400" spc="20" dirty="0">
                <a:solidFill>
                  <a:prstClr val="black"/>
                </a:solidFill>
                <a:latin typeface="Arial"/>
                <a:cs typeface="Arial"/>
              </a:rPr>
              <a:t> </a:t>
            </a:r>
            <a:r>
              <a:rPr sz="1400" spc="-5" dirty="0">
                <a:solidFill>
                  <a:prstClr val="black"/>
                </a:solidFill>
                <a:latin typeface="Arial"/>
                <a:cs typeface="Arial"/>
              </a:rPr>
              <a:t>i</a:t>
            </a:r>
            <a:r>
              <a:rPr sz="1400" dirty="0">
                <a:solidFill>
                  <a:prstClr val="black"/>
                </a:solidFill>
                <a:latin typeface="Arial"/>
                <a:cs typeface="Arial"/>
              </a:rPr>
              <a:t>mm</a:t>
            </a:r>
            <a:r>
              <a:rPr sz="1400" spc="-20" dirty="0">
                <a:solidFill>
                  <a:prstClr val="black"/>
                </a:solidFill>
                <a:latin typeface="Arial"/>
                <a:cs typeface="Arial"/>
              </a:rPr>
              <a:t>ob</a:t>
            </a:r>
            <a:r>
              <a:rPr sz="1400" spc="-5" dirty="0">
                <a:solidFill>
                  <a:prstClr val="black"/>
                </a:solidFill>
                <a:latin typeface="Arial"/>
                <a:cs typeface="Arial"/>
              </a:rPr>
              <a:t>ili</a:t>
            </a:r>
            <a:endParaRPr sz="1400" dirty="0">
              <a:solidFill>
                <a:prstClr val="black"/>
              </a:solidFill>
              <a:latin typeface="Arial"/>
              <a:cs typeface="Arial"/>
            </a:endParaRPr>
          </a:p>
          <a:p>
            <a:pPr marL="12700">
              <a:spcBef>
                <a:spcPts val="1200"/>
              </a:spcBef>
            </a:pPr>
            <a:r>
              <a:rPr sz="1400" b="1" spc="-5" dirty="0">
                <a:solidFill>
                  <a:prstClr val="black"/>
                </a:solidFill>
                <a:latin typeface="Arial"/>
                <a:cs typeface="Arial"/>
              </a:rPr>
              <a:t>A</a:t>
            </a:r>
            <a:r>
              <a:rPr sz="1400" b="1" spc="-20" dirty="0">
                <a:solidFill>
                  <a:prstClr val="black"/>
                </a:solidFill>
                <a:latin typeface="Arial"/>
                <a:cs typeface="Arial"/>
              </a:rPr>
              <a:t>n</a:t>
            </a:r>
            <a:r>
              <a:rPr sz="1400" b="1" spc="-10" dirty="0">
                <a:solidFill>
                  <a:prstClr val="black"/>
                </a:solidFill>
                <a:latin typeface="Arial"/>
                <a:cs typeface="Arial"/>
              </a:rPr>
              <a:t>c</a:t>
            </a:r>
            <a:r>
              <a:rPr sz="1400" b="1" spc="-20" dirty="0">
                <a:solidFill>
                  <a:prstClr val="black"/>
                </a:solidFill>
                <a:latin typeface="Arial"/>
                <a:cs typeface="Arial"/>
              </a:rPr>
              <a:t>h</a:t>
            </a:r>
            <a:r>
              <a:rPr sz="1400" b="1" spc="-10" dirty="0">
                <a:solidFill>
                  <a:prstClr val="black"/>
                </a:solidFill>
                <a:latin typeface="Arial"/>
                <a:cs typeface="Arial"/>
              </a:rPr>
              <a:t>e</a:t>
            </a:r>
            <a:r>
              <a:rPr sz="1400" b="1" spc="15" dirty="0">
                <a:solidFill>
                  <a:prstClr val="black"/>
                </a:solidFill>
                <a:latin typeface="Arial"/>
                <a:cs typeface="Arial"/>
              </a:rPr>
              <a:t> </a:t>
            </a:r>
            <a:r>
              <a:rPr sz="1400" b="1" spc="-10" dirty="0">
                <a:solidFill>
                  <a:prstClr val="black"/>
                </a:solidFill>
                <a:latin typeface="Arial"/>
                <a:cs typeface="Arial"/>
              </a:rPr>
              <a:t>in</a:t>
            </a:r>
            <a:r>
              <a:rPr sz="1400" b="1" spc="10" dirty="0">
                <a:solidFill>
                  <a:prstClr val="black"/>
                </a:solidFill>
                <a:latin typeface="Arial"/>
                <a:cs typeface="Arial"/>
              </a:rPr>
              <a:t> </a:t>
            </a:r>
            <a:r>
              <a:rPr sz="1400" b="1" spc="-20" dirty="0">
                <a:solidFill>
                  <a:prstClr val="black"/>
                </a:solidFill>
                <a:latin typeface="Arial"/>
                <a:cs typeface="Arial"/>
              </a:rPr>
              <a:t>que</a:t>
            </a:r>
            <a:r>
              <a:rPr sz="1400" b="1" spc="-10" dirty="0">
                <a:solidFill>
                  <a:prstClr val="black"/>
                </a:solidFill>
                <a:latin typeface="Arial"/>
                <a:cs typeface="Arial"/>
              </a:rPr>
              <a:t>sto</a:t>
            </a:r>
            <a:r>
              <a:rPr sz="1400" b="1" spc="1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10" dirty="0">
                <a:solidFill>
                  <a:prstClr val="black"/>
                </a:solidFill>
                <a:latin typeface="Arial"/>
                <a:cs typeface="Arial"/>
              </a:rPr>
              <a:t>so</a:t>
            </a:r>
            <a:r>
              <a:rPr sz="1400" b="1" spc="10" dirty="0">
                <a:solidFill>
                  <a:prstClr val="black"/>
                </a:solidFill>
                <a:latin typeface="Arial"/>
                <a:cs typeface="Arial"/>
              </a:rPr>
              <a:t> </a:t>
            </a:r>
            <a:r>
              <a:rPr sz="1400" b="1" spc="-10" dirty="0">
                <a:solidFill>
                  <a:prstClr val="black"/>
                </a:solidFill>
                <a:latin typeface="Arial"/>
                <a:cs typeface="Arial"/>
              </a:rPr>
              <a:t>la</a:t>
            </a:r>
            <a:r>
              <a:rPr sz="1400" b="1" spc="10" dirty="0">
                <a:solidFill>
                  <a:prstClr val="black"/>
                </a:solidFill>
                <a:latin typeface="Arial"/>
                <a:cs typeface="Arial"/>
              </a:rPr>
              <a:t> </a:t>
            </a:r>
            <a:r>
              <a:rPr sz="1400" b="1" spc="-10" dirty="0">
                <a:solidFill>
                  <a:prstClr val="black"/>
                </a:solidFill>
                <a:latin typeface="Arial"/>
                <a:cs typeface="Arial"/>
              </a:rPr>
              <a:t>visu</a:t>
            </a:r>
            <a:r>
              <a:rPr sz="1400" b="1" spc="-20" dirty="0">
                <a:solidFill>
                  <a:prstClr val="black"/>
                </a:solidFill>
                <a:latin typeface="Arial"/>
                <a:cs typeface="Arial"/>
              </a:rPr>
              <a:t>r</a:t>
            </a:r>
            <a:r>
              <a:rPr sz="1400" b="1" spc="-10" dirty="0">
                <a:solidFill>
                  <a:prstClr val="black"/>
                </a:solidFill>
                <a:latin typeface="Arial"/>
                <a:cs typeface="Arial"/>
              </a:rPr>
              <a:t>a</a:t>
            </a:r>
            <a:r>
              <a:rPr sz="1400" b="1" spc="15" dirty="0">
                <a:solidFill>
                  <a:prstClr val="black"/>
                </a:solidFill>
                <a:latin typeface="Arial"/>
                <a:cs typeface="Arial"/>
              </a:rPr>
              <a:t> </a:t>
            </a:r>
            <a:r>
              <a:rPr sz="1400" b="1" spc="-20" dirty="0">
                <a:solidFill>
                  <a:prstClr val="black"/>
                </a:solidFill>
                <a:latin typeface="Arial"/>
                <a:cs typeface="Arial"/>
              </a:rPr>
              <a:t>pu</a:t>
            </a:r>
            <a:r>
              <a:rPr sz="1400" b="1" spc="-10" dirty="0">
                <a:solidFill>
                  <a:prstClr val="black"/>
                </a:solidFill>
                <a:latin typeface="Arial"/>
                <a:cs typeface="Arial"/>
              </a:rPr>
              <a:t>ò</a:t>
            </a:r>
            <a:r>
              <a:rPr sz="1400" b="1" spc="10"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ss</a:t>
            </a:r>
            <a:r>
              <a:rPr sz="1400" b="1" spc="-20" dirty="0">
                <a:solidFill>
                  <a:prstClr val="black"/>
                </a:solidFill>
                <a:latin typeface="Arial"/>
                <a:cs typeface="Arial"/>
              </a:rPr>
              <a:t>ere</a:t>
            </a:r>
            <a:r>
              <a:rPr sz="1400" spc="-5" dirty="0">
                <a:solidFill>
                  <a:prstClr val="black"/>
                </a:solidFill>
                <a:latin typeface="Arial"/>
                <a:cs typeface="Arial"/>
              </a:rPr>
              <a:t>:</a:t>
            </a:r>
            <a:endParaRPr sz="1400" dirty="0">
              <a:solidFill>
                <a:prstClr val="black"/>
              </a:solidFill>
              <a:latin typeface="Arial"/>
              <a:cs typeface="Arial"/>
            </a:endParaRPr>
          </a:p>
          <a:p>
            <a:pPr marL="408940" lvl="3" indent="-109855">
              <a:spcBef>
                <a:spcPts val="1200"/>
              </a:spcBef>
              <a:buFont typeface="Arial"/>
              <a:buChar char="•"/>
              <a:tabLst>
                <a:tab pos="409575" algn="l"/>
              </a:tabLst>
            </a:pPr>
            <a:r>
              <a:rPr sz="1400" b="1" spc="-20" dirty="0">
                <a:solidFill>
                  <a:prstClr val="black"/>
                </a:solidFill>
                <a:latin typeface="Arial"/>
                <a:cs typeface="Arial"/>
              </a:rPr>
              <a:t>a</a:t>
            </a:r>
            <a:r>
              <a:rPr sz="1400" b="1" spc="-5" dirty="0">
                <a:solidFill>
                  <a:prstClr val="black"/>
                </a:solidFill>
                <a:latin typeface="Arial"/>
                <a:cs typeface="Arial"/>
              </a:rPr>
              <a:t>t</a:t>
            </a:r>
            <a:r>
              <a:rPr sz="1400" b="1" spc="-15" dirty="0">
                <a:solidFill>
                  <a:prstClr val="black"/>
                </a:solidFill>
                <a:latin typeface="Arial"/>
                <a:cs typeface="Arial"/>
              </a:rPr>
              <a:t>t</a:t>
            </a:r>
            <a:r>
              <a:rPr sz="1400" b="1" spc="-20" dirty="0">
                <a:solidFill>
                  <a:prstClr val="black"/>
                </a:solidFill>
                <a:latin typeface="Arial"/>
                <a:cs typeface="Arial"/>
              </a:rPr>
              <a:t>ua</a:t>
            </a:r>
            <a:r>
              <a:rPr sz="1400" b="1" spc="-10" dirty="0">
                <a:solidFill>
                  <a:prstClr val="black"/>
                </a:solidFill>
                <a:latin typeface="Arial"/>
                <a:cs typeface="Arial"/>
              </a:rPr>
              <a:t>le</a:t>
            </a:r>
            <a:r>
              <a:rPr sz="1400" spc="35" dirty="0">
                <a:solidFill>
                  <a:prstClr val="black"/>
                </a:solidFill>
                <a:latin typeface="Arial"/>
                <a:cs typeface="Arial"/>
              </a:rPr>
              <a:t> </a:t>
            </a:r>
            <a:r>
              <a:rPr sz="1400" spc="-15" dirty="0">
                <a:solidFill>
                  <a:prstClr val="black"/>
                </a:solidFill>
                <a:latin typeface="Arial"/>
                <a:cs typeface="Arial"/>
              </a:rPr>
              <a:t>(</a:t>
            </a:r>
            <a:r>
              <a:rPr sz="1400" spc="-5" dirty="0">
                <a:solidFill>
                  <a:prstClr val="black"/>
                </a:solidFill>
                <a:latin typeface="Arial"/>
                <a:cs typeface="Arial"/>
              </a:rPr>
              <a:t>t</a:t>
            </a:r>
            <a:r>
              <a:rPr sz="1400" spc="-20" dirty="0">
                <a:solidFill>
                  <a:prstClr val="black"/>
                </a:solidFill>
                <a:latin typeface="Arial"/>
                <a:cs typeface="Arial"/>
              </a:rPr>
              <a:t>u</a:t>
            </a:r>
            <a:r>
              <a:rPr sz="1400" spc="-5" dirty="0">
                <a:solidFill>
                  <a:prstClr val="black"/>
                </a:solidFill>
                <a:latin typeface="Arial"/>
                <a:cs typeface="Arial"/>
              </a:rPr>
              <a:t>t</a:t>
            </a:r>
            <a:r>
              <a:rPr sz="1400" spc="-15" dirty="0">
                <a:solidFill>
                  <a:prstClr val="black"/>
                </a:solidFill>
                <a:latin typeface="Arial"/>
                <a:cs typeface="Arial"/>
              </a:rPr>
              <a:t>t</a:t>
            </a:r>
            <a:r>
              <a:rPr sz="1400" spc="-5" dirty="0">
                <a:solidFill>
                  <a:prstClr val="black"/>
                </a:solidFill>
                <a:latin typeface="Arial"/>
                <a:cs typeface="Arial"/>
              </a:rPr>
              <a:t>i</a:t>
            </a:r>
            <a:r>
              <a:rPr sz="1400" spc="20" dirty="0">
                <a:solidFill>
                  <a:prstClr val="black"/>
                </a:solidFill>
                <a:latin typeface="Arial"/>
                <a:cs typeface="Arial"/>
              </a:rPr>
              <a:t> </a:t>
            </a:r>
            <a:r>
              <a:rPr sz="1400" spc="-5" dirty="0">
                <a:solidFill>
                  <a:prstClr val="black"/>
                </a:solidFill>
                <a:latin typeface="Arial"/>
                <a:cs typeface="Arial"/>
              </a:rPr>
              <a:t>i </a:t>
            </a:r>
            <a:r>
              <a:rPr sz="1400" spc="-20" dirty="0">
                <a:solidFill>
                  <a:prstClr val="black"/>
                </a:solidFill>
                <a:latin typeface="Arial"/>
                <a:cs typeface="Arial"/>
              </a:rPr>
              <a:t>da</a:t>
            </a:r>
            <a:r>
              <a:rPr sz="1400" spc="-5" dirty="0">
                <a:solidFill>
                  <a:prstClr val="black"/>
                </a:solidFill>
                <a:latin typeface="Arial"/>
                <a:cs typeface="Arial"/>
              </a:rPr>
              <a:t>ti</a:t>
            </a:r>
            <a:r>
              <a:rPr sz="1400" spc="1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on</a:t>
            </a:r>
            <a:r>
              <a:rPr sz="1400" spc="-10" dirty="0">
                <a:solidFill>
                  <a:prstClr val="black"/>
                </a:solidFill>
                <a:latin typeface="Arial"/>
                <a:cs typeface="Arial"/>
              </a:rPr>
              <a:t>o</a:t>
            </a:r>
            <a:r>
              <a:rPr sz="1400" spc="15" dirty="0">
                <a:solidFill>
                  <a:prstClr val="black"/>
                </a:solidFill>
                <a:latin typeface="Arial"/>
                <a:cs typeface="Arial"/>
              </a:rPr>
              <a:t> </a:t>
            </a:r>
            <a:r>
              <a:rPr sz="1400" spc="-15" dirty="0">
                <a:solidFill>
                  <a:prstClr val="black"/>
                </a:solidFill>
                <a:latin typeface="Arial"/>
                <a:cs typeface="Arial"/>
              </a:rPr>
              <a:t>r</a:t>
            </a:r>
            <a:r>
              <a:rPr sz="1400" spc="-5" dirty="0">
                <a:solidFill>
                  <a:prstClr val="black"/>
                </a:solidFill>
                <a:latin typeface="Arial"/>
                <a:cs typeface="Arial"/>
              </a:rPr>
              <a:t>if</a:t>
            </a:r>
            <a:r>
              <a:rPr sz="1400" spc="-20" dirty="0">
                <a:solidFill>
                  <a:prstClr val="black"/>
                </a:solidFill>
                <a:latin typeface="Arial"/>
                <a:cs typeface="Arial"/>
              </a:rPr>
              <a:t>e</a:t>
            </a:r>
            <a:r>
              <a:rPr sz="1400" spc="-15" dirty="0">
                <a:solidFill>
                  <a:prstClr val="black"/>
                </a:solidFill>
                <a:latin typeface="Arial"/>
                <a:cs typeface="Arial"/>
              </a:rPr>
              <a:t>r</a:t>
            </a:r>
            <a:r>
              <a:rPr sz="1400" spc="-5" dirty="0">
                <a:solidFill>
                  <a:prstClr val="black"/>
                </a:solidFill>
                <a:latin typeface="Arial"/>
                <a:cs typeface="Arial"/>
              </a:rPr>
              <a:t>iti</a:t>
            </a:r>
            <a:r>
              <a:rPr sz="1400" spc="4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ll’a</a:t>
            </a:r>
            <a:r>
              <a:rPr sz="1400" spc="-15" dirty="0">
                <a:solidFill>
                  <a:prstClr val="black"/>
                </a:solidFill>
                <a:latin typeface="Arial"/>
                <a:cs typeface="Arial"/>
              </a:rPr>
              <a:t>t</a:t>
            </a:r>
            <a:r>
              <a:rPr sz="1400" spc="-5" dirty="0">
                <a:solidFill>
                  <a:prstClr val="black"/>
                </a:solidFill>
                <a:latin typeface="Arial"/>
                <a:cs typeface="Arial"/>
              </a:rPr>
              <a:t>t</a:t>
            </a:r>
            <a:r>
              <a:rPr sz="1400" spc="-20" dirty="0">
                <a:solidFill>
                  <a:prstClr val="black"/>
                </a:solidFill>
                <a:latin typeface="Arial"/>
                <a:cs typeface="Arial"/>
              </a:rPr>
              <a:t>ua</a:t>
            </a:r>
            <a:r>
              <a:rPr sz="1400" spc="-5" dirty="0">
                <a:solidFill>
                  <a:prstClr val="black"/>
                </a:solidFill>
                <a:latin typeface="Arial"/>
                <a:cs typeface="Arial"/>
              </a:rPr>
              <a:t>lit</a:t>
            </a:r>
            <a:r>
              <a:rPr sz="1400" spc="-20" dirty="0">
                <a:solidFill>
                  <a:prstClr val="black"/>
                </a:solidFill>
                <a:latin typeface="Arial"/>
                <a:cs typeface="Arial"/>
              </a:rPr>
              <a:t>à</a:t>
            </a:r>
            <a:r>
              <a:rPr sz="1400" spc="-10"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396875" marR="5080" lvl="3" indent="-97790">
              <a:buFont typeface="Arial"/>
              <a:buChar char="•"/>
              <a:tabLst>
                <a:tab pos="409575" algn="l"/>
              </a:tabLst>
            </a:pPr>
            <a:r>
              <a:rPr sz="1400" b="1" spc="-10" dirty="0">
                <a:solidFill>
                  <a:prstClr val="black"/>
                </a:solidFill>
                <a:latin typeface="Arial"/>
                <a:cs typeface="Arial"/>
              </a:rPr>
              <a:t>st</a:t>
            </a:r>
            <a:r>
              <a:rPr sz="1400" b="1" spc="-20" dirty="0">
                <a:solidFill>
                  <a:prstClr val="black"/>
                </a:solidFill>
                <a:latin typeface="Arial"/>
                <a:cs typeface="Arial"/>
              </a:rPr>
              <a:t>o</a:t>
            </a:r>
            <a:r>
              <a:rPr sz="1400" b="1" spc="-15" dirty="0">
                <a:solidFill>
                  <a:prstClr val="black"/>
                </a:solidFill>
                <a:latin typeface="Arial"/>
                <a:cs typeface="Arial"/>
              </a:rPr>
              <a:t>r</a:t>
            </a:r>
            <a:r>
              <a:rPr sz="1400" b="1" spc="-5" dirty="0">
                <a:solidFill>
                  <a:prstClr val="black"/>
                </a:solidFill>
                <a:latin typeface="Arial"/>
                <a:cs typeface="Arial"/>
              </a:rPr>
              <a:t>i</a:t>
            </a:r>
            <a:r>
              <a:rPr sz="1400" b="1" spc="15" dirty="0">
                <a:solidFill>
                  <a:prstClr val="black"/>
                </a:solidFill>
                <a:latin typeface="Arial"/>
                <a:cs typeface="Arial"/>
              </a:rPr>
              <a:t>c</a:t>
            </a:r>
            <a:r>
              <a:rPr sz="1400" b="1" spc="-10" dirty="0">
                <a:solidFill>
                  <a:prstClr val="black"/>
                </a:solidFill>
                <a:latin typeface="Arial"/>
                <a:cs typeface="Arial"/>
              </a:rPr>
              <a:t>a</a:t>
            </a:r>
            <a:r>
              <a:rPr sz="1400" spc="85" dirty="0">
                <a:solidFill>
                  <a:prstClr val="black"/>
                </a:solidFill>
                <a:latin typeface="Arial"/>
                <a:cs typeface="Arial"/>
              </a:rPr>
              <a:t> </a:t>
            </a:r>
            <a:r>
              <a:rPr sz="1400" spc="5" dirty="0">
                <a:solidFill>
                  <a:prstClr val="black"/>
                </a:solidFill>
                <a:latin typeface="Arial"/>
                <a:cs typeface="Arial"/>
              </a:rPr>
              <a:t>(</a:t>
            </a:r>
            <a:r>
              <a:rPr sz="1400" spc="-20" dirty="0">
                <a:solidFill>
                  <a:prstClr val="black"/>
                </a:solidFill>
                <a:latin typeface="Arial"/>
                <a:cs typeface="Arial"/>
              </a:rPr>
              <a:t>o</a:t>
            </a:r>
            <a:r>
              <a:rPr sz="1400" spc="-5" dirty="0">
                <a:solidFill>
                  <a:prstClr val="black"/>
                </a:solidFill>
                <a:latin typeface="Arial"/>
                <a:cs typeface="Arial"/>
              </a:rPr>
              <a:t>lt</a:t>
            </a:r>
            <a:r>
              <a:rPr sz="1400" spc="-15" dirty="0">
                <a:solidFill>
                  <a:prstClr val="black"/>
                </a:solidFill>
                <a:latin typeface="Arial"/>
                <a:cs typeface="Arial"/>
              </a:rPr>
              <a:t>r</a:t>
            </a:r>
            <a:r>
              <a:rPr sz="1400" spc="-10" dirty="0">
                <a:solidFill>
                  <a:prstClr val="black"/>
                </a:solidFill>
                <a:latin typeface="Arial"/>
                <a:cs typeface="Arial"/>
              </a:rPr>
              <a:t>e</a:t>
            </a:r>
            <a:r>
              <a:rPr sz="1400" spc="11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i</a:t>
            </a:r>
            <a:r>
              <a:rPr sz="1400" spc="114" dirty="0">
                <a:solidFill>
                  <a:prstClr val="black"/>
                </a:solidFill>
                <a:latin typeface="Arial"/>
                <a:cs typeface="Arial"/>
              </a:rPr>
              <a:t> </a:t>
            </a:r>
            <a:r>
              <a:rPr sz="1400" dirty="0">
                <a:solidFill>
                  <a:prstClr val="black"/>
                </a:solidFill>
                <a:latin typeface="Arial"/>
                <a:cs typeface="Arial"/>
              </a:rPr>
              <a:t>d</a:t>
            </a:r>
            <a:r>
              <a:rPr sz="1400" spc="-20" dirty="0">
                <a:solidFill>
                  <a:prstClr val="black"/>
                </a:solidFill>
                <a:latin typeface="Arial"/>
                <a:cs typeface="Arial"/>
              </a:rPr>
              <a:t>a</a:t>
            </a:r>
            <a:r>
              <a:rPr sz="1400" spc="-5" dirty="0">
                <a:solidFill>
                  <a:prstClr val="black"/>
                </a:solidFill>
                <a:latin typeface="Arial"/>
                <a:cs typeface="Arial"/>
              </a:rPr>
              <a:t>ti</a:t>
            </a:r>
            <a:r>
              <a:rPr sz="1400" spc="114" dirty="0">
                <a:solidFill>
                  <a:prstClr val="black"/>
                </a:solidFill>
                <a:latin typeface="Arial"/>
                <a:cs typeface="Arial"/>
              </a:rPr>
              <a:t> </a:t>
            </a:r>
            <a:r>
              <a:rPr sz="1400" spc="-15" dirty="0">
                <a:solidFill>
                  <a:prstClr val="black"/>
                </a:solidFill>
                <a:latin typeface="Arial"/>
                <a:cs typeface="Arial"/>
              </a:rPr>
              <a:t>r</a:t>
            </a:r>
            <a:r>
              <a:rPr sz="1400" spc="-5" dirty="0">
                <a:solidFill>
                  <a:prstClr val="black"/>
                </a:solidFill>
                <a:latin typeface="Arial"/>
                <a:cs typeface="Arial"/>
              </a:rPr>
              <a:t>ife</a:t>
            </a:r>
            <a:r>
              <a:rPr sz="1400" spc="-20" dirty="0">
                <a:solidFill>
                  <a:prstClr val="black"/>
                </a:solidFill>
                <a:latin typeface="Arial"/>
                <a:cs typeface="Arial"/>
              </a:rPr>
              <a:t>r</a:t>
            </a:r>
            <a:r>
              <a:rPr sz="1400" spc="20" dirty="0">
                <a:solidFill>
                  <a:prstClr val="black"/>
                </a:solidFill>
                <a:latin typeface="Arial"/>
                <a:cs typeface="Arial"/>
              </a:rPr>
              <a:t>i</a:t>
            </a:r>
            <a:r>
              <a:rPr sz="1400" spc="-5" dirty="0">
                <a:solidFill>
                  <a:prstClr val="black"/>
                </a:solidFill>
                <a:latin typeface="Arial"/>
                <a:cs typeface="Arial"/>
              </a:rPr>
              <a:t>ti</a:t>
            </a:r>
            <a:r>
              <a:rPr sz="1400" spc="90" dirty="0">
                <a:solidFill>
                  <a:prstClr val="black"/>
                </a:solidFill>
                <a:latin typeface="Arial"/>
                <a:cs typeface="Arial"/>
              </a:rPr>
              <a:t> </a:t>
            </a:r>
            <a:r>
              <a:rPr sz="1400" spc="-20" dirty="0">
                <a:solidFill>
                  <a:prstClr val="black"/>
                </a:solidFill>
                <a:latin typeface="Arial"/>
                <a:cs typeface="Arial"/>
              </a:rPr>
              <a:t>a</a:t>
            </a:r>
            <a:r>
              <a:rPr sz="1400" spc="20" dirty="0">
                <a:solidFill>
                  <a:prstClr val="black"/>
                </a:solidFill>
                <a:latin typeface="Arial"/>
                <a:cs typeface="Arial"/>
              </a:rPr>
              <a:t>l</a:t>
            </a:r>
            <a:r>
              <a:rPr sz="1400" spc="-5" dirty="0">
                <a:solidFill>
                  <a:prstClr val="black"/>
                </a:solidFill>
                <a:latin typeface="Arial"/>
                <a:cs typeface="Arial"/>
              </a:rPr>
              <a:t>l’</a:t>
            </a:r>
            <a:r>
              <a:rPr sz="1400" spc="-20" dirty="0">
                <a:solidFill>
                  <a:prstClr val="black"/>
                </a:solidFill>
                <a:latin typeface="Arial"/>
                <a:cs typeface="Arial"/>
              </a:rPr>
              <a:t>a</a:t>
            </a:r>
            <a:r>
              <a:rPr sz="1400" spc="-5" dirty="0">
                <a:solidFill>
                  <a:prstClr val="black"/>
                </a:solidFill>
                <a:latin typeface="Arial"/>
                <a:cs typeface="Arial"/>
              </a:rPr>
              <a:t>t</a:t>
            </a:r>
            <a:r>
              <a:rPr sz="1400" spc="-15" dirty="0">
                <a:solidFill>
                  <a:prstClr val="black"/>
                </a:solidFill>
                <a:latin typeface="Arial"/>
                <a:cs typeface="Arial"/>
              </a:rPr>
              <a:t>t</a:t>
            </a:r>
            <a:r>
              <a:rPr sz="1400" dirty="0">
                <a:solidFill>
                  <a:prstClr val="black"/>
                </a:solidFill>
                <a:latin typeface="Arial"/>
                <a:cs typeface="Arial"/>
              </a:rPr>
              <a:t>u</a:t>
            </a:r>
            <a:r>
              <a:rPr sz="1400" spc="-20" dirty="0">
                <a:solidFill>
                  <a:prstClr val="black"/>
                </a:solidFill>
                <a:latin typeface="Arial"/>
                <a:cs typeface="Arial"/>
              </a:rPr>
              <a:t>a</a:t>
            </a:r>
            <a:r>
              <a:rPr sz="1400" spc="-5" dirty="0">
                <a:solidFill>
                  <a:prstClr val="black"/>
                </a:solidFill>
                <a:latin typeface="Arial"/>
                <a:cs typeface="Arial"/>
              </a:rPr>
              <a:t>lità</a:t>
            </a:r>
            <a:r>
              <a:rPr sz="1400" spc="13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on</a:t>
            </a:r>
            <a:r>
              <a:rPr sz="1400" spc="-10" dirty="0">
                <a:solidFill>
                  <a:prstClr val="black"/>
                </a:solidFill>
                <a:latin typeface="Arial"/>
                <a:cs typeface="Arial"/>
              </a:rPr>
              <a:t>o</a:t>
            </a:r>
            <a:r>
              <a:rPr sz="1400" spc="105" dirty="0">
                <a:solidFill>
                  <a:prstClr val="black"/>
                </a:solidFill>
                <a:latin typeface="Arial"/>
                <a:cs typeface="Arial"/>
              </a:rPr>
              <a:t> </a:t>
            </a:r>
            <a:r>
              <a:rPr sz="1400" spc="-20" dirty="0">
                <a:solidFill>
                  <a:prstClr val="black"/>
                </a:solidFill>
                <a:latin typeface="Arial"/>
                <a:cs typeface="Arial"/>
              </a:rPr>
              <a:t>e</a:t>
            </a:r>
            <a:r>
              <a:rPr sz="1400" spc="-5" dirty="0">
                <a:solidFill>
                  <a:prstClr val="black"/>
                </a:solidFill>
                <a:latin typeface="Arial"/>
                <a:cs typeface="Arial"/>
              </a:rPr>
              <a:t>l</a:t>
            </a:r>
            <a:r>
              <a:rPr sz="1400" dirty="0">
                <a:solidFill>
                  <a:prstClr val="black"/>
                </a:solidFill>
                <a:latin typeface="Arial"/>
                <a:cs typeface="Arial"/>
              </a:rPr>
              <a:t>e</a:t>
            </a:r>
            <a:r>
              <a:rPr sz="1400" spc="-20" dirty="0">
                <a:solidFill>
                  <a:prstClr val="black"/>
                </a:solidFill>
                <a:latin typeface="Arial"/>
                <a:cs typeface="Arial"/>
              </a:rPr>
              <a:t>n</a:t>
            </a:r>
            <a:r>
              <a:rPr sz="1400" spc="-10" dirty="0">
                <a:solidFill>
                  <a:prstClr val="black"/>
                </a:solidFill>
                <a:latin typeface="Arial"/>
                <a:cs typeface="Arial"/>
              </a:rPr>
              <a:t>c</a:t>
            </a:r>
            <a:r>
              <a:rPr sz="1400" spc="-20" dirty="0">
                <a:solidFill>
                  <a:prstClr val="black"/>
                </a:solidFill>
                <a:latin typeface="Arial"/>
                <a:cs typeface="Arial"/>
              </a:rPr>
              <a:t>a</a:t>
            </a:r>
            <a:r>
              <a:rPr sz="1400" spc="-10" dirty="0">
                <a:solidFill>
                  <a:prstClr val="black"/>
                </a:solidFill>
                <a:latin typeface="Arial"/>
                <a:cs typeface="Arial"/>
              </a:rPr>
              <a:t>te</a:t>
            </a:r>
            <a:r>
              <a:rPr sz="1400" spc="105"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u</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e</a:t>
            </a:r>
            <a:r>
              <a:rPr sz="1400" spc="110" dirty="0">
                <a:solidFill>
                  <a:prstClr val="black"/>
                </a:solidFill>
                <a:latin typeface="Arial"/>
                <a:cs typeface="Arial"/>
              </a:rPr>
              <a:t> </a:t>
            </a:r>
            <a:r>
              <a:rPr sz="1400" spc="-10" dirty="0">
                <a:solidFill>
                  <a:prstClr val="black"/>
                </a:solidFill>
                <a:latin typeface="Arial"/>
                <a:cs typeface="Arial"/>
              </a:rPr>
              <a:t>le</a:t>
            </a:r>
            <a:r>
              <a:rPr sz="1400" spc="105" dirty="0">
                <a:solidFill>
                  <a:prstClr val="black"/>
                </a:solidFill>
                <a:latin typeface="Arial"/>
                <a:cs typeface="Arial"/>
              </a:rPr>
              <a:t> </a:t>
            </a:r>
            <a:r>
              <a:rPr sz="1400" spc="-10" dirty="0">
                <a:solidFill>
                  <a:prstClr val="black"/>
                </a:solidFill>
                <a:latin typeface="Arial"/>
                <a:cs typeface="Arial"/>
              </a:rPr>
              <a:t>lo</a:t>
            </a:r>
            <a:r>
              <a:rPr sz="1400" dirty="0">
                <a:solidFill>
                  <a:prstClr val="black"/>
                </a:solidFill>
                <a:latin typeface="Arial"/>
                <a:cs typeface="Arial"/>
              </a:rPr>
              <a:t>r</a:t>
            </a:r>
            <a:r>
              <a:rPr sz="1400" spc="-10" dirty="0">
                <a:solidFill>
                  <a:prstClr val="black"/>
                </a:solidFill>
                <a:latin typeface="Arial"/>
                <a:cs typeface="Arial"/>
              </a:rPr>
              <a:t>o</a:t>
            </a:r>
            <a:r>
              <a:rPr sz="1400" spc="105" dirty="0">
                <a:solidFill>
                  <a:prstClr val="black"/>
                </a:solidFill>
                <a:latin typeface="Arial"/>
                <a:cs typeface="Arial"/>
              </a:rPr>
              <a:t> </a:t>
            </a:r>
            <a:r>
              <a:rPr sz="1400" spc="-10" dirty="0">
                <a:solidFill>
                  <a:prstClr val="black"/>
                </a:solidFill>
                <a:latin typeface="Arial"/>
                <a:cs typeface="Arial"/>
              </a:rPr>
              <a:t>v</a:t>
            </a:r>
            <a:r>
              <a:rPr sz="1400" spc="-20" dirty="0">
                <a:solidFill>
                  <a:prstClr val="black"/>
                </a:solidFill>
                <a:latin typeface="Arial"/>
                <a:cs typeface="Arial"/>
              </a:rPr>
              <a:t>a</a:t>
            </a:r>
            <a:r>
              <a:rPr sz="1400" spc="-15" dirty="0">
                <a:solidFill>
                  <a:prstClr val="black"/>
                </a:solidFill>
                <a:latin typeface="Arial"/>
                <a:cs typeface="Arial"/>
              </a:rPr>
              <a:t>r</a:t>
            </a:r>
            <a:r>
              <a:rPr sz="1400" spc="-5" dirty="0">
                <a:solidFill>
                  <a:prstClr val="black"/>
                </a:solidFill>
                <a:latin typeface="Arial"/>
                <a:cs typeface="Arial"/>
              </a:rPr>
              <a:t>i</a:t>
            </a:r>
            <a:r>
              <a:rPr sz="1400" dirty="0">
                <a:solidFill>
                  <a:prstClr val="black"/>
                </a:solidFill>
                <a:latin typeface="Arial"/>
                <a:cs typeface="Arial"/>
              </a:rPr>
              <a:t>a</a:t>
            </a:r>
            <a:r>
              <a:rPr sz="1400" spc="-10" dirty="0">
                <a:solidFill>
                  <a:prstClr val="black"/>
                </a:solidFill>
                <a:latin typeface="Arial"/>
                <a:cs typeface="Arial"/>
              </a:rPr>
              <a:t>zio</a:t>
            </a:r>
            <a:r>
              <a:rPr sz="1400" spc="-20" dirty="0">
                <a:solidFill>
                  <a:prstClr val="black"/>
                </a:solidFill>
                <a:latin typeface="Arial"/>
                <a:cs typeface="Arial"/>
              </a:rPr>
              <a:t>n</a:t>
            </a:r>
            <a:r>
              <a:rPr sz="1400" spc="-5" dirty="0">
                <a:solidFill>
                  <a:prstClr val="black"/>
                </a:solidFill>
                <a:latin typeface="Arial"/>
                <a:cs typeface="Arial"/>
              </a:rPr>
              <a:t>i</a:t>
            </a:r>
            <a:r>
              <a:rPr sz="1400" spc="114" dirty="0">
                <a:solidFill>
                  <a:prstClr val="black"/>
                </a:solidFill>
                <a:latin typeface="Arial"/>
                <a:cs typeface="Arial"/>
              </a:rPr>
              <a:t> </a:t>
            </a:r>
            <a:r>
              <a:rPr sz="1400" spc="5" dirty="0">
                <a:solidFill>
                  <a:prstClr val="black"/>
                </a:solidFill>
                <a:latin typeface="Arial"/>
                <a:cs typeface="Arial"/>
              </a:rPr>
              <a:t>s</a:t>
            </a:r>
            <a:r>
              <a:rPr sz="1400" spc="-20" dirty="0">
                <a:solidFill>
                  <a:prstClr val="black"/>
                </a:solidFill>
                <a:latin typeface="Arial"/>
                <a:cs typeface="Arial"/>
              </a:rPr>
              <a:t>ub</a:t>
            </a:r>
            <a:r>
              <a:rPr sz="1400" spc="-5" dirty="0">
                <a:solidFill>
                  <a:prstClr val="black"/>
                </a:solidFill>
                <a:latin typeface="Arial"/>
                <a:cs typeface="Arial"/>
              </a:rPr>
              <a:t>ite</a:t>
            </a:r>
            <a:r>
              <a:rPr sz="1400" spc="110" dirty="0">
                <a:solidFill>
                  <a:prstClr val="black"/>
                </a:solidFill>
                <a:latin typeface="Arial"/>
                <a:cs typeface="Arial"/>
              </a:rPr>
              <a:t> </a:t>
            </a:r>
            <a:r>
              <a:rPr sz="1400" spc="-20" dirty="0">
                <a:solidFill>
                  <a:prstClr val="black"/>
                </a:solidFill>
                <a:latin typeface="Arial"/>
                <a:cs typeface="Arial"/>
              </a:rPr>
              <a:t>ne</a:t>
            </a:r>
            <a:r>
              <a:rPr sz="1400" spc="-5" dirty="0">
                <a:solidFill>
                  <a:prstClr val="black"/>
                </a:solidFill>
                <a:latin typeface="Arial"/>
                <a:cs typeface="Arial"/>
              </a:rPr>
              <a:t>l</a:t>
            </a:r>
            <a:r>
              <a:rPr sz="1400" spc="114"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dirty="0">
                <a:solidFill>
                  <a:prstClr val="black"/>
                </a:solidFill>
                <a:latin typeface="Arial"/>
                <a:cs typeface="Arial"/>
              </a:rPr>
              <a:t>m</a:t>
            </a:r>
            <a:r>
              <a:rPr sz="1400" spc="-20" dirty="0">
                <a:solidFill>
                  <a:prstClr val="black"/>
                </a:solidFill>
                <a:latin typeface="Arial"/>
                <a:cs typeface="Arial"/>
              </a:rPr>
              <a:t>p</a:t>
            </a:r>
            <a:r>
              <a:rPr sz="1400" spc="-10" dirty="0">
                <a:solidFill>
                  <a:prstClr val="black"/>
                </a:solidFill>
                <a:latin typeface="Arial"/>
                <a:cs typeface="Arial"/>
              </a:rPr>
              <a:t>o</a:t>
            </a:r>
            <a:r>
              <a:rPr sz="1400" spc="105" dirty="0">
                <a:solidFill>
                  <a:prstClr val="black"/>
                </a:solidFill>
                <a:latin typeface="Arial"/>
                <a:cs typeface="Arial"/>
              </a:rPr>
              <a:t> </a:t>
            </a:r>
            <a:r>
              <a:rPr sz="1400" spc="-10" dirty="0">
                <a:solidFill>
                  <a:prstClr val="black"/>
                </a:solidFill>
                <a:latin typeface="Arial"/>
                <a:cs typeface="Arial"/>
              </a:rPr>
              <a:t>a</a:t>
            </a:r>
            <a:r>
              <a:rPr sz="1400" spc="110" dirty="0">
                <a:solidFill>
                  <a:prstClr val="black"/>
                </a:solidFill>
                <a:latin typeface="Arial"/>
                <a:cs typeface="Arial"/>
              </a:rPr>
              <a:t> </a:t>
            </a:r>
            <a:r>
              <a:rPr sz="1400" dirty="0">
                <a:solidFill>
                  <a:prstClr val="black"/>
                </a:solidFill>
                <a:latin typeface="Arial"/>
                <a:cs typeface="Arial"/>
              </a:rPr>
              <a:t>p</a:t>
            </a:r>
            <a:r>
              <a:rPr sz="1400" spc="-20" dirty="0">
                <a:solidFill>
                  <a:prstClr val="black"/>
                </a:solidFill>
                <a:latin typeface="Arial"/>
                <a:cs typeface="Arial"/>
              </a:rPr>
              <a:t>a</a:t>
            </a:r>
            <a:r>
              <a:rPr sz="1400" spc="-15" dirty="0">
                <a:solidFill>
                  <a:prstClr val="black"/>
                </a:solidFill>
                <a:latin typeface="Arial"/>
                <a:cs typeface="Arial"/>
              </a:rPr>
              <a:t>r</a:t>
            </a:r>
            <a:r>
              <a:rPr sz="1400" spc="-5" dirty="0">
                <a:solidFill>
                  <a:prstClr val="black"/>
                </a:solidFill>
                <a:latin typeface="Arial"/>
                <a:cs typeface="Arial"/>
              </a:rPr>
              <a:t>ti</a:t>
            </a:r>
            <a:r>
              <a:rPr sz="1400" spc="5" dirty="0">
                <a:solidFill>
                  <a:prstClr val="black"/>
                </a:solidFill>
                <a:latin typeface="Arial"/>
                <a:cs typeface="Arial"/>
              </a:rPr>
              <a:t>r</a:t>
            </a:r>
            <a:r>
              <a:rPr sz="1400" spc="-10" dirty="0">
                <a:solidFill>
                  <a:prstClr val="black"/>
                </a:solidFill>
                <a:latin typeface="Arial"/>
                <a:cs typeface="Arial"/>
              </a:rPr>
              <a:t>e</a:t>
            </a:r>
            <a:r>
              <a:rPr sz="1400" spc="-5" dirty="0">
                <a:solidFill>
                  <a:prstClr val="black"/>
                </a:solidFill>
                <a:latin typeface="Arial"/>
                <a:cs typeface="Arial"/>
              </a:rPr>
              <a:t> </a:t>
            </a:r>
            <a:r>
              <a:rPr sz="1400" spc="-20" dirty="0">
                <a:solidFill>
                  <a:prstClr val="black"/>
                </a:solidFill>
                <a:latin typeface="Arial"/>
                <a:cs typeface="Arial"/>
              </a:rPr>
              <a:t>da</a:t>
            </a:r>
            <a:r>
              <a:rPr sz="1400" spc="-5" dirty="0">
                <a:solidFill>
                  <a:prstClr val="black"/>
                </a:solidFill>
                <a:latin typeface="Arial"/>
                <a:cs typeface="Arial"/>
              </a:rPr>
              <a:t>lla</a:t>
            </a:r>
            <a:r>
              <a:rPr sz="1400" spc="10" dirty="0">
                <a:solidFill>
                  <a:prstClr val="black"/>
                </a:solidFill>
                <a:latin typeface="Arial"/>
                <a:cs typeface="Arial"/>
              </a:rPr>
              <a:t> </a:t>
            </a:r>
            <a:r>
              <a:rPr sz="1400" spc="-20" dirty="0">
                <a:solidFill>
                  <a:prstClr val="black"/>
                </a:solidFill>
                <a:latin typeface="Arial"/>
                <a:cs typeface="Arial"/>
              </a:rPr>
              <a:t>da</a:t>
            </a:r>
            <a:r>
              <a:rPr sz="1400" spc="-10" dirty="0">
                <a:solidFill>
                  <a:prstClr val="black"/>
                </a:solidFill>
                <a:latin typeface="Arial"/>
                <a:cs typeface="Arial"/>
              </a:rPr>
              <a:t>ta</a:t>
            </a:r>
            <a:r>
              <a:rPr sz="1400" spc="3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i</a:t>
            </a:r>
            <a:r>
              <a:rPr sz="1400" dirty="0">
                <a:solidFill>
                  <a:prstClr val="black"/>
                </a:solidFill>
                <a:latin typeface="Arial"/>
                <a:cs typeface="Arial"/>
              </a:rPr>
              <a:t>m</a:t>
            </a:r>
            <a:r>
              <a:rPr sz="1400" spc="-20" dirty="0">
                <a:solidFill>
                  <a:prstClr val="black"/>
                </a:solidFill>
                <a:latin typeface="Arial"/>
                <a:cs typeface="Arial"/>
              </a:rPr>
              <a:t>p</a:t>
            </a:r>
            <a:r>
              <a:rPr sz="1400" spc="-10" dirty="0">
                <a:solidFill>
                  <a:prstClr val="black"/>
                </a:solidFill>
                <a:latin typeface="Arial"/>
                <a:cs typeface="Arial"/>
              </a:rPr>
              <a:t>ia</a:t>
            </a:r>
            <a:r>
              <a:rPr sz="1400" spc="-20" dirty="0">
                <a:solidFill>
                  <a:prstClr val="black"/>
                </a:solidFill>
                <a:latin typeface="Arial"/>
                <a:cs typeface="Arial"/>
              </a:rPr>
              <a:t>n</a:t>
            </a:r>
            <a:r>
              <a:rPr sz="1400" spc="-5" dirty="0">
                <a:solidFill>
                  <a:prstClr val="black"/>
                </a:solidFill>
                <a:latin typeface="Arial"/>
                <a:cs typeface="Arial"/>
              </a:rPr>
              <a:t>t</a:t>
            </a:r>
            <a:r>
              <a:rPr sz="1400" spc="-20" dirty="0">
                <a:solidFill>
                  <a:prstClr val="black"/>
                </a:solidFill>
                <a:latin typeface="Arial"/>
                <a:cs typeface="Arial"/>
              </a:rPr>
              <a:t>o</a:t>
            </a:r>
            <a:r>
              <a:rPr sz="1400" spc="-10"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12700">
              <a:spcBef>
                <a:spcPts val="1200"/>
              </a:spcBef>
            </a:pPr>
            <a:r>
              <a:rPr sz="1400" b="1" spc="-5" dirty="0">
                <a:solidFill>
                  <a:prstClr val="black"/>
                </a:solidFill>
                <a:latin typeface="Arial"/>
                <a:cs typeface="Arial"/>
              </a:rPr>
              <a:t>I</a:t>
            </a:r>
            <a:r>
              <a:rPr sz="1400" b="1" spc="-10" dirty="0">
                <a:solidFill>
                  <a:prstClr val="black"/>
                </a:solidFill>
                <a:latin typeface="Arial"/>
                <a:cs typeface="Arial"/>
              </a:rPr>
              <a:t> </a:t>
            </a:r>
            <a:r>
              <a:rPr sz="1400" b="1" spc="-20" dirty="0">
                <a:solidFill>
                  <a:prstClr val="black"/>
                </a:solidFill>
                <a:latin typeface="Arial"/>
                <a:cs typeface="Arial"/>
              </a:rPr>
              <a:t>da</a:t>
            </a:r>
            <a:r>
              <a:rPr sz="1400" b="1" spc="-5" dirty="0">
                <a:solidFill>
                  <a:prstClr val="black"/>
                </a:solidFill>
                <a:latin typeface="Arial"/>
                <a:cs typeface="Arial"/>
              </a:rPr>
              <a:t>ti</a:t>
            </a:r>
            <a:r>
              <a:rPr sz="1400" b="1" spc="20" dirty="0">
                <a:solidFill>
                  <a:prstClr val="black"/>
                </a:solidFill>
                <a:latin typeface="Arial"/>
                <a:cs typeface="Arial"/>
              </a:rPr>
              <a:t> </a:t>
            </a:r>
            <a:r>
              <a:rPr sz="1400" b="1" spc="-10" dirty="0">
                <a:solidFill>
                  <a:prstClr val="black"/>
                </a:solidFill>
                <a:latin typeface="Arial"/>
                <a:cs typeface="Arial"/>
              </a:rPr>
              <a:t>id</a:t>
            </a:r>
            <a:r>
              <a:rPr sz="1400" b="1" spc="-20" dirty="0">
                <a:solidFill>
                  <a:prstClr val="black"/>
                </a:solidFill>
                <a:latin typeface="Arial"/>
                <a:cs typeface="Arial"/>
              </a:rPr>
              <a:t>en</a:t>
            </a:r>
            <a:r>
              <a:rPr sz="1400" b="1" spc="-5" dirty="0">
                <a:solidFill>
                  <a:prstClr val="black"/>
                </a:solidFill>
                <a:latin typeface="Arial"/>
                <a:cs typeface="Arial"/>
              </a:rPr>
              <a:t>tific</a:t>
            </a:r>
            <a:r>
              <a:rPr sz="1400" b="1" spc="-20" dirty="0">
                <a:solidFill>
                  <a:prstClr val="black"/>
                </a:solidFill>
                <a:latin typeface="Arial"/>
                <a:cs typeface="Arial"/>
              </a:rPr>
              <a:t>a</a:t>
            </a:r>
            <a:r>
              <a:rPr sz="1400" b="1" spc="-5" dirty="0">
                <a:solidFill>
                  <a:prstClr val="black"/>
                </a:solidFill>
                <a:latin typeface="Arial"/>
                <a:cs typeface="Arial"/>
              </a:rPr>
              <a:t>tivi</a:t>
            </a:r>
            <a:r>
              <a:rPr sz="1400" b="1" spc="45"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20" dirty="0">
                <a:solidFill>
                  <a:prstClr val="black"/>
                </a:solidFill>
                <a:latin typeface="Arial"/>
                <a:cs typeface="Arial"/>
              </a:rPr>
              <a:t> </a:t>
            </a:r>
            <a:r>
              <a:rPr sz="1400" b="1" spc="-20" dirty="0">
                <a:solidFill>
                  <a:prstClr val="black"/>
                </a:solidFill>
                <a:latin typeface="Arial"/>
                <a:cs typeface="Arial"/>
              </a:rPr>
              <a:t>u</a:t>
            </a:r>
            <a:r>
              <a:rPr sz="1400" b="1" spc="-10" dirty="0">
                <a:solidFill>
                  <a:prstClr val="black"/>
                </a:solidFill>
                <a:latin typeface="Arial"/>
                <a:cs typeface="Arial"/>
              </a:rPr>
              <a:t>n</a:t>
            </a:r>
            <a:r>
              <a:rPr sz="1400" b="1" spc="10" dirty="0">
                <a:solidFill>
                  <a:prstClr val="black"/>
                </a:solidFill>
                <a:latin typeface="Arial"/>
                <a:cs typeface="Arial"/>
              </a:rPr>
              <a:t> </a:t>
            </a:r>
            <a:r>
              <a:rPr sz="1400" b="1" spc="-5" dirty="0">
                <a:solidFill>
                  <a:prstClr val="black"/>
                </a:solidFill>
                <a:latin typeface="Arial"/>
                <a:cs typeface="Arial"/>
              </a:rPr>
              <a:t>i</a:t>
            </a:r>
            <a:r>
              <a:rPr sz="1400" b="1" dirty="0">
                <a:solidFill>
                  <a:prstClr val="black"/>
                </a:solidFill>
                <a:latin typeface="Arial"/>
                <a:cs typeface="Arial"/>
              </a:rPr>
              <a:t>mm</a:t>
            </a:r>
            <a:r>
              <a:rPr sz="1400" b="1" spc="-20" dirty="0">
                <a:solidFill>
                  <a:prstClr val="black"/>
                </a:solidFill>
                <a:latin typeface="Arial"/>
                <a:cs typeface="Arial"/>
              </a:rPr>
              <a:t>ob</a:t>
            </a:r>
            <a:r>
              <a:rPr sz="1400" b="1" spc="-5" dirty="0">
                <a:solidFill>
                  <a:prstClr val="black"/>
                </a:solidFill>
                <a:latin typeface="Arial"/>
                <a:cs typeface="Arial"/>
              </a:rPr>
              <a:t>ile </a:t>
            </a:r>
            <a:r>
              <a:rPr sz="1400" spc="-20" dirty="0">
                <a:solidFill>
                  <a:prstClr val="black"/>
                </a:solidFill>
                <a:latin typeface="Arial"/>
                <a:cs typeface="Arial"/>
              </a:rPr>
              <a:t>a</a:t>
            </a:r>
            <a:r>
              <a:rPr sz="1400" spc="-5" dirty="0">
                <a:solidFill>
                  <a:prstClr val="black"/>
                </a:solidFill>
                <a:latin typeface="Arial"/>
                <a:cs typeface="Arial"/>
              </a:rPr>
              <a:t>l </a:t>
            </a:r>
            <a:r>
              <a:rPr sz="1400" spc="-10"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sto</a:t>
            </a:r>
            <a:r>
              <a:rPr sz="1400" spc="35"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spc="-15" dirty="0">
                <a:solidFill>
                  <a:prstClr val="black"/>
                </a:solidFill>
                <a:latin typeface="Arial"/>
                <a:cs typeface="Arial"/>
              </a:rPr>
              <a:t>rr</a:t>
            </a:r>
            <a:r>
              <a:rPr sz="1400" spc="-20" dirty="0">
                <a:solidFill>
                  <a:prstClr val="black"/>
                </a:solidFill>
                <a:latin typeface="Arial"/>
                <a:cs typeface="Arial"/>
              </a:rPr>
              <a:t>en</a:t>
            </a:r>
            <a:r>
              <a:rPr sz="1400" spc="-5" dirty="0">
                <a:solidFill>
                  <a:prstClr val="black"/>
                </a:solidFill>
                <a:latin typeface="Arial"/>
                <a:cs typeface="Arial"/>
              </a:rPr>
              <a:t>i</a:t>
            </a:r>
            <a:r>
              <a:rPr sz="1400" spc="15" dirty="0">
                <a:solidFill>
                  <a:prstClr val="black"/>
                </a:solidFill>
                <a:latin typeface="Arial"/>
                <a:cs typeface="Arial"/>
              </a:rPr>
              <a:t> </a:t>
            </a:r>
            <a:r>
              <a:rPr sz="1400" spc="-10" dirty="0">
                <a:solidFill>
                  <a:prstClr val="black"/>
                </a:solidFill>
                <a:latin typeface="Arial"/>
                <a:cs typeface="Arial"/>
              </a:rPr>
              <a:t>so</a:t>
            </a:r>
            <a:r>
              <a:rPr sz="1400" spc="-15" dirty="0">
                <a:solidFill>
                  <a:prstClr val="black"/>
                </a:solidFill>
                <a:latin typeface="Arial"/>
                <a:cs typeface="Arial"/>
              </a:rPr>
              <a:t>n</a:t>
            </a:r>
            <a:r>
              <a:rPr sz="1400" spc="-25" dirty="0">
                <a:solidFill>
                  <a:prstClr val="black"/>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a:p>
            <a:pPr marL="408940" indent="-109855">
              <a:spcBef>
                <a:spcPts val="1200"/>
              </a:spcBef>
              <a:buFont typeface="Arial"/>
              <a:buChar char="•"/>
              <a:tabLst>
                <a:tab pos="409575" algn="l"/>
              </a:tabLst>
            </a:pPr>
            <a:r>
              <a:rPr sz="1400" spc="-10" dirty="0">
                <a:solidFill>
                  <a:prstClr val="black"/>
                </a:solidFill>
                <a:latin typeface="Arial"/>
                <a:cs typeface="Arial"/>
              </a:rPr>
              <a:t>c</a:t>
            </a:r>
            <a:r>
              <a:rPr sz="1400" spc="-20" dirty="0">
                <a:solidFill>
                  <a:prstClr val="black"/>
                </a:solidFill>
                <a:latin typeface="Arial"/>
                <a:cs typeface="Arial"/>
              </a:rPr>
              <a:t>o</a:t>
            </a:r>
            <a:r>
              <a:rPr sz="1400" dirty="0">
                <a:solidFill>
                  <a:prstClr val="black"/>
                </a:solidFill>
                <a:latin typeface="Arial"/>
                <a:cs typeface="Arial"/>
              </a:rPr>
              <a:t>m</a:t>
            </a:r>
            <a:r>
              <a:rPr sz="1400" spc="-20" dirty="0">
                <a:solidFill>
                  <a:prstClr val="black"/>
                </a:solidFill>
                <a:latin typeface="Arial"/>
                <a:cs typeface="Arial"/>
              </a:rPr>
              <a:t>un</a:t>
            </a:r>
            <a:r>
              <a:rPr sz="1400" spc="-10" dirty="0">
                <a:solidFill>
                  <a:prstClr val="black"/>
                </a:solidFill>
                <a:latin typeface="Arial"/>
                <a:cs typeface="Arial"/>
              </a:rPr>
              <a:t>e</a:t>
            </a:r>
            <a:r>
              <a:rPr sz="1400" spc="10" dirty="0">
                <a:solidFill>
                  <a:prstClr val="black"/>
                </a:solidFill>
                <a:latin typeface="Arial"/>
                <a:cs typeface="Arial"/>
              </a:rPr>
              <a:t> </a:t>
            </a:r>
            <a:r>
              <a:rPr sz="1400" spc="-10" dirty="0">
                <a:solidFill>
                  <a:prstClr val="black"/>
                </a:solidFill>
                <a:latin typeface="Arial"/>
                <a:cs typeface="Arial"/>
              </a:rPr>
              <a:t>ca</a:t>
            </a:r>
            <a:r>
              <a:rPr sz="1400" spc="-15" dirty="0">
                <a:solidFill>
                  <a:prstClr val="black"/>
                </a:solidFill>
                <a:latin typeface="Arial"/>
                <a:cs typeface="Arial"/>
              </a:rPr>
              <a:t>t</a:t>
            </a:r>
            <a:r>
              <a:rPr sz="1400" spc="-10" dirty="0">
                <a:solidFill>
                  <a:prstClr val="black"/>
                </a:solidFill>
                <a:latin typeface="Arial"/>
                <a:cs typeface="Arial"/>
              </a:rPr>
              <a:t>as</a:t>
            </a:r>
            <a:r>
              <a:rPr sz="1400" spc="-15" dirty="0">
                <a:solidFill>
                  <a:prstClr val="black"/>
                </a:solidFill>
                <a:latin typeface="Arial"/>
                <a:cs typeface="Arial"/>
              </a:rPr>
              <a:t>t</a:t>
            </a:r>
            <a:r>
              <a:rPr sz="1400" spc="-10" dirty="0">
                <a:solidFill>
                  <a:prstClr val="black"/>
                </a:solidFill>
                <a:latin typeface="Arial"/>
                <a:cs typeface="Arial"/>
              </a:rPr>
              <a:t>ale</a:t>
            </a:r>
            <a:endParaRPr sz="1400" dirty="0">
              <a:solidFill>
                <a:prstClr val="black"/>
              </a:solidFill>
              <a:latin typeface="Arial"/>
              <a:cs typeface="Arial"/>
            </a:endParaRPr>
          </a:p>
          <a:p>
            <a:pPr marL="408940" indent="-109855">
              <a:buFont typeface="Arial"/>
              <a:buChar char="•"/>
              <a:tabLst>
                <a:tab pos="409575" algn="l"/>
              </a:tabLst>
            </a:pPr>
            <a:r>
              <a:rPr sz="1400" spc="-10" dirty="0">
                <a:solidFill>
                  <a:prstClr val="black"/>
                </a:solidFill>
                <a:latin typeface="Arial"/>
                <a:cs typeface="Arial"/>
              </a:rPr>
              <a:t>s</a:t>
            </a:r>
            <a:r>
              <a:rPr sz="1400" spc="-20" dirty="0">
                <a:solidFill>
                  <a:prstClr val="black"/>
                </a:solidFill>
                <a:latin typeface="Arial"/>
                <a:cs typeface="Arial"/>
              </a:rPr>
              <a:t>e</a:t>
            </a:r>
            <a:r>
              <a:rPr sz="1400" spc="-35" dirty="0">
                <a:solidFill>
                  <a:prstClr val="black"/>
                </a:solidFill>
                <a:latin typeface="Arial"/>
                <a:cs typeface="Arial"/>
              </a:rPr>
              <a:t>z</a:t>
            </a:r>
            <a:r>
              <a:rPr sz="1400" spc="-5" dirty="0">
                <a:solidFill>
                  <a:prstClr val="black"/>
                </a:solidFill>
                <a:latin typeface="Arial"/>
                <a:cs typeface="Arial"/>
              </a:rPr>
              <a:t>i</a:t>
            </a:r>
            <a:r>
              <a:rPr sz="1400" spc="-15" dirty="0">
                <a:solidFill>
                  <a:prstClr val="black"/>
                </a:solidFill>
                <a:latin typeface="Arial"/>
                <a:cs typeface="Arial"/>
              </a:rPr>
              <a:t>o</a:t>
            </a:r>
            <a:r>
              <a:rPr sz="1400" spc="-20" dirty="0">
                <a:solidFill>
                  <a:prstClr val="black"/>
                </a:solidFill>
                <a:latin typeface="Arial"/>
                <a:cs typeface="Arial"/>
              </a:rPr>
              <a:t>n</a:t>
            </a:r>
            <a:r>
              <a:rPr sz="1400" spc="-10" dirty="0">
                <a:solidFill>
                  <a:prstClr val="black"/>
                </a:solidFill>
                <a:latin typeface="Arial"/>
                <a:cs typeface="Arial"/>
              </a:rPr>
              <a:t>e</a:t>
            </a:r>
            <a:r>
              <a:rPr sz="1400" spc="5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en</a:t>
            </a:r>
            <a:r>
              <a:rPr sz="1400" spc="-10" dirty="0">
                <a:solidFill>
                  <a:prstClr val="black"/>
                </a:solidFill>
                <a:latin typeface="Arial"/>
                <a:cs typeface="Arial"/>
              </a:rPr>
              <a:t>s</a:t>
            </a:r>
            <a:r>
              <a:rPr sz="1400" spc="-20" dirty="0">
                <a:solidFill>
                  <a:prstClr val="black"/>
                </a:solidFill>
                <a:latin typeface="Arial"/>
                <a:cs typeface="Arial"/>
              </a:rPr>
              <a:t>ua</a:t>
            </a:r>
            <a:r>
              <a:rPr sz="1400" spc="-15" dirty="0">
                <a:solidFill>
                  <a:prstClr val="black"/>
                </a:solidFill>
                <a:latin typeface="Arial"/>
                <a:cs typeface="Arial"/>
              </a:rPr>
              <a:t>r</a:t>
            </a:r>
            <a:r>
              <a:rPr sz="1400" spc="-10" dirty="0">
                <a:solidFill>
                  <a:prstClr val="black"/>
                </a:solidFill>
                <a:latin typeface="Arial"/>
                <a:cs typeface="Arial"/>
              </a:rPr>
              <a:t>ia</a:t>
            </a:r>
            <a:r>
              <a:rPr sz="1400" spc="30"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s</a:t>
            </a:r>
            <a:r>
              <a:rPr sz="1400" spc="-20" dirty="0">
                <a:solidFill>
                  <a:prstClr val="black"/>
                </a:solidFill>
                <a:latin typeface="Arial"/>
                <a:cs typeface="Arial"/>
              </a:rPr>
              <a:t>o</a:t>
            </a:r>
            <a:r>
              <a:rPr sz="1400" spc="-10" dirty="0">
                <a:solidFill>
                  <a:prstClr val="black"/>
                </a:solidFill>
                <a:latin typeface="Arial"/>
                <a:cs typeface="Arial"/>
              </a:rPr>
              <a:t>lo</a:t>
            </a:r>
            <a:r>
              <a:rPr sz="1400" spc="15"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lc</a:t>
            </a:r>
            <a:r>
              <a:rPr sz="1400" spc="-20" dirty="0">
                <a:solidFill>
                  <a:prstClr val="black"/>
                </a:solidFill>
                <a:latin typeface="Arial"/>
                <a:cs typeface="Arial"/>
              </a:rPr>
              <a:t>un</a:t>
            </a:r>
            <a:r>
              <a:rPr sz="1400" spc="-5" dirty="0">
                <a:solidFill>
                  <a:prstClr val="black"/>
                </a:solidFill>
                <a:latin typeface="Arial"/>
                <a:cs typeface="Arial"/>
              </a:rPr>
              <a:t>i</a:t>
            </a:r>
            <a:r>
              <a:rPr sz="1400" spc="2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a:t>
            </a:r>
            <a:r>
              <a:rPr sz="1400" spc="-5" dirty="0">
                <a:solidFill>
                  <a:prstClr val="black"/>
                </a:solidFill>
                <a:latin typeface="Arial"/>
                <a:cs typeface="Arial"/>
              </a:rPr>
              <a:t>m</a:t>
            </a:r>
            <a:r>
              <a:rPr sz="1400" spc="-20" dirty="0">
                <a:solidFill>
                  <a:prstClr val="black"/>
                </a:solidFill>
                <a:latin typeface="Arial"/>
                <a:cs typeface="Arial"/>
              </a:rPr>
              <a:t>un</a:t>
            </a:r>
            <a:r>
              <a:rPr sz="1400" spc="-5" dirty="0">
                <a:solidFill>
                  <a:prstClr val="black"/>
                </a:solidFill>
                <a:latin typeface="Arial"/>
                <a:cs typeface="Arial"/>
              </a:rPr>
              <a:t>i)</a:t>
            </a:r>
            <a:endParaRPr sz="1400" dirty="0">
              <a:solidFill>
                <a:prstClr val="black"/>
              </a:solidFill>
              <a:latin typeface="Arial"/>
              <a:cs typeface="Arial"/>
            </a:endParaRPr>
          </a:p>
          <a:p>
            <a:pPr marL="408940" indent="-109855">
              <a:buFont typeface="Arial"/>
              <a:buChar char="•"/>
              <a:tabLst>
                <a:tab pos="409575" algn="l"/>
              </a:tabLst>
            </a:pPr>
            <a:r>
              <a:rPr sz="1400" spc="-5" dirty="0">
                <a:solidFill>
                  <a:prstClr val="black"/>
                </a:solidFill>
                <a:latin typeface="Arial"/>
                <a:cs typeface="Arial"/>
              </a:rPr>
              <a:t>f</a:t>
            </a:r>
            <a:r>
              <a:rPr sz="1400" spc="-20" dirty="0">
                <a:solidFill>
                  <a:prstClr val="black"/>
                </a:solidFill>
                <a:latin typeface="Arial"/>
                <a:cs typeface="Arial"/>
              </a:rPr>
              <a:t>og</a:t>
            </a:r>
            <a:r>
              <a:rPr sz="1400" spc="-5" dirty="0">
                <a:solidFill>
                  <a:prstClr val="black"/>
                </a:solidFill>
                <a:latin typeface="Arial"/>
                <a:cs typeface="Arial"/>
              </a:rPr>
              <a:t>lio</a:t>
            </a:r>
            <a:endParaRPr sz="1400" dirty="0">
              <a:solidFill>
                <a:prstClr val="black"/>
              </a:solidFill>
              <a:latin typeface="Arial"/>
              <a:cs typeface="Arial"/>
            </a:endParaRPr>
          </a:p>
          <a:p>
            <a:pPr marL="408940" indent="-109855">
              <a:buFont typeface="Arial"/>
              <a:buChar char="•"/>
              <a:tabLst>
                <a:tab pos="409575" algn="l"/>
              </a:tabLst>
            </a:pPr>
            <a:r>
              <a:rPr sz="1400" spc="-20" dirty="0">
                <a:solidFill>
                  <a:prstClr val="black"/>
                </a:solidFill>
                <a:latin typeface="Arial"/>
                <a:cs typeface="Arial"/>
              </a:rPr>
              <a:t>pa</a:t>
            </a:r>
            <a:r>
              <a:rPr sz="1400" spc="-15" dirty="0">
                <a:solidFill>
                  <a:prstClr val="black"/>
                </a:solidFill>
                <a:latin typeface="Arial"/>
                <a:cs typeface="Arial"/>
              </a:rPr>
              <a:t>r</a:t>
            </a:r>
            <a:r>
              <a:rPr sz="1400" spc="-5" dirty="0">
                <a:solidFill>
                  <a:prstClr val="black"/>
                </a:solidFill>
                <a:latin typeface="Arial"/>
                <a:cs typeface="Arial"/>
              </a:rPr>
              <a:t>tic</a:t>
            </a:r>
            <a:r>
              <a:rPr sz="1400" spc="-20" dirty="0">
                <a:solidFill>
                  <a:prstClr val="black"/>
                </a:solidFill>
                <a:latin typeface="Arial"/>
                <a:cs typeface="Arial"/>
              </a:rPr>
              <a:t>e</a:t>
            </a:r>
            <a:r>
              <a:rPr sz="1400" spc="-5" dirty="0">
                <a:solidFill>
                  <a:prstClr val="black"/>
                </a:solidFill>
                <a:latin typeface="Arial"/>
                <a:cs typeface="Arial"/>
              </a:rPr>
              <a:t>lla</a:t>
            </a:r>
            <a:endParaRPr sz="1400" dirty="0">
              <a:solidFill>
                <a:prstClr val="black"/>
              </a:solidFill>
              <a:latin typeface="Arial"/>
              <a:cs typeface="Arial"/>
            </a:endParaRPr>
          </a:p>
          <a:p>
            <a:pPr marL="408940" indent="-109855">
              <a:buFont typeface="Arial"/>
              <a:buChar char="•"/>
              <a:tabLst>
                <a:tab pos="409575" algn="l"/>
              </a:tabLst>
            </a:pPr>
            <a:r>
              <a:rPr sz="1400" spc="-10" dirty="0">
                <a:solidFill>
                  <a:prstClr val="black"/>
                </a:solidFill>
                <a:latin typeface="Arial"/>
                <a:cs typeface="Arial"/>
              </a:rPr>
              <a:t>s</a:t>
            </a:r>
            <a:r>
              <a:rPr sz="1400" spc="-20" dirty="0">
                <a:solidFill>
                  <a:prstClr val="black"/>
                </a:solidFill>
                <a:latin typeface="Arial"/>
                <a:cs typeface="Arial"/>
              </a:rPr>
              <a:t>uba</a:t>
            </a:r>
            <a:r>
              <a:rPr sz="1400" spc="-5" dirty="0">
                <a:solidFill>
                  <a:prstClr val="black"/>
                </a:solidFill>
                <a:latin typeface="Arial"/>
                <a:cs typeface="Arial"/>
              </a:rPr>
              <a:t>lt</a:t>
            </a:r>
            <a:r>
              <a:rPr sz="1400" spc="-20" dirty="0">
                <a:solidFill>
                  <a:prstClr val="black"/>
                </a:solidFill>
                <a:latin typeface="Arial"/>
                <a:cs typeface="Arial"/>
              </a:rPr>
              <a:t>e</a:t>
            </a:r>
            <a:r>
              <a:rPr sz="1400" spc="-15" dirty="0">
                <a:solidFill>
                  <a:prstClr val="black"/>
                </a:solidFill>
                <a:latin typeface="Arial"/>
                <a:cs typeface="Arial"/>
              </a:rPr>
              <a:t>r</a:t>
            </a:r>
            <a:r>
              <a:rPr sz="1400" spc="-20" dirty="0">
                <a:solidFill>
                  <a:prstClr val="black"/>
                </a:solidFill>
                <a:latin typeface="Arial"/>
                <a:cs typeface="Arial"/>
              </a:rPr>
              <a:t>n</a:t>
            </a:r>
            <a:r>
              <a:rPr sz="1400" spc="-10" dirty="0">
                <a:solidFill>
                  <a:prstClr val="black"/>
                </a:solidFill>
                <a:latin typeface="Arial"/>
                <a:cs typeface="Arial"/>
              </a:rPr>
              <a:t>o</a:t>
            </a:r>
            <a:r>
              <a:rPr sz="1400" spc="60" dirty="0">
                <a:solidFill>
                  <a:prstClr val="black"/>
                </a:solidFill>
                <a:latin typeface="Arial"/>
                <a:cs typeface="Arial"/>
              </a:rPr>
              <a:t> </a:t>
            </a:r>
            <a:r>
              <a:rPr sz="1400" spc="-15" dirty="0">
                <a:solidFill>
                  <a:prstClr val="black"/>
                </a:solidFill>
                <a:latin typeface="Arial"/>
                <a:cs typeface="Arial"/>
              </a:rPr>
              <a:t>(</a:t>
            </a:r>
            <a:r>
              <a:rPr sz="1400" spc="-20" dirty="0">
                <a:solidFill>
                  <a:prstClr val="black"/>
                </a:solidFill>
                <a:latin typeface="Arial"/>
                <a:cs typeface="Arial"/>
              </a:rPr>
              <a:t>pe</a:t>
            </a:r>
            <a:r>
              <a:rPr sz="1400" spc="-5" dirty="0">
                <a:solidFill>
                  <a:prstClr val="black"/>
                </a:solidFill>
                <a:latin typeface="Arial"/>
                <a:cs typeface="Arial"/>
              </a:rPr>
              <a:t>r</a:t>
            </a:r>
            <a:r>
              <a:rPr sz="1400" spc="5" dirty="0">
                <a:solidFill>
                  <a:prstClr val="black"/>
                </a:solidFill>
                <a:latin typeface="Arial"/>
                <a:cs typeface="Arial"/>
              </a:rPr>
              <a:t> </a:t>
            </a:r>
            <a:r>
              <a:rPr sz="1400" spc="-5" dirty="0">
                <a:solidFill>
                  <a:prstClr val="black"/>
                </a:solidFill>
                <a:latin typeface="Arial"/>
                <a:cs typeface="Arial"/>
              </a:rPr>
              <a:t>i f</a:t>
            </a:r>
            <a:r>
              <a:rPr sz="1400" spc="-25" dirty="0">
                <a:solidFill>
                  <a:prstClr val="black"/>
                </a:solidFill>
                <a:latin typeface="Arial"/>
                <a:cs typeface="Arial"/>
              </a:rPr>
              <a:t>a</a:t>
            </a:r>
            <a:r>
              <a:rPr sz="1400" spc="-20" dirty="0">
                <a:solidFill>
                  <a:prstClr val="black"/>
                </a:solidFill>
                <a:latin typeface="Arial"/>
                <a:cs typeface="Arial"/>
              </a:rPr>
              <a:t>bb</a:t>
            </a:r>
            <a:r>
              <a:rPr sz="1400" spc="-15" dirty="0">
                <a:solidFill>
                  <a:prstClr val="black"/>
                </a:solidFill>
                <a:latin typeface="Arial"/>
                <a:cs typeface="Arial"/>
              </a:rPr>
              <a:t>r</a:t>
            </a:r>
            <a:r>
              <a:rPr sz="1400" spc="-5" dirty="0">
                <a:solidFill>
                  <a:prstClr val="black"/>
                </a:solidFill>
                <a:latin typeface="Arial"/>
                <a:cs typeface="Arial"/>
              </a:rPr>
              <a:t>ic</a:t>
            </a:r>
            <a:r>
              <a:rPr sz="1400" spc="-20" dirty="0">
                <a:solidFill>
                  <a:prstClr val="black"/>
                </a:solidFill>
                <a:latin typeface="Arial"/>
                <a:cs typeface="Arial"/>
              </a:rPr>
              <a:t>a</a:t>
            </a:r>
            <a:r>
              <a:rPr sz="1400" spc="-5" dirty="0">
                <a:solidFill>
                  <a:prstClr val="black"/>
                </a:solidFill>
                <a:latin typeface="Arial"/>
                <a:cs typeface="Arial"/>
              </a:rPr>
              <a:t>ti</a:t>
            </a:r>
            <a:r>
              <a:rPr sz="1400" spc="40" dirty="0">
                <a:solidFill>
                  <a:prstClr val="black"/>
                </a:solidFill>
                <a:latin typeface="Arial"/>
                <a:cs typeface="Arial"/>
              </a:rPr>
              <a:t> </a:t>
            </a:r>
            <a:r>
              <a:rPr sz="1400" spc="-15" dirty="0">
                <a:solidFill>
                  <a:prstClr val="black"/>
                </a:solidFill>
                <a:latin typeface="Arial"/>
                <a:cs typeface="Arial"/>
              </a:rPr>
              <a:t>r</a:t>
            </a:r>
            <a:r>
              <a:rPr sz="1400" spc="-20" dirty="0">
                <a:solidFill>
                  <a:prstClr val="black"/>
                </a:solidFill>
                <a:latin typeface="Arial"/>
                <a:cs typeface="Arial"/>
              </a:rPr>
              <a:t>u</a:t>
            </a:r>
            <a:r>
              <a:rPr sz="1400" spc="-15" dirty="0">
                <a:solidFill>
                  <a:prstClr val="black"/>
                </a:solidFill>
                <a:latin typeface="Arial"/>
                <a:cs typeface="Arial"/>
              </a:rPr>
              <a:t>r</a:t>
            </a:r>
            <a:r>
              <a:rPr sz="1400" spc="-20" dirty="0">
                <a:solidFill>
                  <a:prstClr val="black"/>
                </a:solidFill>
                <a:latin typeface="Arial"/>
                <a:cs typeface="Arial"/>
              </a:rPr>
              <a:t>a</a:t>
            </a:r>
            <a:r>
              <a:rPr sz="1400" spc="-5" dirty="0">
                <a:solidFill>
                  <a:prstClr val="black"/>
                </a:solidFill>
                <a:latin typeface="Arial"/>
                <a:cs typeface="Arial"/>
              </a:rPr>
              <a:t>li</a:t>
            </a:r>
            <a:r>
              <a:rPr sz="1400" spc="20" dirty="0">
                <a:solidFill>
                  <a:prstClr val="black"/>
                </a:solidFill>
                <a:latin typeface="Arial"/>
                <a:cs typeface="Arial"/>
              </a:rPr>
              <a:t> </a:t>
            </a:r>
            <a:r>
              <a:rPr sz="1400" spc="-20" dirty="0">
                <a:solidFill>
                  <a:prstClr val="black"/>
                </a:solidFill>
                <a:latin typeface="Arial"/>
                <a:cs typeface="Arial"/>
              </a:rPr>
              <a:t>no</a:t>
            </a:r>
            <a:r>
              <a:rPr sz="1400" spc="-10" dirty="0">
                <a:solidFill>
                  <a:prstClr val="black"/>
                </a:solidFill>
                <a:latin typeface="Arial"/>
                <a:cs typeface="Arial"/>
              </a:rPr>
              <a:t>n</a:t>
            </a:r>
            <a:r>
              <a:rPr sz="1400" spc="35" dirty="0">
                <a:solidFill>
                  <a:prstClr val="black"/>
                </a:solidFill>
                <a:latin typeface="Arial"/>
                <a:cs typeface="Arial"/>
              </a:rPr>
              <a:t> </a:t>
            </a:r>
            <a:r>
              <a:rPr sz="1400" spc="-20" dirty="0">
                <a:solidFill>
                  <a:prstClr val="black"/>
                </a:solidFill>
                <a:latin typeface="Arial"/>
                <a:cs typeface="Arial"/>
              </a:rPr>
              <a:t>an</a:t>
            </a:r>
            <a:r>
              <a:rPr sz="1400" spc="-10" dirty="0">
                <a:solidFill>
                  <a:prstClr val="black"/>
                </a:solidFill>
                <a:latin typeface="Arial"/>
                <a:cs typeface="Arial"/>
              </a:rPr>
              <a:t>c</a:t>
            </a:r>
            <a:r>
              <a:rPr sz="1400" spc="-20" dirty="0">
                <a:solidFill>
                  <a:prstClr val="black"/>
                </a:solidFill>
                <a:latin typeface="Arial"/>
                <a:cs typeface="Arial"/>
              </a:rPr>
              <a:t>o</a:t>
            </a:r>
            <a:r>
              <a:rPr sz="1400" spc="-15" dirty="0">
                <a:solidFill>
                  <a:prstClr val="black"/>
                </a:solidFill>
                <a:latin typeface="Arial"/>
                <a:cs typeface="Arial"/>
              </a:rPr>
              <a:t>r</a:t>
            </a:r>
            <a:r>
              <a:rPr sz="1400" spc="-10" dirty="0">
                <a:solidFill>
                  <a:prstClr val="black"/>
                </a:solidFill>
                <a:latin typeface="Arial"/>
                <a:cs typeface="Arial"/>
              </a:rPr>
              <a:t>a</a:t>
            </a:r>
            <a:r>
              <a:rPr sz="1400" spc="1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en</a:t>
            </a:r>
            <a:r>
              <a:rPr sz="1400" spc="-5" dirty="0">
                <a:solidFill>
                  <a:prstClr val="black"/>
                </a:solidFill>
                <a:latin typeface="Arial"/>
                <a:cs typeface="Arial"/>
              </a:rPr>
              <a:t>siti</a:t>
            </a:r>
            <a:r>
              <a:rPr sz="1400" spc="4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 </a:t>
            </a:r>
            <a:r>
              <a:rPr sz="1400" spc="-10"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t</a:t>
            </a:r>
            <a:r>
              <a:rPr sz="1400" spc="-25" dirty="0">
                <a:solidFill>
                  <a:prstClr val="black"/>
                </a:solidFill>
                <a:latin typeface="Arial"/>
                <a:cs typeface="Arial"/>
              </a:rPr>
              <a:t>a</a:t>
            </a:r>
            <a:r>
              <a:rPr sz="1400" spc="-10" dirty="0">
                <a:solidFill>
                  <a:prstClr val="black"/>
                </a:solidFill>
                <a:latin typeface="Arial"/>
                <a:cs typeface="Arial"/>
              </a:rPr>
              <a:t>sto</a:t>
            </a:r>
            <a:r>
              <a:rPr sz="1400" spc="35" dirty="0">
                <a:solidFill>
                  <a:prstClr val="black"/>
                </a:solidFill>
                <a:latin typeface="Arial"/>
                <a:cs typeface="Arial"/>
              </a:rPr>
              <a:t> </a:t>
            </a:r>
            <a:r>
              <a:rPr sz="1400" spc="-5" dirty="0">
                <a:solidFill>
                  <a:prstClr val="black"/>
                </a:solidFill>
                <a:latin typeface="Arial"/>
                <a:cs typeface="Arial"/>
              </a:rPr>
              <a:t>t</a:t>
            </a:r>
            <a:r>
              <a:rPr sz="1400" spc="-25" dirty="0">
                <a:solidFill>
                  <a:prstClr val="black"/>
                </a:solidFill>
                <a:latin typeface="Arial"/>
                <a:cs typeface="Arial"/>
              </a:rPr>
              <a:t>e</a:t>
            </a:r>
            <a:r>
              <a:rPr sz="1400" spc="-15" dirty="0">
                <a:solidFill>
                  <a:prstClr val="black"/>
                </a:solidFill>
                <a:latin typeface="Arial"/>
                <a:cs typeface="Arial"/>
              </a:rPr>
              <a:t>rr</a:t>
            </a:r>
            <a:r>
              <a:rPr sz="1400" spc="-20" dirty="0">
                <a:solidFill>
                  <a:prstClr val="black"/>
                </a:solidFill>
                <a:latin typeface="Arial"/>
                <a:cs typeface="Arial"/>
              </a:rPr>
              <a:t>en</a:t>
            </a:r>
            <a:r>
              <a:rPr sz="1400" spc="-5" dirty="0">
                <a:solidFill>
                  <a:prstClr val="black"/>
                </a:solidFill>
                <a:latin typeface="Arial"/>
                <a:cs typeface="Arial"/>
              </a:rPr>
              <a:t>i)</a:t>
            </a:r>
            <a:endParaRPr sz="1400" dirty="0">
              <a:solidFill>
                <a:prstClr val="black"/>
              </a:solidFill>
              <a:latin typeface="Arial"/>
              <a:cs typeface="Arial"/>
            </a:endParaRPr>
          </a:p>
          <a:p>
            <a:pPr marL="12700">
              <a:spcBef>
                <a:spcPts val="1200"/>
              </a:spcBef>
            </a:pPr>
            <a:r>
              <a:rPr sz="1400" b="1" spc="-5" dirty="0">
                <a:solidFill>
                  <a:prstClr val="black"/>
                </a:solidFill>
                <a:latin typeface="Arial"/>
                <a:cs typeface="Arial"/>
              </a:rPr>
              <a:t>I</a:t>
            </a:r>
            <a:r>
              <a:rPr sz="1400" b="1" spc="-10" dirty="0">
                <a:solidFill>
                  <a:prstClr val="black"/>
                </a:solidFill>
                <a:latin typeface="Arial"/>
                <a:cs typeface="Arial"/>
              </a:rPr>
              <a:t> </a:t>
            </a:r>
            <a:r>
              <a:rPr sz="1400" b="1" spc="-20" dirty="0">
                <a:solidFill>
                  <a:prstClr val="black"/>
                </a:solidFill>
                <a:latin typeface="Arial"/>
                <a:cs typeface="Arial"/>
              </a:rPr>
              <a:t>da</a:t>
            </a:r>
            <a:r>
              <a:rPr sz="1400" b="1" spc="-5" dirty="0">
                <a:solidFill>
                  <a:prstClr val="black"/>
                </a:solidFill>
                <a:latin typeface="Arial"/>
                <a:cs typeface="Arial"/>
              </a:rPr>
              <a:t>ti</a:t>
            </a:r>
            <a:r>
              <a:rPr sz="1400" b="1" spc="20" dirty="0">
                <a:solidFill>
                  <a:prstClr val="black"/>
                </a:solidFill>
                <a:latin typeface="Arial"/>
                <a:cs typeface="Arial"/>
              </a:rPr>
              <a:t> </a:t>
            </a:r>
            <a:r>
              <a:rPr sz="1400" b="1" spc="-15" dirty="0">
                <a:solidFill>
                  <a:prstClr val="black"/>
                </a:solidFill>
                <a:latin typeface="Arial"/>
                <a:cs typeface="Arial"/>
              </a:rPr>
              <a:t>r</a:t>
            </a:r>
            <a:r>
              <a:rPr sz="1400" b="1" spc="-20" dirty="0">
                <a:solidFill>
                  <a:prstClr val="black"/>
                </a:solidFill>
                <a:latin typeface="Arial"/>
                <a:cs typeface="Arial"/>
              </a:rPr>
              <a:t>edd</a:t>
            </a:r>
            <a:r>
              <a:rPr sz="1400" b="1" spc="-5" dirty="0">
                <a:solidFill>
                  <a:prstClr val="black"/>
                </a:solidFill>
                <a:latin typeface="Arial"/>
                <a:cs typeface="Arial"/>
              </a:rPr>
              <a:t>it</a:t>
            </a:r>
            <a:r>
              <a:rPr sz="1400" b="1" spc="-20" dirty="0">
                <a:solidFill>
                  <a:prstClr val="black"/>
                </a:solidFill>
                <a:latin typeface="Arial"/>
                <a:cs typeface="Arial"/>
              </a:rPr>
              <a:t>ua</a:t>
            </a:r>
            <a:r>
              <a:rPr sz="1400" b="1" spc="-5" dirty="0">
                <a:solidFill>
                  <a:prstClr val="black"/>
                </a:solidFill>
                <a:latin typeface="Arial"/>
                <a:cs typeface="Arial"/>
              </a:rPr>
              <a:t>li</a:t>
            </a:r>
            <a:r>
              <a:rPr sz="1400" spc="-5" dirty="0">
                <a:solidFill>
                  <a:prstClr val="black"/>
                </a:solidFill>
                <a:latin typeface="Arial"/>
                <a:cs typeface="Arial"/>
              </a:rPr>
              <a:t>,</a:t>
            </a:r>
            <a:r>
              <a:rPr sz="1400" spc="40" dirty="0">
                <a:solidFill>
                  <a:prstClr val="black"/>
                </a:solidFill>
                <a:latin typeface="Arial"/>
                <a:cs typeface="Arial"/>
              </a:rPr>
              <a:t> </a:t>
            </a:r>
            <a:r>
              <a:rPr sz="1400" spc="-10" dirty="0">
                <a:solidFill>
                  <a:prstClr val="black"/>
                </a:solidFill>
                <a:latin typeface="Arial"/>
                <a:cs typeface="Arial"/>
              </a:rPr>
              <a:t>o</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10" dirty="0">
                <a:solidFill>
                  <a:prstClr val="black"/>
                </a:solidFill>
                <a:latin typeface="Arial"/>
                <a:cs typeface="Arial"/>
              </a:rPr>
              <a:t>class</a:t>
            </a:r>
            <a:r>
              <a:rPr sz="1400" spc="-20" dirty="0">
                <a:solidFill>
                  <a:prstClr val="black"/>
                </a:solidFill>
                <a:latin typeface="Arial"/>
                <a:cs typeface="Arial"/>
              </a:rPr>
              <a:t>a</a:t>
            </a:r>
            <a:r>
              <a:rPr sz="1400" dirty="0">
                <a:solidFill>
                  <a:prstClr val="black"/>
                </a:solidFill>
                <a:latin typeface="Arial"/>
                <a:cs typeface="Arial"/>
              </a:rPr>
              <a:t>m</a:t>
            </a:r>
            <a:r>
              <a:rPr sz="1400" spc="-20" dirty="0">
                <a:solidFill>
                  <a:prstClr val="black"/>
                </a:solidFill>
                <a:latin typeface="Arial"/>
                <a:cs typeface="Arial"/>
              </a:rPr>
              <a:t>en</a:t>
            </a:r>
            <a:r>
              <a:rPr sz="1400" spc="-5" dirty="0">
                <a:solidFill>
                  <a:prstClr val="black"/>
                </a:solidFill>
                <a:latin typeface="Arial"/>
                <a:cs typeface="Arial"/>
              </a:rPr>
              <a:t>t</a:t>
            </a:r>
            <a:r>
              <a:rPr sz="1400" spc="-20" dirty="0">
                <a:solidFill>
                  <a:prstClr val="black"/>
                </a:solidFill>
                <a:latin typeface="Arial"/>
                <a:cs typeface="Arial"/>
              </a:rPr>
              <a:t>o</a:t>
            </a:r>
            <a:r>
              <a:rPr sz="1400" spc="-5" dirty="0">
                <a:solidFill>
                  <a:prstClr val="black"/>
                </a:solidFill>
                <a:latin typeface="Arial"/>
                <a:cs typeface="Arial"/>
              </a:rPr>
              <a:t>,</a:t>
            </a:r>
            <a:r>
              <a:rPr sz="1400" spc="4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on</a:t>
            </a:r>
            <a:r>
              <a:rPr sz="1400" spc="-15" dirty="0">
                <a:solidFill>
                  <a:prstClr val="black"/>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a:p>
            <a:pPr marL="408940" indent="-109855">
              <a:spcBef>
                <a:spcPts val="1200"/>
              </a:spcBef>
              <a:buFont typeface="Arial"/>
              <a:buChar char="•"/>
              <a:tabLst>
                <a:tab pos="409575" algn="l"/>
              </a:tabLst>
            </a:pPr>
            <a:r>
              <a:rPr sz="1400" spc="-20" dirty="0">
                <a:solidFill>
                  <a:prstClr val="black"/>
                </a:solidFill>
                <a:latin typeface="Arial"/>
                <a:cs typeface="Arial"/>
              </a:rPr>
              <a:t>po</a:t>
            </a:r>
            <a:r>
              <a:rPr sz="1400" spc="-15" dirty="0">
                <a:solidFill>
                  <a:prstClr val="black"/>
                </a:solidFill>
                <a:latin typeface="Arial"/>
                <a:cs typeface="Arial"/>
              </a:rPr>
              <a:t>r</a:t>
            </a:r>
            <a:r>
              <a:rPr sz="1400" spc="-35" dirty="0">
                <a:solidFill>
                  <a:prstClr val="black"/>
                </a:solidFill>
                <a:latin typeface="Arial"/>
                <a:cs typeface="Arial"/>
              </a:rPr>
              <a:t>z</a:t>
            </a:r>
            <a:r>
              <a:rPr sz="1400" spc="-5" dirty="0">
                <a:solidFill>
                  <a:prstClr val="black"/>
                </a:solidFill>
                <a:latin typeface="Arial"/>
                <a:cs typeface="Arial"/>
              </a:rPr>
              <a:t>i</a:t>
            </a:r>
            <a:r>
              <a:rPr sz="1400" spc="-15" dirty="0">
                <a:solidFill>
                  <a:prstClr val="black"/>
                </a:solidFill>
                <a:latin typeface="Arial"/>
                <a:cs typeface="Arial"/>
              </a:rPr>
              <a:t>o</a:t>
            </a:r>
            <a:r>
              <a:rPr sz="1400" spc="-20" dirty="0">
                <a:solidFill>
                  <a:prstClr val="black"/>
                </a:solidFill>
                <a:latin typeface="Arial"/>
                <a:cs typeface="Arial"/>
              </a:rPr>
              <a:t>n</a:t>
            </a:r>
            <a:r>
              <a:rPr sz="1400" spc="-10" dirty="0">
                <a:solidFill>
                  <a:prstClr val="black"/>
                </a:solidFill>
                <a:latin typeface="Arial"/>
                <a:cs typeface="Arial"/>
              </a:rPr>
              <a:t>e</a:t>
            </a:r>
            <a:r>
              <a:rPr sz="1400" spc="55" dirty="0">
                <a:solidFill>
                  <a:prstClr val="black"/>
                </a:solidFill>
                <a:latin typeface="Arial"/>
                <a:cs typeface="Arial"/>
              </a:rPr>
              <a:t> </a:t>
            </a:r>
            <a:r>
              <a:rPr sz="1400" spc="-15" dirty="0">
                <a:solidFill>
                  <a:prstClr val="black"/>
                </a:solidFill>
                <a:latin typeface="Arial"/>
                <a:cs typeface="Arial"/>
              </a:rPr>
              <a:t>(</a:t>
            </a:r>
            <a:r>
              <a:rPr sz="1400" spc="-5" dirty="0">
                <a:solidFill>
                  <a:prstClr val="black"/>
                </a:solidFill>
                <a:latin typeface="Arial"/>
                <a:cs typeface="Arial"/>
              </a:rPr>
              <a:t>i</a:t>
            </a:r>
            <a:r>
              <a:rPr sz="1400" spc="-15" dirty="0">
                <a:solidFill>
                  <a:prstClr val="black"/>
                </a:solidFill>
                <a:latin typeface="Arial"/>
                <a:cs typeface="Arial"/>
              </a:rPr>
              <a:t>n</a:t>
            </a:r>
            <a:r>
              <a:rPr sz="1400" spc="-20" dirty="0">
                <a:solidFill>
                  <a:prstClr val="black"/>
                </a:solidFill>
                <a:latin typeface="Arial"/>
                <a:cs typeface="Arial"/>
              </a:rPr>
              <a:t>d</a:t>
            </a:r>
            <a:r>
              <a:rPr sz="1400" spc="-10" dirty="0">
                <a:solidFill>
                  <a:prstClr val="black"/>
                </a:solidFill>
                <a:latin typeface="Arial"/>
                <a:cs typeface="Arial"/>
              </a:rPr>
              <a:t>ivid</a:t>
            </a:r>
            <a:r>
              <a:rPr sz="1400" spc="-25" dirty="0">
                <a:solidFill>
                  <a:prstClr val="black"/>
                </a:solidFill>
                <a:latin typeface="Arial"/>
                <a:cs typeface="Arial"/>
              </a:rPr>
              <a:t>u</a:t>
            </a:r>
            <a:r>
              <a:rPr sz="1400" spc="-20" dirty="0">
                <a:solidFill>
                  <a:prstClr val="black"/>
                </a:solidFill>
                <a:latin typeface="Arial"/>
                <a:cs typeface="Arial"/>
              </a:rPr>
              <a:t>a</a:t>
            </a:r>
            <a:r>
              <a:rPr sz="1400" spc="-10" dirty="0">
                <a:solidFill>
                  <a:prstClr val="black"/>
                </a:solidFill>
                <a:latin typeface="Arial"/>
                <a:cs typeface="Arial"/>
              </a:rPr>
              <a:t>te</a:t>
            </a:r>
            <a:r>
              <a:rPr sz="1400" spc="50" dirty="0">
                <a:solidFill>
                  <a:prstClr val="black"/>
                </a:solidFill>
                <a:latin typeface="Arial"/>
                <a:cs typeface="Arial"/>
              </a:rPr>
              <a:t> </a:t>
            </a:r>
            <a:r>
              <a:rPr sz="1400" spc="-10" dirty="0">
                <a:solidFill>
                  <a:prstClr val="black"/>
                </a:solidFill>
                <a:latin typeface="Arial"/>
                <a:cs typeface="Arial"/>
              </a:rPr>
              <a:t>con</a:t>
            </a:r>
            <a:r>
              <a:rPr sz="1400" spc="5" dirty="0">
                <a:solidFill>
                  <a:prstClr val="black"/>
                </a:solidFill>
                <a:latin typeface="Arial"/>
                <a:cs typeface="Arial"/>
              </a:rPr>
              <a:t> </a:t>
            </a:r>
            <a:r>
              <a:rPr sz="1400" spc="-10" dirty="0">
                <a:solidFill>
                  <a:prstClr val="black"/>
                </a:solidFill>
                <a:latin typeface="Arial"/>
                <a:cs typeface="Arial"/>
              </a:rPr>
              <a:t>le</a:t>
            </a:r>
            <a:r>
              <a:rPr sz="1400" spc="-15" dirty="0">
                <a:solidFill>
                  <a:prstClr val="black"/>
                </a:solidFill>
                <a:latin typeface="Arial"/>
                <a:cs typeface="Arial"/>
              </a:rPr>
              <a:t> </a:t>
            </a:r>
            <a:r>
              <a:rPr sz="1400" spc="-5" dirty="0">
                <a:solidFill>
                  <a:prstClr val="black"/>
                </a:solidFill>
                <a:latin typeface="Arial"/>
                <a:cs typeface="Arial"/>
              </a:rPr>
              <a:t>l</a:t>
            </a:r>
            <a:r>
              <a:rPr sz="1400" spc="-15" dirty="0">
                <a:solidFill>
                  <a:prstClr val="black"/>
                </a:solidFill>
                <a:latin typeface="Arial"/>
                <a:cs typeface="Arial"/>
              </a:rPr>
              <a:t>e</a:t>
            </a:r>
            <a:r>
              <a:rPr sz="1400" spc="-5" dirty="0">
                <a:solidFill>
                  <a:prstClr val="black"/>
                </a:solidFill>
                <a:latin typeface="Arial"/>
                <a:cs typeface="Arial"/>
              </a:rPr>
              <a:t>t</a:t>
            </a:r>
            <a:r>
              <a:rPr sz="1400" spc="-15" dirty="0">
                <a:solidFill>
                  <a:prstClr val="black"/>
                </a:solidFill>
                <a:latin typeface="Arial"/>
                <a:cs typeface="Arial"/>
              </a:rPr>
              <a:t>t</a:t>
            </a:r>
            <a:r>
              <a:rPr sz="1400" spc="-20" dirty="0">
                <a:solidFill>
                  <a:prstClr val="black"/>
                </a:solidFill>
                <a:latin typeface="Arial"/>
                <a:cs typeface="Arial"/>
              </a:rPr>
              <a:t>e</a:t>
            </a:r>
            <a:r>
              <a:rPr sz="1400" spc="-15" dirty="0">
                <a:solidFill>
                  <a:prstClr val="black"/>
                </a:solidFill>
                <a:latin typeface="Arial"/>
                <a:cs typeface="Arial"/>
              </a:rPr>
              <a:t>r</a:t>
            </a:r>
            <a:r>
              <a:rPr sz="1400" spc="-10" dirty="0">
                <a:solidFill>
                  <a:prstClr val="black"/>
                </a:solidFill>
                <a:latin typeface="Arial"/>
                <a:cs typeface="Arial"/>
              </a:rPr>
              <a:t>e</a:t>
            </a:r>
            <a:r>
              <a:rPr sz="1400" spc="3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a:t>
            </a:r>
            <a:r>
              <a:rPr sz="1400" spc="-20" dirty="0">
                <a:solidFill>
                  <a:prstClr val="black"/>
                </a:solidFill>
                <a:latin typeface="Arial"/>
                <a:cs typeface="Arial"/>
              </a:rPr>
              <a:t>a</a:t>
            </a:r>
            <a:r>
              <a:rPr sz="1400" spc="-5" dirty="0">
                <a:solidFill>
                  <a:prstClr val="black"/>
                </a:solidFill>
                <a:latin typeface="Arial"/>
                <a:cs typeface="Arial"/>
              </a:rPr>
              <a:t>lf</a:t>
            </a:r>
            <a:r>
              <a:rPr sz="1400" spc="-20" dirty="0">
                <a:solidFill>
                  <a:prstClr val="black"/>
                </a:solidFill>
                <a:latin typeface="Arial"/>
                <a:cs typeface="Arial"/>
              </a:rPr>
              <a:t>abe</a:t>
            </a:r>
            <a:r>
              <a:rPr sz="1400" spc="-5" dirty="0">
                <a:solidFill>
                  <a:prstClr val="black"/>
                </a:solidFill>
                <a:latin typeface="Arial"/>
                <a:cs typeface="Arial"/>
              </a:rPr>
              <a:t>t</a:t>
            </a:r>
            <a:r>
              <a:rPr sz="1400" spc="-20" dirty="0">
                <a:solidFill>
                  <a:prstClr val="black"/>
                </a:solidFill>
                <a:latin typeface="Arial"/>
                <a:cs typeface="Arial"/>
              </a:rPr>
              <a:t>o</a:t>
            </a:r>
            <a:r>
              <a:rPr sz="1400" spc="-5" dirty="0">
                <a:solidFill>
                  <a:prstClr val="black"/>
                </a:solidFill>
                <a:latin typeface="Arial"/>
                <a:cs typeface="Arial"/>
              </a:rPr>
              <a:t>:</a:t>
            </a:r>
            <a:r>
              <a:rPr sz="1400" spc="35" dirty="0">
                <a:solidFill>
                  <a:prstClr val="black"/>
                </a:solidFill>
                <a:latin typeface="Arial"/>
                <a:cs typeface="Arial"/>
              </a:rPr>
              <a:t> </a:t>
            </a:r>
            <a:r>
              <a:rPr sz="1400" spc="-5" dirty="0">
                <a:solidFill>
                  <a:prstClr val="black"/>
                </a:solidFill>
                <a:latin typeface="Arial"/>
                <a:cs typeface="Arial"/>
              </a:rPr>
              <a:t>i</a:t>
            </a:r>
            <a:r>
              <a:rPr sz="1400" spc="-15" dirty="0">
                <a:solidFill>
                  <a:prstClr val="black"/>
                </a:solidFill>
                <a:latin typeface="Arial"/>
                <a:cs typeface="Arial"/>
              </a:rPr>
              <a:t>n</a:t>
            </a:r>
            <a:r>
              <a:rPr sz="1400" spc="-20" dirty="0">
                <a:solidFill>
                  <a:prstClr val="black"/>
                </a:solidFill>
                <a:latin typeface="Arial"/>
                <a:cs typeface="Arial"/>
              </a:rPr>
              <a:t>d</a:t>
            </a:r>
            <a:r>
              <a:rPr sz="1400" spc="-5" dirty="0">
                <a:solidFill>
                  <a:prstClr val="black"/>
                </a:solidFill>
                <a:latin typeface="Arial"/>
                <a:cs typeface="Arial"/>
              </a:rPr>
              <a:t>ic</a:t>
            </a:r>
            <a:r>
              <a:rPr sz="1400" spc="-20" dirty="0">
                <a:solidFill>
                  <a:prstClr val="black"/>
                </a:solidFill>
                <a:latin typeface="Arial"/>
                <a:cs typeface="Arial"/>
              </a:rPr>
              <a:t>an</a:t>
            </a:r>
            <a:r>
              <a:rPr sz="1400" spc="-10" dirty="0">
                <a:solidFill>
                  <a:prstClr val="black"/>
                </a:solidFill>
                <a:latin typeface="Arial"/>
                <a:cs typeface="Arial"/>
              </a:rPr>
              <a:t>o</a:t>
            </a:r>
            <a:r>
              <a:rPr sz="1400" spc="30" dirty="0">
                <a:solidFill>
                  <a:prstClr val="black"/>
                </a:solidFill>
                <a:latin typeface="Arial"/>
                <a:cs typeface="Arial"/>
              </a:rPr>
              <a:t> </a:t>
            </a:r>
            <a:r>
              <a:rPr sz="1400" spc="-15" dirty="0">
                <a:solidFill>
                  <a:prstClr val="black"/>
                </a:solidFill>
                <a:latin typeface="Arial"/>
                <a:cs typeface="Arial"/>
              </a:rPr>
              <a:t>u</a:t>
            </a:r>
            <a:r>
              <a:rPr sz="1400" spc="-10" dirty="0">
                <a:solidFill>
                  <a:prstClr val="black"/>
                </a:solidFill>
                <a:latin typeface="Arial"/>
                <a:cs typeface="Arial"/>
              </a:rPr>
              <a:t>n</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iv</a:t>
            </a:r>
            <a:r>
              <a:rPr sz="1400" spc="-20" dirty="0">
                <a:solidFill>
                  <a:prstClr val="black"/>
                </a:solidFill>
                <a:latin typeface="Arial"/>
                <a:cs typeface="Arial"/>
              </a:rPr>
              <a:t>e</a:t>
            </a:r>
            <a:r>
              <a:rPr sz="1400" spc="-15" dirty="0">
                <a:solidFill>
                  <a:prstClr val="black"/>
                </a:solidFill>
                <a:latin typeface="Arial"/>
                <a:cs typeface="Arial"/>
              </a:rPr>
              <a:t>r</a:t>
            </a:r>
            <a:r>
              <a:rPr sz="1400" spc="-10" dirty="0">
                <a:solidFill>
                  <a:prstClr val="black"/>
                </a:solidFill>
                <a:latin typeface="Arial"/>
                <a:cs typeface="Arial"/>
              </a:rPr>
              <a:t>so</a:t>
            </a:r>
            <a:r>
              <a:rPr sz="1400" spc="30" dirty="0">
                <a:solidFill>
                  <a:prstClr val="black"/>
                </a:solidFill>
                <a:latin typeface="Arial"/>
                <a:cs typeface="Arial"/>
              </a:rPr>
              <a:t> </a:t>
            </a:r>
            <a:r>
              <a:rPr sz="1400" spc="-5" dirty="0">
                <a:solidFill>
                  <a:prstClr val="black"/>
                </a:solidFill>
                <a:latin typeface="Arial"/>
                <a:cs typeface="Arial"/>
              </a:rPr>
              <a:t>ti</a:t>
            </a:r>
            <a:r>
              <a:rPr sz="1400" spc="-20" dirty="0">
                <a:solidFill>
                  <a:prstClr val="black"/>
                </a:solidFill>
                <a:latin typeface="Arial"/>
                <a:cs typeface="Arial"/>
              </a:rPr>
              <a:t>p</a:t>
            </a:r>
            <a:r>
              <a:rPr sz="1400" spc="-10" dirty="0">
                <a:solidFill>
                  <a:prstClr val="black"/>
                </a:solidFill>
                <a:latin typeface="Arial"/>
                <a:cs typeface="Arial"/>
              </a:rPr>
              <a:t>o</a:t>
            </a:r>
            <a:r>
              <a:rPr sz="1400" spc="-1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2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u</a:t>
            </a:r>
            <a:r>
              <a:rPr sz="1400" spc="-5" dirty="0">
                <a:solidFill>
                  <a:prstClr val="black"/>
                </a:solidFill>
                <a:latin typeface="Arial"/>
                <a:cs typeface="Arial"/>
              </a:rPr>
              <a:t>lt</a:t>
            </a:r>
            <a:r>
              <a:rPr sz="1400" spc="-20" dirty="0">
                <a:solidFill>
                  <a:prstClr val="black"/>
                </a:solidFill>
                <a:latin typeface="Arial"/>
                <a:cs typeface="Arial"/>
              </a:rPr>
              <a:t>u</a:t>
            </a:r>
            <a:r>
              <a:rPr sz="1400" spc="-15" dirty="0">
                <a:solidFill>
                  <a:prstClr val="black"/>
                </a:solidFill>
                <a:latin typeface="Arial"/>
                <a:cs typeface="Arial"/>
              </a:rPr>
              <a:t>r</a:t>
            </a:r>
            <a:r>
              <a:rPr sz="1400" spc="-10" dirty="0">
                <a:solidFill>
                  <a:prstClr val="black"/>
                </a:solidFill>
                <a:latin typeface="Arial"/>
                <a:cs typeface="Arial"/>
              </a:rPr>
              <a:t>a</a:t>
            </a:r>
            <a:r>
              <a:rPr sz="1400" spc="35" dirty="0">
                <a:solidFill>
                  <a:prstClr val="black"/>
                </a:solidFill>
                <a:latin typeface="Arial"/>
                <a:cs typeface="Arial"/>
              </a:rPr>
              <a:t> </a:t>
            </a:r>
            <a:r>
              <a:rPr sz="1400" spc="-20" dirty="0">
                <a:solidFill>
                  <a:prstClr val="black"/>
                </a:solidFill>
                <a:latin typeface="Arial"/>
                <a:cs typeface="Arial"/>
              </a:rPr>
              <a:t>p</a:t>
            </a:r>
            <a:r>
              <a:rPr sz="1400" spc="-15" dirty="0">
                <a:solidFill>
                  <a:prstClr val="black"/>
                </a:solidFill>
                <a:latin typeface="Arial"/>
                <a:cs typeface="Arial"/>
              </a:rPr>
              <a:t>r</a:t>
            </a:r>
            <a:r>
              <a:rPr sz="1400" spc="-20" dirty="0">
                <a:solidFill>
                  <a:prstClr val="black"/>
                </a:solidFill>
                <a:latin typeface="Arial"/>
                <a:cs typeface="Arial"/>
              </a:rPr>
              <a:t>e</a:t>
            </a:r>
            <a:r>
              <a:rPr sz="1400" spc="-10" dirty="0">
                <a:solidFill>
                  <a:prstClr val="black"/>
                </a:solidFill>
                <a:latin typeface="Arial"/>
                <a:cs typeface="Arial"/>
              </a:rPr>
              <a:t>s</a:t>
            </a:r>
            <a:r>
              <a:rPr sz="1400" spc="-20" dirty="0">
                <a:solidFill>
                  <a:prstClr val="black"/>
                </a:solidFill>
                <a:latin typeface="Arial"/>
                <a:cs typeface="Arial"/>
              </a:rPr>
              <a:t>en</a:t>
            </a:r>
            <a:r>
              <a:rPr sz="1400" spc="-5" dirty="0">
                <a:solidFill>
                  <a:prstClr val="black"/>
                </a:solidFill>
                <a:latin typeface="Arial"/>
                <a:cs typeface="Arial"/>
              </a:rPr>
              <a:t>t</a:t>
            </a:r>
            <a:r>
              <a:rPr sz="1400" spc="-25" dirty="0">
                <a:solidFill>
                  <a:prstClr val="black"/>
                </a:solidFill>
                <a:latin typeface="Arial"/>
                <a:cs typeface="Arial"/>
              </a:rPr>
              <a:t>e</a:t>
            </a:r>
            <a:r>
              <a:rPr sz="1400" spc="-15"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408940" indent="-109855">
              <a:buFont typeface="Arial"/>
              <a:buChar char="•"/>
              <a:tabLst>
                <a:tab pos="409575" algn="l"/>
              </a:tabLst>
            </a:pPr>
            <a:r>
              <a:rPr sz="1400" spc="-20" dirty="0">
                <a:solidFill>
                  <a:prstClr val="black"/>
                </a:solidFill>
                <a:latin typeface="Arial"/>
                <a:cs typeface="Arial"/>
              </a:rPr>
              <a:t>qua</a:t>
            </a:r>
            <a:r>
              <a:rPr sz="1400" spc="-5" dirty="0">
                <a:solidFill>
                  <a:prstClr val="black"/>
                </a:solidFill>
                <a:latin typeface="Arial"/>
                <a:cs typeface="Arial"/>
              </a:rPr>
              <a:t>lità</a:t>
            </a:r>
            <a:r>
              <a:rPr sz="1400" spc="30"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c</a:t>
            </a:r>
            <a:r>
              <a:rPr sz="1400" spc="-20" dirty="0">
                <a:solidFill>
                  <a:prstClr val="black"/>
                </a:solidFill>
                <a:latin typeface="Arial"/>
                <a:cs typeface="Arial"/>
              </a:rPr>
              <a:t>o</a:t>
            </a:r>
            <a:r>
              <a:rPr sz="1400" spc="-10" dirty="0">
                <a:solidFill>
                  <a:prstClr val="black"/>
                </a:solidFill>
                <a:latin typeface="Arial"/>
                <a:cs typeface="Arial"/>
              </a:rPr>
              <a:t>n</a:t>
            </a:r>
            <a:r>
              <a:rPr sz="1400" spc="10" dirty="0">
                <a:solidFill>
                  <a:prstClr val="black"/>
                </a:solidFill>
                <a:latin typeface="Arial"/>
                <a:cs typeface="Arial"/>
              </a:rPr>
              <a:t> </a:t>
            </a:r>
            <a:r>
              <a:rPr sz="1400" spc="-15" dirty="0">
                <a:solidFill>
                  <a:prstClr val="black"/>
                </a:solidFill>
                <a:latin typeface="Arial"/>
                <a:cs typeface="Arial"/>
              </a:rPr>
              <a:t>r</a:t>
            </a:r>
            <a:r>
              <a:rPr sz="1400" spc="-5" dirty="0">
                <a:solidFill>
                  <a:prstClr val="black"/>
                </a:solidFill>
                <a:latin typeface="Arial"/>
                <a:cs typeface="Arial"/>
              </a:rPr>
              <a:t>if</a:t>
            </a:r>
            <a:r>
              <a:rPr sz="1400" spc="-20" dirty="0">
                <a:solidFill>
                  <a:prstClr val="black"/>
                </a:solidFill>
                <a:latin typeface="Arial"/>
                <a:cs typeface="Arial"/>
              </a:rPr>
              <a:t>e</a:t>
            </a:r>
            <a:r>
              <a:rPr sz="1400" spc="-15" dirty="0">
                <a:solidFill>
                  <a:prstClr val="black"/>
                </a:solidFill>
                <a:latin typeface="Arial"/>
                <a:cs typeface="Arial"/>
              </a:rPr>
              <a:t>r</a:t>
            </a:r>
            <a:r>
              <a:rPr sz="1400" spc="-5" dirty="0">
                <a:solidFill>
                  <a:prstClr val="black"/>
                </a:solidFill>
                <a:latin typeface="Arial"/>
                <a:cs typeface="Arial"/>
              </a:rPr>
              <a:t>i</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to</a:t>
            </a:r>
            <a:r>
              <a:rPr sz="1400" spc="1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lle</a:t>
            </a:r>
            <a:r>
              <a:rPr sz="1400" spc="10" dirty="0">
                <a:solidFill>
                  <a:prstClr val="black"/>
                </a:solidFill>
                <a:latin typeface="Arial"/>
                <a:cs typeface="Arial"/>
              </a:rPr>
              <a:t> </a:t>
            </a:r>
            <a:r>
              <a:rPr sz="1400" spc="-5" dirty="0">
                <a:solidFill>
                  <a:prstClr val="black"/>
                </a:solidFill>
                <a:latin typeface="Arial"/>
                <a:cs typeface="Arial"/>
              </a:rPr>
              <a:t>ti</a:t>
            </a:r>
            <a:r>
              <a:rPr sz="1400" spc="-20" dirty="0">
                <a:solidFill>
                  <a:prstClr val="black"/>
                </a:solidFill>
                <a:latin typeface="Arial"/>
                <a:cs typeface="Arial"/>
              </a:rPr>
              <a:t>po</a:t>
            </a:r>
            <a:r>
              <a:rPr sz="1400" spc="-10" dirty="0">
                <a:solidFill>
                  <a:prstClr val="black"/>
                </a:solidFill>
                <a:latin typeface="Arial"/>
                <a:cs typeface="Arial"/>
              </a:rPr>
              <a:t>lo</a:t>
            </a:r>
            <a:r>
              <a:rPr sz="1400" spc="-20" dirty="0">
                <a:solidFill>
                  <a:prstClr val="black"/>
                </a:solidFill>
                <a:latin typeface="Arial"/>
                <a:cs typeface="Arial"/>
              </a:rPr>
              <a:t>g</a:t>
            </a:r>
            <a:r>
              <a:rPr sz="1400" spc="-10" dirty="0">
                <a:solidFill>
                  <a:prstClr val="black"/>
                </a:solidFill>
                <a:latin typeface="Arial"/>
                <a:cs typeface="Arial"/>
              </a:rPr>
              <a:t>ie</a:t>
            </a:r>
            <a:r>
              <a:rPr sz="1400" spc="4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10" dirty="0">
                <a:solidFill>
                  <a:prstClr val="black"/>
                </a:solidFill>
                <a:latin typeface="Arial"/>
                <a:cs typeface="Arial"/>
              </a:rPr>
              <a:t>c</a:t>
            </a:r>
            <a:r>
              <a:rPr sz="1400" spc="-20" dirty="0">
                <a:solidFill>
                  <a:prstClr val="black"/>
                </a:solidFill>
                <a:latin typeface="Arial"/>
                <a:cs typeface="Arial"/>
              </a:rPr>
              <a:t>o</a:t>
            </a:r>
            <a:r>
              <a:rPr sz="1400" spc="-5" dirty="0">
                <a:solidFill>
                  <a:prstClr val="black"/>
                </a:solidFill>
                <a:latin typeface="Arial"/>
                <a:cs typeface="Arial"/>
              </a:rPr>
              <a:t>lt</a:t>
            </a:r>
            <a:r>
              <a:rPr sz="1400" spc="-20" dirty="0">
                <a:solidFill>
                  <a:prstClr val="black"/>
                </a:solidFill>
                <a:latin typeface="Arial"/>
                <a:cs typeface="Arial"/>
              </a:rPr>
              <a:t>u</a:t>
            </a:r>
            <a:r>
              <a:rPr sz="1400" spc="-15" dirty="0">
                <a:solidFill>
                  <a:prstClr val="black"/>
                </a:solidFill>
                <a:latin typeface="Arial"/>
                <a:cs typeface="Arial"/>
              </a:rPr>
              <a:t>r</a:t>
            </a:r>
            <a:r>
              <a:rPr sz="1400" spc="-10" dirty="0">
                <a:solidFill>
                  <a:prstClr val="black"/>
                </a:solidFill>
                <a:latin typeface="Arial"/>
                <a:cs typeface="Arial"/>
              </a:rPr>
              <a:t>a</a:t>
            </a:r>
            <a:r>
              <a:rPr sz="1400" spc="35" dirty="0">
                <a:solidFill>
                  <a:prstClr val="black"/>
                </a:solidFill>
                <a:latin typeface="Arial"/>
                <a:cs typeface="Arial"/>
              </a:rPr>
              <a:t> </a:t>
            </a:r>
            <a:r>
              <a:rPr sz="1400" spc="-20" dirty="0">
                <a:solidFill>
                  <a:prstClr val="black"/>
                </a:solidFill>
                <a:latin typeface="Arial"/>
                <a:cs typeface="Arial"/>
              </a:rPr>
              <a:t>p</a:t>
            </a:r>
            <a:r>
              <a:rPr sz="1400" spc="-15" dirty="0">
                <a:solidFill>
                  <a:prstClr val="black"/>
                </a:solidFill>
                <a:latin typeface="Arial"/>
                <a:cs typeface="Arial"/>
              </a:rPr>
              <a:t>r</a:t>
            </a:r>
            <a:r>
              <a:rPr sz="1400" spc="-20" dirty="0">
                <a:solidFill>
                  <a:prstClr val="black"/>
                </a:solidFill>
                <a:latin typeface="Arial"/>
                <a:cs typeface="Arial"/>
              </a:rPr>
              <a:t>e</a:t>
            </a:r>
            <a:r>
              <a:rPr sz="1400" spc="-10" dirty="0">
                <a:solidFill>
                  <a:prstClr val="black"/>
                </a:solidFill>
                <a:latin typeface="Arial"/>
                <a:cs typeface="Arial"/>
              </a:rPr>
              <a:t>s</a:t>
            </a:r>
            <a:r>
              <a:rPr sz="1400" spc="-20" dirty="0">
                <a:solidFill>
                  <a:prstClr val="black"/>
                </a:solidFill>
                <a:latin typeface="Arial"/>
                <a:cs typeface="Arial"/>
              </a:rPr>
              <a:t>en</a:t>
            </a:r>
            <a:r>
              <a:rPr sz="1400" spc="-5" dirty="0">
                <a:solidFill>
                  <a:prstClr val="black"/>
                </a:solidFill>
                <a:latin typeface="Arial"/>
                <a:cs typeface="Arial"/>
              </a:rPr>
              <a:t>ti</a:t>
            </a:r>
            <a:r>
              <a:rPr sz="1400" spc="4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u</a:t>
            </a:r>
            <a:r>
              <a:rPr sz="1400" spc="-5" dirty="0">
                <a:solidFill>
                  <a:prstClr val="black"/>
                </a:solidFill>
                <a:latin typeface="Arial"/>
                <a:cs typeface="Arial"/>
              </a:rPr>
              <a:t>l</a:t>
            </a:r>
            <a:r>
              <a:rPr sz="1400" spc="20"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spc="-15" dirty="0">
                <a:solidFill>
                  <a:prstClr val="black"/>
                </a:solidFill>
                <a:latin typeface="Arial"/>
                <a:cs typeface="Arial"/>
              </a:rPr>
              <a:t>rr</a:t>
            </a:r>
            <a:r>
              <a:rPr sz="1400" spc="-5" dirty="0">
                <a:solidFill>
                  <a:prstClr val="black"/>
                </a:solidFill>
                <a:latin typeface="Arial"/>
                <a:cs typeface="Arial"/>
              </a:rPr>
              <a:t>it</a:t>
            </a:r>
            <a:r>
              <a:rPr sz="1400" spc="-20" dirty="0">
                <a:solidFill>
                  <a:prstClr val="black"/>
                </a:solidFill>
                <a:latin typeface="Arial"/>
                <a:cs typeface="Arial"/>
              </a:rPr>
              <a:t>o</a:t>
            </a:r>
            <a:r>
              <a:rPr sz="1400" spc="-15" dirty="0">
                <a:solidFill>
                  <a:prstClr val="black"/>
                </a:solidFill>
                <a:latin typeface="Arial"/>
                <a:cs typeface="Arial"/>
              </a:rPr>
              <a:t>r</a:t>
            </a:r>
            <a:r>
              <a:rPr sz="1400" spc="-10" dirty="0">
                <a:solidFill>
                  <a:prstClr val="black"/>
                </a:solidFill>
                <a:latin typeface="Arial"/>
                <a:cs typeface="Arial"/>
              </a:rPr>
              <a:t>io</a:t>
            </a:r>
            <a:r>
              <a:rPr sz="1400" spc="-20"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408940" indent="-109855">
              <a:buFont typeface="Arial"/>
              <a:buChar char="•"/>
              <a:tabLst>
                <a:tab pos="409575" algn="l"/>
              </a:tabLst>
            </a:pPr>
            <a:r>
              <a:rPr sz="1400" spc="-10" dirty="0">
                <a:solidFill>
                  <a:prstClr val="black"/>
                </a:solidFill>
                <a:latin typeface="Arial"/>
                <a:cs typeface="Arial"/>
              </a:rPr>
              <a:t>classe</a:t>
            </a:r>
            <a:r>
              <a:rPr sz="1400" spc="5"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c</a:t>
            </a:r>
            <a:r>
              <a:rPr sz="1400" spc="-20" dirty="0">
                <a:solidFill>
                  <a:prstClr val="black"/>
                </a:solidFill>
                <a:latin typeface="Arial"/>
                <a:cs typeface="Arial"/>
              </a:rPr>
              <a:t>o</a:t>
            </a:r>
            <a:r>
              <a:rPr sz="1400" spc="-10" dirty="0">
                <a:solidFill>
                  <a:prstClr val="black"/>
                </a:solidFill>
                <a:latin typeface="Arial"/>
                <a:cs typeface="Arial"/>
              </a:rPr>
              <a:t>n</a:t>
            </a:r>
            <a:r>
              <a:rPr sz="1400" spc="35" dirty="0">
                <a:solidFill>
                  <a:prstClr val="black"/>
                </a:solidFill>
                <a:latin typeface="Arial"/>
                <a:cs typeface="Arial"/>
              </a:rPr>
              <a:t> </a:t>
            </a:r>
            <a:r>
              <a:rPr sz="1400" spc="-15" dirty="0">
                <a:solidFill>
                  <a:prstClr val="black"/>
                </a:solidFill>
                <a:latin typeface="Arial"/>
                <a:cs typeface="Arial"/>
              </a:rPr>
              <a:t>r</a:t>
            </a:r>
            <a:r>
              <a:rPr sz="1400" spc="-5" dirty="0">
                <a:solidFill>
                  <a:prstClr val="black"/>
                </a:solidFill>
                <a:latin typeface="Arial"/>
                <a:cs typeface="Arial"/>
              </a:rPr>
              <a:t>if</a:t>
            </a:r>
            <a:r>
              <a:rPr sz="1400" spc="-20" dirty="0">
                <a:solidFill>
                  <a:prstClr val="black"/>
                </a:solidFill>
                <a:latin typeface="Arial"/>
                <a:cs typeface="Arial"/>
              </a:rPr>
              <a:t>e</a:t>
            </a:r>
            <a:r>
              <a:rPr sz="1400" spc="-15" dirty="0">
                <a:solidFill>
                  <a:prstClr val="black"/>
                </a:solidFill>
                <a:latin typeface="Arial"/>
                <a:cs typeface="Arial"/>
              </a:rPr>
              <a:t>r</a:t>
            </a:r>
            <a:r>
              <a:rPr sz="1400" spc="-5" dirty="0">
                <a:solidFill>
                  <a:prstClr val="black"/>
                </a:solidFill>
                <a:latin typeface="Arial"/>
                <a:cs typeface="Arial"/>
              </a:rPr>
              <a:t>i</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to</a:t>
            </a:r>
            <a:r>
              <a:rPr sz="1400" spc="10" dirty="0">
                <a:solidFill>
                  <a:prstClr val="black"/>
                </a:solidFill>
                <a:latin typeface="Arial"/>
                <a:cs typeface="Arial"/>
              </a:rPr>
              <a:t> </a:t>
            </a:r>
            <a:r>
              <a:rPr sz="1400" spc="-10" dirty="0">
                <a:solidFill>
                  <a:prstClr val="black"/>
                </a:solidFill>
                <a:latin typeface="Arial"/>
                <a:cs typeface="Arial"/>
              </a:rPr>
              <a:t>a</a:t>
            </a:r>
            <a:r>
              <a:rPr sz="1400" spc="10" dirty="0">
                <a:solidFill>
                  <a:prstClr val="black"/>
                </a:solidFill>
                <a:latin typeface="Arial"/>
                <a:cs typeface="Arial"/>
              </a:rPr>
              <a:t> </a:t>
            </a:r>
            <a:r>
              <a:rPr sz="1400" spc="-20" dirty="0">
                <a:solidFill>
                  <a:prstClr val="black"/>
                </a:solidFill>
                <a:latin typeface="Arial"/>
                <a:cs typeface="Arial"/>
              </a:rPr>
              <a:t>un</a:t>
            </a:r>
            <a:r>
              <a:rPr sz="1400" spc="-10" dirty="0">
                <a:solidFill>
                  <a:prstClr val="black"/>
                </a:solidFill>
                <a:latin typeface="Arial"/>
                <a:cs typeface="Arial"/>
              </a:rPr>
              <a:t>a</a:t>
            </a:r>
            <a:r>
              <a:rPr sz="1400" spc="10" dirty="0">
                <a:solidFill>
                  <a:prstClr val="black"/>
                </a:solidFill>
                <a:latin typeface="Arial"/>
                <a:cs typeface="Arial"/>
              </a:rPr>
              <a:t> </a:t>
            </a:r>
            <a:r>
              <a:rPr sz="1400" spc="-10" dirty="0">
                <a:solidFill>
                  <a:prstClr val="black"/>
                </a:solidFill>
                <a:latin typeface="Arial"/>
                <a:cs typeface="Arial"/>
              </a:rPr>
              <a:t>o</a:t>
            </a:r>
            <a:r>
              <a:rPr sz="1400" spc="-15" dirty="0">
                <a:solidFill>
                  <a:prstClr val="black"/>
                </a:solidFill>
                <a:latin typeface="Arial"/>
                <a:cs typeface="Arial"/>
              </a:rPr>
              <a:t> </a:t>
            </a:r>
            <a:r>
              <a:rPr sz="1400" spc="-20" dirty="0">
                <a:solidFill>
                  <a:prstClr val="black"/>
                </a:solidFill>
                <a:latin typeface="Arial"/>
                <a:cs typeface="Arial"/>
              </a:rPr>
              <a:t>p</a:t>
            </a:r>
            <a:r>
              <a:rPr sz="1400" spc="-10" dirty="0">
                <a:solidFill>
                  <a:prstClr val="black"/>
                </a:solidFill>
                <a:latin typeface="Arial"/>
                <a:cs typeface="Arial"/>
              </a:rPr>
              <a:t>iù</a:t>
            </a:r>
            <a:r>
              <a:rPr sz="1400" spc="15" dirty="0">
                <a:solidFill>
                  <a:prstClr val="black"/>
                </a:solidFill>
                <a:latin typeface="Arial"/>
                <a:cs typeface="Arial"/>
              </a:rPr>
              <a:t> </a:t>
            </a:r>
            <a:r>
              <a:rPr sz="1400" spc="-10" dirty="0">
                <a:solidFill>
                  <a:prstClr val="black"/>
                </a:solidFill>
                <a:latin typeface="Arial"/>
                <a:cs typeface="Arial"/>
              </a:rPr>
              <a:t>classi</a:t>
            </a:r>
            <a:r>
              <a:rPr sz="1400" spc="1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a:t>
            </a:r>
            <a:r>
              <a:rPr sz="1400" spc="-15" dirty="0">
                <a:solidFill>
                  <a:prstClr val="black"/>
                </a:solidFill>
                <a:latin typeface="Arial"/>
                <a:cs typeface="Arial"/>
              </a:rPr>
              <a:t>rr</a:t>
            </a:r>
            <a:r>
              <a:rPr sz="1400" spc="-10" dirty="0">
                <a:solidFill>
                  <a:prstClr val="black"/>
                </a:solidFill>
                <a:latin typeface="Arial"/>
                <a:cs typeface="Arial"/>
              </a:rPr>
              <a:t>isp</a:t>
            </a:r>
            <a:r>
              <a:rPr sz="1400" spc="-20" dirty="0">
                <a:solidFill>
                  <a:prstClr val="black"/>
                </a:solidFill>
                <a:latin typeface="Arial"/>
                <a:cs typeface="Arial"/>
              </a:rPr>
              <a:t>onden</a:t>
            </a:r>
            <a:r>
              <a:rPr sz="1400" spc="-5" dirty="0">
                <a:solidFill>
                  <a:prstClr val="black"/>
                </a:solidFill>
                <a:latin typeface="Arial"/>
                <a:cs typeface="Arial"/>
              </a:rPr>
              <a:t>ti</a:t>
            </a:r>
            <a:r>
              <a:rPr sz="1400" spc="65" dirty="0">
                <a:solidFill>
                  <a:prstClr val="black"/>
                </a:solidFill>
                <a:latin typeface="Arial"/>
                <a:cs typeface="Arial"/>
              </a:rPr>
              <a:t> </a:t>
            </a:r>
            <a:r>
              <a:rPr sz="1400" spc="-10" dirty="0">
                <a:solidFill>
                  <a:prstClr val="black"/>
                </a:solidFill>
                <a:latin typeface="Arial"/>
                <a:cs typeface="Arial"/>
              </a:rPr>
              <a:t>a</a:t>
            </a:r>
            <a:r>
              <a:rPr sz="1400" spc="15" dirty="0">
                <a:solidFill>
                  <a:prstClr val="black"/>
                </a:solidFill>
                <a:latin typeface="Arial"/>
                <a:cs typeface="Arial"/>
              </a:rPr>
              <a:t> </a:t>
            </a:r>
            <a:r>
              <a:rPr sz="1400" spc="-20" dirty="0">
                <a:solidFill>
                  <a:prstClr val="black"/>
                </a:solidFill>
                <a:latin typeface="Arial"/>
                <a:cs typeface="Arial"/>
              </a:rPr>
              <a:t>d</a:t>
            </a:r>
            <a:r>
              <a:rPr sz="1400" spc="-10" dirty="0">
                <a:solidFill>
                  <a:prstClr val="black"/>
                </a:solidFill>
                <a:latin typeface="Arial"/>
                <a:cs typeface="Arial"/>
              </a:rPr>
              <a:t>ive</a:t>
            </a:r>
            <a:r>
              <a:rPr sz="1400" spc="-20" dirty="0">
                <a:solidFill>
                  <a:prstClr val="black"/>
                </a:solidFill>
                <a:latin typeface="Arial"/>
                <a:cs typeface="Arial"/>
              </a:rPr>
              <a:t>r</a:t>
            </a:r>
            <a:r>
              <a:rPr sz="1400" spc="-5" dirty="0">
                <a:solidFill>
                  <a:prstClr val="black"/>
                </a:solidFill>
                <a:latin typeface="Arial"/>
                <a:cs typeface="Arial"/>
              </a:rPr>
              <a:t>si</a:t>
            </a:r>
            <a:r>
              <a:rPr sz="1400" spc="20" dirty="0">
                <a:solidFill>
                  <a:prstClr val="black"/>
                </a:solidFill>
                <a:latin typeface="Arial"/>
                <a:cs typeface="Arial"/>
              </a:rPr>
              <a:t> </a:t>
            </a:r>
            <a:r>
              <a:rPr sz="1400" spc="-5" dirty="0">
                <a:solidFill>
                  <a:prstClr val="black"/>
                </a:solidFill>
                <a:latin typeface="Arial"/>
                <a:cs typeface="Arial"/>
              </a:rPr>
              <a:t>liv</a:t>
            </a:r>
            <a:r>
              <a:rPr sz="1400" spc="-20" dirty="0">
                <a:solidFill>
                  <a:prstClr val="black"/>
                </a:solidFill>
                <a:latin typeface="Arial"/>
                <a:cs typeface="Arial"/>
              </a:rPr>
              <a:t>e</a:t>
            </a:r>
            <a:r>
              <a:rPr sz="1400" spc="-5" dirty="0">
                <a:solidFill>
                  <a:prstClr val="black"/>
                </a:solidFill>
                <a:latin typeface="Arial"/>
                <a:cs typeface="Arial"/>
              </a:rPr>
              <a:t>lli</a:t>
            </a:r>
            <a:r>
              <a:rPr sz="1400" spc="2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20" dirty="0">
                <a:solidFill>
                  <a:prstClr val="black"/>
                </a:solidFill>
                <a:latin typeface="Arial"/>
                <a:cs typeface="Arial"/>
              </a:rPr>
              <a:t>p</a:t>
            </a:r>
            <a:r>
              <a:rPr sz="1400" spc="-15" dirty="0">
                <a:solidFill>
                  <a:prstClr val="black"/>
                </a:solidFill>
                <a:latin typeface="Arial"/>
                <a:cs typeface="Arial"/>
              </a:rPr>
              <a:t>r</a:t>
            </a:r>
            <a:r>
              <a:rPr sz="1400" spc="-20" dirty="0">
                <a:solidFill>
                  <a:prstClr val="black"/>
                </a:solidFill>
                <a:latin typeface="Arial"/>
                <a:cs typeface="Arial"/>
              </a:rPr>
              <a:t>odu</a:t>
            </a:r>
            <a:r>
              <a:rPr sz="1400" spc="-5" dirty="0">
                <a:solidFill>
                  <a:prstClr val="black"/>
                </a:solidFill>
                <a:latin typeface="Arial"/>
                <a:cs typeface="Arial"/>
              </a:rPr>
              <a:t>t</a:t>
            </a:r>
            <a:r>
              <a:rPr sz="1400" spc="-15" dirty="0">
                <a:solidFill>
                  <a:prstClr val="black"/>
                </a:solidFill>
                <a:latin typeface="Arial"/>
                <a:cs typeface="Arial"/>
              </a:rPr>
              <a:t>t</a:t>
            </a:r>
            <a:r>
              <a:rPr sz="1400" spc="-5" dirty="0">
                <a:solidFill>
                  <a:prstClr val="black"/>
                </a:solidFill>
                <a:latin typeface="Arial"/>
                <a:cs typeface="Arial"/>
              </a:rPr>
              <a:t>ivit</a:t>
            </a:r>
            <a:r>
              <a:rPr sz="1400" spc="-20" dirty="0">
                <a:solidFill>
                  <a:prstClr val="black"/>
                </a:solidFill>
                <a:latin typeface="Arial"/>
                <a:cs typeface="Arial"/>
              </a:rPr>
              <a:t>à</a:t>
            </a:r>
            <a:r>
              <a:rPr sz="1400" spc="-15"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408940" indent="-109855">
              <a:buFont typeface="Arial"/>
              <a:buChar char="•"/>
              <a:tabLst>
                <a:tab pos="409575" algn="l"/>
              </a:tabLst>
            </a:pPr>
            <a:r>
              <a:rPr sz="1400" spc="-10" dirty="0">
                <a:solidFill>
                  <a:prstClr val="black"/>
                </a:solidFill>
                <a:latin typeface="Arial"/>
                <a:cs typeface="Arial"/>
              </a:rPr>
              <a:t>s</a:t>
            </a:r>
            <a:r>
              <a:rPr sz="1400" spc="-20" dirty="0">
                <a:solidFill>
                  <a:prstClr val="black"/>
                </a:solidFill>
                <a:latin typeface="Arial"/>
                <a:cs typeface="Arial"/>
              </a:rPr>
              <a:t>upe</a:t>
            </a:r>
            <a:r>
              <a:rPr sz="1400" spc="-15" dirty="0">
                <a:solidFill>
                  <a:prstClr val="black"/>
                </a:solidFill>
                <a:latin typeface="Arial"/>
                <a:cs typeface="Arial"/>
              </a:rPr>
              <a:t>r</a:t>
            </a:r>
            <a:r>
              <a:rPr sz="1400" spc="-5" dirty="0">
                <a:solidFill>
                  <a:prstClr val="black"/>
                </a:solidFill>
                <a:latin typeface="Arial"/>
                <a:cs typeface="Arial"/>
              </a:rPr>
              <a:t>ficie</a:t>
            </a:r>
            <a:r>
              <a:rPr sz="1400" spc="4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st</a:t>
            </a:r>
            <a:r>
              <a:rPr sz="1400" spc="-20" dirty="0">
                <a:solidFill>
                  <a:prstClr val="black"/>
                </a:solidFill>
                <a:latin typeface="Arial"/>
                <a:cs typeface="Arial"/>
              </a:rPr>
              <a:t>a</a:t>
            </a:r>
            <a:r>
              <a:rPr sz="1400" spc="-10" dirty="0">
                <a:solidFill>
                  <a:prstClr val="black"/>
                </a:solidFill>
                <a:latin typeface="Arial"/>
                <a:cs typeface="Arial"/>
              </a:rPr>
              <a:t>le</a:t>
            </a:r>
            <a:r>
              <a:rPr sz="1400" spc="35" dirty="0">
                <a:solidFill>
                  <a:prstClr val="black"/>
                </a:solidFill>
                <a:latin typeface="Arial"/>
                <a:cs typeface="Arial"/>
              </a:rPr>
              <a:t> </a:t>
            </a:r>
            <a:r>
              <a:rPr sz="1400" spc="-15" dirty="0">
                <a:solidFill>
                  <a:prstClr val="black"/>
                </a:solidFill>
                <a:latin typeface="Arial"/>
                <a:cs typeface="Arial"/>
              </a:rPr>
              <a:t>(</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r</a:t>
            </a:r>
            <a:r>
              <a:rPr sz="1400" spc="-5" dirty="0">
                <a:solidFill>
                  <a:prstClr val="black"/>
                </a:solidFill>
                <a:latin typeface="Arial"/>
                <a:cs typeface="Arial"/>
              </a:rPr>
              <a:t>i</a:t>
            </a:r>
            <a:r>
              <a:rPr sz="1400" spc="20" dirty="0">
                <a:solidFill>
                  <a:prstClr val="black"/>
                </a:solidFill>
                <a:latin typeface="Arial"/>
                <a:cs typeface="Arial"/>
              </a:rPr>
              <a:t> </a:t>
            </a:r>
            <a:r>
              <a:rPr sz="1400" spc="-20" dirty="0">
                <a:solidFill>
                  <a:prstClr val="black"/>
                </a:solidFill>
                <a:latin typeface="Arial"/>
                <a:cs typeface="Arial"/>
              </a:rPr>
              <a:t>quad</a:t>
            </a:r>
            <a:r>
              <a:rPr sz="1400" spc="-15" dirty="0">
                <a:solidFill>
                  <a:prstClr val="black"/>
                </a:solidFill>
                <a:latin typeface="Arial"/>
                <a:cs typeface="Arial"/>
              </a:rPr>
              <a:t>r</a:t>
            </a:r>
            <a:r>
              <a:rPr sz="1400" spc="-5" dirty="0">
                <a:solidFill>
                  <a:prstClr val="black"/>
                </a:solidFill>
                <a:latin typeface="Arial"/>
                <a:cs typeface="Arial"/>
              </a:rPr>
              <a:t>i</a:t>
            </a:r>
            <a:r>
              <a:rPr sz="1400" spc="15" dirty="0">
                <a:solidFill>
                  <a:prstClr val="black"/>
                </a:solidFill>
                <a:latin typeface="Arial"/>
                <a:cs typeface="Arial"/>
              </a:rPr>
              <a:t> </a:t>
            </a:r>
            <a:r>
              <a:rPr sz="1400" spc="-10" dirty="0">
                <a:solidFill>
                  <a:prstClr val="black"/>
                </a:solidFill>
                <a:latin typeface="Arial"/>
                <a:cs typeface="Arial"/>
              </a:rPr>
              <a:t>–</a:t>
            </a:r>
            <a:r>
              <a:rPr sz="1400" spc="10" dirty="0">
                <a:solidFill>
                  <a:prstClr val="black"/>
                </a:solidFill>
                <a:latin typeface="Arial"/>
                <a:cs typeface="Arial"/>
              </a:rPr>
              <a:t> </a:t>
            </a:r>
            <a:r>
              <a:rPr sz="1400" spc="-20" dirty="0">
                <a:solidFill>
                  <a:prstClr val="black"/>
                </a:solidFill>
                <a:latin typeface="Arial"/>
                <a:cs typeface="Arial"/>
              </a:rPr>
              <a:t>e</a:t>
            </a:r>
            <a:r>
              <a:rPr sz="1400" spc="-5" dirty="0">
                <a:solidFill>
                  <a:prstClr val="black"/>
                </a:solidFill>
                <a:latin typeface="Arial"/>
                <a:cs typeface="Arial"/>
              </a:rPr>
              <a:t>t</a:t>
            </a:r>
            <a:r>
              <a:rPr sz="1400" spc="-15" dirty="0">
                <a:solidFill>
                  <a:prstClr val="black"/>
                </a:solidFill>
                <a:latin typeface="Arial"/>
                <a:cs typeface="Arial"/>
              </a:rPr>
              <a:t>t</a:t>
            </a:r>
            <a:r>
              <a:rPr sz="1400" spc="-20" dirty="0">
                <a:solidFill>
                  <a:prstClr val="black"/>
                </a:solidFill>
                <a:latin typeface="Arial"/>
                <a:cs typeface="Arial"/>
              </a:rPr>
              <a:t>a</a:t>
            </a:r>
            <a:r>
              <a:rPr sz="1400" spc="-15" dirty="0">
                <a:solidFill>
                  <a:prstClr val="black"/>
                </a:solidFill>
                <a:latin typeface="Arial"/>
                <a:cs typeface="Arial"/>
              </a:rPr>
              <a:t>r</a:t>
            </a:r>
            <a:r>
              <a:rPr sz="1400" spc="-5" dirty="0">
                <a:solidFill>
                  <a:prstClr val="black"/>
                </a:solidFill>
                <a:latin typeface="Arial"/>
                <a:cs typeface="Arial"/>
              </a:rPr>
              <a:t>i,</a:t>
            </a:r>
            <a:r>
              <a:rPr sz="1400" spc="15" dirty="0">
                <a:solidFill>
                  <a:prstClr val="black"/>
                </a:solidFill>
                <a:latin typeface="Arial"/>
                <a:cs typeface="Arial"/>
              </a:rPr>
              <a:t> </a:t>
            </a:r>
            <a:r>
              <a:rPr sz="1400" spc="-20" dirty="0">
                <a:solidFill>
                  <a:prstClr val="black"/>
                </a:solidFill>
                <a:latin typeface="Arial"/>
                <a:cs typeface="Arial"/>
              </a:rPr>
              <a:t>a</a:t>
            </a:r>
            <a:r>
              <a:rPr sz="1400" spc="-15" dirty="0">
                <a:solidFill>
                  <a:prstClr val="black"/>
                </a:solidFill>
                <a:latin typeface="Arial"/>
                <a:cs typeface="Arial"/>
              </a:rPr>
              <a:t>r</a:t>
            </a:r>
            <a:r>
              <a:rPr sz="1400" spc="-20" dirty="0">
                <a:solidFill>
                  <a:prstClr val="black"/>
                </a:solidFill>
                <a:latin typeface="Arial"/>
                <a:cs typeface="Arial"/>
              </a:rPr>
              <a:t>e</a:t>
            </a:r>
            <a:r>
              <a:rPr sz="1400" spc="-5" dirty="0">
                <a:solidFill>
                  <a:prstClr val="black"/>
                </a:solidFill>
                <a:latin typeface="Arial"/>
                <a:cs typeface="Arial"/>
              </a:rPr>
              <a:t>,</a:t>
            </a:r>
            <a:r>
              <a:rPr sz="1400" spc="10" dirty="0">
                <a:solidFill>
                  <a:prstClr val="black"/>
                </a:solidFill>
                <a:latin typeface="Arial"/>
                <a:cs typeface="Arial"/>
              </a:rPr>
              <a:t> </a:t>
            </a:r>
            <a:r>
              <a:rPr sz="1400" spc="-10" dirty="0">
                <a:solidFill>
                  <a:prstClr val="black"/>
                </a:solidFill>
                <a:latin typeface="Arial"/>
                <a:cs typeface="Arial"/>
              </a:rPr>
              <a:t>ce</a:t>
            </a:r>
            <a:r>
              <a:rPr sz="1400" spc="-15" dirty="0">
                <a:solidFill>
                  <a:prstClr val="black"/>
                </a:solidFill>
                <a:latin typeface="Arial"/>
                <a:cs typeface="Arial"/>
              </a:rPr>
              <a:t>n</a:t>
            </a:r>
            <a:r>
              <a:rPr sz="1400" spc="-5" dirty="0">
                <a:solidFill>
                  <a:prstClr val="black"/>
                </a:solidFill>
                <a:latin typeface="Arial"/>
                <a:cs typeface="Arial"/>
              </a:rPr>
              <a:t>tia</a:t>
            </a:r>
            <a:r>
              <a:rPr sz="1400" spc="-15" dirty="0">
                <a:solidFill>
                  <a:prstClr val="black"/>
                </a:solidFill>
                <a:latin typeface="Arial"/>
                <a:cs typeface="Arial"/>
              </a:rPr>
              <a:t>r</a:t>
            </a:r>
            <a:r>
              <a:rPr sz="1400" spc="-10" dirty="0">
                <a:solidFill>
                  <a:prstClr val="black"/>
                </a:solidFill>
                <a:latin typeface="Arial"/>
                <a:cs typeface="Arial"/>
              </a:rPr>
              <a:t>e</a:t>
            </a:r>
            <a:r>
              <a:rPr sz="1400" spc="-35"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408940" indent="-109855">
              <a:buFont typeface="Arial"/>
              <a:buChar char="•"/>
              <a:tabLst>
                <a:tab pos="409575" algn="l"/>
              </a:tabLst>
            </a:pPr>
            <a:r>
              <a:rPr sz="1400" spc="-15" dirty="0" err="1">
                <a:solidFill>
                  <a:prstClr val="black"/>
                </a:solidFill>
                <a:latin typeface="Arial"/>
                <a:cs typeface="Arial"/>
              </a:rPr>
              <a:t>r</a:t>
            </a:r>
            <a:r>
              <a:rPr sz="1400" spc="-20" dirty="0" err="1">
                <a:solidFill>
                  <a:prstClr val="black"/>
                </a:solidFill>
                <a:latin typeface="Arial"/>
                <a:cs typeface="Arial"/>
              </a:rPr>
              <a:t>edd</a:t>
            </a:r>
            <a:r>
              <a:rPr sz="1400" spc="-5" dirty="0" err="1">
                <a:solidFill>
                  <a:prstClr val="black"/>
                </a:solidFill>
                <a:latin typeface="Arial"/>
                <a:cs typeface="Arial"/>
              </a:rPr>
              <a:t>ito</a:t>
            </a:r>
            <a:r>
              <a:rPr sz="1400" spc="35" dirty="0">
                <a:solidFill>
                  <a:prstClr val="black"/>
                </a:solidFill>
                <a:latin typeface="Arial"/>
                <a:cs typeface="Arial"/>
              </a:rPr>
              <a:t> </a:t>
            </a:r>
            <a:r>
              <a:rPr sz="1400" spc="-20" dirty="0">
                <a:solidFill>
                  <a:prstClr val="black"/>
                </a:solidFill>
                <a:latin typeface="Arial"/>
                <a:cs typeface="Arial"/>
              </a:rPr>
              <a:t>do</a:t>
            </a:r>
            <a:r>
              <a:rPr sz="1400" dirty="0">
                <a:solidFill>
                  <a:prstClr val="black"/>
                </a:solidFill>
                <a:latin typeface="Arial"/>
                <a:cs typeface="Arial"/>
              </a:rPr>
              <a:t>m</a:t>
            </a:r>
            <a:r>
              <a:rPr sz="1400" spc="-10" dirty="0">
                <a:solidFill>
                  <a:prstClr val="black"/>
                </a:solidFill>
                <a:latin typeface="Arial"/>
                <a:cs typeface="Arial"/>
              </a:rPr>
              <a:t>inic</a:t>
            </a:r>
            <a:r>
              <a:rPr sz="1400" spc="-20" dirty="0">
                <a:solidFill>
                  <a:prstClr val="black"/>
                </a:solidFill>
                <a:latin typeface="Arial"/>
                <a:cs typeface="Arial"/>
              </a:rPr>
              <a:t>a</a:t>
            </a:r>
            <a:r>
              <a:rPr sz="1400" spc="-10" dirty="0">
                <a:solidFill>
                  <a:prstClr val="black"/>
                </a:solidFill>
                <a:latin typeface="Arial"/>
                <a:cs typeface="Arial"/>
              </a:rPr>
              <a:t>le</a:t>
            </a:r>
            <a:r>
              <a:rPr sz="1400" spc="15"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a:t>
            </a:r>
            <a:r>
              <a:rPr sz="1400" spc="10" dirty="0">
                <a:solidFill>
                  <a:prstClr val="black"/>
                </a:solidFill>
                <a:latin typeface="Arial"/>
                <a:cs typeface="Arial"/>
              </a:rPr>
              <a:t> </a:t>
            </a:r>
            <a:r>
              <a:rPr sz="1400" spc="-5" dirty="0">
                <a:solidFill>
                  <a:prstClr val="black"/>
                </a:solidFill>
                <a:latin typeface="Arial"/>
                <a:cs typeface="Arial"/>
              </a:rPr>
              <a:t>-</a:t>
            </a:r>
            <a:r>
              <a:rPr sz="1400" spc="-10" dirty="0">
                <a:solidFill>
                  <a:prstClr val="black"/>
                </a:solidFill>
                <a:latin typeface="Arial"/>
                <a:cs typeface="Arial"/>
              </a:rPr>
              <a:t> </a:t>
            </a:r>
            <a:r>
              <a:rPr sz="1400" spc="-15" dirty="0">
                <a:solidFill>
                  <a:prstClr val="black"/>
                </a:solidFill>
                <a:latin typeface="Arial"/>
                <a:cs typeface="Arial"/>
              </a:rPr>
              <a:t>r</a:t>
            </a:r>
            <a:r>
              <a:rPr sz="1400" spc="-20" dirty="0">
                <a:solidFill>
                  <a:prstClr val="black"/>
                </a:solidFill>
                <a:latin typeface="Arial"/>
                <a:cs typeface="Arial"/>
              </a:rPr>
              <a:t>edd</a:t>
            </a:r>
            <a:r>
              <a:rPr sz="1400" spc="-5" dirty="0">
                <a:solidFill>
                  <a:prstClr val="black"/>
                </a:solidFill>
                <a:latin typeface="Arial"/>
                <a:cs typeface="Arial"/>
              </a:rPr>
              <a:t>ito</a:t>
            </a:r>
            <a:r>
              <a:rPr sz="1400" spc="35" dirty="0">
                <a:solidFill>
                  <a:prstClr val="black"/>
                </a:solidFill>
                <a:latin typeface="Arial"/>
                <a:cs typeface="Arial"/>
              </a:rPr>
              <a:t> </a:t>
            </a:r>
            <a:r>
              <a:rPr sz="1400" spc="-5" dirty="0">
                <a:solidFill>
                  <a:prstClr val="black"/>
                </a:solidFill>
                <a:latin typeface="Arial"/>
                <a:cs typeface="Arial"/>
              </a:rPr>
              <a:t>f</a:t>
            </a:r>
            <a:r>
              <a:rPr sz="1400" spc="-20" dirty="0">
                <a:solidFill>
                  <a:prstClr val="black"/>
                </a:solidFill>
                <a:latin typeface="Arial"/>
                <a:cs typeface="Arial"/>
              </a:rPr>
              <a:t>ond</a:t>
            </a:r>
            <a:r>
              <a:rPr sz="1400" spc="-10" dirty="0">
                <a:solidFill>
                  <a:prstClr val="black"/>
                </a:solidFill>
                <a:latin typeface="Arial"/>
                <a:cs typeface="Arial"/>
              </a:rPr>
              <a:t>ia</a:t>
            </a:r>
            <a:r>
              <a:rPr sz="1400" spc="-20" dirty="0">
                <a:solidFill>
                  <a:prstClr val="black"/>
                </a:solidFill>
                <a:latin typeface="Arial"/>
                <a:cs typeface="Arial"/>
              </a:rPr>
              <a:t>r</a:t>
            </a:r>
            <a:r>
              <a:rPr sz="1400" spc="-10" dirty="0">
                <a:solidFill>
                  <a:prstClr val="black"/>
                </a:solidFill>
                <a:latin typeface="Arial"/>
                <a:cs typeface="Arial"/>
              </a:rPr>
              <a:t>io</a:t>
            </a:r>
            <a:r>
              <a:rPr sz="1400" spc="4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t</a:t>
            </a:r>
            <a:r>
              <a:rPr sz="1400" spc="-15" dirty="0">
                <a:solidFill>
                  <a:prstClr val="black"/>
                </a:solidFill>
                <a:latin typeface="Arial"/>
                <a:cs typeface="Arial"/>
              </a:rPr>
              <a:t>tr</a:t>
            </a:r>
            <a:r>
              <a:rPr sz="1400" spc="-10" dirty="0">
                <a:solidFill>
                  <a:prstClr val="black"/>
                </a:solidFill>
                <a:latin typeface="Arial"/>
                <a:cs typeface="Arial"/>
              </a:rPr>
              <a:t>ib</a:t>
            </a:r>
            <a:r>
              <a:rPr sz="1400" spc="-20" dirty="0">
                <a:solidFill>
                  <a:prstClr val="black"/>
                </a:solidFill>
                <a:latin typeface="Arial"/>
                <a:cs typeface="Arial"/>
              </a:rPr>
              <a:t>u</a:t>
            </a:r>
            <a:r>
              <a:rPr sz="1400" spc="-5" dirty="0">
                <a:solidFill>
                  <a:prstClr val="black"/>
                </a:solidFill>
                <a:latin typeface="Arial"/>
                <a:cs typeface="Arial"/>
              </a:rPr>
              <a:t>ibile</a:t>
            </a:r>
            <a:r>
              <a:rPr sz="1400" spc="4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a:t>
            </a:r>
            <a:r>
              <a:rPr sz="1400" spc="20" dirty="0">
                <a:solidFill>
                  <a:prstClr val="black"/>
                </a:solidFill>
                <a:latin typeface="Arial"/>
                <a:cs typeface="Arial"/>
              </a:rPr>
              <a:t> </a:t>
            </a:r>
            <a:r>
              <a:rPr sz="1400" spc="-20" dirty="0">
                <a:solidFill>
                  <a:prstClr val="black"/>
                </a:solidFill>
                <a:latin typeface="Arial"/>
                <a:cs typeface="Arial"/>
              </a:rPr>
              <a:t>p</a:t>
            </a:r>
            <a:r>
              <a:rPr sz="1400" spc="-15" dirty="0">
                <a:solidFill>
                  <a:prstClr val="black"/>
                </a:solidFill>
                <a:latin typeface="Arial"/>
                <a:cs typeface="Arial"/>
              </a:rPr>
              <a:t>r</a:t>
            </a:r>
            <a:r>
              <a:rPr sz="1400" spc="-20" dirty="0">
                <a:solidFill>
                  <a:prstClr val="black"/>
                </a:solidFill>
                <a:latin typeface="Arial"/>
                <a:cs typeface="Arial"/>
              </a:rPr>
              <a:t>op</a:t>
            </a:r>
            <a:r>
              <a:rPr sz="1400" spc="-15" dirty="0">
                <a:solidFill>
                  <a:prstClr val="black"/>
                </a:solidFill>
                <a:latin typeface="Arial"/>
                <a:cs typeface="Arial"/>
              </a:rPr>
              <a:t>r</a:t>
            </a:r>
            <a:r>
              <a:rPr sz="1400" spc="-10" dirty="0">
                <a:solidFill>
                  <a:prstClr val="black"/>
                </a:solidFill>
                <a:latin typeface="Arial"/>
                <a:cs typeface="Arial"/>
              </a:rPr>
              <a:t>ie</a:t>
            </a:r>
            <a:r>
              <a:rPr sz="1400" spc="-15" dirty="0">
                <a:solidFill>
                  <a:prstClr val="black"/>
                </a:solidFill>
                <a:latin typeface="Arial"/>
                <a:cs typeface="Arial"/>
              </a:rPr>
              <a:t>t</a:t>
            </a:r>
            <a:r>
              <a:rPr sz="1400" spc="-2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io</a:t>
            </a:r>
            <a:r>
              <a:rPr sz="1400" spc="6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 </a:t>
            </a:r>
            <a:r>
              <a:rPr sz="1400" spc="-20" dirty="0">
                <a:solidFill>
                  <a:prstClr val="black"/>
                </a:solidFill>
                <a:latin typeface="Arial"/>
                <a:cs typeface="Arial"/>
              </a:rPr>
              <a:t>ne</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o</a:t>
            </a:r>
            <a:r>
              <a:rPr sz="1400" spc="1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lle</a:t>
            </a:r>
            <a:r>
              <a:rPr sz="1400" spc="35" dirty="0">
                <a:solidFill>
                  <a:prstClr val="black"/>
                </a:solidFill>
                <a:latin typeface="Arial"/>
                <a:cs typeface="Arial"/>
              </a:rPr>
              <a:t> </a:t>
            </a:r>
            <a:r>
              <a:rPr sz="1400" spc="-20" dirty="0">
                <a:solidFill>
                  <a:prstClr val="black"/>
                </a:solidFill>
                <a:latin typeface="Arial"/>
                <a:cs typeface="Arial"/>
              </a:rPr>
              <a:t>dedu</a:t>
            </a:r>
            <a:r>
              <a:rPr sz="1400" spc="-35" dirty="0">
                <a:solidFill>
                  <a:prstClr val="black"/>
                </a:solidFill>
                <a:latin typeface="Arial"/>
                <a:cs typeface="Arial"/>
              </a:rPr>
              <a:t>z</a:t>
            </a:r>
            <a:r>
              <a:rPr sz="1400" spc="-10" dirty="0">
                <a:solidFill>
                  <a:prstClr val="black"/>
                </a:solidFill>
                <a:latin typeface="Arial"/>
                <a:cs typeface="Arial"/>
              </a:rPr>
              <a:t>io</a:t>
            </a:r>
            <a:r>
              <a:rPr sz="1400" spc="-20" dirty="0">
                <a:solidFill>
                  <a:prstClr val="black"/>
                </a:solidFill>
                <a:latin typeface="Arial"/>
                <a:cs typeface="Arial"/>
              </a:rPr>
              <a:t>n</a:t>
            </a:r>
            <a:r>
              <a:rPr sz="1400" spc="-5" dirty="0">
                <a:solidFill>
                  <a:prstClr val="black"/>
                </a:solidFill>
                <a:latin typeface="Arial"/>
                <a:cs typeface="Arial"/>
              </a:rPr>
              <a:t>i</a:t>
            </a:r>
            <a:r>
              <a:rPr sz="1400" spc="-10"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a:p>
            <a:pPr marL="408940" indent="-109855">
              <a:buFont typeface="Arial"/>
              <a:buChar char="•"/>
              <a:tabLst>
                <a:tab pos="409575" algn="l"/>
              </a:tabLst>
            </a:pPr>
            <a:r>
              <a:rPr sz="1400" spc="-15" dirty="0">
                <a:solidFill>
                  <a:prstClr val="black"/>
                </a:solidFill>
                <a:latin typeface="Arial"/>
                <a:cs typeface="Arial"/>
              </a:rPr>
              <a:t>r</a:t>
            </a:r>
            <a:r>
              <a:rPr sz="1400" spc="-20" dirty="0">
                <a:solidFill>
                  <a:prstClr val="black"/>
                </a:solidFill>
                <a:latin typeface="Arial"/>
                <a:cs typeface="Arial"/>
              </a:rPr>
              <a:t>edd</a:t>
            </a:r>
            <a:r>
              <a:rPr sz="1400" spc="-5" dirty="0">
                <a:solidFill>
                  <a:prstClr val="black"/>
                </a:solidFill>
                <a:latin typeface="Arial"/>
                <a:cs typeface="Arial"/>
              </a:rPr>
              <a:t>ito</a:t>
            </a:r>
            <a:r>
              <a:rPr sz="1400" spc="35" dirty="0">
                <a:solidFill>
                  <a:prstClr val="black"/>
                </a:solidFill>
                <a:latin typeface="Arial"/>
                <a:cs typeface="Arial"/>
              </a:rPr>
              <a:t> </a:t>
            </a:r>
            <a:r>
              <a:rPr sz="1400" spc="-20" dirty="0">
                <a:solidFill>
                  <a:prstClr val="black"/>
                </a:solidFill>
                <a:latin typeface="Arial"/>
                <a:cs typeface="Arial"/>
              </a:rPr>
              <a:t>ag</a:t>
            </a:r>
            <a:r>
              <a:rPr sz="1400" spc="-15" dirty="0">
                <a:solidFill>
                  <a:prstClr val="black"/>
                </a:solidFill>
                <a:latin typeface="Arial"/>
                <a:cs typeface="Arial"/>
              </a:rPr>
              <a:t>r</a:t>
            </a:r>
            <a:r>
              <a:rPr sz="1400" spc="-2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io</a:t>
            </a:r>
            <a:r>
              <a:rPr sz="1400" spc="35"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a:t>
            </a:r>
            <a:r>
              <a:rPr sz="1400" spc="-15" dirty="0">
                <a:solidFill>
                  <a:prstClr val="black"/>
                </a:solidFill>
                <a:latin typeface="Arial"/>
                <a:cs typeface="Arial"/>
              </a:rPr>
              <a:t> </a:t>
            </a:r>
            <a:r>
              <a:rPr sz="1400" spc="-5" dirty="0">
                <a:solidFill>
                  <a:prstClr val="black"/>
                </a:solidFill>
                <a:latin typeface="Arial"/>
                <a:cs typeface="Arial"/>
              </a:rPr>
              <a:t>-</a:t>
            </a:r>
            <a:r>
              <a:rPr sz="1400" spc="10" dirty="0">
                <a:solidFill>
                  <a:prstClr val="black"/>
                </a:solidFill>
                <a:latin typeface="Arial"/>
                <a:cs typeface="Arial"/>
              </a:rPr>
              <a:t> </a:t>
            </a:r>
            <a:r>
              <a:rPr sz="1400" spc="-15" dirty="0">
                <a:solidFill>
                  <a:prstClr val="black"/>
                </a:solidFill>
                <a:latin typeface="Arial"/>
                <a:cs typeface="Arial"/>
              </a:rPr>
              <a:t>r</a:t>
            </a:r>
            <a:r>
              <a:rPr sz="1400" spc="-20" dirty="0">
                <a:solidFill>
                  <a:prstClr val="black"/>
                </a:solidFill>
                <a:latin typeface="Arial"/>
                <a:cs typeface="Arial"/>
              </a:rPr>
              <a:t>edd</a:t>
            </a:r>
            <a:r>
              <a:rPr sz="1400" spc="-5" dirty="0">
                <a:solidFill>
                  <a:prstClr val="black"/>
                </a:solidFill>
                <a:latin typeface="Arial"/>
                <a:cs typeface="Arial"/>
              </a:rPr>
              <a:t>ito</a:t>
            </a:r>
            <a:r>
              <a:rPr sz="1400" spc="35"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sc</a:t>
            </a:r>
            <a:r>
              <a:rPr sz="1400" spc="-15" dirty="0">
                <a:solidFill>
                  <a:prstClr val="black"/>
                </a:solidFill>
                <a:latin typeface="Arial"/>
                <a:cs typeface="Arial"/>
              </a:rPr>
              <a:t>r</a:t>
            </a:r>
            <a:r>
              <a:rPr sz="1400" spc="-5" dirty="0">
                <a:solidFill>
                  <a:prstClr val="black"/>
                </a:solidFill>
                <a:latin typeface="Arial"/>
                <a:cs typeface="Arial"/>
              </a:rPr>
              <a:t>ivi</a:t>
            </a:r>
            <a:r>
              <a:rPr sz="1400" spc="-20" dirty="0">
                <a:solidFill>
                  <a:prstClr val="black"/>
                </a:solidFill>
                <a:latin typeface="Arial"/>
                <a:cs typeface="Arial"/>
              </a:rPr>
              <a:t>b</a:t>
            </a:r>
            <a:r>
              <a:rPr sz="1400" spc="-5" dirty="0">
                <a:solidFill>
                  <a:prstClr val="black"/>
                </a:solidFill>
                <a:latin typeface="Arial"/>
                <a:cs typeface="Arial"/>
              </a:rPr>
              <a:t>ile</a:t>
            </a:r>
            <a:r>
              <a:rPr sz="1400" spc="4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ll’i</a:t>
            </a:r>
            <a:r>
              <a:rPr sz="1400" dirty="0">
                <a:solidFill>
                  <a:prstClr val="black"/>
                </a:solidFill>
                <a:latin typeface="Arial"/>
                <a:cs typeface="Arial"/>
              </a:rPr>
              <a:t>m</a:t>
            </a:r>
            <a:r>
              <a:rPr sz="1400" spc="-20" dirty="0">
                <a:solidFill>
                  <a:prstClr val="black"/>
                </a:solidFill>
                <a:latin typeface="Arial"/>
                <a:cs typeface="Arial"/>
              </a:rPr>
              <a:t>p</a:t>
            </a:r>
            <a:r>
              <a:rPr sz="1400" spc="-15" dirty="0">
                <a:solidFill>
                  <a:prstClr val="black"/>
                </a:solidFill>
                <a:latin typeface="Arial"/>
                <a:cs typeface="Arial"/>
              </a:rPr>
              <a:t>r</a:t>
            </a:r>
            <a:r>
              <a:rPr sz="1400" spc="-20" dirty="0">
                <a:solidFill>
                  <a:prstClr val="black"/>
                </a:solidFill>
                <a:latin typeface="Arial"/>
                <a:cs typeface="Arial"/>
              </a:rPr>
              <a:t>end</a:t>
            </a:r>
            <a:r>
              <a:rPr sz="1400" spc="-5" dirty="0">
                <a:solidFill>
                  <a:prstClr val="black"/>
                </a:solidFill>
                <a:latin typeface="Arial"/>
                <a:cs typeface="Arial"/>
              </a:rPr>
              <a:t>it</a:t>
            </a:r>
            <a:r>
              <a:rPr sz="1400" spc="-20" dirty="0">
                <a:solidFill>
                  <a:prstClr val="black"/>
                </a:solidFill>
                <a:latin typeface="Arial"/>
                <a:cs typeface="Arial"/>
              </a:rPr>
              <a:t>o</a:t>
            </a:r>
            <a:r>
              <a:rPr sz="1400" spc="-15" dirty="0">
                <a:solidFill>
                  <a:prstClr val="black"/>
                </a:solidFill>
                <a:latin typeface="Arial"/>
                <a:cs typeface="Arial"/>
              </a:rPr>
              <a:t>r</a:t>
            </a:r>
            <a:r>
              <a:rPr sz="1400" spc="-10" dirty="0">
                <a:solidFill>
                  <a:prstClr val="black"/>
                </a:solidFill>
                <a:latin typeface="Arial"/>
                <a:cs typeface="Arial"/>
              </a:rPr>
              <a:t>e</a:t>
            </a:r>
            <a:r>
              <a:rPr sz="1400" spc="40" dirty="0">
                <a:solidFill>
                  <a:prstClr val="black"/>
                </a:solidFill>
                <a:latin typeface="Arial"/>
                <a:cs typeface="Arial"/>
              </a:rPr>
              <a:t> </a:t>
            </a:r>
            <a:r>
              <a:rPr sz="1400" spc="-20" dirty="0">
                <a:solidFill>
                  <a:prstClr val="black"/>
                </a:solidFill>
                <a:latin typeface="Arial"/>
                <a:cs typeface="Arial"/>
              </a:rPr>
              <a:t>ag</a:t>
            </a:r>
            <a:r>
              <a:rPr sz="1400" spc="-15" dirty="0">
                <a:solidFill>
                  <a:prstClr val="black"/>
                </a:solidFill>
                <a:latin typeface="Arial"/>
                <a:cs typeface="Arial"/>
              </a:rPr>
              <a:t>r</a:t>
            </a:r>
            <a:r>
              <a:rPr sz="1400" spc="-10" dirty="0">
                <a:solidFill>
                  <a:prstClr val="black"/>
                </a:solidFill>
                <a:latin typeface="Arial"/>
                <a:cs typeface="Arial"/>
              </a:rPr>
              <a:t>icol</a:t>
            </a:r>
            <a:r>
              <a:rPr sz="1400" spc="-20" dirty="0">
                <a:solidFill>
                  <a:prstClr val="black"/>
                </a:solidFill>
                <a:latin typeface="Arial"/>
                <a:cs typeface="Arial"/>
              </a:rPr>
              <a:t>o</a:t>
            </a:r>
            <a:r>
              <a:rPr sz="1400" spc="-15" dirty="0">
                <a:solidFill>
                  <a:prstClr val="black"/>
                </a:solidFill>
                <a:latin typeface="Arial"/>
                <a:cs typeface="Arial"/>
              </a:rPr>
              <a:t>)</a:t>
            </a:r>
            <a:r>
              <a:rPr sz="1400" spc="-5" dirty="0">
                <a:solidFill>
                  <a:prstClr val="black"/>
                </a:solidFill>
                <a:latin typeface="Arial"/>
                <a:cs typeface="Arial"/>
              </a:rPr>
              <a:t>.</a:t>
            </a:r>
            <a:endParaRPr sz="1400" dirty="0">
              <a:solidFill>
                <a:prstClr val="black"/>
              </a:solidFill>
              <a:latin typeface="Arial"/>
              <a:cs typeface="Arial"/>
            </a:endParaRPr>
          </a:p>
        </p:txBody>
      </p:sp>
      <p:sp>
        <p:nvSpPr>
          <p:cNvPr id="1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Rettangolo 21"/>
          <p:cNvSpPr/>
          <p:nvPr/>
        </p:nvSpPr>
        <p:spPr>
          <a:xfrm>
            <a:off x="755645" y="6165304"/>
            <a:ext cx="2411659"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sp>
        <p:nvSpPr>
          <p:cNvPr id="23" name="Segnaposto piè di pagina 5"/>
          <p:cNvSpPr>
            <a:spLocks noGrp="1"/>
          </p:cNvSpPr>
          <p:nvPr>
            <p:ph type="ftr" sz="quarter" idx="11"/>
          </p:nvPr>
        </p:nvSpPr>
        <p:spPr>
          <a:xfrm>
            <a:off x="2395142" y="6342335"/>
            <a:ext cx="5956738"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25" name="Connettore 1 24"/>
          <p:cNvCxnSpPr>
            <a:cxnSpLocks/>
          </p:cNvCxnSpPr>
          <p:nvPr/>
        </p:nvCxnSpPr>
        <p:spPr>
          <a:xfrm>
            <a:off x="179480" y="6165304"/>
            <a:ext cx="896452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856790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a:cxnSpLocks/>
          </p:cNvCxnSpPr>
          <p:nvPr/>
        </p:nvCxnSpPr>
        <p:spPr>
          <a:xfrm flipV="1">
            <a:off x="2482855" y="6616402"/>
            <a:ext cx="6625649" cy="1905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a:cxnSpLocks/>
          </p:cNvCxnSpPr>
          <p:nvPr/>
        </p:nvCxnSpPr>
        <p:spPr>
          <a:xfrm>
            <a:off x="755645" y="6391614"/>
            <a:ext cx="6336468"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20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14" name="object 9">
            <a:extLst>
              <a:ext uri="{FF2B5EF4-FFF2-40B4-BE49-F238E27FC236}">
                <a16:creationId xmlns:a16="http://schemas.microsoft.com/office/drawing/2014/main" id="{AE34B455-B48F-462A-9E08-76E3776B732D}"/>
              </a:ext>
            </a:extLst>
          </p:cNvPr>
          <p:cNvSpPr/>
          <p:nvPr/>
        </p:nvSpPr>
        <p:spPr>
          <a:xfrm>
            <a:off x="972253" y="198120"/>
            <a:ext cx="2999232" cy="5757671"/>
          </a:xfrm>
          <a:prstGeom prst="rect">
            <a:avLst/>
          </a:prstGeom>
          <a:blipFill>
            <a:blip r:embed="rId5" cstate="print"/>
            <a:stretch>
              <a:fillRect/>
            </a:stretch>
          </a:blipFill>
        </p:spPr>
        <p:txBody>
          <a:bodyPr wrap="square" lIns="0" tIns="0" rIns="0" bIns="0" rtlCol="0"/>
          <a:lstStyle/>
          <a:p>
            <a:endParaRPr/>
          </a:p>
        </p:txBody>
      </p:sp>
      <p:grpSp>
        <p:nvGrpSpPr>
          <p:cNvPr id="15" name="Gruppo 14">
            <a:extLst>
              <a:ext uri="{FF2B5EF4-FFF2-40B4-BE49-F238E27FC236}">
                <a16:creationId xmlns:a16="http://schemas.microsoft.com/office/drawing/2014/main" id="{F5962CAE-4202-444A-9DB7-D0B52C5AF932}"/>
              </a:ext>
            </a:extLst>
          </p:cNvPr>
          <p:cNvGrpSpPr/>
          <p:nvPr/>
        </p:nvGrpSpPr>
        <p:grpSpPr>
          <a:xfrm>
            <a:off x="5692080" y="199644"/>
            <a:ext cx="3200400" cy="5758180"/>
            <a:chOff x="5490971" y="199644"/>
            <a:chExt cx="3200400" cy="5758180"/>
          </a:xfrm>
        </p:grpSpPr>
        <p:sp>
          <p:nvSpPr>
            <p:cNvPr id="17" name="object 10">
              <a:extLst>
                <a:ext uri="{FF2B5EF4-FFF2-40B4-BE49-F238E27FC236}">
                  <a16:creationId xmlns:a16="http://schemas.microsoft.com/office/drawing/2014/main" id="{1A564041-722A-401E-A112-BCF145CC5468}"/>
                </a:ext>
              </a:extLst>
            </p:cNvPr>
            <p:cNvSpPr/>
            <p:nvPr/>
          </p:nvSpPr>
          <p:spPr>
            <a:xfrm>
              <a:off x="5565647" y="316991"/>
              <a:ext cx="3005328" cy="1249679"/>
            </a:xfrm>
            <a:prstGeom prst="rect">
              <a:avLst/>
            </a:prstGeom>
            <a:blipFill>
              <a:blip r:embed="rId6" cstate="print"/>
              <a:stretch>
                <a:fillRect/>
              </a:stretch>
            </a:blipFill>
          </p:spPr>
          <p:txBody>
            <a:bodyPr wrap="square" lIns="0" tIns="0" rIns="0" bIns="0" rtlCol="0"/>
            <a:lstStyle/>
            <a:p>
              <a:endParaRPr/>
            </a:p>
          </p:txBody>
        </p:sp>
        <p:sp>
          <p:nvSpPr>
            <p:cNvPr id="18" name="object 11">
              <a:extLst>
                <a:ext uri="{FF2B5EF4-FFF2-40B4-BE49-F238E27FC236}">
                  <a16:creationId xmlns:a16="http://schemas.microsoft.com/office/drawing/2014/main" id="{BC9BE868-B2D0-4328-949E-7BA38DD982F8}"/>
                </a:ext>
              </a:extLst>
            </p:cNvPr>
            <p:cNvSpPr/>
            <p:nvPr/>
          </p:nvSpPr>
          <p:spPr>
            <a:xfrm>
              <a:off x="5574791" y="1554480"/>
              <a:ext cx="3023616" cy="3840479"/>
            </a:xfrm>
            <a:prstGeom prst="rect">
              <a:avLst/>
            </a:prstGeom>
            <a:blipFill>
              <a:blip r:embed="rId7" cstate="print"/>
              <a:stretch>
                <a:fillRect/>
              </a:stretch>
            </a:blipFill>
          </p:spPr>
          <p:txBody>
            <a:bodyPr wrap="square" lIns="0" tIns="0" rIns="0" bIns="0" rtlCol="0"/>
            <a:lstStyle/>
            <a:p>
              <a:endParaRPr/>
            </a:p>
          </p:txBody>
        </p:sp>
        <p:sp>
          <p:nvSpPr>
            <p:cNvPr id="19" name="object 12">
              <a:extLst>
                <a:ext uri="{FF2B5EF4-FFF2-40B4-BE49-F238E27FC236}">
                  <a16:creationId xmlns:a16="http://schemas.microsoft.com/office/drawing/2014/main" id="{DF4CCF57-405D-48BE-AC95-6F699294EB99}"/>
                </a:ext>
              </a:extLst>
            </p:cNvPr>
            <p:cNvSpPr/>
            <p:nvPr/>
          </p:nvSpPr>
          <p:spPr>
            <a:xfrm>
              <a:off x="5574791" y="5394959"/>
              <a:ext cx="2886456" cy="377952"/>
            </a:xfrm>
            <a:prstGeom prst="rect">
              <a:avLst/>
            </a:prstGeom>
            <a:blipFill>
              <a:blip r:embed="rId8" cstate="print"/>
              <a:stretch>
                <a:fillRect/>
              </a:stretch>
            </a:blipFill>
          </p:spPr>
          <p:txBody>
            <a:bodyPr wrap="square" lIns="0" tIns="0" rIns="0" bIns="0" rtlCol="0"/>
            <a:lstStyle/>
            <a:p>
              <a:endParaRPr/>
            </a:p>
          </p:txBody>
        </p:sp>
        <p:sp>
          <p:nvSpPr>
            <p:cNvPr id="21" name="object 13">
              <a:extLst>
                <a:ext uri="{FF2B5EF4-FFF2-40B4-BE49-F238E27FC236}">
                  <a16:creationId xmlns:a16="http://schemas.microsoft.com/office/drawing/2014/main" id="{43AB2921-06F0-4E97-B4A7-387AC76B0B39}"/>
                </a:ext>
              </a:extLst>
            </p:cNvPr>
            <p:cNvSpPr/>
            <p:nvPr/>
          </p:nvSpPr>
          <p:spPr>
            <a:xfrm>
              <a:off x="5490971" y="199644"/>
              <a:ext cx="3200400" cy="5758180"/>
            </a:xfrm>
            <a:custGeom>
              <a:avLst/>
              <a:gdLst/>
              <a:ahLst/>
              <a:cxnLst/>
              <a:rect l="l" t="t" r="r" b="b"/>
              <a:pathLst>
                <a:path w="3200400" h="5758180">
                  <a:moveTo>
                    <a:pt x="0" y="5757671"/>
                  </a:moveTo>
                  <a:lnTo>
                    <a:pt x="3200400" y="5757671"/>
                  </a:lnTo>
                  <a:lnTo>
                    <a:pt x="3200400" y="0"/>
                  </a:lnTo>
                  <a:lnTo>
                    <a:pt x="0" y="0"/>
                  </a:lnTo>
                  <a:lnTo>
                    <a:pt x="0" y="5757671"/>
                  </a:lnTo>
                  <a:close/>
                </a:path>
              </a:pathLst>
            </a:custGeom>
            <a:ln w="28575">
              <a:solidFill>
                <a:srgbClr val="4F81BC"/>
              </a:solidFill>
            </a:ln>
          </p:spPr>
          <p:txBody>
            <a:bodyPr wrap="square" lIns="0" tIns="0" rIns="0" bIns="0" rtlCol="0"/>
            <a:lstStyle/>
            <a:p>
              <a:endParaRPr/>
            </a:p>
          </p:txBody>
        </p:sp>
      </p:grpSp>
      <p:sp>
        <p:nvSpPr>
          <p:cNvPr id="23" name="Rettangolo 22"/>
          <p:cNvSpPr/>
          <p:nvPr/>
        </p:nvSpPr>
        <p:spPr>
          <a:xfrm>
            <a:off x="755576" y="6165304"/>
            <a:ext cx="216020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sp>
        <p:nvSpPr>
          <p:cNvPr id="25" name="Segnaposto piè di pagina 5"/>
          <p:cNvSpPr>
            <a:spLocks noGrp="1"/>
          </p:cNvSpPr>
          <p:nvPr>
            <p:ph type="ftr" sz="quarter" idx="11"/>
          </p:nvPr>
        </p:nvSpPr>
        <p:spPr>
          <a:xfrm>
            <a:off x="2143622" y="6342335"/>
            <a:ext cx="5956738"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26" name="Connettore 1 25"/>
          <p:cNvCxnSpPr/>
          <p:nvPr/>
        </p:nvCxnSpPr>
        <p:spPr>
          <a:xfrm>
            <a:off x="-7204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831638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223133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68353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9"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55142"/>
            <a:ext cx="611562" cy="610680"/>
          </a:xfrm>
          <a:prstGeom prst="rect">
            <a:avLst/>
          </a:prstGeom>
        </p:spPr>
      </p:pic>
      <p:sp>
        <p:nvSpPr>
          <p:cNvPr id="40" name="Segnaposto numero diapositiva 4"/>
          <p:cNvSpPr txBox="1">
            <a:spLocks/>
          </p:cNvSpPr>
          <p:nvPr/>
        </p:nvSpPr>
        <p:spPr>
          <a:xfrm>
            <a:off x="831638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7704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7"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3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4" name="object 9">
            <a:extLst>
              <a:ext uri="{FF2B5EF4-FFF2-40B4-BE49-F238E27FC236}">
                <a16:creationId xmlns:a16="http://schemas.microsoft.com/office/drawing/2014/main" id="{FC2D8D43-7284-4DFA-B949-A27255DA3D69}"/>
              </a:ext>
            </a:extLst>
          </p:cNvPr>
          <p:cNvSpPr txBox="1"/>
          <p:nvPr/>
        </p:nvSpPr>
        <p:spPr>
          <a:xfrm>
            <a:off x="3576694" y="98811"/>
            <a:ext cx="2571750" cy="202565"/>
          </a:xfrm>
          <a:prstGeom prst="rect">
            <a:avLst/>
          </a:prstGeom>
        </p:spPr>
        <p:txBody>
          <a:bodyPr vert="horz" wrap="square" lIns="0" tIns="0" rIns="0" bIns="0" rtlCol="0">
            <a:spAutoFit/>
          </a:bodyPr>
          <a:lstStyle/>
          <a:p>
            <a:pPr marL="12700"/>
            <a:r>
              <a:rPr sz="1400" b="1" i="1" spc="-5" dirty="0">
                <a:solidFill>
                  <a:srgbClr val="C00000"/>
                </a:solidFill>
                <a:latin typeface="Arial"/>
                <a:cs typeface="Arial"/>
              </a:rPr>
              <a:t>Vi</a:t>
            </a:r>
            <a:r>
              <a:rPr sz="1400" b="1" i="1" spc="-20" dirty="0">
                <a:solidFill>
                  <a:srgbClr val="C00000"/>
                </a:solidFill>
                <a:latin typeface="Arial"/>
                <a:cs typeface="Arial"/>
              </a:rPr>
              <a:t>s</a:t>
            </a:r>
            <a:r>
              <a:rPr sz="1400" b="1" i="1" spc="-25" dirty="0">
                <a:solidFill>
                  <a:srgbClr val="C00000"/>
                </a:solidFill>
                <a:latin typeface="Arial"/>
                <a:cs typeface="Arial"/>
              </a:rPr>
              <a:t>u</a:t>
            </a:r>
            <a:r>
              <a:rPr sz="1400" b="1" i="1" spc="-5" dirty="0">
                <a:solidFill>
                  <a:srgbClr val="C00000"/>
                </a:solidFill>
                <a:latin typeface="Arial"/>
                <a:cs typeface="Arial"/>
              </a:rPr>
              <a:t>r</a:t>
            </a:r>
            <a:r>
              <a:rPr sz="1400" b="1" i="1" spc="-10" dirty="0">
                <a:solidFill>
                  <a:srgbClr val="C00000"/>
                </a:solidFill>
                <a:latin typeface="Arial"/>
                <a:cs typeface="Arial"/>
              </a:rPr>
              <a:t>a</a:t>
            </a:r>
            <a:r>
              <a:rPr sz="1400" b="1" i="1" spc="10" dirty="0">
                <a:solidFill>
                  <a:srgbClr val="C00000"/>
                </a:solidFill>
                <a:latin typeface="Arial"/>
                <a:cs typeface="Arial"/>
              </a:rPr>
              <a:t> </a:t>
            </a:r>
            <a:r>
              <a:rPr sz="1400" b="1" i="1" spc="-20" dirty="0">
                <a:solidFill>
                  <a:srgbClr val="C00000"/>
                </a:solidFill>
                <a:latin typeface="Arial"/>
                <a:cs typeface="Arial"/>
              </a:rPr>
              <a:t>att</a:t>
            </a:r>
            <a:r>
              <a:rPr sz="1400" b="1" i="1" spc="-25" dirty="0">
                <a:solidFill>
                  <a:srgbClr val="C00000"/>
                </a:solidFill>
                <a:latin typeface="Arial"/>
                <a:cs typeface="Arial"/>
              </a:rPr>
              <a:t>u</a:t>
            </a:r>
            <a:r>
              <a:rPr sz="1400" b="1" i="1" spc="-20" dirty="0">
                <a:solidFill>
                  <a:srgbClr val="C00000"/>
                </a:solidFill>
                <a:latin typeface="Arial"/>
                <a:cs typeface="Arial"/>
              </a:rPr>
              <a:t>a</a:t>
            </a:r>
            <a:r>
              <a:rPr sz="1400" b="1" i="1" spc="-10" dirty="0">
                <a:solidFill>
                  <a:srgbClr val="C00000"/>
                </a:solidFill>
                <a:latin typeface="Arial"/>
                <a:cs typeface="Arial"/>
              </a:rPr>
              <a:t>le</a:t>
            </a:r>
            <a:r>
              <a:rPr sz="1400" b="1" i="1" spc="30" dirty="0">
                <a:solidFill>
                  <a:srgbClr val="C00000"/>
                </a:solidFill>
                <a:latin typeface="Arial"/>
                <a:cs typeface="Arial"/>
              </a:rPr>
              <a:t> </a:t>
            </a:r>
            <a:r>
              <a:rPr sz="1400" b="1" i="1" spc="-20" dirty="0">
                <a:solidFill>
                  <a:srgbClr val="C00000"/>
                </a:solidFill>
                <a:latin typeface="Arial"/>
                <a:cs typeface="Arial"/>
              </a:rPr>
              <a:t>(catast</a:t>
            </a:r>
            <a:r>
              <a:rPr sz="1400" b="1" i="1" spc="-10" dirty="0">
                <a:solidFill>
                  <a:srgbClr val="C00000"/>
                </a:solidFill>
                <a:latin typeface="Arial"/>
                <a:cs typeface="Arial"/>
              </a:rPr>
              <a:t>o</a:t>
            </a:r>
            <a:r>
              <a:rPr sz="1400" b="1" i="1" spc="50" dirty="0">
                <a:solidFill>
                  <a:srgbClr val="C00000"/>
                </a:solidFill>
                <a:latin typeface="Arial"/>
                <a:cs typeface="Arial"/>
              </a:rPr>
              <a:t> </a:t>
            </a:r>
            <a:r>
              <a:rPr sz="1400" b="1" i="1" spc="-20" dirty="0">
                <a:solidFill>
                  <a:srgbClr val="C00000"/>
                </a:solidFill>
                <a:latin typeface="Arial"/>
                <a:cs typeface="Arial"/>
              </a:rPr>
              <a:t>te</a:t>
            </a:r>
            <a:r>
              <a:rPr sz="1400" b="1" i="1" spc="-5" dirty="0">
                <a:solidFill>
                  <a:srgbClr val="C00000"/>
                </a:solidFill>
                <a:latin typeface="Arial"/>
                <a:cs typeface="Arial"/>
              </a:rPr>
              <a:t>rr</a:t>
            </a:r>
            <a:r>
              <a:rPr sz="1400" b="1" i="1" spc="-20" dirty="0">
                <a:solidFill>
                  <a:srgbClr val="C00000"/>
                </a:solidFill>
                <a:latin typeface="Arial"/>
                <a:cs typeface="Arial"/>
              </a:rPr>
              <a:t>e</a:t>
            </a:r>
            <a:r>
              <a:rPr sz="1400" b="1" i="1" spc="-25" dirty="0">
                <a:solidFill>
                  <a:srgbClr val="C00000"/>
                </a:solidFill>
                <a:latin typeface="Arial"/>
                <a:cs typeface="Arial"/>
              </a:rPr>
              <a:t>n</a:t>
            </a:r>
            <a:r>
              <a:rPr sz="1400" b="1" i="1" spc="-5" dirty="0">
                <a:solidFill>
                  <a:srgbClr val="C00000"/>
                </a:solidFill>
                <a:latin typeface="Arial"/>
                <a:cs typeface="Arial"/>
              </a:rPr>
              <a:t>i)</a:t>
            </a:r>
            <a:endParaRPr sz="1400" dirty="0">
              <a:solidFill>
                <a:prstClr val="black"/>
              </a:solidFill>
              <a:latin typeface="Arial"/>
              <a:cs typeface="Arial"/>
            </a:endParaRPr>
          </a:p>
        </p:txBody>
      </p:sp>
      <p:sp>
        <p:nvSpPr>
          <p:cNvPr id="15" name="object 10">
            <a:extLst>
              <a:ext uri="{FF2B5EF4-FFF2-40B4-BE49-F238E27FC236}">
                <a16:creationId xmlns:a16="http://schemas.microsoft.com/office/drawing/2014/main" id="{6EEC7AD0-F1ED-4B8B-A5AA-B59B3544274D}"/>
              </a:ext>
            </a:extLst>
          </p:cNvPr>
          <p:cNvSpPr/>
          <p:nvPr/>
        </p:nvSpPr>
        <p:spPr>
          <a:xfrm>
            <a:off x="1111447" y="600455"/>
            <a:ext cx="7565009" cy="5245608"/>
          </a:xfrm>
          <a:prstGeom prst="rect">
            <a:avLst/>
          </a:prstGeom>
          <a:blipFill>
            <a:blip r:embed="rId5"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26631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4" name="object 9">
            <a:extLst>
              <a:ext uri="{FF2B5EF4-FFF2-40B4-BE49-F238E27FC236}">
                <a16:creationId xmlns:a16="http://schemas.microsoft.com/office/drawing/2014/main" id="{0B7DC894-C6EA-491D-BC9E-187C86090C3D}"/>
              </a:ext>
            </a:extLst>
          </p:cNvPr>
          <p:cNvSpPr txBox="1"/>
          <p:nvPr/>
        </p:nvSpPr>
        <p:spPr>
          <a:xfrm>
            <a:off x="3599356" y="98811"/>
            <a:ext cx="2583815" cy="202565"/>
          </a:xfrm>
          <a:prstGeom prst="rect">
            <a:avLst/>
          </a:prstGeom>
        </p:spPr>
        <p:txBody>
          <a:bodyPr vert="horz" wrap="square" lIns="0" tIns="0" rIns="0" bIns="0" rtlCol="0">
            <a:spAutoFit/>
          </a:bodyPr>
          <a:lstStyle/>
          <a:p>
            <a:pPr marL="12700"/>
            <a:r>
              <a:rPr sz="1400" b="1" i="1" spc="-5" dirty="0">
                <a:solidFill>
                  <a:srgbClr val="C00000"/>
                </a:solidFill>
                <a:latin typeface="Arial"/>
                <a:cs typeface="Arial"/>
              </a:rPr>
              <a:t>Vi</a:t>
            </a:r>
            <a:r>
              <a:rPr sz="1400" b="1" i="1" spc="-20" dirty="0">
                <a:solidFill>
                  <a:srgbClr val="C00000"/>
                </a:solidFill>
                <a:latin typeface="Arial"/>
                <a:cs typeface="Arial"/>
              </a:rPr>
              <a:t>s</a:t>
            </a:r>
            <a:r>
              <a:rPr sz="1400" b="1" i="1" spc="-25" dirty="0">
                <a:solidFill>
                  <a:srgbClr val="C00000"/>
                </a:solidFill>
                <a:latin typeface="Arial"/>
                <a:cs typeface="Arial"/>
              </a:rPr>
              <a:t>u</a:t>
            </a:r>
            <a:r>
              <a:rPr sz="1400" b="1" i="1" spc="-5" dirty="0">
                <a:solidFill>
                  <a:srgbClr val="C00000"/>
                </a:solidFill>
                <a:latin typeface="Arial"/>
                <a:cs typeface="Arial"/>
              </a:rPr>
              <a:t>r</a:t>
            </a:r>
            <a:r>
              <a:rPr sz="1400" b="1" i="1" spc="-10" dirty="0">
                <a:solidFill>
                  <a:srgbClr val="C00000"/>
                </a:solidFill>
                <a:latin typeface="Arial"/>
                <a:cs typeface="Arial"/>
              </a:rPr>
              <a:t>a</a:t>
            </a:r>
            <a:r>
              <a:rPr sz="1400" b="1" i="1" spc="10" dirty="0">
                <a:solidFill>
                  <a:srgbClr val="C00000"/>
                </a:solidFill>
                <a:latin typeface="Arial"/>
                <a:cs typeface="Arial"/>
              </a:rPr>
              <a:t> </a:t>
            </a:r>
            <a:r>
              <a:rPr sz="1400" b="1" i="1" spc="-20" dirty="0">
                <a:solidFill>
                  <a:srgbClr val="C00000"/>
                </a:solidFill>
                <a:latin typeface="Arial"/>
                <a:cs typeface="Arial"/>
              </a:rPr>
              <a:t>st</a:t>
            </a:r>
            <a:r>
              <a:rPr sz="1400" b="1" i="1" spc="-25" dirty="0">
                <a:solidFill>
                  <a:srgbClr val="C00000"/>
                </a:solidFill>
                <a:latin typeface="Arial"/>
                <a:cs typeface="Arial"/>
              </a:rPr>
              <a:t>o</a:t>
            </a:r>
            <a:r>
              <a:rPr sz="1400" b="1" i="1" spc="-5" dirty="0">
                <a:solidFill>
                  <a:srgbClr val="C00000"/>
                </a:solidFill>
                <a:latin typeface="Arial"/>
                <a:cs typeface="Arial"/>
              </a:rPr>
              <a:t>ri</a:t>
            </a:r>
            <a:r>
              <a:rPr sz="1400" b="1" i="1" spc="-20" dirty="0">
                <a:solidFill>
                  <a:srgbClr val="C00000"/>
                </a:solidFill>
                <a:latin typeface="Arial"/>
                <a:cs typeface="Arial"/>
              </a:rPr>
              <a:t>c</a:t>
            </a:r>
            <a:r>
              <a:rPr sz="1400" b="1" i="1" spc="-10" dirty="0">
                <a:solidFill>
                  <a:srgbClr val="C00000"/>
                </a:solidFill>
                <a:latin typeface="Arial"/>
                <a:cs typeface="Arial"/>
              </a:rPr>
              <a:t>a</a:t>
            </a:r>
            <a:r>
              <a:rPr sz="1400" b="1" i="1" spc="35" dirty="0">
                <a:solidFill>
                  <a:srgbClr val="C00000"/>
                </a:solidFill>
                <a:latin typeface="Arial"/>
                <a:cs typeface="Arial"/>
              </a:rPr>
              <a:t> </a:t>
            </a:r>
            <a:r>
              <a:rPr sz="1400" b="1" i="1" spc="-20" dirty="0">
                <a:solidFill>
                  <a:srgbClr val="C00000"/>
                </a:solidFill>
                <a:latin typeface="Arial"/>
                <a:cs typeface="Arial"/>
              </a:rPr>
              <a:t>(catast</a:t>
            </a:r>
            <a:r>
              <a:rPr sz="1400" b="1" i="1" spc="-10" dirty="0">
                <a:solidFill>
                  <a:srgbClr val="C00000"/>
                </a:solidFill>
                <a:latin typeface="Arial"/>
                <a:cs typeface="Arial"/>
              </a:rPr>
              <a:t>o</a:t>
            </a:r>
            <a:r>
              <a:rPr sz="1400" b="1" i="1" spc="50" dirty="0">
                <a:solidFill>
                  <a:srgbClr val="C00000"/>
                </a:solidFill>
                <a:latin typeface="Arial"/>
                <a:cs typeface="Arial"/>
              </a:rPr>
              <a:t> </a:t>
            </a:r>
            <a:r>
              <a:rPr sz="1400" b="1" i="1" spc="-20" dirty="0">
                <a:solidFill>
                  <a:srgbClr val="C00000"/>
                </a:solidFill>
                <a:latin typeface="Arial"/>
                <a:cs typeface="Arial"/>
              </a:rPr>
              <a:t>te</a:t>
            </a:r>
            <a:r>
              <a:rPr sz="1400" b="1" i="1" spc="-5" dirty="0">
                <a:solidFill>
                  <a:srgbClr val="C00000"/>
                </a:solidFill>
                <a:latin typeface="Arial"/>
                <a:cs typeface="Arial"/>
              </a:rPr>
              <a:t>rr</a:t>
            </a:r>
            <a:r>
              <a:rPr sz="1400" b="1" i="1" spc="-20" dirty="0">
                <a:solidFill>
                  <a:srgbClr val="C00000"/>
                </a:solidFill>
                <a:latin typeface="Arial"/>
                <a:cs typeface="Arial"/>
              </a:rPr>
              <a:t>e</a:t>
            </a:r>
            <a:r>
              <a:rPr sz="1400" b="1" i="1" spc="-25" dirty="0">
                <a:solidFill>
                  <a:srgbClr val="C00000"/>
                </a:solidFill>
                <a:latin typeface="Arial"/>
                <a:cs typeface="Arial"/>
              </a:rPr>
              <a:t>n</a:t>
            </a:r>
            <a:r>
              <a:rPr sz="1400" b="1" i="1" spc="-5" dirty="0">
                <a:solidFill>
                  <a:srgbClr val="C00000"/>
                </a:solidFill>
                <a:latin typeface="Arial"/>
                <a:cs typeface="Arial"/>
              </a:rPr>
              <a:t>i)</a:t>
            </a:r>
            <a:endParaRPr sz="1400" dirty="0">
              <a:solidFill>
                <a:prstClr val="black"/>
              </a:solidFill>
              <a:latin typeface="Arial"/>
              <a:cs typeface="Arial"/>
            </a:endParaRPr>
          </a:p>
        </p:txBody>
      </p:sp>
      <p:sp>
        <p:nvSpPr>
          <p:cNvPr id="15" name="object 10">
            <a:extLst>
              <a:ext uri="{FF2B5EF4-FFF2-40B4-BE49-F238E27FC236}">
                <a16:creationId xmlns:a16="http://schemas.microsoft.com/office/drawing/2014/main" id="{FA5C2C26-DB5A-492C-B95B-CDA12BB195D2}"/>
              </a:ext>
            </a:extLst>
          </p:cNvPr>
          <p:cNvSpPr/>
          <p:nvPr/>
        </p:nvSpPr>
        <p:spPr>
          <a:xfrm>
            <a:off x="971600" y="454151"/>
            <a:ext cx="7894320" cy="5449824"/>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18"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19"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21"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2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29"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1"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60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EF66879E-7B0A-4F87-BD33-53FC1605FF38}"/>
              </a:ext>
            </a:extLst>
          </p:cNvPr>
          <p:cNvSpPr txBox="1"/>
          <p:nvPr/>
        </p:nvSpPr>
        <p:spPr>
          <a:xfrm>
            <a:off x="827685" y="10602"/>
            <a:ext cx="8244275" cy="1474763"/>
          </a:xfrm>
          <a:prstGeom prst="rect">
            <a:avLst/>
          </a:prstGeom>
          <a:noFill/>
        </p:spPr>
        <p:txBody>
          <a:bodyPr wrap="square">
            <a:spAutoFit/>
          </a:bodyPr>
          <a:lstStyle/>
          <a:p>
            <a:pPr marL="12700" marR="0" lvl="2" algn="just" defTabSz="914400" rtl="0" eaLnBrk="1" fontAlgn="auto" latinLnBrk="0" hangingPunct="1">
              <a:lnSpc>
                <a:spcPct val="100000"/>
              </a:lnSpc>
              <a:spcBef>
                <a:spcPts val="0"/>
              </a:spcBef>
              <a:spcAft>
                <a:spcPts val="0"/>
              </a:spcAft>
              <a:buClr>
                <a:srgbClr val="C00000"/>
              </a:buClr>
              <a:buSzTx/>
              <a:tabLst>
                <a:tab pos="454659" algn="l"/>
              </a:tabLst>
              <a:defRPr/>
            </a:pPr>
            <a:r>
              <a:rPr kumimoji="0" lang="it-IT" sz="1400" b="1" i="1" u="none" strike="noStrike" kern="1200" cap="none" spc="-25" normalizeH="0" baseline="0" noProof="0" dirty="0">
                <a:ln>
                  <a:noFill/>
                </a:ln>
                <a:solidFill>
                  <a:srgbClr val="C00000"/>
                </a:solidFill>
                <a:effectLst/>
                <a:uLnTx/>
                <a:uFillTx/>
                <a:latin typeface="Arial"/>
                <a:ea typeface="+mn-ea"/>
                <a:cs typeface="Arial"/>
              </a:rPr>
              <a:t>2.4  g</a:t>
            </a:r>
            <a:r>
              <a:rPr kumimoji="0" lang="it-IT" sz="1400" b="1" i="1" u="none" strike="noStrike" kern="1200" cap="none" spc="-5" normalizeH="0" baseline="0" noProof="0" dirty="0">
                <a:ln>
                  <a:noFill/>
                </a:ln>
                <a:solidFill>
                  <a:srgbClr val="C00000"/>
                </a:solidFill>
                <a:effectLst/>
                <a:uLnTx/>
                <a:uFillTx/>
                <a:latin typeface="Arial"/>
                <a:ea typeface="+mn-ea"/>
                <a:cs typeface="Arial"/>
              </a:rPr>
              <a:t>li</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es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5" normalizeH="0" baseline="0" noProof="0" dirty="0">
                <a:ln>
                  <a:noFill/>
                </a:ln>
                <a:solidFill>
                  <a:srgbClr val="C00000"/>
                </a:solidFill>
                <a:effectLst/>
                <a:uLnTx/>
                <a:uFillTx/>
                <a:latin typeface="Arial"/>
                <a:ea typeface="+mn-ea"/>
                <a:cs typeface="Arial"/>
              </a:rPr>
              <a:t>ri</a:t>
            </a:r>
            <a:r>
              <a:rPr kumimoji="0" lang="it-IT" sz="1400" b="1" i="1" u="none" strike="noStrike" kern="1200" cap="none" spc="6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ca</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5" normalizeH="0" baseline="0" noProof="0" dirty="0">
                <a:ln>
                  <a:noFill/>
                </a:ln>
                <a:solidFill>
                  <a:srgbClr val="C00000"/>
                </a:solidFill>
                <a:effectLst/>
                <a:uLnTx/>
                <a:uFillTx/>
                <a:latin typeface="Arial"/>
                <a:ea typeface="+mn-ea"/>
                <a:cs typeface="Arial"/>
              </a:rPr>
              <a:t>li</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just" defTabSz="914400" rtl="0" eaLnBrk="1" fontAlgn="auto" latinLnBrk="0" hangingPunct="1">
              <a:lnSpc>
                <a:spcPct val="100000"/>
              </a:lnSpc>
              <a:spcBef>
                <a:spcPts val="740"/>
              </a:spcBef>
              <a:spcAft>
                <a:spcPts val="0"/>
              </a:spcAft>
              <a:buClrTx/>
              <a:buSzTx/>
              <a:buFontTx/>
              <a:buNone/>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visu</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per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15" normalizeH="0" baseline="0" noProof="0" dirty="0">
                <a:ln>
                  <a:noFill/>
                </a:ln>
                <a:solidFill>
                  <a:prstClr val="black"/>
                </a:solidFill>
                <a:effectLst/>
                <a:uLnTx/>
                <a:uFillTx/>
                <a:latin typeface="Arial"/>
                <a:ea typeface="+mn-ea"/>
                <a:cs typeface="Arial"/>
              </a:rPr>
              <a:t>f</a:t>
            </a:r>
            <a:r>
              <a:rPr kumimoji="0" lang="it-IT" sz="1400" b="1" i="0" u="none" strike="noStrike" kern="1200" cap="none" spc="-10" normalizeH="0" baseline="0" noProof="0" dirty="0">
                <a:ln>
                  <a:noFill/>
                </a:ln>
                <a:solidFill>
                  <a:prstClr val="black"/>
                </a:solidFill>
                <a:effectLst/>
                <a:uLnTx/>
                <a:uFillTx/>
                <a:latin typeface="Arial"/>
                <a:ea typeface="+mn-ea"/>
                <a:cs typeface="Arial"/>
              </a:rPr>
              <a:t>ine</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10" normalizeH="0" baseline="0" noProof="0" dirty="0">
                <a:ln>
                  <a:noFill/>
                </a:ln>
                <a:solidFill>
                  <a:prstClr val="black"/>
                </a:solidFill>
                <a:effectLst/>
                <a:uLnTx/>
                <a:uFillTx/>
                <a:latin typeface="Arial"/>
                <a:ea typeface="+mn-ea"/>
                <a:cs typeface="Arial"/>
              </a:rPr>
              <a:t>visu</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35" normalizeH="0" baseline="0" noProof="0" dirty="0">
                <a:ln>
                  <a:noFill/>
                </a:ln>
                <a:solidFill>
                  <a:prstClr val="black"/>
                </a:solidFill>
                <a:effectLst/>
                <a:uLnTx/>
                <a:uFillTx/>
                <a:latin typeface="Arial"/>
                <a:ea typeface="+mn-ea"/>
                <a:cs typeface="Arial"/>
              </a:rPr>
              <a:t>zz</a:t>
            </a:r>
            <a:r>
              <a:rPr kumimoji="0" lang="it-IT" sz="1400" b="1" i="0" u="none" strike="noStrike" kern="1200" cap="none" spc="-20" normalizeH="0" baseline="0" noProof="0" dirty="0">
                <a:ln>
                  <a:noFill/>
                </a:ln>
                <a:solidFill>
                  <a:prstClr val="black"/>
                </a:solidFill>
                <a:effectLst/>
                <a:uLnTx/>
                <a:uFillTx/>
                <a:latin typeface="Arial"/>
                <a:ea typeface="+mn-ea"/>
                <a:cs typeface="Arial"/>
              </a:rPr>
              <a:t>ar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qu</a:t>
            </a:r>
            <a:r>
              <a:rPr kumimoji="0" lang="it-IT" sz="1400" b="1" i="0" u="none" strike="noStrike" kern="1200" cap="none" spc="-5" normalizeH="0" baseline="0" noProof="0" dirty="0">
                <a:ln>
                  <a:noFill/>
                </a:ln>
                <a:solidFill>
                  <a:prstClr val="black"/>
                </a:solidFill>
                <a:effectLst/>
                <a:uLnTx/>
                <a:uFillTx/>
                <a:latin typeface="Arial"/>
                <a:ea typeface="+mn-ea"/>
                <a:cs typeface="Arial"/>
              </a:rPr>
              <a:t>isi</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ig</a:t>
            </a:r>
            <a:r>
              <a:rPr kumimoji="0" lang="it-IT" sz="1400" b="1" i="0" u="none" strike="noStrike" kern="1200" cap="none" spc="-20" normalizeH="0" baseline="0" noProof="0" dirty="0">
                <a:ln>
                  <a:noFill/>
                </a:ln>
                <a:solidFill>
                  <a:prstClr val="black"/>
                </a:solidFill>
                <a:effectLst/>
                <a:uLnTx/>
                <a:uFillTx/>
                <a:latin typeface="Arial"/>
                <a:ea typeface="+mn-ea"/>
                <a:cs typeface="Arial"/>
              </a:rPr>
              <a:t>uardan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 </a:t>
            </a:r>
            <a:r>
              <a:rPr kumimoji="0" lang="it-IT" sz="1400" b="1" i="0" u="none" strike="noStrike" kern="1200" cap="none" spc="-5" normalizeH="0" baseline="0" noProof="0" dirty="0">
                <a:ln>
                  <a:noFill/>
                </a:ln>
                <a:solidFill>
                  <a:prstClr val="black"/>
                </a:solidFill>
                <a:effectLst/>
                <a:uLnTx/>
                <a:uFillTx/>
                <a:latin typeface="Arial"/>
                <a:ea typeface="+mn-ea"/>
                <a:cs typeface="Arial"/>
              </a:rPr>
              <a:t>tit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ità</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 la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re</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iva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quo</a:t>
            </a:r>
            <a:r>
              <a:rPr kumimoji="0" lang="it-IT" sz="1400" b="1" i="0" u="none" strike="noStrike" kern="1200" cap="none" spc="-10" normalizeH="0" baseline="0" noProof="0" dirty="0">
                <a:ln>
                  <a:noFill/>
                </a:ln>
                <a:solidFill>
                  <a:prstClr val="black"/>
                </a:solidFill>
                <a:effectLst/>
                <a:uLnTx/>
                <a:uFillTx/>
                <a:latin typeface="Arial"/>
                <a:ea typeface="+mn-ea"/>
                <a:cs typeface="Arial"/>
              </a:rPr>
              <a:t>ta</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itto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ben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ll’i</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2700" marR="8255"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Co</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no</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i</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cat</a:t>
            </a:r>
            <a:r>
              <a:rPr kumimoji="0" lang="it-IT" sz="1400" b="1" i="0" u="none" strike="noStrike" kern="1200" cap="none" spc="0" normalizeH="0" baseline="0" noProof="0" dirty="0">
                <a:ln>
                  <a:noFill/>
                </a:ln>
                <a:solidFill>
                  <a:srgbClr val="C00000"/>
                </a:solidFill>
                <a:effectLst/>
                <a:uLnTx/>
                <a:uFillTx/>
                <a:latin typeface="Arial"/>
                <a:ea typeface="+mn-ea"/>
                <a:cs typeface="Arial"/>
              </a:rPr>
              <a:t>a</a:t>
            </a:r>
            <a:r>
              <a:rPr kumimoji="0" lang="it-IT" sz="1400" b="1" i="0" u="none" strike="noStrike" kern="1200" cap="none" spc="-20" normalizeH="0" baseline="0" noProof="0" dirty="0">
                <a:ln>
                  <a:noFill/>
                </a:ln>
                <a:solidFill>
                  <a:srgbClr val="C00000"/>
                </a:solidFill>
                <a:effectLst/>
                <a:uLnTx/>
                <a:uFillTx/>
                <a:latin typeface="Arial"/>
                <a:ea typeface="+mn-ea"/>
                <a:cs typeface="Arial"/>
              </a:rPr>
              <a:t>st</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0" normalizeH="0" baseline="0" noProof="0" dirty="0">
                <a:ln>
                  <a:noFill/>
                </a:ln>
                <a:solidFill>
                  <a:srgbClr val="C00000"/>
                </a:solidFill>
                <a:effectLst/>
                <a:uLnTx/>
                <a:uFillTx/>
                <a:latin typeface="Arial"/>
                <a:ea typeface="+mn-ea"/>
                <a:cs typeface="Arial"/>
              </a:rPr>
              <a:t>o</a:t>
            </a:r>
            <a:r>
              <a:rPr kumimoji="0" lang="it-IT" sz="1400" b="1" i="0" u="none" strike="noStrike" kern="1200" cap="none" spc="-10" normalizeH="0" baseline="0" noProof="0" dirty="0">
                <a:ln>
                  <a:noFill/>
                </a:ln>
                <a:solidFill>
                  <a:srgbClr val="C00000"/>
                </a:solidFill>
                <a:effectLst/>
                <a:uLnTx/>
                <a:uFillTx/>
                <a:latin typeface="Arial"/>
                <a:ea typeface="+mn-ea"/>
                <a:cs typeface="Arial"/>
              </a:rPr>
              <a:t>n</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4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è</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4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p</a:t>
            </a:r>
            <a:r>
              <a:rPr kumimoji="0" lang="it-IT" sz="1400" b="1" i="0" u="none" strike="noStrike" kern="1200" cap="none" spc="20" normalizeH="0" baseline="0" noProof="0" dirty="0">
                <a:ln>
                  <a:noFill/>
                </a:ln>
                <a:solidFill>
                  <a:srgbClr val="C00000"/>
                </a:solidFill>
                <a:effectLst/>
                <a:uLnTx/>
                <a:uFillTx/>
                <a:latin typeface="Arial"/>
                <a:ea typeface="+mn-ea"/>
                <a:cs typeface="Arial"/>
              </a:rPr>
              <a:t>r</a:t>
            </a:r>
            <a:r>
              <a:rPr kumimoji="0" lang="it-IT" sz="1400" b="1" i="0" u="none" strike="noStrike" kern="1200" cap="none" spc="0" normalizeH="0" baseline="0" noProof="0" dirty="0">
                <a:ln>
                  <a:noFill/>
                </a:ln>
                <a:solidFill>
                  <a:srgbClr val="C00000"/>
                </a:solidFill>
                <a:effectLst/>
                <a:uLnTx/>
                <a:uFillTx/>
                <a:latin typeface="Arial"/>
                <a:ea typeface="+mn-ea"/>
                <a:cs typeface="Arial"/>
              </a:rPr>
              <a:t>o</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so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l’in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ar</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 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ò</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il </a:t>
            </a:r>
            <a:r>
              <a:rPr kumimoji="0" lang="it-IT" sz="1400" b="1" i="0" u="none" strike="noStrike" kern="1200" cap="none" spc="-20" normalizeH="0" baseline="0" noProof="0" dirty="0">
                <a:ln>
                  <a:noFill/>
                </a:ln>
                <a:solidFill>
                  <a:prstClr val="black"/>
                </a:solidFill>
                <a:effectLst/>
                <a:uLnTx/>
                <a:uFillTx/>
                <a:latin typeface="Arial"/>
                <a:ea typeface="+mn-ea"/>
                <a:cs typeface="Arial"/>
              </a:rPr>
              <a:t>propr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i="0" u="none" strike="noStrike" kern="1200" cap="none" spc="-5" normalizeH="0" baseline="0" noProof="0" dirty="0">
                <a:ln>
                  <a:noFill/>
                </a:ln>
                <a:solidFill>
                  <a:prstClr val="black"/>
                </a:solidFill>
                <a:effectLst/>
                <a:uLnTx/>
                <a:uFillTx/>
                <a:latin typeface="Arial"/>
                <a:ea typeface="+mn-ea"/>
                <a:cs typeface="Arial"/>
              </a:rPr>
              <a:t>P</a:t>
            </a:r>
            <a:r>
              <a:rPr kumimoji="0" lang="it-IT" sz="1400" i="0" u="none" strike="noStrike" kern="1200" cap="none" spc="0" normalizeH="0" baseline="0" noProof="0" dirty="0">
                <a:ln>
                  <a:noFill/>
                </a:ln>
                <a:solidFill>
                  <a:prstClr val="black"/>
                </a:solidFill>
                <a:effectLst/>
                <a:uLnTx/>
                <a:uFillTx/>
                <a:latin typeface="Arial"/>
                <a:ea typeface="+mn-ea"/>
                <a:cs typeface="Arial"/>
              </a:rPr>
              <a:t>e</a:t>
            </a:r>
            <a:r>
              <a:rPr kumimoji="0" lang="it-IT" sz="1400" i="0" u="none" strike="noStrike" kern="1200" cap="none" spc="-5" normalizeH="0" baseline="0" noProof="0" dirty="0">
                <a:ln>
                  <a:noFill/>
                </a:ln>
                <a:solidFill>
                  <a:prstClr val="black"/>
                </a:solidFill>
                <a:effectLst/>
                <a:uLnTx/>
                <a:uFillTx/>
                <a:latin typeface="Arial"/>
                <a:ea typeface="+mn-ea"/>
                <a:cs typeface="Arial"/>
              </a:rPr>
              <a:t>r</a:t>
            </a:r>
            <a:r>
              <a:rPr kumimoji="0" lang="it-IT" sz="1400" i="0" u="none" strike="noStrike" kern="1200" cap="none" spc="13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a</a:t>
            </a:r>
            <a:r>
              <a:rPr kumimoji="0" lang="it-IT" sz="1400" i="0" u="none" strike="noStrike" kern="1200" cap="none" spc="-10" normalizeH="0" baseline="0" noProof="0" dirty="0">
                <a:ln>
                  <a:noFill/>
                </a:ln>
                <a:solidFill>
                  <a:prstClr val="black"/>
                </a:solidFill>
                <a:effectLst/>
                <a:uLnTx/>
                <a:uFillTx/>
                <a:latin typeface="Arial"/>
                <a:ea typeface="+mn-ea"/>
                <a:cs typeface="Arial"/>
              </a:rPr>
              <a:t>ssi</a:t>
            </a:r>
            <a:r>
              <a:rPr kumimoji="0" lang="it-IT" sz="1400" i="0" u="none" strike="noStrike" kern="1200" cap="none" spc="15" normalizeH="0" baseline="0" noProof="0" dirty="0">
                <a:ln>
                  <a:noFill/>
                </a:ln>
                <a:solidFill>
                  <a:prstClr val="black"/>
                </a:solidFill>
                <a:effectLst/>
                <a:uLnTx/>
                <a:uFillTx/>
                <a:latin typeface="Arial"/>
                <a:ea typeface="+mn-ea"/>
                <a:cs typeface="Arial"/>
              </a:rPr>
              <a:t>c</a:t>
            </a:r>
            <a:r>
              <a:rPr kumimoji="0" lang="it-IT" sz="1400" i="0" u="none" strike="noStrike" kern="1200" cap="none" spc="-20" normalizeH="0" baseline="0" noProof="0" dirty="0">
                <a:ln>
                  <a:noFill/>
                </a:ln>
                <a:solidFill>
                  <a:prstClr val="black"/>
                </a:solidFill>
                <a:effectLst/>
                <a:uLnTx/>
                <a:uFillTx/>
                <a:latin typeface="Arial"/>
                <a:ea typeface="+mn-ea"/>
                <a:cs typeface="Arial"/>
              </a:rPr>
              <a:t>ur</a:t>
            </a:r>
            <a:r>
              <a:rPr kumimoji="0" lang="it-IT" sz="1400" i="0" u="none" strike="noStrike" kern="1200" cap="none" spc="0" normalizeH="0" baseline="0" noProof="0" dirty="0">
                <a:ln>
                  <a:noFill/>
                </a:ln>
                <a:solidFill>
                  <a:prstClr val="black"/>
                </a:solidFill>
                <a:effectLst/>
                <a:uLnTx/>
                <a:uFillTx/>
                <a:latin typeface="Arial"/>
                <a:ea typeface="+mn-ea"/>
                <a:cs typeface="Arial"/>
              </a:rPr>
              <a:t>a</a:t>
            </a:r>
            <a:r>
              <a:rPr kumimoji="0" lang="it-IT" sz="1400" i="0" u="none" strike="noStrike" kern="1200" cap="none" spc="-15" normalizeH="0" baseline="0" noProof="0" dirty="0">
                <a:ln>
                  <a:noFill/>
                </a:ln>
                <a:solidFill>
                  <a:prstClr val="black"/>
                </a:solidFill>
                <a:effectLst/>
                <a:uLnTx/>
                <a:uFillTx/>
                <a:latin typeface="Arial"/>
                <a:ea typeface="+mn-ea"/>
                <a:cs typeface="Arial"/>
              </a:rPr>
              <a:t>r</a:t>
            </a:r>
            <a:r>
              <a:rPr kumimoji="0" lang="it-IT" sz="1400" i="0" u="none" strike="noStrike" kern="1200" cap="none" spc="-5" normalizeH="0" baseline="0" noProof="0" dirty="0">
                <a:ln>
                  <a:noFill/>
                </a:ln>
                <a:solidFill>
                  <a:prstClr val="black"/>
                </a:solidFill>
                <a:effectLst/>
                <a:uLnTx/>
                <a:uFillTx/>
                <a:latin typeface="Arial"/>
                <a:ea typeface="+mn-ea"/>
                <a:cs typeface="Arial"/>
              </a:rPr>
              <a:t>si</a:t>
            </a:r>
            <a:r>
              <a:rPr kumimoji="0" lang="it-IT" sz="1400" i="0" u="none" strike="noStrike" kern="1200" cap="none" spc="14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de</a:t>
            </a:r>
            <a:r>
              <a:rPr kumimoji="0" lang="it-IT" sz="1400" i="0" u="none" strike="noStrike" kern="1200" cap="none" spc="-5" normalizeH="0" baseline="0" noProof="0" dirty="0">
                <a:ln>
                  <a:noFill/>
                </a:ln>
                <a:solidFill>
                  <a:prstClr val="black"/>
                </a:solidFill>
                <a:effectLst/>
                <a:uLnTx/>
                <a:uFillTx/>
                <a:latin typeface="Arial"/>
                <a:ea typeface="+mn-ea"/>
                <a:cs typeface="Arial"/>
              </a:rPr>
              <a:t>l</a:t>
            </a:r>
            <a:r>
              <a:rPr kumimoji="0" lang="it-IT" sz="1400" i="0" u="none" strike="noStrike" kern="1200" cap="none" spc="20" normalizeH="0" baseline="0" noProof="0" dirty="0">
                <a:ln>
                  <a:noFill/>
                </a:ln>
                <a:solidFill>
                  <a:prstClr val="black"/>
                </a:solidFill>
                <a:effectLst/>
                <a:uLnTx/>
                <a:uFillTx/>
                <a:latin typeface="Arial"/>
                <a:ea typeface="+mn-ea"/>
                <a:cs typeface="Arial"/>
              </a:rPr>
              <a:t>l</a:t>
            </a:r>
            <a:r>
              <a:rPr kumimoji="0" lang="it-IT" sz="1400" i="0" u="none" strike="noStrike" kern="1200" cap="none" spc="-10" normalizeH="0" baseline="0" noProof="0" dirty="0">
                <a:ln>
                  <a:noFill/>
                </a:ln>
                <a:solidFill>
                  <a:prstClr val="black"/>
                </a:solidFill>
                <a:effectLst/>
                <a:uLnTx/>
                <a:uFillTx/>
                <a:latin typeface="Arial"/>
                <a:ea typeface="+mn-ea"/>
                <a:cs typeface="Arial"/>
              </a:rPr>
              <a:t>a</a:t>
            </a:r>
            <a:r>
              <a:rPr kumimoji="0" lang="it-IT" sz="1400" i="0" u="none" strike="noStrike" kern="1200" cap="none" spc="13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e</a:t>
            </a:r>
            <a:r>
              <a:rPr kumimoji="0" lang="it-IT" sz="1400" i="0" u="none" strike="noStrike" kern="1200" cap="none" spc="-5" normalizeH="0" baseline="0" noProof="0" dirty="0">
                <a:ln>
                  <a:noFill/>
                </a:ln>
                <a:solidFill>
                  <a:prstClr val="black"/>
                </a:solidFill>
                <a:effectLst/>
                <a:uLnTx/>
                <a:uFillTx/>
                <a:latin typeface="Arial"/>
                <a:ea typeface="+mn-ea"/>
                <a:cs typeface="Arial"/>
              </a:rPr>
              <a:t>f</a:t>
            </a:r>
            <a:r>
              <a:rPr kumimoji="0" lang="it-IT" sz="1400" i="0" u="none" strike="noStrike" kern="1200" cap="none" spc="5" normalizeH="0" baseline="0" noProof="0" dirty="0">
                <a:ln>
                  <a:noFill/>
                </a:ln>
                <a:solidFill>
                  <a:prstClr val="black"/>
                </a:solidFill>
                <a:effectLst/>
                <a:uLnTx/>
                <a:uFillTx/>
                <a:latin typeface="Arial"/>
                <a:ea typeface="+mn-ea"/>
                <a:cs typeface="Arial"/>
              </a:rPr>
              <a:t>f</a:t>
            </a:r>
            <a:r>
              <a:rPr kumimoji="0" lang="it-IT" sz="1400" i="0" u="none" strike="noStrike" kern="1200" cap="none" spc="-20" normalizeH="0" baseline="0" noProof="0" dirty="0">
                <a:ln>
                  <a:noFill/>
                </a:ln>
                <a:solidFill>
                  <a:prstClr val="black"/>
                </a:solidFill>
                <a:effectLst/>
                <a:uLnTx/>
                <a:uFillTx/>
                <a:latin typeface="Arial"/>
                <a:ea typeface="+mn-ea"/>
                <a:cs typeface="Arial"/>
              </a:rPr>
              <a:t>e</a:t>
            </a:r>
            <a:r>
              <a:rPr kumimoji="0" lang="it-IT" sz="1400" i="0" u="none" strike="noStrike" kern="1200" cap="none" spc="-5" normalizeH="0" baseline="0" noProof="0" dirty="0">
                <a:ln>
                  <a:noFill/>
                </a:ln>
                <a:solidFill>
                  <a:prstClr val="black"/>
                </a:solidFill>
                <a:effectLst/>
                <a:uLnTx/>
                <a:uFillTx/>
                <a:latin typeface="Arial"/>
                <a:ea typeface="+mn-ea"/>
                <a:cs typeface="Arial"/>
              </a:rPr>
              <a:t>t</a:t>
            </a:r>
            <a:r>
              <a:rPr kumimoji="0" lang="it-IT" sz="1400" i="0" u="none" strike="noStrike" kern="1200" cap="none" spc="5" normalizeH="0" baseline="0" noProof="0" dirty="0">
                <a:ln>
                  <a:noFill/>
                </a:ln>
                <a:solidFill>
                  <a:prstClr val="black"/>
                </a:solidFill>
                <a:effectLst/>
                <a:uLnTx/>
                <a:uFillTx/>
                <a:latin typeface="Arial"/>
                <a:ea typeface="+mn-ea"/>
                <a:cs typeface="Arial"/>
              </a:rPr>
              <a:t>t</a:t>
            </a:r>
            <a:r>
              <a:rPr kumimoji="0" lang="it-IT" sz="1400" i="0" u="none" strike="noStrike" kern="1200" cap="none" spc="-10" normalizeH="0" baseline="0" noProof="0" dirty="0">
                <a:ln>
                  <a:noFill/>
                </a:ln>
                <a:solidFill>
                  <a:prstClr val="black"/>
                </a:solidFill>
                <a:effectLst/>
                <a:uLnTx/>
                <a:uFillTx/>
                <a:latin typeface="Arial"/>
                <a:ea typeface="+mn-ea"/>
                <a:cs typeface="Arial"/>
              </a:rPr>
              <a:t>iva</a:t>
            </a:r>
            <a:r>
              <a:rPr kumimoji="0" lang="it-IT" sz="1400" i="0" u="none" strike="noStrike" kern="1200" cap="none" spc="135" normalizeH="0" baseline="0" noProof="0" dirty="0">
                <a:ln>
                  <a:noFill/>
                </a:ln>
                <a:solidFill>
                  <a:prstClr val="black"/>
                </a:solidFill>
                <a:effectLst/>
                <a:uLnTx/>
                <a:uFillTx/>
                <a:latin typeface="Arial"/>
                <a:ea typeface="+mn-ea"/>
                <a:cs typeface="Arial"/>
              </a:rPr>
              <a:t> </a:t>
            </a:r>
            <a:r>
              <a:rPr kumimoji="0" lang="it-IT" sz="1400" i="0" u="none" strike="noStrike" kern="1200" cap="none" spc="-5" normalizeH="0" baseline="0" noProof="0" dirty="0">
                <a:ln>
                  <a:noFill/>
                </a:ln>
                <a:solidFill>
                  <a:prstClr val="black"/>
                </a:solidFill>
                <a:effectLst/>
                <a:uLnTx/>
                <a:uFillTx/>
                <a:latin typeface="Arial"/>
                <a:ea typeface="+mn-ea"/>
                <a:cs typeface="Arial"/>
              </a:rPr>
              <a:t>tit</a:t>
            </a:r>
            <a:r>
              <a:rPr kumimoji="0" lang="it-IT" sz="1400" i="0" u="none" strike="noStrike" kern="1200" cap="none" spc="-20" normalizeH="0" baseline="0" noProof="0" dirty="0">
                <a:ln>
                  <a:noFill/>
                </a:ln>
                <a:solidFill>
                  <a:prstClr val="black"/>
                </a:solidFill>
                <a:effectLst/>
                <a:uLnTx/>
                <a:uFillTx/>
                <a:latin typeface="Arial"/>
                <a:ea typeface="+mn-ea"/>
                <a:cs typeface="Arial"/>
              </a:rPr>
              <a:t>o</a:t>
            </a:r>
            <a:r>
              <a:rPr kumimoji="0" lang="it-IT" sz="1400" i="0" u="none" strike="noStrike" kern="1200" cap="none" spc="-5" normalizeH="0" baseline="0" noProof="0" dirty="0">
                <a:ln>
                  <a:noFill/>
                </a:ln>
                <a:solidFill>
                  <a:prstClr val="black"/>
                </a:solidFill>
                <a:effectLst/>
                <a:uLnTx/>
                <a:uFillTx/>
                <a:latin typeface="Arial"/>
                <a:ea typeface="+mn-ea"/>
                <a:cs typeface="Arial"/>
              </a:rPr>
              <a:t>l</a:t>
            </a:r>
            <a:r>
              <a:rPr kumimoji="0" lang="it-IT" sz="1400" i="0" u="none" strike="noStrike" kern="1200" cap="none" spc="0" normalizeH="0" baseline="0" noProof="0" dirty="0">
                <a:ln>
                  <a:noFill/>
                </a:ln>
                <a:solidFill>
                  <a:prstClr val="black"/>
                </a:solidFill>
                <a:effectLst/>
                <a:uLnTx/>
                <a:uFillTx/>
                <a:latin typeface="Arial"/>
                <a:ea typeface="+mn-ea"/>
                <a:cs typeface="Arial"/>
              </a:rPr>
              <a:t>a</a:t>
            </a:r>
            <a:r>
              <a:rPr kumimoji="0" lang="it-IT" sz="1400" i="0" u="none" strike="noStrike" kern="1200" cap="none" spc="-15" normalizeH="0" baseline="0" noProof="0" dirty="0">
                <a:ln>
                  <a:noFill/>
                </a:ln>
                <a:solidFill>
                  <a:prstClr val="black"/>
                </a:solidFill>
                <a:effectLst/>
                <a:uLnTx/>
                <a:uFillTx/>
                <a:latin typeface="Arial"/>
                <a:ea typeface="+mn-ea"/>
                <a:cs typeface="Arial"/>
              </a:rPr>
              <a:t>r</a:t>
            </a:r>
            <a:r>
              <a:rPr kumimoji="0" lang="it-IT" sz="1400" i="0" u="none" strike="noStrike" kern="1200" cap="none" spc="-5" normalizeH="0" baseline="0" noProof="0" dirty="0">
                <a:ln>
                  <a:noFill/>
                </a:ln>
                <a:solidFill>
                  <a:prstClr val="black"/>
                </a:solidFill>
                <a:effectLst/>
                <a:uLnTx/>
                <a:uFillTx/>
                <a:latin typeface="Arial"/>
                <a:ea typeface="+mn-ea"/>
                <a:cs typeface="Arial"/>
              </a:rPr>
              <a:t>ità</a:t>
            </a:r>
            <a:r>
              <a:rPr kumimoji="0" lang="it-IT" sz="1400" i="0" u="none" strike="noStrike" kern="1200" cap="none" spc="135" normalizeH="0" baseline="0" noProof="0" dirty="0">
                <a:ln>
                  <a:noFill/>
                </a:ln>
                <a:solidFill>
                  <a:prstClr val="black"/>
                </a:solidFill>
                <a:effectLst/>
                <a:uLnTx/>
                <a:uFillTx/>
                <a:latin typeface="Arial"/>
                <a:ea typeface="+mn-ea"/>
                <a:cs typeface="Arial"/>
              </a:rPr>
              <a:t> </a:t>
            </a:r>
            <a:r>
              <a:rPr kumimoji="0" lang="it-IT" sz="1400" i="0" u="none" strike="noStrike" kern="1200" cap="none" spc="0" normalizeH="0" baseline="0" noProof="0" dirty="0">
                <a:ln>
                  <a:noFill/>
                </a:ln>
                <a:solidFill>
                  <a:prstClr val="black"/>
                </a:solidFill>
                <a:effectLst/>
                <a:uLnTx/>
                <a:uFillTx/>
                <a:latin typeface="Arial"/>
                <a:ea typeface="+mn-ea"/>
                <a:cs typeface="Arial"/>
              </a:rPr>
              <a:t>d</a:t>
            </a:r>
            <a:r>
              <a:rPr kumimoji="0" lang="it-IT" sz="1400" i="0" u="none" strike="noStrike" kern="1200" cap="none" spc="-20" normalizeH="0" baseline="0" noProof="0" dirty="0">
                <a:ln>
                  <a:noFill/>
                </a:ln>
                <a:solidFill>
                  <a:prstClr val="black"/>
                </a:solidFill>
                <a:effectLst/>
                <a:uLnTx/>
                <a:uFillTx/>
                <a:latin typeface="Arial"/>
                <a:ea typeface="+mn-ea"/>
                <a:cs typeface="Arial"/>
              </a:rPr>
              <a:t>e</a:t>
            </a:r>
            <a:r>
              <a:rPr kumimoji="0" lang="it-IT" sz="1400" i="0" u="none" strike="noStrike" kern="1200" cap="none" spc="-5" normalizeH="0" baseline="0" noProof="0" dirty="0">
                <a:ln>
                  <a:noFill/>
                </a:ln>
                <a:solidFill>
                  <a:prstClr val="black"/>
                </a:solidFill>
                <a:effectLst/>
                <a:uLnTx/>
                <a:uFillTx/>
                <a:latin typeface="Arial"/>
                <a:ea typeface="+mn-ea"/>
                <a:cs typeface="Arial"/>
              </a:rPr>
              <a:t>l</a:t>
            </a:r>
            <a:r>
              <a:rPr kumimoji="0" lang="it-IT" sz="1400" i="0" u="none" strike="noStrike" kern="1200" cap="none" spc="14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b</a:t>
            </a:r>
            <a:r>
              <a:rPr kumimoji="0" lang="it-IT" sz="1400" i="0" u="none" strike="noStrike" kern="1200" cap="none" spc="0" normalizeH="0" baseline="0" noProof="0" dirty="0">
                <a:ln>
                  <a:noFill/>
                </a:ln>
                <a:solidFill>
                  <a:prstClr val="black"/>
                </a:solidFill>
                <a:effectLst/>
                <a:uLnTx/>
                <a:uFillTx/>
                <a:latin typeface="Arial"/>
                <a:ea typeface="+mn-ea"/>
                <a:cs typeface="Arial"/>
              </a:rPr>
              <a:t>e</a:t>
            </a:r>
            <a:r>
              <a:rPr kumimoji="0" lang="it-IT" sz="1400" i="0" u="none" strike="noStrike" kern="1200" cap="none" spc="-20" normalizeH="0" baseline="0" noProof="0" dirty="0">
                <a:ln>
                  <a:noFill/>
                </a:ln>
                <a:solidFill>
                  <a:prstClr val="black"/>
                </a:solidFill>
                <a:effectLst/>
                <a:uLnTx/>
                <a:uFillTx/>
                <a:latin typeface="Arial"/>
                <a:ea typeface="+mn-ea"/>
                <a:cs typeface="Arial"/>
              </a:rPr>
              <a:t>n</a:t>
            </a:r>
            <a:r>
              <a:rPr kumimoji="0" lang="it-IT" sz="1400" i="0" u="none" strike="noStrike" kern="1200" cap="none" spc="-10" normalizeH="0" baseline="0" noProof="0" dirty="0">
                <a:ln>
                  <a:noFill/>
                </a:ln>
                <a:solidFill>
                  <a:prstClr val="black"/>
                </a:solidFill>
                <a:effectLst/>
                <a:uLnTx/>
                <a:uFillTx/>
                <a:latin typeface="Arial"/>
                <a:ea typeface="+mn-ea"/>
                <a:cs typeface="Arial"/>
              </a:rPr>
              <a:t>e</a:t>
            </a:r>
            <a:r>
              <a:rPr kumimoji="0" lang="it-IT" sz="1400" i="0" u="none" strike="noStrike" kern="1200" cap="none" spc="130" normalizeH="0" baseline="0" noProof="0" dirty="0">
                <a:ln>
                  <a:noFill/>
                </a:ln>
                <a:solidFill>
                  <a:prstClr val="black"/>
                </a:solidFill>
                <a:effectLst/>
                <a:uLnTx/>
                <a:uFillTx/>
                <a:latin typeface="Arial"/>
                <a:ea typeface="+mn-ea"/>
                <a:cs typeface="Arial"/>
              </a:rPr>
              <a:t> </a:t>
            </a:r>
            <a:r>
              <a:rPr kumimoji="0" lang="it-IT" sz="1400" i="0" u="none" strike="noStrike" kern="1200" cap="none" spc="-10" normalizeH="0" baseline="0" noProof="0" dirty="0">
                <a:ln>
                  <a:noFill/>
                </a:ln>
                <a:solidFill>
                  <a:prstClr val="black"/>
                </a:solidFill>
                <a:effectLst/>
                <a:uLnTx/>
                <a:uFillTx/>
                <a:latin typeface="Arial"/>
                <a:ea typeface="+mn-ea"/>
                <a:cs typeface="Arial"/>
              </a:rPr>
              <a:t>è</a:t>
            </a:r>
            <a:r>
              <a:rPr kumimoji="0" lang="it-IT" sz="1400" i="0" u="none" strike="noStrike" kern="1200" cap="none" spc="15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ne</a:t>
            </a:r>
            <a:r>
              <a:rPr kumimoji="0" lang="it-IT" sz="1400" i="0" u="none" strike="noStrike" kern="1200" cap="none" spc="-10" normalizeH="0" baseline="0" noProof="0" dirty="0">
                <a:ln>
                  <a:noFill/>
                </a:ln>
                <a:solidFill>
                  <a:prstClr val="black"/>
                </a:solidFill>
                <a:effectLst/>
                <a:uLnTx/>
                <a:uFillTx/>
                <a:latin typeface="Arial"/>
                <a:ea typeface="+mn-ea"/>
                <a:cs typeface="Arial"/>
              </a:rPr>
              <a:t>c</a:t>
            </a:r>
            <a:r>
              <a:rPr kumimoji="0" lang="it-IT" sz="1400" i="0" u="none" strike="noStrike" kern="1200" cap="none" spc="0" normalizeH="0" baseline="0" noProof="0" dirty="0">
                <a:ln>
                  <a:noFill/>
                </a:ln>
                <a:solidFill>
                  <a:prstClr val="black"/>
                </a:solidFill>
                <a:effectLst/>
                <a:uLnTx/>
                <a:uFillTx/>
                <a:latin typeface="Arial"/>
                <a:ea typeface="+mn-ea"/>
                <a:cs typeface="Arial"/>
              </a:rPr>
              <a:t>e</a:t>
            </a:r>
            <a:r>
              <a:rPr kumimoji="0" lang="it-IT" sz="1400" i="0" u="none" strike="noStrike" kern="1200" cap="none" spc="-10" normalizeH="0" baseline="0" noProof="0" dirty="0">
                <a:ln>
                  <a:noFill/>
                </a:ln>
                <a:solidFill>
                  <a:prstClr val="black"/>
                </a:solidFill>
                <a:effectLst/>
                <a:uLnTx/>
                <a:uFillTx/>
                <a:latin typeface="Arial"/>
                <a:ea typeface="+mn-ea"/>
                <a:cs typeface="Arial"/>
              </a:rPr>
              <a:t>ss</a:t>
            </a:r>
            <a:r>
              <a:rPr kumimoji="0" lang="it-IT" sz="1400" i="0" u="none" strike="noStrike" kern="1200" cap="none" spc="-20" normalizeH="0" baseline="0" noProof="0" dirty="0">
                <a:ln>
                  <a:noFill/>
                </a:ln>
                <a:solidFill>
                  <a:prstClr val="black"/>
                </a:solidFill>
                <a:effectLst/>
                <a:uLnTx/>
                <a:uFillTx/>
                <a:latin typeface="Arial"/>
                <a:ea typeface="+mn-ea"/>
                <a:cs typeface="Arial"/>
              </a:rPr>
              <a:t>ar</a:t>
            </a:r>
            <a:r>
              <a:rPr kumimoji="0" lang="it-IT" sz="1400" i="0" u="none" strike="noStrike" kern="1200" cap="none" spc="20" normalizeH="0" baseline="0" noProof="0" dirty="0">
                <a:ln>
                  <a:noFill/>
                </a:ln>
                <a:solidFill>
                  <a:prstClr val="black"/>
                </a:solidFill>
                <a:effectLst/>
                <a:uLnTx/>
                <a:uFillTx/>
                <a:latin typeface="Arial"/>
                <a:ea typeface="+mn-ea"/>
                <a:cs typeface="Arial"/>
              </a:rPr>
              <a:t>i</a:t>
            </a:r>
            <a:r>
              <a:rPr kumimoji="0" lang="it-IT" sz="1400" i="0" u="none" strike="noStrike" kern="1200" cap="none" spc="-10" normalizeH="0" baseline="0" noProof="0" dirty="0">
                <a:ln>
                  <a:noFill/>
                </a:ln>
                <a:solidFill>
                  <a:prstClr val="black"/>
                </a:solidFill>
                <a:effectLst/>
                <a:uLnTx/>
                <a:uFillTx/>
                <a:latin typeface="Arial"/>
                <a:ea typeface="+mn-ea"/>
                <a:cs typeface="Arial"/>
              </a:rPr>
              <a:t>o</a:t>
            </a:r>
            <a:r>
              <a:rPr kumimoji="0" lang="it-IT" sz="1400" i="0" u="none" strike="noStrike" kern="1200" cap="none" spc="13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qu</a:t>
            </a:r>
            <a:r>
              <a:rPr kumimoji="0" lang="it-IT" sz="1400" i="0" u="none" strike="noStrike" kern="1200" cap="none" spc="20" normalizeH="0" baseline="0" noProof="0" dirty="0">
                <a:ln>
                  <a:noFill/>
                </a:ln>
                <a:solidFill>
                  <a:prstClr val="black"/>
                </a:solidFill>
                <a:effectLst/>
                <a:uLnTx/>
                <a:uFillTx/>
                <a:latin typeface="Arial"/>
                <a:ea typeface="+mn-ea"/>
                <a:cs typeface="Arial"/>
              </a:rPr>
              <a:t>i</a:t>
            </a:r>
            <a:r>
              <a:rPr kumimoji="0" lang="it-IT" sz="1400" i="0" u="none" strike="noStrike" kern="1200" cap="none" spc="-20" normalizeH="0" baseline="0" noProof="0" dirty="0">
                <a:ln>
                  <a:noFill/>
                </a:ln>
                <a:solidFill>
                  <a:prstClr val="black"/>
                </a:solidFill>
                <a:effectLst/>
                <a:uLnTx/>
                <a:uFillTx/>
                <a:latin typeface="Arial"/>
                <a:ea typeface="+mn-ea"/>
                <a:cs typeface="Arial"/>
              </a:rPr>
              <a:t>nd</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14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e</a:t>
            </a:r>
            <a:r>
              <a:rPr kumimoji="0" lang="it-IT" sz="1400" i="0" u="none" strike="noStrike" kern="1200" cap="none" spc="-10" normalizeH="0" baseline="0" noProof="0" dirty="0">
                <a:ln>
                  <a:noFill/>
                </a:ln>
                <a:solidFill>
                  <a:prstClr val="black"/>
                </a:solidFill>
                <a:effectLst/>
                <a:uLnTx/>
                <a:uFillTx/>
                <a:latin typeface="Arial"/>
                <a:ea typeface="+mn-ea"/>
                <a:cs typeface="Arial"/>
              </a:rPr>
              <a:t>s</a:t>
            </a:r>
            <a:r>
              <a:rPr kumimoji="0" lang="it-IT" sz="1400" i="0" u="none" strike="noStrike" kern="1200" cap="none" spc="0" normalizeH="0" baseline="0" noProof="0" dirty="0">
                <a:ln>
                  <a:noFill/>
                </a:ln>
                <a:solidFill>
                  <a:prstClr val="black"/>
                </a:solidFill>
                <a:effectLst/>
                <a:uLnTx/>
                <a:uFillTx/>
                <a:latin typeface="Arial"/>
                <a:ea typeface="+mn-ea"/>
                <a:cs typeface="Arial"/>
              </a:rPr>
              <a:t>e</a:t>
            </a:r>
            <a:r>
              <a:rPr kumimoji="0" lang="it-IT" sz="1400" i="0" u="none" strike="noStrike" kern="1200" cap="none" spc="-20" normalizeH="0" baseline="0" noProof="0" dirty="0">
                <a:ln>
                  <a:noFill/>
                </a:ln>
                <a:solidFill>
                  <a:prstClr val="black"/>
                </a:solidFill>
                <a:effectLst/>
                <a:uLnTx/>
                <a:uFillTx/>
                <a:latin typeface="Arial"/>
                <a:ea typeface="+mn-ea"/>
                <a:cs typeface="Arial"/>
              </a:rPr>
              <a:t>gu</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5" normalizeH="0" baseline="0" noProof="0" dirty="0">
                <a:ln>
                  <a:noFill/>
                </a:ln>
                <a:solidFill>
                  <a:prstClr val="black"/>
                </a:solidFill>
                <a:effectLst/>
                <a:uLnTx/>
                <a:uFillTx/>
                <a:latin typeface="Arial"/>
                <a:ea typeface="+mn-ea"/>
                <a:cs typeface="Arial"/>
              </a:rPr>
              <a:t>r</a:t>
            </a:r>
            <a:r>
              <a:rPr kumimoji="0" lang="it-IT" sz="1400" i="0" u="none" strike="noStrike" kern="1200" cap="none" spc="-10" normalizeH="0" baseline="0" noProof="0" dirty="0">
                <a:ln>
                  <a:noFill/>
                </a:ln>
                <a:solidFill>
                  <a:prstClr val="black"/>
                </a:solidFill>
                <a:effectLst/>
                <a:uLnTx/>
                <a:uFillTx/>
                <a:latin typeface="Arial"/>
                <a:ea typeface="+mn-ea"/>
                <a:cs typeface="Arial"/>
              </a:rPr>
              <a:t>e</a:t>
            </a:r>
            <a:r>
              <a:rPr kumimoji="0" lang="it-IT" sz="1400" i="0" u="none" strike="noStrike" kern="1200" cap="none" spc="13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un</a:t>
            </a:r>
            <a:r>
              <a:rPr kumimoji="0" lang="it-IT" sz="1400" i="0" u="none" strike="noStrike" kern="1200" cap="none" spc="-10" normalizeH="0" baseline="0" noProof="0" dirty="0">
                <a:ln>
                  <a:noFill/>
                </a:ln>
                <a:solidFill>
                  <a:prstClr val="black"/>
                </a:solidFill>
                <a:effectLst/>
                <a:uLnTx/>
                <a:uFillTx/>
                <a:latin typeface="Arial"/>
                <a:ea typeface="+mn-ea"/>
                <a:cs typeface="Arial"/>
              </a:rPr>
              <a:t>a</a:t>
            </a:r>
            <a:r>
              <a:rPr kumimoji="0" lang="it-IT" sz="1400" i="0" u="none" strike="noStrike" kern="1200" cap="none" spc="155" normalizeH="0" baseline="0" noProof="0" dirty="0">
                <a:ln>
                  <a:noFill/>
                </a:ln>
                <a:solidFill>
                  <a:prstClr val="black"/>
                </a:solidFill>
                <a:effectLst/>
                <a:uLnTx/>
                <a:uFillTx/>
                <a:latin typeface="Arial"/>
                <a:ea typeface="+mn-ea"/>
                <a:cs typeface="Arial"/>
              </a:rPr>
              <a:t> </a:t>
            </a:r>
            <a:r>
              <a:rPr kumimoji="0" lang="it-IT" sz="1400" i="0" u="none" strike="noStrike" kern="1200" cap="none" spc="-10" normalizeH="0" baseline="0" noProof="0" dirty="0">
                <a:ln>
                  <a:noFill/>
                </a:ln>
                <a:solidFill>
                  <a:prstClr val="black"/>
                </a:solidFill>
                <a:effectLst/>
                <a:uLnTx/>
                <a:uFillTx/>
                <a:latin typeface="Arial"/>
                <a:ea typeface="+mn-ea"/>
                <a:cs typeface="Arial"/>
              </a:rPr>
              <a:t>visu</a:t>
            </a:r>
            <a:r>
              <a:rPr kumimoji="0" lang="it-IT" sz="1400" i="0" u="none" strike="noStrike" kern="1200" cap="none" spc="0" normalizeH="0" baseline="0" noProof="0" dirty="0">
                <a:ln>
                  <a:noFill/>
                </a:ln>
                <a:solidFill>
                  <a:prstClr val="black"/>
                </a:solidFill>
                <a:effectLst/>
                <a:uLnTx/>
                <a:uFillTx/>
                <a:latin typeface="Arial"/>
                <a:ea typeface="+mn-ea"/>
                <a:cs typeface="Arial"/>
              </a:rPr>
              <a:t>r</a:t>
            </a:r>
            <a:r>
              <a:rPr kumimoji="0" lang="it-IT" sz="1400" i="0" u="none" strike="noStrike" kern="1200" cap="none" spc="-10" normalizeH="0" baseline="0" noProof="0" dirty="0">
                <a:ln>
                  <a:noFill/>
                </a:ln>
                <a:solidFill>
                  <a:prstClr val="black"/>
                </a:solidFill>
                <a:effectLst/>
                <a:uLnTx/>
                <a:uFillTx/>
                <a:latin typeface="Arial"/>
                <a:ea typeface="+mn-ea"/>
                <a:cs typeface="Arial"/>
              </a:rPr>
              <a:t>a</a:t>
            </a:r>
            <a:r>
              <a:rPr kumimoji="0" lang="it-IT" sz="1400" i="0" u="none" strike="noStrike" kern="1200" cap="none" spc="13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a</a:t>
            </a:r>
            <a:r>
              <a:rPr kumimoji="0" lang="it-IT" sz="1400" i="0" u="none" strike="noStrike" kern="1200" cap="none" spc="-5" normalizeH="0" baseline="0" noProof="0" dirty="0">
                <a:ln>
                  <a:noFill/>
                </a:ln>
                <a:solidFill>
                  <a:prstClr val="black"/>
                </a:solidFill>
                <a:effectLst/>
                <a:uLnTx/>
                <a:uFillTx/>
                <a:latin typeface="Arial"/>
                <a:ea typeface="+mn-ea"/>
                <a:cs typeface="Arial"/>
              </a:rPr>
              <a:t>lla</a:t>
            </a:r>
            <a:r>
              <a:rPr kumimoji="0" lang="it-IT" sz="1400" i="0" u="none" strike="noStrike" kern="1200" cap="none" spc="-10" normalizeH="0" baseline="0" noProof="0" dirty="0">
                <a:ln>
                  <a:noFill/>
                </a:ln>
                <a:solidFill>
                  <a:prstClr val="black"/>
                </a:solidFill>
                <a:effectLst/>
                <a:uLnTx/>
                <a:uFillTx/>
                <a:latin typeface="Arial"/>
                <a:ea typeface="+mn-ea"/>
                <a:cs typeface="Arial"/>
              </a:rPr>
              <a:t> C</a:t>
            </a:r>
            <a:r>
              <a:rPr kumimoji="0" lang="it-IT" sz="1400" i="0" u="none" strike="noStrike" kern="1200" cap="none" spc="-20" normalizeH="0" baseline="0" noProof="0" dirty="0">
                <a:ln>
                  <a:noFill/>
                </a:ln>
                <a:solidFill>
                  <a:prstClr val="black"/>
                </a:solidFill>
                <a:effectLst/>
                <a:uLnTx/>
                <a:uFillTx/>
                <a:latin typeface="Arial"/>
                <a:ea typeface="+mn-ea"/>
                <a:cs typeface="Arial"/>
              </a:rPr>
              <a:t>on</a:t>
            </a:r>
            <a:r>
              <a:rPr kumimoji="0" lang="it-IT" sz="1400" i="0" u="none" strike="noStrike" kern="1200" cap="none" spc="-10" normalizeH="0" baseline="0" noProof="0" dirty="0">
                <a:ln>
                  <a:noFill/>
                </a:ln>
                <a:solidFill>
                  <a:prstClr val="black"/>
                </a:solidFill>
                <a:effectLst/>
                <a:uLnTx/>
                <a:uFillTx/>
                <a:latin typeface="Arial"/>
                <a:ea typeface="+mn-ea"/>
                <a:cs typeface="Arial"/>
              </a:rPr>
              <a:t>s</a:t>
            </a:r>
            <a:r>
              <a:rPr kumimoji="0" lang="it-IT" sz="1400" i="0" u="none" strike="noStrike" kern="1200" cap="none" spc="-20" normalizeH="0" baseline="0" noProof="0" dirty="0">
                <a:ln>
                  <a:noFill/>
                </a:ln>
                <a:solidFill>
                  <a:prstClr val="black"/>
                </a:solidFill>
                <a:effectLst/>
                <a:uLnTx/>
                <a:uFillTx/>
                <a:latin typeface="Arial"/>
                <a:ea typeface="+mn-ea"/>
                <a:cs typeface="Arial"/>
              </a:rPr>
              <a:t>er</a:t>
            </a:r>
            <a:r>
              <a:rPr kumimoji="0" lang="it-IT" sz="1400" i="0" u="none" strike="noStrike" kern="1200" cap="none" spc="-10" normalizeH="0" baseline="0" noProof="0" dirty="0">
                <a:ln>
                  <a:noFill/>
                </a:ln>
                <a:solidFill>
                  <a:prstClr val="black"/>
                </a:solidFill>
                <a:effectLst/>
                <a:uLnTx/>
                <a:uFillTx/>
                <a:latin typeface="Arial"/>
                <a:ea typeface="+mn-ea"/>
                <a:cs typeface="Arial"/>
              </a:rPr>
              <a:t>v</a:t>
            </a:r>
            <a:r>
              <a:rPr kumimoji="0" lang="it-IT" sz="1400" i="0" u="none" strike="noStrike" kern="1200" cap="none" spc="-20" normalizeH="0" baseline="0" noProof="0" dirty="0">
                <a:ln>
                  <a:noFill/>
                </a:ln>
                <a:solidFill>
                  <a:prstClr val="black"/>
                </a:solidFill>
                <a:effectLst/>
                <a:uLnTx/>
                <a:uFillTx/>
                <a:latin typeface="Arial"/>
                <a:ea typeface="+mn-ea"/>
                <a:cs typeface="Arial"/>
              </a:rPr>
              <a:t>a</a:t>
            </a:r>
            <a:r>
              <a:rPr kumimoji="0" lang="it-IT" sz="1400" i="0" u="none" strike="noStrike" kern="1200" cap="none" spc="-5" normalizeH="0" baseline="0" noProof="0" dirty="0">
                <a:ln>
                  <a:noFill/>
                </a:ln>
                <a:solidFill>
                  <a:prstClr val="black"/>
                </a:solidFill>
                <a:effectLst/>
                <a:uLnTx/>
                <a:uFillTx/>
                <a:latin typeface="Arial"/>
                <a:ea typeface="+mn-ea"/>
                <a:cs typeface="Arial"/>
              </a:rPr>
              <a:t>t</a:t>
            </a:r>
            <a:r>
              <a:rPr kumimoji="0" lang="it-IT" sz="1400" i="0" u="none" strike="noStrike" kern="1200" cap="none" spc="-25" normalizeH="0" baseline="0" noProof="0" dirty="0">
                <a:ln>
                  <a:noFill/>
                </a:ln>
                <a:solidFill>
                  <a:prstClr val="black"/>
                </a:solidFill>
                <a:effectLst/>
                <a:uLnTx/>
                <a:uFillTx/>
                <a:latin typeface="Arial"/>
                <a:ea typeface="+mn-ea"/>
                <a:cs typeface="Arial"/>
              </a:rPr>
              <a:t>o</a:t>
            </a:r>
            <a:r>
              <a:rPr kumimoji="0" lang="it-IT" sz="1400" i="0" u="none" strike="noStrike" kern="1200" cap="none" spc="-15" normalizeH="0" baseline="0" noProof="0" dirty="0">
                <a:ln>
                  <a:noFill/>
                </a:ln>
                <a:solidFill>
                  <a:prstClr val="black"/>
                </a:solidFill>
                <a:effectLst/>
                <a:uLnTx/>
                <a:uFillTx/>
                <a:latin typeface="Arial"/>
                <a:ea typeface="+mn-ea"/>
                <a:cs typeface="Arial"/>
              </a:rPr>
              <a:t>r</a:t>
            </a:r>
            <a:r>
              <a:rPr kumimoji="0" lang="it-IT" sz="1400" i="0" u="none" strike="noStrike" kern="1200" cap="none" spc="-10" normalizeH="0" baseline="0" noProof="0" dirty="0">
                <a:ln>
                  <a:noFill/>
                </a:ln>
                <a:solidFill>
                  <a:prstClr val="black"/>
                </a:solidFill>
                <a:effectLst/>
                <a:uLnTx/>
                <a:uFillTx/>
                <a:latin typeface="Arial"/>
                <a:ea typeface="+mn-ea"/>
                <a:cs typeface="Arial"/>
              </a:rPr>
              <a:t>ia</a:t>
            </a:r>
            <a:r>
              <a:rPr kumimoji="0" lang="it-IT" sz="1400" i="0" u="none" strike="noStrike" kern="1200" cap="none" spc="6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de</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2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reg</a:t>
            </a:r>
            <a:r>
              <a:rPr kumimoji="0" lang="it-IT" sz="1400" i="0" u="none" strike="noStrike" kern="1200" cap="none" spc="-5" normalizeH="0" baseline="0" noProof="0" dirty="0">
                <a:ln>
                  <a:noFill/>
                </a:ln>
                <a:solidFill>
                  <a:prstClr val="black"/>
                </a:solidFill>
                <a:effectLst/>
                <a:uLnTx/>
                <a:uFillTx/>
                <a:latin typeface="Arial"/>
                <a:ea typeface="+mn-ea"/>
                <a:cs typeface="Arial"/>
              </a:rPr>
              <a:t>ist</a:t>
            </a:r>
            <a:r>
              <a:rPr kumimoji="0" lang="it-IT" sz="1400" i="0" u="none" strike="noStrike" kern="1200" cap="none" spc="-20" normalizeH="0" baseline="0" noProof="0" dirty="0">
                <a:ln>
                  <a:noFill/>
                </a:ln>
                <a:solidFill>
                  <a:prstClr val="black"/>
                </a:solidFill>
                <a:effectLst/>
                <a:uLnTx/>
                <a:uFillTx/>
                <a:latin typeface="Arial"/>
                <a:ea typeface="+mn-ea"/>
                <a:cs typeface="Arial"/>
              </a:rPr>
              <a:t>r</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45" normalizeH="0" baseline="0" noProof="0" dirty="0">
                <a:ln>
                  <a:noFill/>
                </a:ln>
                <a:solidFill>
                  <a:prstClr val="black"/>
                </a:solidFill>
                <a:effectLst/>
                <a:uLnTx/>
                <a:uFillTx/>
                <a:latin typeface="Arial"/>
                <a:ea typeface="+mn-ea"/>
                <a:cs typeface="Arial"/>
              </a:rPr>
              <a:t> </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0" normalizeH="0" baseline="0" noProof="0" dirty="0">
                <a:ln>
                  <a:noFill/>
                </a:ln>
                <a:solidFill>
                  <a:prstClr val="black"/>
                </a:solidFill>
                <a:effectLst/>
                <a:uLnTx/>
                <a:uFillTx/>
                <a:latin typeface="Arial"/>
                <a:ea typeface="+mn-ea"/>
                <a:cs typeface="Arial"/>
              </a:rPr>
              <a:t>mm</a:t>
            </a:r>
            <a:r>
              <a:rPr kumimoji="0" lang="it-IT" sz="1400" i="0" u="none" strike="noStrike" kern="1200" cap="none" spc="-20" normalizeH="0" baseline="0" noProof="0" dirty="0">
                <a:ln>
                  <a:noFill/>
                </a:ln>
                <a:solidFill>
                  <a:prstClr val="black"/>
                </a:solidFill>
                <a:effectLst/>
                <a:uLnTx/>
                <a:uFillTx/>
                <a:latin typeface="Arial"/>
                <a:ea typeface="+mn-ea"/>
                <a:cs typeface="Arial"/>
              </a:rPr>
              <a:t>ob</a:t>
            </a:r>
            <a:r>
              <a:rPr kumimoji="0" lang="it-IT" sz="1400" i="0" u="none" strike="noStrike" kern="1200" cap="none" spc="-5" normalizeH="0" baseline="0" noProof="0" dirty="0">
                <a:ln>
                  <a:noFill/>
                </a:ln>
                <a:solidFill>
                  <a:prstClr val="black"/>
                </a:solidFill>
                <a:effectLst/>
                <a:uLnTx/>
                <a:uFillTx/>
                <a:latin typeface="Arial"/>
                <a:ea typeface="+mn-ea"/>
                <a:cs typeface="Arial"/>
              </a:rPr>
              <a:t>ili</a:t>
            </a:r>
            <a:r>
              <a:rPr kumimoji="0" lang="it-IT" sz="1400" i="0" u="none" strike="noStrike" kern="1200" cap="none" spc="-20" normalizeH="0" baseline="0" noProof="0" dirty="0">
                <a:ln>
                  <a:noFill/>
                </a:ln>
                <a:solidFill>
                  <a:prstClr val="black"/>
                </a:solidFill>
                <a:effectLst/>
                <a:uLnTx/>
                <a:uFillTx/>
                <a:latin typeface="Arial"/>
                <a:ea typeface="+mn-ea"/>
                <a:cs typeface="Arial"/>
              </a:rPr>
              <a:t>ari</a:t>
            </a:r>
            <a:r>
              <a:rPr kumimoji="0" lang="it-IT" sz="1400" i="0" u="none" strike="noStrike" kern="1200" cap="none" spc="-5" normalizeH="0" baseline="0" noProof="0" dirty="0">
                <a:ln>
                  <a:noFill/>
                </a:ln>
                <a:solidFill>
                  <a:prstClr val="black"/>
                </a:solidFill>
                <a:effectLst/>
                <a:uLnTx/>
                <a:uFillTx/>
                <a:latin typeface="Arial"/>
                <a:ea typeface="+mn-ea"/>
                <a:cs typeface="Arial"/>
              </a:rPr>
              <a:t>.</a:t>
            </a:r>
            <a:endParaRPr kumimoji="0" lang="it-IT" sz="140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CasellaDiTesto 18">
            <a:extLst>
              <a:ext uri="{FF2B5EF4-FFF2-40B4-BE49-F238E27FC236}">
                <a16:creationId xmlns:a16="http://schemas.microsoft.com/office/drawing/2014/main" id="{80482556-DF2B-4513-B823-A5C420B17486}"/>
              </a:ext>
            </a:extLst>
          </p:cNvPr>
          <p:cNvSpPr txBox="1"/>
          <p:nvPr/>
        </p:nvSpPr>
        <p:spPr>
          <a:xfrm>
            <a:off x="827685" y="1558034"/>
            <a:ext cx="8244275" cy="2831544"/>
          </a:xfrm>
          <a:prstGeom prst="rect">
            <a:avLst/>
          </a:prstGeom>
          <a:noFill/>
        </p:spPr>
        <p:txBody>
          <a:bodyPr wrap="square">
            <a:spAutoFit/>
          </a:bodyPr>
          <a:lstStyle/>
          <a:p>
            <a:pPr marL="12700" marR="5080"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a:ea typeface="+mn-ea"/>
                <a:cs typeface="Arial"/>
              </a:rPr>
              <a:t>I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bb</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0" normalizeH="0" baseline="0" noProof="0" dirty="0">
                <a:ln>
                  <a:noFill/>
                </a:ln>
                <a:solidFill>
                  <a:prstClr val="black"/>
                </a:solidFill>
                <a:effectLst/>
                <a:uLnTx/>
                <a:uFillTx/>
                <a:latin typeface="Arial"/>
                <a:ea typeface="+mn-ea"/>
                <a:cs typeface="Arial"/>
              </a:rPr>
              <a:t>ga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5" normalizeH="0" baseline="0" noProof="0" dirty="0">
                <a:ln>
                  <a:noFill/>
                </a:ln>
                <a:solidFill>
                  <a:prstClr val="black"/>
                </a:solidFill>
                <a:effectLst/>
                <a:uLnTx/>
                <a:uFillTx/>
                <a:latin typeface="Arial"/>
                <a:ea typeface="+mn-ea"/>
                <a:cs typeface="Arial"/>
              </a:rPr>
              <a:t>le,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ie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o v</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na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nd</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o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ce</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 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est</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mi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den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fic</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e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ili</a:t>
            </a:r>
            <a:r>
              <a:rPr kumimoji="0" lang="it-IT" sz="1400" b="0" i="0" u="none" strike="noStrike" kern="1200" cap="none" spc="-10" normalizeH="0" baseline="0" noProof="0" dirty="0">
                <a:ln>
                  <a:noFill/>
                </a:ln>
                <a:solidFill>
                  <a:prstClr val="black"/>
                </a:solidFill>
                <a:effectLst/>
                <a:uLnTx/>
                <a:uFillTx/>
                <a:latin typeface="Arial"/>
                <a:ea typeface="+mn-ea"/>
                <a:cs typeface="Arial"/>
              </a:rPr>
              <a:t> e</a:t>
            </a:r>
            <a:r>
              <a:rPr kumimoji="0" lang="it-IT" sz="1400" b="0" i="0" u="none" strike="noStrike" kern="1200" cap="none" spc="-5" normalizeH="0" baseline="0" noProof="0" dirty="0">
                <a:ln>
                  <a:noFill/>
                </a:ln>
                <a:solidFill>
                  <a:prstClr val="black"/>
                </a:solidFill>
                <a:effectLst/>
                <a:uLnTx/>
                <a:uFillTx/>
                <a:latin typeface="Arial"/>
                <a:ea typeface="+mn-ea"/>
                <a:cs typeface="Arial"/>
              </a:rPr>
              <a:t> le</a:t>
            </a:r>
            <a:r>
              <a:rPr kumimoji="0" lang="it-IT" sz="1400" b="0" i="0" u="none" strike="noStrike" kern="1200" cap="none" spc="-10" normalizeH="0" baseline="0" noProof="0" dirty="0">
                <a:ln>
                  <a:noFill/>
                </a:ln>
                <a:solidFill>
                  <a:prstClr val="black"/>
                </a:solidFill>
                <a:effectLst/>
                <a:uLnTx/>
                <a:uFillTx/>
                <a:latin typeface="Arial"/>
                <a:ea typeface="+mn-ea"/>
                <a:cs typeface="Arial"/>
              </a:rPr>
              <a:t> v</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ru</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5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orre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20" normalizeH="0" baseline="0" noProof="0" dirty="0">
                <a:ln>
                  <a:noFill/>
                </a:ln>
                <a:solidFill>
                  <a:prstClr val="black"/>
                </a:solidFill>
                <a:effectLst/>
                <a:uLnTx/>
                <a:uFillTx/>
                <a:latin typeface="Arial"/>
                <a:ea typeface="+mn-ea"/>
                <a:cs typeface="Arial"/>
              </a:rPr>
              <a:t>dag</a:t>
            </a:r>
            <a:r>
              <a:rPr kumimoji="0" lang="it-IT" sz="1400" b="0" i="0" u="none" strike="noStrike" kern="1200" cap="none" spc="-10" normalizeH="0" baseline="0" noProof="0" dirty="0">
                <a:ln>
                  <a:noFill/>
                </a:ln>
                <a:solidFill>
                  <a:prstClr val="black"/>
                </a:solidFill>
                <a:effectLst/>
                <a:uLnTx/>
                <a:uFillTx/>
                <a:latin typeface="Arial"/>
                <a:ea typeface="+mn-ea"/>
                <a:cs typeface="Arial"/>
              </a:rPr>
              <a:t>ine</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p>
          <a:p>
            <a:pPr marL="12700" marR="5080"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Non</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ò</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a:t>
            </a:r>
            <a:r>
              <a:rPr kumimoji="0" lang="it-IT" sz="1400" b="0" i="0" u="none" strike="noStrike" kern="1200" cap="none" spc="-20" normalizeH="0" baseline="0" noProof="0" dirty="0">
                <a:ln>
                  <a:noFill/>
                </a:ln>
                <a:solidFill>
                  <a:prstClr val="black"/>
                </a:solidFill>
                <a:effectLst/>
                <a:uLnTx/>
                <a:uFillTx/>
                <a:latin typeface="Arial"/>
                <a:ea typeface="+mn-ea"/>
                <a:cs typeface="Arial"/>
              </a:rPr>
              <a:t>ta</a:t>
            </a:r>
            <a:r>
              <a:rPr kumimoji="0" lang="it-IT" sz="1400" b="0" i="0" u="none" strike="noStrike" kern="1200" cap="none" spc="-10" normalizeH="0" baseline="0" noProof="0" dirty="0">
                <a:ln>
                  <a:noFill/>
                </a:ln>
                <a:solidFill>
                  <a:prstClr val="black"/>
                </a:solidFill>
                <a:effectLst/>
                <a:uLnTx/>
                <a:uFillTx/>
                <a:latin typeface="Arial"/>
                <a:ea typeface="+mn-ea"/>
                <a:cs typeface="Arial"/>
              </a:rPr>
              <a:t>sto</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9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vivi</a:t>
            </a:r>
            <a:r>
              <a:rPr kumimoji="0" lang="it-IT" sz="1400" b="0" i="0" u="none" strike="noStrike" kern="1200" cap="none" spc="9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iv</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sf</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9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ropr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tà 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20" normalizeH="0" baseline="0" noProof="0" dirty="0">
                <a:ln>
                  <a:noFill/>
                </a:ln>
                <a:solidFill>
                  <a:prstClr val="black"/>
                </a:solidFill>
                <a:effectLst/>
                <a:uLnTx/>
                <a:uFillTx/>
                <a:latin typeface="Arial"/>
                <a:ea typeface="+mn-ea"/>
                <a:cs typeface="Arial"/>
              </a:rPr>
              <a:t>ob</a:t>
            </a:r>
            <a:r>
              <a:rPr kumimoji="0" lang="it-IT" sz="1400" b="0" i="0" u="none" strike="noStrike" kern="1200" cap="none" spc="-5" normalizeH="0" baseline="0" noProof="0" dirty="0">
                <a:ln>
                  <a:noFill/>
                </a:ln>
                <a:solidFill>
                  <a:prstClr val="black"/>
                </a:solidFill>
                <a:effectLst/>
                <a:uLnTx/>
                <a:uFillTx/>
                <a:latin typeface="Arial"/>
                <a:ea typeface="+mn-ea"/>
                <a:cs typeface="Arial"/>
              </a:rPr>
              <a:t>il</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ta</a:t>
            </a:r>
            <a:r>
              <a:rPr kumimoji="0" lang="it-IT" sz="1400" b="0" i="0" u="none" strike="noStrike" kern="1200" cap="none" spc="-5" normalizeH="0" baseline="0" noProof="0" dirty="0">
                <a:ln>
                  <a:noFill/>
                </a:ln>
                <a:solidFill>
                  <a:prstClr val="black"/>
                </a:solidFill>
                <a:effectLst/>
                <a:uLnTx/>
                <a:uFillTx/>
                <a:latin typeface="Arial"/>
                <a:ea typeface="+mn-ea"/>
                <a:cs typeface="Arial"/>
              </a:rPr>
              <a:t>vi</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par</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à</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cit</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DL</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78</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il</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bito</a:t>
            </a:r>
            <a:r>
              <a:rPr kumimoji="0" lang="it-IT" sz="1400" b="0" i="0" u="none" strike="noStrike" kern="1200" cap="none" spc="15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sf</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qu</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pe</a:t>
            </a:r>
            <a:r>
              <a:rPr kumimoji="0" lang="it-IT" sz="1400" b="0" i="0" u="none" strike="noStrike" kern="1200" cap="none" spc="-10" normalizeH="0" baseline="0" noProof="0" dirty="0">
                <a:ln>
                  <a:noFill/>
                </a:ln>
                <a:solidFill>
                  <a:prstClr val="black"/>
                </a:solidFill>
                <a:effectLst/>
                <a:uLnTx/>
                <a:uFillTx/>
                <a:latin typeface="Arial"/>
                <a:ea typeface="+mn-ea"/>
                <a:cs typeface="Arial"/>
              </a:rPr>
              <a:t>sso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20" normalizeH="0" baseline="0" noProof="0" dirty="0">
                <a:ln>
                  <a:noFill/>
                </a:ln>
                <a:solidFill>
                  <a:prstClr val="black"/>
                </a:solidFill>
                <a:effectLst/>
                <a:uLnTx/>
                <a:uFillTx/>
                <a:latin typeface="Arial"/>
                <a:ea typeface="+mn-ea"/>
                <a:cs typeface="Arial"/>
              </a:rPr>
              <a:t>rna</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10" normalizeH="0" baseline="0" noProof="0" dirty="0">
                <a:ln>
                  <a:noFill/>
                </a:ln>
                <a:solidFill>
                  <a:prstClr val="black"/>
                </a:solidFill>
                <a:effectLst/>
                <a:uLnTx/>
                <a:uFillTx/>
                <a:latin typeface="Arial"/>
                <a:ea typeface="+mn-ea"/>
                <a:cs typeface="Arial"/>
              </a:rPr>
              <a:t> 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sicc</a:t>
            </a:r>
            <a:r>
              <a:rPr kumimoji="0" lang="it-IT" sz="1400" b="0" i="0" u="none" strike="noStrike" kern="1200" cap="none" spc="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é</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lle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visu</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sia</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sto</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br</a:t>
            </a:r>
            <a:r>
              <a:rPr kumimoji="0" lang="it-IT" sz="1400" b="0" i="0" u="none" strike="noStrike" kern="1200" cap="none" spc="-10" normalizeH="0" baseline="0" noProof="0" dirty="0">
                <a:ln>
                  <a:noFill/>
                </a:ln>
                <a:solidFill>
                  <a:prstClr val="black"/>
                </a:solidFill>
                <a:effectLst/>
                <a:uLnTx/>
                <a:uFillTx/>
                <a:latin typeface="Arial"/>
                <a:ea typeface="+mn-ea"/>
                <a:cs typeface="Arial"/>
              </a:rPr>
              <a:t>ica</a:t>
            </a:r>
            <a:r>
              <a:rPr kumimoji="0" lang="it-IT" sz="1400" b="0" i="0" u="none" strike="noStrike" kern="1200" cap="none" spc="10"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0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sto</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rren</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v</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é</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1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sf</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nu</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reg</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Ciò</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non</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unqu</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sf</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do</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ered</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tipi</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sf</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Ne </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gu</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0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a:t>
            </a:r>
            <a:r>
              <a:rPr kumimoji="0" lang="it-IT" sz="1400" b="1" i="0" u="none" strike="noStrike" kern="1200" cap="none" spc="-25" normalizeH="0" baseline="0" noProof="0" dirty="0">
                <a:ln>
                  <a:noFill/>
                </a:ln>
                <a:solidFill>
                  <a:srgbClr val="C00000"/>
                </a:solidFill>
                <a:effectLst/>
                <a:uLnTx/>
                <a:uFillTx/>
                <a:latin typeface="Arial"/>
                <a:ea typeface="+mn-ea"/>
                <a:cs typeface="Arial"/>
              </a:rPr>
              <a:t>un</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0" normalizeH="0" baseline="0" noProof="0" dirty="0">
                <a:ln>
                  <a:noFill/>
                </a:ln>
                <a:solidFill>
                  <a:srgbClr val="C00000"/>
                </a:solidFill>
                <a:effectLst/>
                <a:uLnTx/>
                <a:uFillTx/>
                <a:latin typeface="Arial"/>
                <a:ea typeface="+mn-ea"/>
                <a:cs typeface="Arial"/>
              </a:rPr>
              <a:t>c</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1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v</a:t>
            </a:r>
            <a:r>
              <a:rPr kumimoji="0" lang="it-IT" sz="1400" b="1" i="0" u="none" strike="noStrike" kern="1200" cap="none" spc="-10" normalizeH="0" baseline="0" noProof="0" dirty="0">
                <a:ln>
                  <a:noFill/>
                </a:ln>
                <a:solidFill>
                  <a:srgbClr val="C00000"/>
                </a:solidFill>
                <a:effectLst/>
                <a:uLnTx/>
                <a:uFillTx/>
                <a:latin typeface="Arial"/>
                <a:ea typeface="+mn-ea"/>
                <a:cs typeface="Arial"/>
              </a:rPr>
              <a:t>ia</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0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p</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10" normalizeH="0" baseline="0" noProof="0" dirty="0">
                <a:ln>
                  <a:noFill/>
                </a:ln>
                <a:solidFill>
                  <a:srgbClr val="C00000"/>
                </a:solidFill>
                <a:effectLst/>
                <a:uLnTx/>
                <a:uFillTx/>
                <a:latin typeface="Arial"/>
                <a:ea typeface="+mn-ea"/>
                <a:cs typeface="Arial"/>
              </a:rPr>
              <a:t>r</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45"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a</a:t>
            </a:r>
            <a:r>
              <a:rPr kumimoji="0" lang="it-IT" sz="1400" b="1" i="0" u="none" strike="noStrike" kern="1200" cap="none" spc="-45" normalizeH="0" baseline="0" noProof="0" dirty="0">
                <a:ln>
                  <a:noFill/>
                </a:ln>
                <a:solidFill>
                  <a:srgbClr val="C00000"/>
                </a:solidFill>
                <a:effectLst/>
                <a:uLnTx/>
                <a:uFillTx/>
                <a:latin typeface="Arial"/>
                <a:ea typeface="+mn-ea"/>
                <a:cs typeface="Arial"/>
              </a:rPr>
              <a:t>v</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0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la</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00"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c</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0" normalizeH="0" baseline="0" noProof="0" dirty="0">
                <a:ln>
                  <a:noFill/>
                </a:ln>
                <a:solidFill>
                  <a:srgbClr val="C00000"/>
                </a:solidFill>
                <a:effectLst/>
                <a:uLnTx/>
                <a:uFillTx/>
                <a:latin typeface="Arial"/>
                <a:ea typeface="+mn-ea"/>
                <a:cs typeface="Arial"/>
              </a:rPr>
              <a:t>r</a:t>
            </a:r>
            <a:r>
              <a:rPr kumimoji="0" lang="it-IT" sz="1400" b="1" i="0" u="none" strike="noStrike" kern="1200" cap="none" spc="5"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ezza</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90"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05" normalizeH="0" baseline="0" noProof="0" dirty="0">
                <a:ln>
                  <a:noFill/>
                </a:ln>
                <a:solidFill>
                  <a:srgbClr val="C00000"/>
                </a:solidFill>
                <a:effectLst/>
                <a:uLnTx/>
                <a:uFillTx/>
                <a:latin typeface="Arial"/>
                <a:ea typeface="+mn-ea"/>
                <a:cs typeface="Arial"/>
              </a:rPr>
              <a:t> </a:t>
            </a:r>
            <a:r>
              <a:rPr kumimoji="0" lang="it-IT" sz="1400" b="1" i="0" u="none" strike="noStrike" kern="1200" cap="none" spc="-15" normalizeH="0" baseline="0" noProof="0" dirty="0">
                <a:ln>
                  <a:noFill/>
                </a:ln>
                <a:solidFill>
                  <a:srgbClr val="C00000"/>
                </a:solidFill>
                <a:effectLst/>
                <a:uLnTx/>
                <a:uFillTx/>
                <a:latin typeface="Arial"/>
                <a:ea typeface="+mn-ea"/>
                <a:cs typeface="Arial"/>
              </a:rPr>
              <a:t>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t</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à</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05"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80"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b</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10" normalizeH="0" baseline="0" noProof="0" dirty="0">
                <a:ln>
                  <a:noFill/>
                </a:ln>
                <a:solidFill>
                  <a:srgbClr val="C00000"/>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0" normalizeH="0" baseline="0" noProof="0" dirty="0">
                <a:ln>
                  <a:noFill/>
                </a:ln>
                <a:solidFill>
                  <a:srgbClr val="C00000"/>
                </a:solidFill>
                <a:effectLst/>
                <a:uLnTx/>
                <a:uFillTx/>
                <a:latin typeface="Arial"/>
                <a:ea typeface="+mn-ea"/>
                <a:cs typeface="Arial"/>
              </a:rPr>
              <a:t>m</a:t>
            </a:r>
            <a:r>
              <a:rPr kumimoji="0" lang="it-IT" sz="1400" b="1" i="0" u="none" strike="noStrike" kern="1200" cap="none" spc="15" normalizeH="0" baseline="0" noProof="0" dirty="0">
                <a:ln>
                  <a:noFill/>
                </a:ln>
                <a:solidFill>
                  <a:srgbClr val="C00000"/>
                </a:solidFill>
                <a:effectLst/>
                <a:uLnTx/>
                <a:uFillTx/>
                <a:latin typeface="Arial"/>
                <a:ea typeface="+mn-ea"/>
                <a:cs typeface="Arial"/>
              </a:rPr>
              <a:t>m</a:t>
            </a:r>
            <a:r>
              <a:rPr kumimoji="0" lang="it-IT" sz="1400" b="1" i="0" u="none" strike="noStrike" kern="1200" cap="none" spc="-25" normalizeH="0" baseline="0" noProof="0" dirty="0">
                <a:ln>
                  <a:noFill/>
                </a:ln>
                <a:solidFill>
                  <a:srgbClr val="C00000"/>
                </a:solidFill>
                <a:effectLst/>
                <a:uLnTx/>
                <a:uFillTx/>
                <a:latin typeface="Arial"/>
                <a:ea typeface="+mn-ea"/>
                <a:cs typeface="Arial"/>
              </a:rPr>
              <a:t>ob</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10"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è</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05"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q</a:t>
            </a:r>
            <a:r>
              <a:rPr kumimoji="0" lang="it-IT" sz="1400" b="1" i="0" u="none" strike="noStrike" kern="1200" cap="none" spc="-25" normalizeH="0" baseline="0" noProof="0" dirty="0">
                <a:ln>
                  <a:noFill/>
                </a:ln>
                <a:solidFill>
                  <a:srgbClr val="C00000"/>
                </a:solidFill>
                <a:effectLst/>
                <a:uLnTx/>
                <a:uFillTx/>
                <a:latin typeface="Arial"/>
                <a:ea typeface="+mn-ea"/>
                <a:cs typeface="Arial"/>
              </a:rPr>
              <a:t>u</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a:t>
            </a:r>
            <a:r>
              <a:rPr kumimoji="0" lang="it-IT" sz="1400" b="1" i="0" u="none" strike="noStrike" kern="1200" cap="none" spc="-1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nd</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g</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9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p</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ess</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30"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la</a:t>
            </a:r>
            <a:r>
              <a:rPr kumimoji="0" lang="it-IT" sz="1400" b="1" i="0" u="none" strike="noStrike" kern="1200" cap="none" spc="-15" normalizeH="0" baseline="0" noProof="0" dirty="0">
                <a:ln>
                  <a:noFill/>
                </a:ln>
                <a:solidFill>
                  <a:srgbClr val="C00000"/>
                </a:solidFill>
                <a:effectLst/>
                <a:uLnTx/>
                <a:uFillTx/>
                <a:latin typeface="Arial"/>
                <a:ea typeface="+mn-ea"/>
                <a:cs typeface="Arial"/>
              </a:rPr>
              <a:t> C</a:t>
            </a:r>
            <a:r>
              <a:rPr kumimoji="0" lang="it-IT" sz="1400" b="1" i="0" u="none" strike="noStrike" kern="1200" cap="none" spc="-20" normalizeH="0" baseline="0" noProof="0" dirty="0">
                <a:ln>
                  <a:noFill/>
                </a:ln>
                <a:solidFill>
                  <a:srgbClr val="C00000"/>
                </a:solidFill>
                <a:effectLst/>
                <a:uLnTx/>
                <a:uFillTx/>
                <a:latin typeface="Arial"/>
                <a:ea typeface="+mn-ea"/>
                <a:cs typeface="Arial"/>
              </a:rPr>
              <a:t>on</a:t>
            </a:r>
            <a:r>
              <a:rPr kumimoji="0" lang="it-IT" sz="1400" b="1" i="0" u="none" strike="noStrike" kern="1200" cap="none" spc="-10" normalizeH="0" baseline="0" noProof="0" dirty="0">
                <a:ln>
                  <a:noFill/>
                </a:ln>
                <a:solidFill>
                  <a:srgbClr val="C00000"/>
                </a:solidFill>
                <a:effectLst/>
                <a:uLnTx/>
                <a:uFillTx/>
                <a:latin typeface="Arial"/>
                <a:ea typeface="+mn-ea"/>
                <a:cs typeface="Arial"/>
              </a:rPr>
              <a:t>s</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40" normalizeH="0" baseline="0" noProof="0" dirty="0">
                <a:ln>
                  <a:noFill/>
                </a:ln>
                <a:solidFill>
                  <a:srgbClr val="C00000"/>
                </a:solidFill>
                <a:effectLst/>
                <a:uLnTx/>
                <a:uFillTx/>
                <a:latin typeface="Arial"/>
                <a:ea typeface="+mn-ea"/>
                <a:cs typeface="Arial"/>
              </a:rPr>
              <a:t>v</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20" normalizeH="0" baseline="0" noProof="0" dirty="0">
                <a:ln>
                  <a:noFill/>
                </a:ln>
                <a:solidFill>
                  <a:srgbClr val="C00000"/>
                </a:solidFill>
                <a:effectLst/>
                <a:uLnTx/>
                <a:uFillTx/>
                <a:latin typeface="Arial"/>
                <a:ea typeface="+mn-ea"/>
                <a:cs typeface="Arial"/>
              </a:rPr>
              <a:t>to</a:t>
            </a:r>
            <a:r>
              <a:rPr kumimoji="0" lang="it-IT" sz="1400" b="1" i="0" u="none" strike="noStrike" kern="1200" cap="none" spc="-5" normalizeH="0" baseline="0" noProof="0" dirty="0">
                <a:ln>
                  <a:noFill/>
                </a:ln>
                <a:solidFill>
                  <a:srgbClr val="C00000"/>
                </a:solidFill>
                <a:effectLst/>
                <a:uLnTx/>
                <a:uFillTx/>
                <a:latin typeface="Arial"/>
                <a:ea typeface="+mn-ea"/>
                <a:cs typeface="Arial"/>
              </a:rPr>
              <a:t>ri</a:t>
            </a:r>
            <a:r>
              <a:rPr kumimoji="0" lang="it-IT" sz="1400" b="1" i="0" u="none" strike="noStrike" kern="1200" cap="none" spc="-3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CasellaDiTesto 20">
            <a:extLst>
              <a:ext uri="{FF2B5EF4-FFF2-40B4-BE49-F238E27FC236}">
                <a16:creationId xmlns:a16="http://schemas.microsoft.com/office/drawing/2014/main" id="{EA01B41C-C4BA-450A-BEF3-15E1279C70FD}"/>
              </a:ext>
            </a:extLst>
          </p:cNvPr>
          <p:cNvSpPr txBox="1"/>
          <p:nvPr/>
        </p:nvSpPr>
        <p:spPr>
          <a:xfrm>
            <a:off x="843358" y="4462248"/>
            <a:ext cx="8242749" cy="1692771"/>
          </a:xfrm>
          <a:prstGeom prst="rect">
            <a:avLst/>
          </a:prstGeom>
          <a:noFill/>
        </p:spPr>
        <p:txBody>
          <a:bodyPr wrap="square">
            <a:spAutoFit/>
          </a:bodyPr>
          <a:lstStyle/>
          <a:p>
            <a:pPr marL="12700" marR="0" lvl="0" indent="0" algn="just" defTabSz="914400" rtl="0" eaLnBrk="1" fontAlgn="auto" latinLnBrk="0" hangingPunct="1">
              <a:lnSpc>
                <a:spcPct val="100000"/>
              </a:lnSpc>
              <a:spcBef>
                <a:spcPts val="1200"/>
              </a:spcBef>
              <a:spcAft>
                <a:spcPts val="0"/>
              </a:spcAft>
              <a:buClrTx/>
              <a:buSzTx/>
              <a:buFontTx/>
              <a:buNone/>
              <a:tabLst/>
              <a:defRPr/>
            </a:pP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 ti</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vis</a:t>
            </a:r>
            <a:r>
              <a:rPr kumimoji="0" lang="it-IT" sz="1400" b="1" i="0" u="none" strike="noStrike" kern="1200" cap="none" spc="-20" normalizeH="0" baseline="0" noProof="0" dirty="0">
                <a:ln>
                  <a:noFill/>
                </a:ln>
                <a:solidFill>
                  <a:prstClr val="black"/>
                </a:solidFill>
                <a:effectLst/>
                <a:uLnTx/>
                <a:uFillTx/>
                <a:latin typeface="Arial"/>
                <a:ea typeface="+mn-ea"/>
                <a:cs typeface="Arial"/>
              </a:rPr>
              <a:t>ur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ug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a:t>
            </a:r>
            <a:r>
              <a:rPr kumimoji="0" lang="it-IT" sz="1400" b="1" i="0" u="none" strike="noStrike" kern="1200" cap="none" spc="-20" normalizeH="0" baseline="0" noProof="0" dirty="0">
                <a:ln>
                  <a:noFill/>
                </a:ln>
                <a:solidFill>
                  <a:prstClr val="black"/>
                </a:solidFill>
                <a:effectLst/>
                <a:uLnTx/>
                <a:uFillTx/>
                <a:latin typeface="Arial"/>
                <a:ea typeface="+mn-ea"/>
                <a:cs typeface="Arial"/>
              </a:rPr>
              <a:t>rann</a:t>
            </a:r>
            <a:r>
              <a:rPr kumimoji="0" lang="it-IT" sz="1400" b="1" i="0" u="none" strike="noStrike" kern="1200" cap="none" spc="-3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1200"/>
              </a:spcBef>
              <a:spcAft>
                <a:spcPts val="0"/>
              </a:spcAft>
              <a:buClrTx/>
              <a:buSzTx/>
              <a:buFont typeface="Arial"/>
              <a:buChar char="•"/>
              <a:tabLst>
                <a:tab pos="4095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visu</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if</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a:t>
            </a:r>
            <a:r>
              <a:rPr kumimoji="0" lang="it-IT" sz="1400" b="0" i="0" u="none" strike="noStrike" kern="1200" cap="none" spc="-5" normalizeH="0" baseline="0" noProof="0" dirty="0">
                <a:ln>
                  <a:noFill/>
                </a:ln>
                <a:solidFill>
                  <a:prstClr val="black"/>
                </a:solidFill>
                <a:effectLst/>
                <a:uLnTx/>
                <a:uFillTx/>
                <a:latin typeface="Arial"/>
                <a:ea typeface="+mn-ea"/>
                <a:cs typeface="Arial"/>
              </a:rPr>
              <a:t>lit</a:t>
            </a:r>
            <a:r>
              <a:rPr kumimoji="0" lang="it-IT" sz="1400" b="0" i="0" u="none" strike="noStrike" kern="1200" cap="none" spc="-20" normalizeH="0" baseline="0" noProof="0" dirty="0">
                <a:ln>
                  <a:noFill/>
                </a:ln>
                <a:solidFill>
                  <a:prstClr val="black"/>
                </a:solidFill>
                <a:effectLst/>
                <a:uLnTx/>
                <a:uFillTx/>
                <a:latin typeface="Arial"/>
                <a:ea typeface="+mn-ea"/>
                <a:cs typeface="Arial"/>
              </a:rPr>
              <a:t>à</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vis</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ca</a:t>
            </a:r>
            <a:r>
              <a:rPr kumimoji="0" lang="it-IT" sz="1400" b="1"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5"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a:t>
            </a:r>
            <a:r>
              <a:rPr kumimoji="0" lang="it-IT" sz="1400" b="0" i="0" u="none" strike="noStrike" kern="1200" cap="none" spc="-5" normalizeH="0" baseline="0" noProof="0" dirty="0">
                <a:ln>
                  <a:noFill/>
                </a:ln>
                <a:solidFill>
                  <a:prstClr val="black"/>
                </a:solidFill>
                <a:effectLst/>
                <a:uLnTx/>
                <a:uFillTx/>
                <a:latin typeface="Arial"/>
                <a:ea typeface="+mn-ea"/>
                <a:cs typeface="Arial"/>
              </a:rPr>
              <a:t>lità</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5"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zi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ite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 </a:t>
            </a:r>
            <a:r>
              <a:rPr kumimoji="0" lang="it-IT" sz="1400" b="0" i="0" u="none" strike="noStrike" kern="1200" cap="none" spc="-20" normalizeH="0" baseline="0" noProof="0" dirty="0">
                <a:ln>
                  <a:noFill/>
                </a:ln>
                <a:solidFill>
                  <a:prstClr val="black"/>
                </a:solidFill>
                <a:effectLst/>
                <a:uLnTx/>
                <a:uFillTx/>
                <a:latin typeface="Arial"/>
                <a:ea typeface="+mn-ea"/>
                <a:cs typeface="Arial"/>
              </a:rPr>
              <a:t>par</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15" normalizeH="0" baseline="0" noProof="0" dirty="0">
                <a:ln>
                  <a:noFill/>
                </a:ln>
                <a:solidFill>
                  <a:prstClr val="black"/>
                </a:solidFill>
                <a:effectLst/>
                <a:uLnTx/>
                <a:uFillTx/>
                <a:latin typeface="Arial"/>
                <a:ea typeface="+mn-ea"/>
                <a:cs typeface="Arial"/>
              </a:rPr>
              <a:t>)</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Ne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gu</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tit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za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su</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7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di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sf</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10" normalizeH="0" baseline="0" noProof="0" dirty="0">
                <a:ln>
                  <a:noFill/>
                </a:ln>
                <a:solidFill>
                  <a:prstClr val="black"/>
                </a:solidFill>
                <a:effectLst/>
                <a:uLnTx/>
                <a:uFillTx/>
                <a:latin typeface="Arial"/>
                <a:ea typeface="+mn-ea"/>
                <a:cs typeface="Arial"/>
              </a:rPr>
              <a:t>ve</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ific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pre</a:t>
            </a:r>
            <a:r>
              <a:rPr kumimoji="0" lang="it-IT" sz="1400" b="0" i="0" u="none" strike="noStrike" kern="1200" cap="none" spc="-10" normalizeH="0" baseline="0" noProof="0" dirty="0">
                <a:ln>
                  <a:noFill/>
                </a:ln>
                <a:solidFill>
                  <a:prstClr val="black"/>
                </a:solidFill>
                <a:effectLst/>
                <a:uLnTx/>
                <a:uFillTx/>
                <a:latin typeface="Arial"/>
                <a:ea typeface="+mn-ea"/>
                <a:cs typeface="Arial"/>
              </a:rPr>
              <a:t>sso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5" normalizeH="0" baseline="0" noProof="0" dirty="0">
                <a:ln>
                  <a:noFill/>
                </a:ln>
                <a:solidFill>
                  <a:prstClr val="black"/>
                </a:solidFill>
                <a:effectLst/>
                <a:uLnTx/>
                <a:uFillTx/>
                <a:latin typeface="Arial"/>
                <a:ea typeface="+mn-ea"/>
                <a:cs typeface="Arial"/>
              </a:rPr>
              <a:t> 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eg</a:t>
            </a:r>
            <a:r>
              <a:rPr kumimoji="0" lang="it-IT" sz="1400" b="0" i="0" u="none" strike="noStrike" kern="1200" cap="none" spc="-5" normalizeH="0" baseline="0" noProof="0" dirty="0">
                <a:ln>
                  <a:noFill/>
                </a:ln>
                <a:solidFill>
                  <a:prstClr val="black"/>
                </a:solidFill>
                <a:effectLst/>
                <a:uLnTx/>
                <a:uFillTx/>
                <a:latin typeface="Arial"/>
                <a:ea typeface="+mn-ea"/>
                <a:cs typeface="Arial"/>
              </a:rPr>
              <a:t>ist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20" normalizeH="0" baseline="0" noProof="0" dirty="0">
                <a:ln>
                  <a:noFill/>
                </a:ln>
                <a:solidFill>
                  <a:prstClr val="black"/>
                </a:solidFill>
                <a:effectLst/>
                <a:uLnTx/>
                <a:uFillTx/>
                <a:latin typeface="Arial"/>
                <a:ea typeface="+mn-ea"/>
                <a:cs typeface="Arial"/>
              </a:rPr>
              <a:t>ob</a:t>
            </a:r>
            <a:r>
              <a:rPr kumimoji="0" lang="it-IT" sz="1400" b="0" i="0" u="none" strike="noStrike" kern="1200" cap="none" spc="-5" normalizeH="0" baseline="0" noProof="0" dirty="0">
                <a:ln>
                  <a:noFill/>
                </a:ln>
                <a:solidFill>
                  <a:prstClr val="black"/>
                </a:solidFill>
                <a:effectLst/>
                <a:uLnTx/>
                <a:uFillTx/>
                <a:latin typeface="Arial"/>
                <a:ea typeface="+mn-ea"/>
                <a:cs typeface="Arial"/>
              </a:rPr>
              <a:t>ili</a:t>
            </a:r>
            <a:r>
              <a:rPr kumimoji="0" lang="it-IT" sz="1400" b="0" i="0" u="none" strike="noStrike" kern="1200" cap="none" spc="-20" normalizeH="0" baseline="0" noProof="0" dirty="0">
                <a:ln>
                  <a:noFill/>
                </a:ln>
                <a:solidFill>
                  <a:prstClr val="black"/>
                </a:solidFill>
                <a:effectLst/>
                <a:uLnTx/>
                <a:uFillTx/>
                <a:latin typeface="Arial"/>
                <a:ea typeface="+mn-ea"/>
                <a:cs typeface="Arial"/>
              </a:rPr>
              <a:t>ari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18"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23"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6"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2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1" name="Rettangolo 30">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D062C1BF-1E73-466A-8D3E-A243D69B7021}"/>
              </a:ext>
            </a:extLst>
          </p:cNvPr>
          <p:cNvSpPr txBox="1"/>
          <p:nvPr/>
        </p:nvSpPr>
        <p:spPr>
          <a:xfrm>
            <a:off x="827685" y="44624"/>
            <a:ext cx="8244275" cy="215444"/>
          </a:xfrm>
          <a:prstGeom prst="rect">
            <a:avLst/>
          </a:prstGeom>
        </p:spPr>
        <p:txBody>
          <a:bodyPr vert="horz" wrap="square" lIns="0" tIns="0" rIns="0" bIns="0" rtlCol="0">
            <a:spAutoFit/>
          </a:bodyPr>
          <a:lstStyle/>
          <a:p>
            <a:pPr marL="12700">
              <a:lnSpc>
                <a:spcPct val="100000"/>
              </a:lnSpc>
            </a:pPr>
            <a:r>
              <a:rPr lang="it-IT" sz="1400" b="1" i="1" spc="-10" dirty="0">
                <a:solidFill>
                  <a:srgbClr val="C00000"/>
                </a:solidFill>
                <a:latin typeface="Arial"/>
                <a:cs typeface="Arial"/>
              </a:rPr>
              <a:t>2.5</a:t>
            </a:r>
            <a:r>
              <a:rPr sz="1400" b="1" i="1" spc="5" dirty="0">
                <a:solidFill>
                  <a:srgbClr val="C00000"/>
                </a:solidFill>
                <a:latin typeface="Arial"/>
                <a:cs typeface="Arial"/>
              </a:rPr>
              <a:t> </a:t>
            </a:r>
            <a:r>
              <a:rPr lang="it-IT" sz="1400" b="1" i="1" spc="5" dirty="0">
                <a:solidFill>
                  <a:srgbClr val="C00000"/>
                </a:solidFill>
                <a:latin typeface="Arial"/>
                <a:cs typeface="Arial"/>
              </a:rPr>
              <a:t> </a:t>
            </a:r>
            <a:r>
              <a:rPr sz="1400" b="1" i="1" spc="-5" dirty="0" err="1">
                <a:solidFill>
                  <a:srgbClr val="C00000"/>
                </a:solidFill>
                <a:latin typeface="Arial"/>
                <a:cs typeface="Arial"/>
              </a:rPr>
              <a:t>l</a:t>
            </a:r>
            <a:r>
              <a:rPr sz="1400" b="1" i="1" spc="-15" dirty="0" err="1">
                <a:solidFill>
                  <a:srgbClr val="C00000"/>
                </a:solidFill>
                <a:latin typeface="Arial"/>
                <a:cs typeface="Arial"/>
              </a:rPr>
              <a:t>’</a:t>
            </a:r>
            <a:r>
              <a:rPr sz="1400" b="1" i="1" spc="-20" dirty="0" err="1">
                <a:solidFill>
                  <a:srgbClr val="C00000"/>
                </a:solidFill>
                <a:latin typeface="Arial"/>
                <a:cs typeface="Arial"/>
              </a:rPr>
              <a:t>e</a:t>
            </a:r>
            <a:r>
              <a:rPr sz="1400" b="1" i="1" spc="-5" dirty="0" err="1">
                <a:solidFill>
                  <a:srgbClr val="C00000"/>
                </a:solidFill>
                <a:latin typeface="Arial"/>
                <a:cs typeface="Arial"/>
              </a:rPr>
              <a:t>l</a:t>
            </a:r>
            <a:r>
              <a:rPr sz="1400" b="1" i="1" spc="-20" dirty="0" err="1">
                <a:solidFill>
                  <a:srgbClr val="C00000"/>
                </a:solidFill>
                <a:latin typeface="Arial"/>
                <a:cs typeface="Arial"/>
              </a:rPr>
              <a:t>e</a:t>
            </a:r>
            <a:r>
              <a:rPr sz="1400" b="1" i="1" spc="-25" dirty="0" err="1">
                <a:solidFill>
                  <a:srgbClr val="C00000"/>
                </a:solidFill>
                <a:latin typeface="Arial"/>
                <a:cs typeface="Arial"/>
              </a:rPr>
              <a:t>n</a:t>
            </a:r>
            <a:r>
              <a:rPr sz="1400" b="1" i="1" spc="-20" dirty="0" err="1">
                <a:solidFill>
                  <a:srgbClr val="C00000"/>
                </a:solidFill>
                <a:latin typeface="Arial"/>
                <a:cs typeface="Arial"/>
              </a:rPr>
              <a:t>c</a:t>
            </a:r>
            <a:r>
              <a:rPr sz="1400" b="1" i="1" spc="-10" dirty="0" err="1">
                <a:solidFill>
                  <a:srgbClr val="C00000"/>
                </a:solidFill>
                <a:latin typeface="Arial"/>
                <a:cs typeface="Arial"/>
              </a:rPr>
              <a:t>o</a:t>
            </a:r>
            <a:r>
              <a:rPr lang="it-IT" sz="1400" b="1" i="1" spc="50" dirty="0">
                <a:solidFill>
                  <a:srgbClr val="C00000"/>
                </a:solidFill>
                <a:latin typeface="Arial"/>
                <a:cs typeface="Arial"/>
              </a:rPr>
              <a:t> </a:t>
            </a:r>
            <a:r>
              <a:rPr sz="1400" b="1" i="1" spc="-5" dirty="0" err="1">
                <a:solidFill>
                  <a:srgbClr val="C00000"/>
                </a:solidFill>
                <a:latin typeface="Arial"/>
                <a:cs typeface="Arial"/>
              </a:rPr>
              <a:t>i</a:t>
            </a:r>
            <a:r>
              <a:rPr sz="1400" b="1" i="1" spc="-10" dirty="0" err="1">
                <a:solidFill>
                  <a:srgbClr val="C00000"/>
                </a:solidFill>
                <a:latin typeface="Arial"/>
                <a:cs typeface="Arial"/>
              </a:rPr>
              <a:t>m</a:t>
            </a:r>
            <a:r>
              <a:rPr sz="1400" b="1" i="1" spc="-5" dirty="0" err="1">
                <a:solidFill>
                  <a:srgbClr val="C00000"/>
                </a:solidFill>
                <a:latin typeface="Arial"/>
                <a:cs typeface="Arial"/>
              </a:rPr>
              <a:t>m</a:t>
            </a:r>
            <a:r>
              <a:rPr sz="1400" b="1" i="1" spc="-25" dirty="0" err="1">
                <a:solidFill>
                  <a:srgbClr val="C00000"/>
                </a:solidFill>
                <a:latin typeface="Arial"/>
                <a:cs typeface="Arial"/>
              </a:rPr>
              <a:t>ob</a:t>
            </a:r>
            <a:r>
              <a:rPr sz="1400" b="1" i="1" spc="-5" dirty="0" err="1">
                <a:solidFill>
                  <a:srgbClr val="C00000"/>
                </a:solidFill>
                <a:latin typeface="Arial"/>
                <a:cs typeface="Arial"/>
              </a:rPr>
              <a:t>i</a:t>
            </a:r>
            <a:r>
              <a:rPr sz="1400" b="1" i="1" spc="-15" dirty="0" err="1">
                <a:solidFill>
                  <a:srgbClr val="C00000"/>
                </a:solidFill>
                <a:latin typeface="Arial"/>
                <a:cs typeface="Arial"/>
              </a:rPr>
              <a:t>l</a:t>
            </a:r>
            <a:r>
              <a:rPr sz="1400" b="1" i="1" spc="-5" dirty="0" err="1">
                <a:solidFill>
                  <a:srgbClr val="C00000"/>
                </a:solidFill>
                <a:latin typeface="Arial"/>
                <a:cs typeface="Arial"/>
              </a:rPr>
              <a:t>i</a:t>
            </a:r>
            <a:endParaRPr sz="1400" dirty="0">
              <a:latin typeface="Arial"/>
              <a:cs typeface="Arial"/>
            </a:endParaRPr>
          </a:p>
        </p:txBody>
      </p:sp>
      <p:sp>
        <p:nvSpPr>
          <p:cNvPr id="17" name="CasellaDiTesto 16">
            <a:extLst>
              <a:ext uri="{FF2B5EF4-FFF2-40B4-BE49-F238E27FC236}">
                <a16:creationId xmlns:a16="http://schemas.microsoft.com/office/drawing/2014/main" id="{62E3E4F0-F1A8-41E7-8114-5E1419BDFD0A}"/>
              </a:ext>
            </a:extLst>
          </p:cNvPr>
          <p:cNvSpPr txBox="1"/>
          <p:nvPr/>
        </p:nvSpPr>
        <p:spPr>
          <a:xfrm>
            <a:off x="768190" y="715922"/>
            <a:ext cx="8244274" cy="2369880"/>
          </a:xfrm>
          <a:prstGeom prst="rect">
            <a:avLst/>
          </a:prstGeom>
          <a:noFill/>
        </p:spPr>
        <p:txBody>
          <a:bodyPr wrap="square">
            <a:spAutoFit/>
          </a:bodyPr>
          <a:lstStyle/>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og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pa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tic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1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appa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15"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uba</a:t>
            </a:r>
            <a:r>
              <a:rPr kumimoji="0" lang="it-IT" sz="1400" b="1" i="0" u="none" strike="noStrike" kern="1200" cap="none" spc="-5" normalizeH="0" baseline="0" noProof="0" dirty="0">
                <a:ln>
                  <a:noFill/>
                </a:ln>
                <a:solidFill>
                  <a:prstClr val="black"/>
                </a:solidFill>
                <a:effectLst/>
                <a:uLnTx/>
                <a:uFillTx/>
                <a:latin typeface="Arial"/>
                <a:ea typeface="+mn-ea"/>
                <a:cs typeface="Arial"/>
              </a:rPr>
              <a:t>lt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no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go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class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sist</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end</a:t>
            </a:r>
            <a:r>
              <a:rPr kumimoji="0" lang="it-IT" sz="1400" b="1" i="0" u="none" strike="noStrike" kern="1200" cap="none" spc="-5" normalizeH="0" baseline="0" noProof="0" dirty="0">
                <a:ln>
                  <a:noFill/>
                </a:ln>
                <a:solidFill>
                  <a:prstClr val="black"/>
                </a:solidFill>
                <a:effectLst/>
                <a:uLnTx/>
                <a:uFillTx/>
                <a:latin typeface="Arial"/>
                <a:ea typeface="+mn-ea"/>
                <a:cs typeface="Arial"/>
              </a:rPr>
              <a:t>it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0"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35" normalizeH="0" baseline="0" noProof="0" dirty="0">
                <a:ln>
                  <a:noFill/>
                </a:ln>
                <a:solidFill>
                  <a:prstClr val="black"/>
                </a:solidFill>
                <a:effectLst/>
                <a:uLnTx/>
                <a:uFillTx/>
                <a:latin typeface="Arial"/>
                <a:ea typeface="+mn-ea"/>
                <a:cs typeface="Arial"/>
              </a:rPr>
              <a:t>zz</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p>
          <a:p>
            <a:pPr marL="299085" marR="0" lvl="0" algn="l" defTabSz="914400" rtl="0" eaLnBrk="1" fontAlgn="auto" latinLnBrk="0" hangingPunct="1">
              <a:lnSpc>
                <a:spcPct val="100000"/>
              </a:lnSpc>
              <a:spcBef>
                <a:spcPts val="0"/>
              </a:spcBef>
              <a:spcAft>
                <a:spcPts val="0"/>
              </a:spcAft>
              <a:buClrTx/>
              <a:buSzTx/>
              <a:tabLst>
                <a:tab pos="409575" algn="l"/>
              </a:tabLst>
              <a:defRPr/>
            </a:pPr>
            <a:endParaRPr kumimoji="0" lang="it-IT" sz="8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Non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vie</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ip</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il </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tivo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20" normalizeH="0" baseline="0" noProof="0" dirty="0">
                <a:ln>
                  <a:noFill/>
                </a:ln>
                <a:solidFill>
                  <a:prstClr val="black"/>
                </a:solidFill>
                <a:effectLst/>
                <a:uLnTx/>
                <a:uFillTx/>
                <a:latin typeface="Arial"/>
                <a:ea typeface="+mn-ea"/>
                <a:cs typeface="Arial"/>
              </a:rPr>
              <a:t>te</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as</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ali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CasellaDiTesto 17">
            <a:extLst>
              <a:ext uri="{FF2B5EF4-FFF2-40B4-BE49-F238E27FC236}">
                <a16:creationId xmlns:a16="http://schemas.microsoft.com/office/drawing/2014/main" id="{ED349321-8884-4E02-BE36-4D4CA5C40462}"/>
              </a:ext>
            </a:extLst>
          </p:cNvPr>
          <p:cNvSpPr txBox="1"/>
          <p:nvPr/>
        </p:nvSpPr>
        <p:spPr>
          <a:xfrm>
            <a:off x="827618" y="3068960"/>
            <a:ext cx="8184845" cy="2893100"/>
          </a:xfrm>
          <a:prstGeom prst="rect">
            <a:avLst/>
          </a:prstGeom>
          <a:noFill/>
        </p:spPr>
        <p:txBody>
          <a:bodyPr wrap="square">
            <a:spAutoFit/>
          </a:bodyPr>
          <a:lstStyle/>
          <a:p>
            <a:pPr marL="12700" marR="0" lvl="2" algn="l" defTabSz="914400" rtl="0" eaLnBrk="1" fontAlgn="auto" latinLnBrk="0" hangingPunct="1">
              <a:lnSpc>
                <a:spcPct val="100000"/>
              </a:lnSpc>
              <a:spcBef>
                <a:spcPts val="1120"/>
              </a:spcBef>
              <a:spcAft>
                <a:spcPts val="0"/>
              </a:spcAft>
              <a:buClr>
                <a:srgbClr val="C00000"/>
              </a:buClr>
              <a:buSzTx/>
              <a:tabLst>
                <a:tab pos="454659" algn="l"/>
              </a:tabLst>
              <a:defRPr/>
            </a:pPr>
            <a:r>
              <a:rPr kumimoji="0" lang="it-IT" sz="1400" b="1" i="1" u="none" strike="noStrike" kern="1200" cap="none" spc="-10" normalizeH="0" baseline="0" noProof="0" dirty="0">
                <a:ln>
                  <a:noFill/>
                </a:ln>
                <a:solidFill>
                  <a:srgbClr val="C00000"/>
                </a:solidFill>
                <a:effectLst/>
                <a:uLnTx/>
                <a:uFillTx/>
                <a:latin typeface="Arial"/>
                <a:ea typeface="+mn-ea"/>
                <a:cs typeface="Arial"/>
              </a:rPr>
              <a:t>2.6  la</a:t>
            </a:r>
            <a:r>
              <a:rPr kumimoji="0" lang="it-IT" sz="1400" b="1" i="1" u="none" strike="noStrike" kern="1200" cap="none" spc="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p</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25" normalizeH="0" baseline="0" noProof="0" dirty="0">
                <a:ln>
                  <a:noFill/>
                </a:ln>
                <a:solidFill>
                  <a:srgbClr val="C00000"/>
                </a:solidFill>
                <a:effectLst/>
                <a:uLnTx/>
                <a:uFillTx/>
                <a:latin typeface="Arial"/>
                <a:ea typeface="+mn-ea"/>
                <a:cs typeface="Arial"/>
              </a:rPr>
              <a:t>an</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10" normalizeH="0" baseline="0" noProof="0" dirty="0">
                <a:ln>
                  <a:noFill/>
                </a:ln>
                <a:solidFill>
                  <a:srgbClr val="C00000"/>
                </a:solidFill>
                <a:effectLst/>
                <a:uLnTx/>
                <a:uFillTx/>
                <a:latin typeface="Arial"/>
                <a:ea typeface="+mn-ea"/>
                <a:cs typeface="Arial"/>
              </a:rPr>
              <a:t>m</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10" normalizeH="0" baseline="0" noProof="0" dirty="0">
                <a:ln>
                  <a:noFill/>
                </a:ln>
                <a:solidFill>
                  <a:srgbClr val="C00000"/>
                </a:solidFill>
                <a:effectLst/>
                <a:uLnTx/>
                <a:uFillTx/>
                <a:latin typeface="Arial"/>
                <a:ea typeface="+mn-ea"/>
                <a:cs typeface="Arial"/>
              </a:rPr>
              <a:t>ia</a:t>
            </a:r>
            <a:r>
              <a:rPr kumimoji="0" lang="it-IT" sz="1400" b="1" i="1" u="none" strike="noStrike" kern="1200" cap="none" spc="3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ca</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10" normalizeH="0" baseline="0" noProof="0" dirty="0">
                <a:ln>
                  <a:noFill/>
                </a:ln>
                <a:solidFill>
                  <a:srgbClr val="C00000"/>
                </a:solidFill>
                <a:effectLst/>
                <a:uLnTx/>
                <a:uFillTx/>
                <a:latin typeface="Arial"/>
                <a:ea typeface="+mn-ea"/>
                <a:cs typeface="Arial"/>
              </a:rPr>
              <a:t>le</a:t>
            </a:r>
            <a:r>
              <a:rPr kumimoji="0" lang="it-IT" sz="1400" b="1" i="1" u="none" strike="noStrike" kern="1200" cap="none" spc="50" normalizeH="0" baseline="0" noProof="0" dirty="0">
                <a:ln>
                  <a:noFill/>
                </a:ln>
                <a:solidFill>
                  <a:srgbClr val="C00000"/>
                </a:solidFill>
                <a:effectLst/>
                <a:uLnTx/>
                <a:uFillTx/>
                <a:latin typeface="Arial"/>
                <a:ea typeface="+mn-ea"/>
                <a:cs typeface="Arial"/>
              </a:rPr>
              <a:t> </a:t>
            </a:r>
            <a:r>
              <a:rPr kumimoji="0" lang="it-IT" sz="1400" b="1" i="1" u="none" strike="noStrike" kern="1200" cap="none" spc="-15" normalizeH="0" baseline="0" noProof="0" dirty="0">
                <a:ln>
                  <a:noFill/>
                </a:ln>
                <a:solidFill>
                  <a:srgbClr val="C00000"/>
                </a:solidFill>
                <a:effectLst/>
                <a:uLnTx/>
                <a:uFillTx/>
                <a:latin typeface="Arial"/>
                <a:ea typeface="+mn-ea"/>
                <a:cs typeface="Arial"/>
              </a:rPr>
              <a:t>(</a:t>
            </a:r>
            <a:r>
              <a:rPr kumimoji="0" lang="it-IT" sz="1400" b="1" i="1" u="none" strike="noStrike" kern="1200" cap="none" spc="-20" normalizeH="0" baseline="0" noProof="0" dirty="0">
                <a:ln>
                  <a:noFill/>
                </a:ln>
                <a:solidFill>
                  <a:srgbClr val="C00000"/>
                </a:solidFill>
                <a:effectLst/>
                <a:uLnTx/>
                <a:uFillTx/>
                <a:latin typeface="Arial"/>
                <a:ea typeface="+mn-ea"/>
                <a:cs typeface="Arial"/>
              </a:rPr>
              <a:t>ca</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10" normalizeH="0" baseline="0" noProof="0" dirty="0">
                <a:ln>
                  <a:noFill/>
                </a:ln>
                <a:solidFill>
                  <a:srgbClr val="C00000"/>
                </a:solidFill>
                <a:effectLst/>
                <a:uLnTx/>
                <a:uFillTx/>
                <a:latin typeface="Arial"/>
                <a:ea typeface="+mn-ea"/>
                <a:cs typeface="Arial"/>
              </a:rPr>
              <a:t>o</a:t>
            </a:r>
            <a:r>
              <a:rPr kumimoji="0" lang="it-IT" sz="1400" b="1" i="1" u="none" strike="noStrike" kern="1200" cap="none" spc="50" normalizeH="0" baseline="0" noProof="0" dirty="0">
                <a:ln>
                  <a:noFill/>
                </a:ln>
                <a:solidFill>
                  <a:srgbClr val="C00000"/>
                </a:solidFill>
                <a:effectLst/>
                <a:uLnTx/>
                <a:uFillTx/>
                <a:latin typeface="Arial"/>
                <a:ea typeface="+mn-ea"/>
                <a:cs typeface="Arial"/>
              </a:rPr>
              <a:t> </a:t>
            </a:r>
            <a:r>
              <a:rPr kumimoji="0" lang="it-IT" sz="1400" b="1" i="1" u="none" strike="noStrike" kern="1200" cap="none" spc="-15" normalizeH="0" baseline="0" noProof="0" dirty="0">
                <a:ln>
                  <a:noFill/>
                </a:ln>
                <a:solidFill>
                  <a:srgbClr val="C00000"/>
                </a:solidFill>
                <a:effectLst/>
                <a:uLnTx/>
                <a:uFillTx/>
                <a:latin typeface="Arial"/>
                <a:ea typeface="+mn-ea"/>
                <a:cs typeface="Arial"/>
              </a:rPr>
              <a:t>f</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25" normalizeH="0" baseline="0" noProof="0" dirty="0">
                <a:ln>
                  <a:noFill/>
                </a:ln>
                <a:solidFill>
                  <a:srgbClr val="C00000"/>
                </a:solidFill>
                <a:effectLst/>
                <a:uLnTx/>
                <a:uFillTx/>
                <a:latin typeface="Arial"/>
                <a:ea typeface="+mn-ea"/>
                <a:cs typeface="Arial"/>
              </a:rPr>
              <a:t>bb</a:t>
            </a:r>
            <a:r>
              <a:rPr kumimoji="0" lang="it-IT" sz="1400" b="1" i="1" u="none" strike="noStrike" kern="1200" cap="none" spc="-5" normalizeH="0" baseline="0" noProof="0" dirty="0">
                <a:ln>
                  <a:noFill/>
                </a:ln>
                <a:solidFill>
                  <a:srgbClr val="C00000"/>
                </a:solidFill>
                <a:effectLst/>
                <a:uLnTx/>
                <a:uFillTx/>
                <a:latin typeface="Arial"/>
                <a:ea typeface="+mn-ea"/>
                <a:cs typeface="Arial"/>
              </a:rPr>
              <a:t>ri</a:t>
            </a:r>
            <a:r>
              <a:rPr kumimoji="0" lang="it-IT" sz="1400" b="1" i="1" u="none" strike="noStrike" kern="1200" cap="none" spc="-25" normalizeH="0" baseline="0" noProof="0" dirty="0">
                <a:ln>
                  <a:noFill/>
                </a:ln>
                <a:solidFill>
                  <a:srgbClr val="C00000"/>
                </a:solidFill>
                <a:effectLst/>
                <a:uLnTx/>
                <a:uFillTx/>
                <a:latin typeface="Arial"/>
                <a:ea typeface="+mn-ea"/>
                <a:cs typeface="Arial"/>
              </a:rPr>
              <a:t>c</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p>
          <a:p>
            <a:pPr marL="12700" marR="0" lvl="2" algn="l" defTabSz="914400" rtl="0" eaLnBrk="1" fontAlgn="auto" latinLnBrk="0" hangingPunct="1">
              <a:lnSpc>
                <a:spcPct val="100000"/>
              </a:lnSpc>
              <a:spcAft>
                <a:spcPts val="0"/>
              </a:spcAft>
              <a:buClr>
                <a:srgbClr val="C00000"/>
              </a:buClr>
              <a:buSzTx/>
              <a:tabLst>
                <a:tab pos="454659" algn="l"/>
              </a:tabLst>
              <a:defRPr/>
            </a:pPr>
            <a:endParaRPr kumimoji="0" lang="it-IT" sz="6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p</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a</a:t>
            </a:r>
            <a:r>
              <a:rPr kumimoji="0" lang="it-IT" sz="1400" b="1" i="0" u="none" strike="noStrike" kern="1200" cap="none" spc="-20" normalizeH="0" baseline="0" noProof="0" dirty="0">
                <a:ln>
                  <a:noFill/>
                </a:ln>
                <a:solidFill>
                  <a:srgbClr val="C00000"/>
                </a:solidFill>
                <a:effectLst/>
                <a:uLnTx/>
                <a:uFillTx/>
                <a:latin typeface="Arial"/>
                <a:ea typeface="+mn-ea"/>
                <a:cs typeface="Arial"/>
              </a:rPr>
              <a:t>n</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m</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t</a:t>
            </a:r>
            <a:r>
              <a:rPr kumimoji="0" lang="it-IT" sz="1400" b="1" i="0" u="none" strike="noStrike" kern="1200" cap="none" spc="-20" normalizeH="0" baseline="0" noProof="0" dirty="0">
                <a:ln>
                  <a:noFill/>
                </a:ln>
                <a:solidFill>
                  <a:srgbClr val="C00000"/>
                </a:solidFill>
                <a:effectLst/>
                <a:uLnTx/>
                <a:uFillTx/>
                <a:latin typeface="Arial"/>
                <a:ea typeface="+mn-ea"/>
                <a:cs typeface="Arial"/>
              </a:rPr>
              <a:t>r</a:t>
            </a:r>
            <a:r>
              <a:rPr kumimoji="0" lang="it-IT" sz="1400" b="1" i="0" u="none" strike="noStrike" kern="1200" cap="none" spc="-10" normalizeH="0" baseline="0" noProof="0" dirty="0">
                <a:ln>
                  <a:noFill/>
                </a:ln>
                <a:solidFill>
                  <a:srgbClr val="C00000"/>
                </a:solidFill>
                <a:effectLst/>
                <a:uLnTx/>
                <a:uFillTx/>
                <a:latin typeface="Arial"/>
                <a:ea typeface="+mn-ea"/>
                <a:cs typeface="Arial"/>
              </a:rPr>
              <a:t>ia</a:t>
            </a:r>
            <a:r>
              <a:rPr kumimoji="0" lang="it-IT" sz="1400" b="1" i="0" u="none" strike="noStrike" kern="1200" cap="none" spc="10"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c</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t</a:t>
            </a:r>
            <a:r>
              <a:rPr kumimoji="0" lang="it-IT" sz="1400" b="1" i="0" u="none" strike="noStrike" kern="1200" cap="none" spc="-25" normalizeH="0" baseline="0" noProof="0" dirty="0">
                <a:ln>
                  <a:noFill/>
                </a:ln>
                <a:solidFill>
                  <a:srgbClr val="C00000"/>
                </a:solidFill>
                <a:effectLst/>
                <a:uLnTx/>
                <a:uFillTx/>
                <a:latin typeface="Arial"/>
                <a:ea typeface="+mn-ea"/>
                <a:cs typeface="Arial"/>
              </a:rPr>
              <a:t>a</a:t>
            </a:r>
            <a:r>
              <a:rPr kumimoji="0" lang="it-IT" sz="1400" b="1" i="0" u="none" strike="noStrike" kern="1200" cap="none" spc="-10" normalizeH="0" baseline="0" noProof="0" dirty="0">
                <a:ln>
                  <a:noFill/>
                </a:ln>
                <a:solidFill>
                  <a:srgbClr val="C00000"/>
                </a:solidFill>
                <a:effectLst/>
                <a:uLnTx/>
                <a:uFillTx/>
                <a:latin typeface="Arial"/>
                <a:ea typeface="+mn-ea"/>
                <a:cs typeface="Arial"/>
              </a:rPr>
              <a:t>st</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10" normalizeH="0" baseline="0" noProof="0" dirty="0">
                <a:ln>
                  <a:noFill/>
                </a:ln>
                <a:solidFill>
                  <a:srgbClr val="C00000"/>
                </a:solidFill>
                <a:effectLst/>
                <a:uLnTx/>
                <a:uFillTx/>
                <a:latin typeface="Arial"/>
                <a:ea typeface="+mn-ea"/>
                <a:cs typeface="Arial"/>
              </a:rPr>
              <a:t>le</a:t>
            </a:r>
            <a:r>
              <a:rPr kumimoji="0" lang="it-IT" sz="1400" b="1" i="0" u="none" strike="noStrike" kern="1200" cap="none" spc="3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5"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is</a:t>
            </a:r>
            <a:r>
              <a:rPr kumimoji="0" lang="it-IT" sz="1400" b="1" i="0" u="none" strike="noStrike" kern="1200" cap="none" spc="-20" normalizeH="0" baseline="0" noProof="0" dirty="0">
                <a:ln>
                  <a:noFill/>
                </a:ln>
                <a:solidFill>
                  <a:prstClr val="black"/>
                </a:solidFill>
                <a:effectLst/>
                <a:uLnTx/>
                <a:uFillTx/>
                <a:latin typeface="Arial"/>
                <a:ea typeface="+mn-ea"/>
                <a:cs typeface="Arial"/>
              </a:rPr>
              <a:t>egn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nor</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a in</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1</a:t>
            </a:r>
            <a:r>
              <a:rPr kumimoji="0" lang="it-IT" sz="1400" b="0" i="0" u="none" strike="noStrike" kern="1200" cap="none" spc="-5" normalizeH="0" baseline="0" noProof="0" dirty="0">
                <a:ln>
                  <a:noFill/>
                </a:ln>
                <a:solidFill>
                  <a:prstClr val="black"/>
                </a:solidFill>
                <a:effectLst/>
                <a:uLnTx/>
                <a:uFillTx/>
                <a:latin typeface="Arial"/>
                <a:ea typeface="+mn-ea"/>
                <a:cs typeface="Arial"/>
              </a:rPr>
              <a:t>:1</a:t>
            </a:r>
            <a:r>
              <a:rPr kumimoji="0" lang="it-IT" sz="1400" b="0" i="0" u="none" strike="noStrike" kern="1200" cap="none" spc="-20" normalizeH="0" baseline="0" noProof="0" dirty="0">
                <a:ln>
                  <a:noFill/>
                </a:ln>
                <a:solidFill>
                  <a:prstClr val="black"/>
                </a:solidFill>
                <a:effectLst/>
                <a:uLnTx/>
                <a:uFillTx/>
                <a:latin typeface="Arial"/>
                <a:ea typeface="+mn-ea"/>
                <a:cs typeface="Arial"/>
              </a:rPr>
              <a:t>00/200</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5"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20" normalizeH="0" baseline="0" noProof="0" dirty="0">
                <a:ln>
                  <a:noFill/>
                </a:ln>
                <a:solidFill>
                  <a:prstClr val="black"/>
                </a:solidFill>
                <a:effectLst/>
                <a:uLnTx/>
                <a:uFillTx/>
                <a:latin typeface="Arial"/>
                <a:ea typeface="+mn-ea"/>
                <a:cs typeface="Arial"/>
              </a:rPr>
              <a:t>ob</a:t>
            </a:r>
            <a:r>
              <a:rPr kumimoji="0" lang="it-IT" sz="1400" b="0" i="0" u="none" strike="noStrike" kern="1200" cap="none" spc="-5" normalizeH="0" baseline="0" noProof="0" dirty="0">
                <a:ln>
                  <a:noFill/>
                </a:ln>
                <a:solidFill>
                  <a:prstClr val="black"/>
                </a:solidFill>
                <a:effectLst/>
                <a:uLnTx/>
                <a:uFillTx/>
                <a:latin typeface="Arial"/>
                <a:ea typeface="+mn-ea"/>
                <a:cs typeface="Arial"/>
              </a:rPr>
              <a:t>ili</a:t>
            </a:r>
            <a:r>
              <a:rPr kumimoji="0" lang="it-IT" sz="1400" b="0" i="0" u="none" strike="noStrike" kern="1200" cap="none" spc="-15"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 </a:t>
            </a:r>
            <a:r>
              <a:rPr kumimoji="0" lang="it-IT" sz="1400" b="1" i="0" u="none" strike="noStrike" kern="1200" cap="none" spc="-25"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 </a:t>
            </a:r>
            <a:r>
              <a:rPr kumimoji="0" lang="it-IT" sz="1400" b="1" i="0" u="none" strike="noStrike" kern="1200" cap="none" spc="-20" normalizeH="0" baseline="0" noProof="0" dirty="0">
                <a:ln>
                  <a:noFill/>
                </a:ln>
                <a:solidFill>
                  <a:prstClr val="black"/>
                </a:solidFill>
                <a:effectLst/>
                <a:uLnTx/>
                <a:uFillTx/>
                <a:latin typeface="Arial"/>
                <a:ea typeface="+mn-ea"/>
                <a:cs typeface="Arial"/>
              </a:rPr>
              <a:t>po</a:t>
            </a:r>
            <a:r>
              <a:rPr kumimoji="0" lang="it-IT" sz="1400" b="1" i="0" u="none" strike="noStrike" kern="1200" cap="none" spc="-10" normalizeH="0" baseline="0" noProof="0" dirty="0">
                <a:ln>
                  <a:noFill/>
                </a:ln>
                <a:solidFill>
                  <a:prstClr val="black"/>
                </a:solidFill>
                <a:effectLst/>
                <a:uLnTx/>
                <a:uFillTx/>
                <a:latin typeface="Arial"/>
                <a:ea typeface="+mn-ea"/>
                <a:cs typeface="Arial"/>
              </a:rPr>
              <a:t>ssibile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ere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or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ità</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rego</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35" normalizeH="0" baseline="0" noProof="0" dirty="0">
                <a:ln>
                  <a:noFill/>
                </a:ln>
                <a:solidFill>
                  <a:prstClr val="black"/>
                </a:solidFill>
                <a:effectLst/>
                <a:uLnTx/>
                <a:uFillTx/>
                <a:latin typeface="Arial"/>
                <a:ea typeface="+mn-ea"/>
                <a:cs typeface="Arial"/>
              </a:rPr>
              <a:t> grafiche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Aft>
                <a:spcPts val="0"/>
              </a:spcAft>
              <a:buClrTx/>
              <a:buSzTx/>
              <a:buFont typeface="Arial"/>
              <a:buChar char="•"/>
              <a:tabLst>
                <a:tab pos="40957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ll’u</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it</a:t>
            </a:r>
            <a:r>
              <a:rPr kumimoji="0" lang="it-IT" sz="1400" b="1" i="0" u="none" strike="noStrike" kern="1200" cap="none" spc="-20" normalizeH="0" baseline="0" noProof="0" dirty="0">
                <a:ln>
                  <a:noFill/>
                </a:ln>
                <a:solidFill>
                  <a:prstClr val="black"/>
                </a:solidFill>
                <a:effectLst/>
                <a:uLnTx/>
                <a:uFillTx/>
                <a:latin typeface="Arial"/>
                <a:ea typeface="+mn-ea"/>
                <a:cs typeface="Arial"/>
              </a:rPr>
              <a:t>à</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cc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ssi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un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i="0" u="none" strike="noStrike" kern="1200" cap="none" spc="-15" normalizeH="0" baseline="0" noProof="0" dirty="0">
                <a:ln>
                  <a:noFill/>
                </a:ln>
                <a:solidFill>
                  <a:prstClr val="black"/>
                </a:solidFill>
                <a:effectLst/>
                <a:uLnTx/>
                <a:uFillTx/>
                <a:latin typeface="Arial"/>
                <a:ea typeface="+mn-ea"/>
                <a:cs typeface="Arial"/>
              </a:rPr>
              <a:t>(</a:t>
            </a:r>
            <a:r>
              <a:rPr kumimoji="0" lang="it-IT" sz="1400" i="0" u="none" strike="noStrike" kern="1200" cap="none" spc="-20" normalizeH="0" baseline="0" noProof="0" dirty="0">
                <a:ln>
                  <a:noFill/>
                </a:ln>
                <a:solidFill>
                  <a:prstClr val="black"/>
                </a:solidFill>
                <a:effectLst/>
                <a:uLnTx/>
                <a:uFillTx/>
                <a:latin typeface="Arial"/>
                <a:ea typeface="+mn-ea"/>
                <a:cs typeface="Arial"/>
              </a:rPr>
              <a:t>neg</a:t>
            </a:r>
            <a:r>
              <a:rPr kumimoji="0" lang="it-IT" sz="1400" i="0" u="none" strike="noStrike" kern="1200" cap="none" spc="-5" normalizeH="0" baseline="0" noProof="0" dirty="0">
                <a:ln>
                  <a:noFill/>
                </a:ln>
                <a:solidFill>
                  <a:prstClr val="black"/>
                </a:solidFill>
                <a:effectLst/>
                <a:uLnTx/>
                <a:uFillTx/>
                <a:latin typeface="Arial"/>
                <a:ea typeface="+mn-ea"/>
                <a:cs typeface="Arial"/>
              </a:rPr>
              <a:t>li</a:t>
            </a:r>
            <a:r>
              <a:rPr kumimoji="0" lang="it-IT" sz="1400" i="0" u="none" strike="noStrike" kern="1200" cap="none" spc="2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ed</a:t>
            </a:r>
            <a:r>
              <a:rPr kumimoji="0" lang="it-IT" sz="1400" i="0" u="none" strike="noStrike" kern="1200" cap="none" spc="-5" normalizeH="0" baseline="0" noProof="0" dirty="0">
                <a:ln>
                  <a:noFill/>
                </a:ln>
                <a:solidFill>
                  <a:prstClr val="black"/>
                </a:solidFill>
                <a:effectLst/>
                <a:uLnTx/>
                <a:uFillTx/>
                <a:latin typeface="Arial"/>
                <a:ea typeface="+mn-ea"/>
                <a:cs typeface="Arial"/>
              </a:rPr>
              <a:t>ifici</a:t>
            </a:r>
            <a:r>
              <a:rPr kumimoji="0" lang="it-IT" sz="1400" i="0" u="none" strike="noStrike" kern="1200" cap="none" spc="20" normalizeH="0" baseline="0" noProof="0" dirty="0">
                <a:ln>
                  <a:noFill/>
                </a:ln>
                <a:solidFill>
                  <a:prstClr val="black"/>
                </a:solidFill>
                <a:effectLst/>
                <a:uLnTx/>
                <a:uFillTx/>
                <a:latin typeface="Arial"/>
                <a:ea typeface="+mn-ea"/>
                <a:cs typeface="Arial"/>
              </a:rPr>
              <a:t> </a:t>
            </a:r>
            <a:r>
              <a:rPr kumimoji="0" lang="it-IT" sz="1400" i="0" u="none" strike="noStrike" kern="1200" cap="none" spc="0" normalizeH="0" baseline="0" noProof="0" dirty="0">
                <a:ln>
                  <a:noFill/>
                </a:ln>
                <a:solidFill>
                  <a:prstClr val="black"/>
                </a:solidFill>
                <a:effectLst/>
                <a:uLnTx/>
                <a:uFillTx/>
                <a:latin typeface="Arial"/>
                <a:ea typeface="+mn-ea"/>
                <a:cs typeface="Arial"/>
              </a:rPr>
              <a:t>m</a:t>
            </a:r>
            <a:r>
              <a:rPr kumimoji="0" lang="it-IT" sz="1400" i="0" u="none" strike="noStrike" kern="1200" cap="none" spc="-20" normalizeH="0" baseline="0" noProof="0" dirty="0">
                <a:ln>
                  <a:noFill/>
                </a:ln>
                <a:solidFill>
                  <a:prstClr val="black"/>
                </a:solidFill>
                <a:effectLst/>
                <a:uLnTx/>
                <a:uFillTx/>
                <a:latin typeface="Arial"/>
                <a:ea typeface="+mn-ea"/>
                <a:cs typeface="Arial"/>
              </a:rPr>
              <a:t>u</a:t>
            </a:r>
            <a:r>
              <a:rPr kumimoji="0" lang="it-IT" sz="1400" i="0" u="none" strike="noStrike" kern="1200" cap="none" spc="-5" normalizeH="0" baseline="0" noProof="0" dirty="0">
                <a:ln>
                  <a:noFill/>
                </a:ln>
                <a:solidFill>
                  <a:prstClr val="black"/>
                </a:solidFill>
                <a:effectLst/>
                <a:uLnTx/>
                <a:uFillTx/>
                <a:latin typeface="Arial"/>
                <a:ea typeface="+mn-ea"/>
                <a:cs typeface="Arial"/>
              </a:rPr>
              <a:t>ltipi</a:t>
            </a:r>
            <a:r>
              <a:rPr kumimoji="0" lang="it-IT" sz="1400" i="0" u="none" strike="noStrike" kern="1200" cap="none" spc="-20" normalizeH="0" baseline="0" noProof="0" dirty="0">
                <a:ln>
                  <a:noFill/>
                </a:ln>
                <a:solidFill>
                  <a:prstClr val="black"/>
                </a:solidFill>
                <a:effectLst/>
                <a:uLnTx/>
                <a:uFillTx/>
                <a:latin typeface="Arial"/>
                <a:ea typeface="+mn-ea"/>
                <a:cs typeface="Arial"/>
              </a:rPr>
              <a:t>ano</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i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fi</a:t>
            </a:r>
            <a:r>
              <a:rPr kumimoji="0" lang="it-IT" sz="1400" b="1" i="0" u="none" strike="noStrike" kern="1200" cap="none" spc="-20" normalizeH="0" baseline="0" noProof="0" dirty="0">
                <a:ln>
                  <a:noFill/>
                </a:ln>
                <a:solidFill>
                  <a:prstClr val="black"/>
                </a:solidFill>
                <a:effectLst/>
                <a:uLnTx/>
                <a:uFillTx/>
                <a:latin typeface="Arial"/>
                <a:ea typeface="+mn-ea"/>
                <a:cs typeface="Arial"/>
              </a:rPr>
              <a:t>nan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57834" marR="0" lvl="3" indent="-158750" algn="l" defTabSz="914400" rtl="0" eaLnBrk="1" fontAlgn="auto" latinLnBrk="0" hangingPunct="1">
              <a:lnSpc>
                <a:spcPct val="100000"/>
              </a:lnSpc>
              <a:spcBef>
                <a:spcPts val="0"/>
              </a:spcBef>
              <a:spcAft>
                <a:spcPts val="0"/>
              </a:spcAft>
              <a:buClrTx/>
              <a:buSzTx/>
              <a:buFont typeface="Arial"/>
              <a:buChar char="•"/>
              <a:tabLst>
                <a:tab pos="458470"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udd</a:t>
            </a:r>
            <a:r>
              <a:rPr kumimoji="0" lang="it-IT" sz="1400" b="1" i="0" u="none" strike="noStrike" kern="1200" cap="none" spc="-5" normalizeH="0" baseline="0" noProof="0" dirty="0">
                <a:ln>
                  <a:noFill/>
                </a:ln>
                <a:solidFill>
                  <a:prstClr val="black"/>
                </a:solidFill>
                <a:effectLst/>
                <a:uLnTx/>
                <a:uFillTx/>
                <a:latin typeface="Arial"/>
                <a:ea typeface="+mn-ea"/>
                <a:cs typeface="Arial"/>
              </a:rPr>
              <a:t>ivisi</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 </a:t>
            </a:r>
            <a:r>
              <a:rPr kumimoji="0" lang="it-IT" sz="1400" b="1" i="0" u="none" strike="noStrike" kern="1200" cap="none" spc="-25"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i="0" u="none" strike="noStrike" kern="1200" cap="none" spc="-5" normalizeH="0" baseline="0" noProof="0" dirty="0">
                <a:ln>
                  <a:noFill/>
                </a:ln>
                <a:solidFill>
                  <a:prstClr val="black"/>
                </a:solidFill>
                <a:effectLst/>
                <a:uLnTx/>
                <a:uFillTx/>
                <a:latin typeface="Arial"/>
                <a:ea typeface="+mn-ea"/>
                <a:cs typeface="Arial"/>
              </a:rPr>
              <a:t>(cucina, bagno </a:t>
            </a:r>
            <a:r>
              <a:rPr kumimoji="0" lang="it-IT" sz="1400" i="0" u="none" strike="noStrike" kern="1200" cap="none" spc="-5" normalizeH="0" baseline="0" noProof="0" dirty="0" err="1">
                <a:ln>
                  <a:noFill/>
                </a:ln>
                <a:solidFill>
                  <a:prstClr val="black"/>
                </a:solidFill>
                <a:effectLst/>
                <a:uLnTx/>
                <a:uFillTx/>
                <a:latin typeface="Arial"/>
                <a:ea typeface="+mn-ea"/>
                <a:cs typeface="Arial"/>
              </a:rPr>
              <a:t>rip</a:t>
            </a:r>
            <a:r>
              <a:rPr kumimoji="0" lang="it-IT" sz="1400" i="0" u="none" strike="noStrike" kern="1200" cap="none" spc="-5" normalizeH="0" baseline="0" noProof="0" dirty="0">
                <a:ln>
                  <a:noFill/>
                </a:ln>
                <a:solidFill>
                  <a:prstClr val="black"/>
                </a:solidFill>
                <a:effectLst/>
                <a:uLnTx/>
                <a:uFillTx/>
                <a:latin typeface="Arial"/>
                <a:ea typeface="+mn-ea"/>
                <a:cs typeface="Arial"/>
              </a:rPr>
              <a:t>.);</a:t>
            </a:r>
            <a:endParaRPr kumimoji="0" lang="it-IT" sz="1400"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35" normalizeH="0" baseline="0" noProof="0" dirty="0">
                <a:ln>
                  <a:noFill/>
                </a:ln>
                <a:solidFill>
                  <a:prstClr val="black"/>
                </a:solidFill>
                <a:effectLst/>
                <a:uLnTx/>
                <a:uFillTx/>
                <a:latin typeface="Arial"/>
                <a:ea typeface="+mn-ea"/>
                <a:cs typeface="Arial"/>
              </a:rPr>
              <a:t>zz</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10" normalizeH="0" baseline="0" noProof="0" dirty="0">
                <a:ln>
                  <a:noFill/>
                </a:ln>
                <a:solidFill>
                  <a:prstClr val="black"/>
                </a:solidFill>
                <a:effectLst/>
                <a:uLnTx/>
                <a:uFillTx/>
                <a:latin typeface="Arial"/>
                <a:ea typeface="+mn-ea"/>
                <a:cs typeface="Arial"/>
              </a:rPr>
              <a:t>loc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 </a:t>
            </a:r>
            <a:r>
              <a:rPr kumimoji="0" lang="it-IT" sz="1400" b="1" i="0" u="none" strike="noStrike" kern="1200" cap="none" spc="-20" normalizeH="0" baseline="0" noProof="0" dirty="0">
                <a:ln>
                  <a:noFill/>
                </a:ln>
                <a:solidFill>
                  <a:prstClr val="black"/>
                </a:solidFill>
                <a:effectLst/>
                <a:uLnTx/>
                <a:uFillTx/>
                <a:latin typeface="Arial"/>
                <a:ea typeface="+mn-ea"/>
                <a:cs typeface="Arial"/>
              </a:rPr>
              <a:t>pre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cc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ss</a:t>
            </a:r>
            <a:r>
              <a:rPr kumimoji="0" lang="it-IT" sz="1400" b="1" i="0" u="none" strike="noStrike" kern="1200" cap="none" spc="-20" normalizeH="0" baseline="0" noProof="0" dirty="0">
                <a:ln>
                  <a:noFill/>
                </a:ln>
                <a:solidFill>
                  <a:prstClr val="black"/>
                </a:solidFill>
                <a:effectLst/>
                <a:uLnTx/>
                <a:uFillTx/>
                <a:latin typeface="Arial"/>
                <a:ea typeface="+mn-ea"/>
                <a:cs typeface="Arial"/>
              </a:rPr>
              <a:t>or</a:t>
            </a:r>
            <a:r>
              <a:rPr kumimoji="0" lang="it-IT" sz="1400" b="1" i="0" u="none" strike="noStrike" kern="1200" cap="none" spc="-10" normalizeH="0" baseline="0" noProof="0" dirty="0">
                <a:ln>
                  <a:noFill/>
                </a:ln>
                <a:solidFill>
                  <a:prstClr val="black"/>
                </a:solidFill>
                <a:effectLst/>
                <a:uLnTx/>
                <a:uFillTx/>
                <a:latin typeface="Arial"/>
                <a:ea typeface="+mn-ea"/>
                <a:cs typeface="Arial"/>
              </a:rPr>
              <a:t>i</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(ba</a:t>
            </a:r>
            <a:r>
              <a:rPr kumimoji="0" lang="it-IT" sz="1400" i="0" u="none" strike="noStrike" kern="1200" cap="none" spc="-10" normalizeH="0" baseline="0" noProof="0" dirty="0">
                <a:ln>
                  <a:noFill/>
                </a:ln>
                <a:solidFill>
                  <a:prstClr val="black"/>
                </a:solidFill>
                <a:effectLst/>
                <a:uLnTx/>
                <a:uFillTx/>
                <a:latin typeface="Arial"/>
                <a:ea typeface="+mn-ea"/>
                <a:cs typeface="Arial"/>
              </a:rPr>
              <a:t>lco</a:t>
            </a:r>
            <a:r>
              <a:rPr kumimoji="0" lang="it-IT" sz="1400" i="0" u="none" strike="noStrike" kern="1200" cap="none" spc="-20" normalizeH="0" baseline="0" noProof="0" dirty="0">
                <a:ln>
                  <a:noFill/>
                </a:ln>
                <a:solidFill>
                  <a:prstClr val="black"/>
                </a:solidFill>
                <a:effectLst/>
                <a:uLnTx/>
                <a:uFillTx/>
                <a:latin typeface="Arial"/>
                <a:ea typeface="+mn-ea"/>
                <a:cs typeface="Arial"/>
              </a:rPr>
              <a:t>n</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40" normalizeH="0" baseline="0" noProof="0" dirty="0">
                <a:ln>
                  <a:noFill/>
                </a:ln>
                <a:solidFill>
                  <a:prstClr val="black"/>
                </a:solidFill>
                <a:effectLst/>
                <a:uLnTx/>
                <a:uFillTx/>
                <a:latin typeface="Arial"/>
                <a:ea typeface="+mn-ea"/>
                <a:cs typeface="Arial"/>
              </a:rPr>
              <a:t> </a:t>
            </a:r>
            <a:r>
              <a:rPr kumimoji="0" lang="it-IT" sz="1400" i="0" u="none" strike="noStrike" kern="1200" cap="none" spc="-5" normalizeH="0" baseline="0" noProof="0" dirty="0">
                <a:ln>
                  <a:noFill/>
                </a:ln>
                <a:solidFill>
                  <a:prstClr val="black"/>
                </a:solidFill>
                <a:effectLst/>
                <a:uLnTx/>
                <a:uFillTx/>
                <a:latin typeface="Arial"/>
                <a:ea typeface="+mn-ea"/>
                <a:cs typeface="Arial"/>
              </a:rPr>
              <a:t>t</a:t>
            </a:r>
            <a:r>
              <a:rPr kumimoji="0" lang="it-IT" sz="1400" i="0" u="none" strike="noStrike" kern="1200" cap="none" spc="-20" normalizeH="0" baseline="0" noProof="0" dirty="0">
                <a:ln>
                  <a:noFill/>
                </a:ln>
                <a:solidFill>
                  <a:prstClr val="black"/>
                </a:solidFill>
                <a:effectLst/>
                <a:uLnTx/>
                <a:uFillTx/>
                <a:latin typeface="Arial"/>
                <a:ea typeface="+mn-ea"/>
                <a:cs typeface="Arial"/>
              </a:rPr>
              <a:t>erra</a:t>
            </a:r>
            <a:r>
              <a:rPr kumimoji="0" lang="it-IT" sz="1400" i="0" u="none" strike="noStrike" kern="1200" cap="none" spc="-35" normalizeH="0" baseline="0" noProof="0" dirty="0">
                <a:ln>
                  <a:noFill/>
                </a:ln>
                <a:solidFill>
                  <a:prstClr val="black"/>
                </a:solidFill>
                <a:effectLst/>
                <a:uLnTx/>
                <a:uFillTx/>
                <a:latin typeface="Arial"/>
                <a:ea typeface="+mn-ea"/>
                <a:cs typeface="Arial"/>
              </a:rPr>
              <a:t>zz</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8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are</a:t>
            </a:r>
            <a:r>
              <a:rPr kumimoji="0" lang="it-IT" sz="1400" i="0" u="none" strike="noStrike" kern="1200" cap="none" spc="-10" normalizeH="0" baseline="0" noProof="0" dirty="0">
                <a:ln>
                  <a:noFill/>
                </a:ln>
                <a:solidFill>
                  <a:prstClr val="black"/>
                </a:solidFill>
                <a:effectLst/>
                <a:uLnTx/>
                <a:uFillTx/>
                <a:latin typeface="Arial"/>
                <a:ea typeface="+mn-ea"/>
                <a:cs typeface="Arial"/>
              </a:rPr>
              <a:t>e</a:t>
            </a:r>
            <a:r>
              <a:rPr kumimoji="0" lang="it-IT" sz="1400" i="0" u="none" strike="noStrike" kern="1200" cap="none" spc="1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e</a:t>
            </a:r>
            <a:r>
              <a:rPr kumimoji="0" lang="it-IT" sz="1400" i="0" u="none" strike="noStrike" kern="1200" cap="none" spc="-10" normalizeH="0" baseline="0" noProof="0" dirty="0">
                <a:ln>
                  <a:noFill/>
                </a:ln>
                <a:solidFill>
                  <a:prstClr val="black"/>
                </a:solidFill>
                <a:effectLst/>
                <a:uLnTx/>
                <a:uFillTx/>
                <a:latin typeface="Arial"/>
                <a:ea typeface="+mn-ea"/>
                <a:cs typeface="Arial"/>
              </a:rPr>
              <a:t>st</a:t>
            </a:r>
            <a:r>
              <a:rPr kumimoji="0" lang="it-IT" sz="1400" i="0" u="none" strike="noStrike" kern="1200" cap="none" spc="-20" normalizeH="0" baseline="0" noProof="0" dirty="0">
                <a:ln>
                  <a:noFill/>
                </a:ln>
                <a:solidFill>
                  <a:prstClr val="black"/>
                </a:solidFill>
                <a:effectLst/>
                <a:uLnTx/>
                <a:uFillTx/>
                <a:latin typeface="Arial"/>
                <a:ea typeface="+mn-ea"/>
                <a:cs typeface="Arial"/>
              </a:rPr>
              <a:t>ern</a:t>
            </a:r>
            <a:r>
              <a:rPr kumimoji="0" lang="it-IT" sz="1400" i="0" u="none" strike="noStrike" kern="1200" cap="none" spc="-10" normalizeH="0" baseline="0" noProof="0" dirty="0">
                <a:ln>
                  <a:noFill/>
                </a:ln>
                <a:solidFill>
                  <a:prstClr val="black"/>
                </a:solidFill>
                <a:effectLst/>
                <a:uLnTx/>
                <a:uFillTx/>
                <a:latin typeface="Arial"/>
                <a:ea typeface="+mn-ea"/>
                <a:cs typeface="Arial"/>
              </a:rPr>
              <a:t>e</a:t>
            </a:r>
            <a:r>
              <a:rPr kumimoji="0" lang="it-IT" sz="1400" i="0" u="none" strike="noStrike" kern="1200" cap="none" spc="35" normalizeH="0" baseline="0" noProof="0" dirty="0">
                <a:ln>
                  <a:noFill/>
                </a:ln>
                <a:solidFill>
                  <a:prstClr val="black"/>
                </a:solidFill>
                <a:effectLst/>
                <a:uLnTx/>
                <a:uFillTx/>
                <a:latin typeface="Arial"/>
                <a:ea typeface="+mn-ea"/>
                <a:cs typeface="Arial"/>
              </a:rPr>
              <a:t> </a:t>
            </a:r>
            <a:r>
              <a:rPr kumimoji="0" lang="it-IT" sz="1400" i="0" u="none" strike="noStrike" kern="1200" cap="none" spc="-10" normalizeH="0" baseline="0" noProof="0" dirty="0">
                <a:ln>
                  <a:noFill/>
                </a:ln>
                <a:solidFill>
                  <a:prstClr val="black"/>
                </a:solidFill>
                <a:effectLst/>
                <a:uLnTx/>
                <a:uFillTx/>
                <a:latin typeface="Arial"/>
                <a:ea typeface="+mn-ea"/>
                <a:cs typeface="Arial"/>
              </a:rPr>
              <a:t>c</a:t>
            </a:r>
            <a:r>
              <a:rPr kumimoji="0" lang="it-IT" sz="1400" i="0" u="none" strike="noStrike" kern="1200" cap="none" spc="-20" normalizeH="0" baseline="0" noProof="0" dirty="0">
                <a:ln>
                  <a:noFill/>
                </a:ln>
                <a:solidFill>
                  <a:prstClr val="black"/>
                </a:solidFill>
                <a:effectLst/>
                <a:uLnTx/>
                <a:uFillTx/>
                <a:latin typeface="Arial"/>
                <a:ea typeface="+mn-ea"/>
                <a:cs typeface="Arial"/>
              </a:rPr>
              <a:t>o</a:t>
            </a:r>
            <a:r>
              <a:rPr kumimoji="0" lang="it-IT" sz="1400" i="0" u="none" strike="noStrike" kern="1200" cap="none" spc="-5" normalizeH="0" baseline="0" noProof="0" dirty="0">
                <a:ln>
                  <a:noFill/>
                </a:ln>
                <a:solidFill>
                  <a:prstClr val="black"/>
                </a:solidFill>
                <a:effectLst/>
                <a:uLnTx/>
                <a:uFillTx/>
                <a:latin typeface="Arial"/>
                <a:ea typeface="+mn-ea"/>
                <a:cs typeface="Arial"/>
              </a:rPr>
              <a:t>ll</a:t>
            </a:r>
            <a:r>
              <a:rPr kumimoji="0" lang="it-IT" sz="1400" i="0" u="none" strike="noStrike" kern="1200" cap="none" spc="-20" normalizeH="0" baseline="0" noProof="0" dirty="0">
                <a:ln>
                  <a:noFill/>
                </a:ln>
                <a:solidFill>
                  <a:prstClr val="black"/>
                </a:solidFill>
                <a:effectLst/>
                <a:uLnTx/>
                <a:uFillTx/>
                <a:latin typeface="Arial"/>
                <a:ea typeface="+mn-ea"/>
                <a:cs typeface="Arial"/>
              </a:rPr>
              <a:t>ega</a:t>
            </a:r>
            <a:r>
              <a:rPr kumimoji="0" lang="it-IT" sz="1400" i="0" u="none" strike="noStrike" kern="1200" cap="none" spc="-10" normalizeH="0" baseline="0" noProof="0" dirty="0">
                <a:ln>
                  <a:noFill/>
                </a:ln>
                <a:solidFill>
                  <a:prstClr val="black"/>
                </a:solidFill>
                <a:effectLst/>
                <a:uLnTx/>
                <a:uFillTx/>
                <a:latin typeface="Arial"/>
                <a:ea typeface="+mn-ea"/>
                <a:cs typeface="Arial"/>
              </a:rPr>
              <a:t>te</a:t>
            </a:r>
            <a:r>
              <a:rPr kumimoji="0" lang="it-IT" sz="1400" i="0" u="none" strike="noStrike" kern="1200" cap="none" spc="3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e</a:t>
            </a:r>
            <a:r>
              <a:rPr kumimoji="0" lang="it-IT" sz="1400" i="0" u="none" strike="noStrike" kern="1200" cap="none" spc="-10" normalizeH="0" baseline="0" noProof="0" dirty="0">
                <a:ln>
                  <a:noFill/>
                </a:ln>
                <a:solidFill>
                  <a:prstClr val="black"/>
                </a:solidFill>
                <a:effectLst/>
                <a:uLnTx/>
                <a:uFillTx/>
                <a:latin typeface="Arial"/>
                <a:ea typeface="+mn-ea"/>
                <a:cs typeface="Arial"/>
              </a:rPr>
              <a:t>cc.</a:t>
            </a:r>
            <a:r>
              <a:rPr kumimoji="0" lang="it-IT" sz="1400" i="0" u="none" strike="noStrike" kern="1200" cap="none" spc="-20" normalizeH="0" baseline="0" noProof="0" dirty="0">
                <a:ln>
                  <a:noFill/>
                </a:ln>
                <a:solidFill>
                  <a:prstClr val="black"/>
                </a:solidFill>
                <a:effectLst/>
                <a:uLnTx/>
                <a:uFillTx/>
                <a:latin typeface="Arial"/>
                <a:ea typeface="+mn-ea"/>
                <a:cs typeface="Arial"/>
              </a:rPr>
              <a:t>)</a:t>
            </a:r>
            <a:r>
              <a:rPr kumimoji="0" lang="it-IT" sz="1400" i="0" u="none" strike="noStrike" kern="1200" cap="none" spc="-5" normalizeH="0" baseline="0" noProof="0" dirty="0">
                <a:ln>
                  <a:noFill/>
                </a:ln>
                <a:solidFill>
                  <a:prstClr val="black"/>
                </a:solidFill>
                <a:effectLst/>
                <a:uLnTx/>
                <a:uFillTx/>
                <a:latin typeface="Arial"/>
                <a:ea typeface="+mn-ea"/>
                <a:cs typeface="Arial"/>
              </a:rPr>
              <a:t>;</a:t>
            </a:r>
            <a:endParaRPr kumimoji="0" lang="it-IT" sz="1400"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0" normalizeH="0" baseline="0" noProof="0" dirty="0">
                <a:ln>
                  <a:noFill/>
                </a:ln>
                <a:solidFill>
                  <a:prstClr val="black"/>
                </a:solidFill>
                <a:effectLst/>
                <a:uLnTx/>
                <a:uFillTx/>
                <a:latin typeface="Arial"/>
                <a:ea typeface="+mn-ea"/>
                <a:cs typeface="Arial"/>
              </a:rPr>
              <a:t> p</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si</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5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si</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fi</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08940" marR="0" lvl="3" indent="-109855" algn="l" defTabSz="914400" rtl="0" eaLnBrk="1" fontAlgn="auto" latinLnBrk="0" hangingPunct="1">
              <a:lnSpc>
                <a:spcPct val="100000"/>
              </a:lnSpc>
              <a:spcBef>
                <a:spcPts val="0"/>
              </a:spcBef>
              <a:spcAft>
                <a:spcPts val="0"/>
              </a:spcAft>
              <a:buClrTx/>
              <a:buSzTx/>
              <a:buFont typeface="Arial"/>
              <a:buChar char="•"/>
              <a:tabLst>
                <a:tab pos="40957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isp</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pun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19" name="CasellaDiTesto 18">
            <a:extLst>
              <a:ext uri="{FF2B5EF4-FFF2-40B4-BE49-F238E27FC236}">
                <a16:creationId xmlns:a16="http://schemas.microsoft.com/office/drawing/2014/main" id="{D2811761-9AAD-443D-9EC9-BA1AD44E142C}"/>
              </a:ext>
            </a:extLst>
          </p:cNvPr>
          <p:cNvSpPr txBox="1"/>
          <p:nvPr/>
        </p:nvSpPr>
        <p:spPr>
          <a:xfrm>
            <a:off x="827618" y="258138"/>
            <a:ext cx="8244274" cy="523220"/>
          </a:xfrm>
          <a:prstGeom prst="rect">
            <a:avLst/>
          </a:prstGeom>
          <a:noFill/>
        </p:spPr>
        <p:txBody>
          <a:bodyPr wrap="square">
            <a:spAutoFit/>
          </a:bodyPr>
          <a:lstStyle/>
          <a:p>
            <a:r>
              <a:rPr lang="it-IT" sz="1400" b="1" dirty="0">
                <a:latin typeface="Arial" panose="020B0604020202020204" pitchFamily="34" charset="0"/>
                <a:cs typeface="Arial" panose="020B0604020202020204" pitchFamily="34" charset="0"/>
              </a:rPr>
              <a:t>L’elenco  immobili  contiene  l’elenco  e  le  informazioni catastali degli immobili di un intero edificio. Nell’elenco sono riportati, per ciascun immobile:</a:t>
            </a: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5"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6"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29"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38"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3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0" name="Rettangolo 39">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1"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2"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9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BFC1183A-17AC-4462-8505-544E83BEAD0E}"/>
              </a:ext>
            </a:extLst>
          </p:cNvPr>
          <p:cNvSpPr/>
          <p:nvPr/>
        </p:nvSpPr>
        <p:spPr>
          <a:xfrm>
            <a:off x="1043608" y="551132"/>
            <a:ext cx="7861041" cy="5050984"/>
          </a:xfrm>
          <a:prstGeom prst="rect">
            <a:avLst/>
          </a:prstGeom>
          <a:blipFill>
            <a:blip r:embed="rId4" cstate="print"/>
            <a:stretch>
              <a:fillRect/>
            </a:stretch>
          </a:blipFill>
          <a:ln w="19050">
            <a:solidFill>
              <a:srgbClr val="003399"/>
            </a:solidFill>
          </a:ln>
          <a:effectLst>
            <a:outerShdw blurRad="50800" dist="63500" dir="8100000" algn="tr" rotWithShape="0">
              <a:schemeClr val="tx1">
                <a:lumMod val="95000"/>
                <a:lumOff val="5000"/>
                <a:alpha val="40000"/>
              </a:schemeClr>
            </a:outerShdw>
          </a:effectLst>
        </p:spPr>
        <p:txBody>
          <a:bodyPr wrap="square" lIns="0" tIns="0" rIns="0" bIns="0" rtlCol="0"/>
          <a:lstStyle/>
          <a:p>
            <a:endParaRPr/>
          </a:p>
        </p:txBody>
      </p:sp>
      <p:sp>
        <p:nvSpPr>
          <p:cNvPr id="1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18"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1"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23"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6"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2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1" name="Rettangolo 30">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8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2">
            <a:extLst>
              <a:ext uri="{FF2B5EF4-FFF2-40B4-BE49-F238E27FC236}">
                <a16:creationId xmlns:a16="http://schemas.microsoft.com/office/drawing/2014/main" id="{1F513B6F-A3A3-49A7-B07B-3B17CBBEACF3}"/>
              </a:ext>
            </a:extLst>
          </p:cNvPr>
          <p:cNvSpPr/>
          <p:nvPr/>
        </p:nvSpPr>
        <p:spPr>
          <a:xfrm>
            <a:off x="1871700" y="143602"/>
            <a:ext cx="3998976" cy="5705856"/>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endParaRPr/>
          </a:p>
        </p:txBody>
      </p:sp>
      <p:sp>
        <p:nvSpPr>
          <p:cNvPr id="1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1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2"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3"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25"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9"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3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8" name="Rettangolo 37">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9"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0"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99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CasellaDiTesto 16">
            <a:extLst>
              <a:ext uri="{FF2B5EF4-FFF2-40B4-BE49-F238E27FC236}">
                <a16:creationId xmlns:a16="http://schemas.microsoft.com/office/drawing/2014/main" id="{86892125-C0C6-49AD-B17B-E58E90D7B384}"/>
              </a:ext>
            </a:extLst>
          </p:cNvPr>
          <p:cNvSpPr txBox="1"/>
          <p:nvPr/>
        </p:nvSpPr>
        <p:spPr>
          <a:xfrm>
            <a:off x="899592" y="44624"/>
            <a:ext cx="8100360" cy="1292662"/>
          </a:xfrm>
          <a:prstGeom prst="rect">
            <a:avLst/>
          </a:prstGeom>
          <a:noFill/>
        </p:spPr>
        <p:txBody>
          <a:bodyPr wrap="square">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lang="it-IT" sz="1400" b="1" spc="-120" dirty="0">
                <a:solidFill>
                  <a:srgbClr val="C00000"/>
                </a:solidFill>
                <a:latin typeface="Arial"/>
                <a:cs typeface="Arial"/>
              </a:rPr>
              <a:t>T</a:t>
            </a:r>
            <a:r>
              <a:rPr kumimoji="0" lang="it-IT" sz="1400" b="1" i="0" u="none" strike="noStrike" kern="1200" cap="none" spc="-25" normalizeH="0" baseline="0" noProof="0" dirty="0" err="1">
                <a:ln>
                  <a:noFill/>
                </a:ln>
                <a:solidFill>
                  <a:srgbClr val="C00000"/>
                </a:solidFill>
                <a:effectLst/>
                <a:uLnTx/>
                <a:uFillTx/>
                <a:latin typeface="Arial"/>
                <a:ea typeface="+mn-ea"/>
                <a:cs typeface="Arial"/>
              </a:rPr>
              <a:t>u</a:t>
            </a:r>
            <a:r>
              <a:rPr kumimoji="0" lang="it-IT" sz="1400" b="1" i="0" u="none" strike="noStrike" kern="1200" cap="none" spc="-15" normalizeH="0" baseline="0" noProof="0" dirty="0" err="1">
                <a:ln>
                  <a:noFill/>
                </a:ln>
                <a:solidFill>
                  <a:srgbClr val="C00000"/>
                </a:solidFill>
                <a:effectLst/>
                <a:uLnTx/>
                <a:uFillTx/>
                <a:latin typeface="Arial"/>
                <a:ea typeface="+mn-ea"/>
                <a:cs typeface="Arial"/>
              </a:rPr>
              <a:t>tt</a:t>
            </a:r>
            <a:r>
              <a:rPr kumimoji="0" lang="it-IT" sz="1400" b="1" i="0" u="none" strike="noStrike" kern="1200" cap="none" spc="-5" normalizeH="0" baseline="0" noProof="0" dirty="0" err="1">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s</a:t>
            </a:r>
            <a:r>
              <a:rPr kumimoji="0" lang="it-IT" sz="1400" b="1" i="0" u="none" strike="noStrike" kern="1200" cap="none" spc="-25" normalizeH="0" baseline="0" noProof="0" dirty="0">
                <a:ln>
                  <a:noFill/>
                </a:ln>
                <a:solidFill>
                  <a:srgbClr val="C00000"/>
                </a:solidFill>
                <a:effectLst/>
                <a:uLnTx/>
                <a:uFillTx/>
                <a:latin typeface="Arial"/>
                <a:ea typeface="+mn-ea"/>
                <a:cs typeface="Arial"/>
              </a:rPr>
              <a:t>op</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ri</a:t>
            </a:r>
            <a:r>
              <a:rPr kumimoji="0" lang="it-IT" sz="1400" b="1" i="0" u="none" strike="noStrike" kern="1200" cap="none" spc="-30" normalizeH="0" baseline="0" noProof="0" dirty="0">
                <a:ln>
                  <a:noFill/>
                </a:ln>
                <a:solidFill>
                  <a:srgbClr val="C00000"/>
                </a:solidFill>
                <a:effectLst/>
                <a:uLnTx/>
                <a:uFillTx/>
                <a:latin typeface="Arial"/>
                <a:ea typeface="+mn-ea"/>
                <a:cs typeface="Arial"/>
              </a:rPr>
              <a:t>p</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tat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4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nd</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nn</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55" normalizeH="0" baseline="0" noProof="0" dirty="0">
                <a:ln>
                  <a:noFill/>
                </a:ln>
                <a:solidFill>
                  <a:srgbClr val="C00000"/>
                </a:solidFill>
                <a:effectLst/>
                <a:uLnTx/>
                <a:uFillTx/>
                <a:latin typeface="Arial"/>
                <a:ea typeface="+mn-ea"/>
                <a:cs typeface="Arial"/>
              </a:rPr>
              <a:t> </a:t>
            </a:r>
            <a:r>
              <a:rPr kumimoji="0" lang="it-IT" sz="1400" b="1" i="0" u="none" strike="noStrike" kern="1200" cap="none" spc="-45" normalizeH="0" baseline="0" noProof="0" dirty="0">
                <a:ln>
                  <a:noFill/>
                </a:ln>
                <a:solidFill>
                  <a:srgbClr val="C00000"/>
                </a:solidFill>
                <a:effectLst/>
                <a:uLnTx/>
                <a:uFillTx/>
                <a:latin typeface="Arial"/>
                <a:ea typeface="+mn-ea"/>
                <a:cs typeface="Arial"/>
              </a:rPr>
              <a:t>v</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ri</a:t>
            </a:r>
            <a:r>
              <a:rPr kumimoji="0" lang="it-IT" sz="1400" b="1" i="0" u="none" strike="noStrike" kern="1200" cap="none" spc="-20" normalizeH="0" baseline="0" noProof="0" dirty="0">
                <a:ln>
                  <a:noFill/>
                </a:ln>
                <a:solidFill>
                  <a:srgbClr val="C00000"/>
                </a:solidFill>
                <a:effectLst/>
                <a:uLnTx/>
                <a:uFillTx/>
                <a:latin typeface="Arial"/>
                <a:ea typeface="+mn-ea"/>
                <a:cs typeface="Arial"/>
              </a:rPr>
              <a:t>f</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c</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60"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in</a:t>
            </a:r>
            <a:r>
              <a:rPr kumimoji="0" lang="it-IT" sz="1400" b="1" i="0" u="none" strike="noStrike" kern="1200" cap="none" spc="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s</a:t>
            </a:r>
            <a:r>
              <a:rPr kumimoji="0" lang="it-IT" sz="1400" b="1" i="0" u="none" strike="noStrike" kern="1200" cap="none" spc="-25" normalizeH="0" baseline="0" noProof="0" dirty="0">
                <a:ln>
                  <a:noFill/>
                </a:ln>
                <a:solidFill>
                  <a:srgbClr val="C00000"/>
                </a:solidFill>
                <a:effectLst/>
                <a:uLnTx/>
                <a:uFillTx/>
                <a:latin typeface="Arial"/>
                <a:ea typeface="+mn-ea"/>
                <a:cs typeface="Arial"/>
              </a:rPr>
              <a:t>op</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25" normalizeH="0" baseline="0" noProof="0" dirty="0">
                <a:ln>
                  <a:noFill/>
                </a:ln>
                <a:solidFill>
                  <a:srgbClr val="C00000"/>
                </a:solidFill>
                <a:effectLst/>
                <a:uLnTx/>
                <a:uFillTx/>
                <a:latin typeface="Arial"/>
                <a:ea typeface="+mn-ea"/>
                <a:cs typeface="Arial"/>
              </a:rPr>
              <a:t>uog</a:t>
            </a:r>
            <a:r>
              <a:rPr kumimoji="0" lang="it-IT" sz="1400" b="1" i="0" u="none" strike="noStrike" kern="1200" cap="none" spc="-20"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a:t>
            </a:r>
          </a:p>
          <a:p>
            <a:pPr marL="12700" marR="0" lvl="0" indent="0" algn="just" defTabSz="9144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65" normalizeH="0" baseline="0" noProof="0" dirty="0">
                <a:ln>
                  <a:noFill/>
                </a:ln>
                <a:solidFill>
                  <a:prstClr val="black"/>
                </a:solidFill>
                <a:effectLst/>
                <a:uLnTx/>
                <a:uFillTx/>
                <a:latin typeface="Arial"/>
                <a:ea typeface="+mn-ea"/>
                <a:cs typeface="Arial"/>
              </a:rPr>
              <a:t> a cui facciamo in genere riferimento è</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lti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sit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via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un</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ude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ività</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DD</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c</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su</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ne</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1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eden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fi</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ific</a:t>
            </a:r>
            <a:r>
              <a:rPr kumimoji="0" lang="it-IT" sz="1400" b="1" i="0" u="none" strike="noStrike" kern="1200" cap="none" spc="5"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a:t>
            </a:r>
            <a:r>
              <a:rPr kumimoji="0" lang="it-IT" sz="1400" b="1" i="0" u="none" strike="noStrike" kern="1200" cap="none" spc="-15"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ità</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15" normalizeH="0" baseline="0" noProof="0" dirty="0">
                <a:ln>
                  <a:noFill/>
                </a:ln>
                <a:solidFill>
                  <a:prstClr val="black"/>
                </a:solidFill>
                <a:effectLst/>
                <a:uLnTx/>
                <a:uFillTx/>
                <a:latin typeface="Arial"/>
                <a:ea typeface="+mn-ea"/>
                <a:cs typeface="Arial"/>
              </a:rPr>
              <a:t>ar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sia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i fi</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que</a:t>
            </a:r>
            <a:r>
              <a:rPr kumimoji="0" lang="it-IT" sz="1400" b="1" i="0" u="none" strike="noStrike" kern="1200" cap="none" spc="-5" normalizeH="0" baseline="0" noProof="0" dirty="0">
                <a:ln>
                  <a:noFill/>
                </a:ln>
                <a:solidFill>
                  <a:prstClr val="black"/>
                </a:solidFill>
                <a:effectLst/>
                <a:uLnTx/>
                <a:uFillTx/>
                <a:latin typeface="Arial"/>
                <a:ea typeface="+mn-ea"/>
                <a:cs typeface="Arial"/>
              </a:rPr>
              <a:t>lli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urban</a:t>
            </a:r>
            <a:r>
              <a:rPr kumimoji="0" lang="it-IT" sz="1400" b="1" i="0" u="none" strike="noStrike" kern="1200" cap="none" spc="-5" normalizeH="0" baseline="0" noProof="0" dirty="0">
                <a:ln>
                  <a:noFill/>
                </a:ln>
                <a:solidFill>
                  <a:prstClr val="black"/>
                </a:solidFill>
                <a:effectLst/>
                <a:uLnTx/>
                <a:uFillTx/>
                <a:latin typeface="Arial"/>
                <a:ea typeface="+mn-ea"/>
                <a:cs typeface="Arial"/>
              </a:rPr>
              <a:t>istici.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21" name="CasellaDiTesto 20">
            <a:extLst>
              <a:ext uri="{FF2B5EF4-FFF2-40B4-BE49-F238E27FC236}">
                <a16:creationId xmlns:a16="http://schemas.microsoft.com/office/drawing/2014/main" id="{8B0607D8-2BF5-4809-A3C0-C5E6A8D56D40}"/>
              </a:ext>
            </a:extLst>
          </p:cNvPr>
          <p:cNvSpPr txBox="1"/>
          <p:nvPr/>
        </p:nvSpPr>
        <p:spPr>
          <a:xfrm>
            <a:off x="899592" y="1340768"/>
            <a:ext cx="4320480" cy="4524315"/>
          </a:xfrm>
          <a:prstGeom prst="rect">
            <a:avLst/>
          </a:prstGeom>
          <a:noFill/>
        </p:spPr>
        <p:txBody>
          <a:bodyPr wrap="square">
            <a:spAutoFit/>
          </a:bodyPr>
          <a:lstStyle/>
          <a:p>
            <a:r>
              <a:rPr lang="it-IT" sz="1400" dirty="0">
                <a:latin typeface="Arial" panose="020B0604020202020204" pitchFamily="34" charset="0"/>
                <a:cs typeface="Arial" panose="020B0604020202020204" pitchFamily="34" charset="0"/>
              </a:rPr>
              <a:t>Le  planimetrie  catastali  riferite  a  stadi  non più attuali sono consultabili presso gli  Uffici Provinciali.  Se  le  planimetrie  sono  presenti nella  banca  dati  informatizzata  il  rilascio  è gratuito. </a:t>
            </a:r>
          </a:p>
          <a:p>
            <a:pPr marL="12700" marR="6350" lvl="0" indent="0" algn="just" defTabSz="914400" rtl="0" eaLnBrk="1" fontAlgn="auto" latinLnBrk="0" hangingPunct="1">
              <a:lnSpc>
                <a:spcPct val="100000"/>
              </a:lnSpc>
              <a:spcBef>
                <a:spcPts val="0"/>
              </a:spcBef>
              <a:spcAft>
                <a:spcPts val="0"/>
              </a:spcAft>
              <a:buClrTx/>
              <a:buSzTx/>
              <a:buFontTx/>
              <a:buNone/>
              <a:tabLst/>
              <a:defRPr/>
            </a:pPr>
            <a:r>
              <a:rPr lang="it-IT" sz="1400" dirty="0">
                <a:latin typeface="Arial" panose="020B0604020202020204" pitchFamily="34" charset="0"/>
                <a:cs typeface="Arial" panose="020B0604020202020204" pitchFamily="34" charset="0"/>
              </a:rPr>
              <a:t>Per le planimetrie disponibili solo in formato cartaceo	presenti	nell’archivio informatizzato, oppure correlate a periodi antecedenti alla data di impianto meccanografico e richiamate solo nei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ode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lli</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55</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è</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co</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se</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il</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r</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l</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scio</a:t>
            </a: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de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lla</a:t>
            </a:r>
            <a:r>
              <a:rPr kumimoji="0" lang="it-IT" sz="1400" b="0" i="0" u="none" strike="noStrike" kern="1200" cap="none" spc="6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op</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ia c</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on</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or</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pre</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v</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o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ga</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en</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de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 t</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r</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ib</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u</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 s</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ciali</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de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ll’i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po</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sta</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d</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b</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ll</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700" marR="5080" lvl="0" indent="0" algn="just" defTabSz="914400" rtl="0" eaLnBrk="1" fontAlgn="auto" latinLnBrk="0" hangingPunct="1">
              <a:lnSpc>
                <a:spcPct val="100000"/>
              </a:lnSpc>
              <a:spcBef>
                <a:spcPts val="0"/>
              </a:spcBef>
              <a:spcAft>
                <a:spcPts val="0"/>
              </a:spcAft>
              <a:buClrTx/>
              <a:buSzTx/>
              <a:buFontTx/>
              <a:buNone/>
              <a:tabLst>
                <a:tab pos="1402715" algn="l"/>
                <a:tab pos="2673985" algn="l"/>
              </a:tabLst>
              <a:defRPr/>
            </a:pP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l</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so</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l</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r</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hies</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de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v</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s</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er</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iva</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ta</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d</a:t>
            </a:r>
            <a:r>
              <a:rPr kumimoji="0" lang="it-IT" sz="1400" b="0" i="0" u="none" strike="noStrike" kern="1200" cap="none" spc="1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io,</a:t>
            </a:r>
            <a:r>
              <a:rPr kumimoji="0" lang="it-IT" sz="1400" b="0" i="0" u="none" strike="noStrike" kern="1200" cap="none" spc="13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p</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r</a:t>
            </a:r>
            <a:r>
              <a:rPr kumimoji="0" lang="it-IT" sz="1400" b="0" i="0" u="none" strike="noStrike" kern="1200" cap="none" spc="13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si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z</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l</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l</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eg</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te</a:t>
            </a:r>
            <a:r>
              <a:rPr kumimoji="0" lang="it-IT" sz="1400" b="0" i="0" u="none" strike="noStrike" kern="1200" cap="none" spc="13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5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pro</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fili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urban</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stici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d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ed</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il</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zi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ab</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iliti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l</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ivello c</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una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le</a:t>
            </a:r>
            <a:r>
              <a:rPr kumimoji="0" lang="it-IT" sz="1400" b="0" i="0" u="none" strike="noStrike" kern="1200" cap="none" spc="1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10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r</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g</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le,</a:t>
            </a:r>
            <a:r>
              <a:rPr kumimoji="0" lang="it-IT" sz="1400" b="0" i="0" u="none" strike="noStrike" kern="1200" cap="none" spc="12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pur</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d</a:t>
            </a:r>
            <a:r>
              <a:rPr kumimoji="0" lang="it-IT" sz="1400" b="0" i="0" u="none" strike="noStrike" kern="1200" cap="none" spc="13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v</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à</a:t>
            </a:r>
            <a:r>
              <a:rPr kumimoji="0" lang="it-IT" sz="1400" b="1" i="0" u="none" strike="noStrike" kern="1200" cap="none" spc="11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 </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ca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at</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e</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e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p</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e</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ta</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le </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f</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n</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zz</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e</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d</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45" normalizeH="0" baseline="0" noProof="0" dirty="0">
                <a:ln>
                  <a:noFill/>
                </a:ln>
                <a:solidFill>
                  <a:srgbClr val="C00000"/>
                </a:solidFill>
                <a:effectLst/>
                <a:uLnTx/>
                <a:uFillTx/>
                <a:latin typeface="Arial" panose="020B0604020202020204" pitchFamily="34" charset="0"/>
                <a:cs typeface="Arial" panose="020B0604020202020204" pitchFamily="34" charset="0"/>
              </a:rPr>
              <a:t>v</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du</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zi</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o</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n</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e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d</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p</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c</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o</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la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p</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o</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f</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 </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c</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45" normalizeH="0" baseline="0" noProof="0" dirty="0">
                <a:ln>
                  <a:noFill/>
                </a:ln>
                <a:solidFill>
                  <a:srgbClr val="C00000"/>
                </a:solidFill>
                <a:effectLst/>
                <a:uLnTx/>
                <a:uFillTx/>
                <a:latin typeface="Arial" panose="020B0604020202020204" pitchFamily="34" charset="0"/>
                <a:cs typeface="Arial" panose="020B0604020202020204" pitchFamily="34" charset="0"/>
              </a:rPr>
              <a:t>v</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s</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c</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4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li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p</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e</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c</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u</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ri</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s</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n</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ec</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es</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sa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io</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 ri</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co</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st</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u</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ire</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s</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o</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ia</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g</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f</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c</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d</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c</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s</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c</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un</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un</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à</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mm</a:t>
            </a:r>
            <a:r>
              <a:rPr kumimoji="0" lang="it-IT" sz="1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o</a:t>
            </a:r>
            <a:r>
              <a:rPr kumimoji="0" lang="it-IT" sz="1400" b="1" i="0" u="none" strike="noStrike" kern="1200" cap="none" spc="-25" normalizeH="0" baseline="0" noProof="0" dirty="0">
                <a:ln>
                  <a:noFill/>
                </a:ln>
                <a:solidFill>
                  <a:srgbClr val="C00000"/>
                </a:solidFill>
                <a:effectLst/>
                <a:uLnTx/>
                <a:uFillTx/>
                <a:latin typeface="Arial" panose="020B0604020202020204" pitchFamily="34" charset="0"/>
                <a:cs typeface="Arial" panose="020B0604020202020204" pitchFamily="34" charset="0"/>
              </a:rPr>
              <a:t>b</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15" normalizeH="0" baseline="0" noProof="0" dirty="0">
                <a:ln>
                  <a:noFill/>
                </a:ln>
                <a:solidFill>
                  <a:srgbClr val="C00000"/>
                </a:solidFill>
                <a:effectLst/>
                <a:uLnTx/>
                <a:uFillTx/>
                <a:latin typeface="Arial" panose="020B0604020202020204" pitchFamily="34" charset="0"/>
                <a:cs typeface="Arial" panose="020B0604020202020204" pitchFamily="34" charset="0"/>
              </a:rPr>
              <a:t>l</a:t>
            </a:r>
            <a:r>
              <a:rPr kumimoji="0" lang="it-IT" sz="1400" b="1" i="0" u="none" strike="noStrike" kern="1200" cap="none" spc="-5" normalizeH="0" baseline="0" noProof="0" dirty="0">
                <a:ln>
                  <a:noFill/>
                </a:ln>
                <a:solidFill>
                  <a:srgbClr val="C00000"/>
                </a:solidFill>
                <a:effectLst/>
                <a:uLnTx/>
                <a:uFillTx/>
                <a:latin typeface="Arial" panose="020B0604020202020204" pitchFamily="34" charset="0"/>
                <a:cs typeface="Arial" panose="020B0604020202020204" pitchFamily="34" charset="0"/>
              </a:rPr>
              <a:t>i</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a</a:t>
            </a:r>
            <a:r>
              <a:rPr kumimoji="0" lang="it-IT" sz="1400" b="1" i="0" u="none" strike="noStrike" kern="1200" cap="none" spc="20" normalizeH="0" baseline="0" noProof="0" dirty="0">
                <a:ln>
                  <a:noFill/>
                </a:ln>
                <a:solidFill>
                  <a:srgbClr val="C00000"/>
                </a:solidFill>
                <a:effectLst/>
                <a:uLnTx/>
                <a:uFillTx/>
                <a:latin typeface="Arial" panose="020B0604020202020204" pitchFamily="34" charset="0"/>
                <a:cs typeface="Arial" panose="020B0604020202020204" pitchFamily="34" charset="0"/>
              </a:rPr>
              <a:t>r</a:t>
            </a:r>
            <a:r>
              <a:rPr kumimoji="0" lang="it-IT" sz="14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rPr>
              <a:t>e.</a:t>
            </a:r>
          </a:p>
          <a:p>
            <a:pPr marL="12700" marR="5080" lvl="0" indent="0" algn="just" defTabSz="914400" rtl="0" eaLnBrk="1" fontAlgn="auto" latinLnBrk="0" hangingPunct="1">
              <a:lnSpc>
                <a:spcPct val="100000"/>
              </a:lnSpc>
              <a:spcBef>
                <a:spcPts val="0"/>
              </a:spcBef>
              <a:spcAft>
                <a:spcPts val="0"/>
              </a:spcAft>
              <a:buClrTx/>
              <a:buSzTx/>
              <a:buFontTx/>
              <a:buNone/>
              <a:tabLst>
                <a:tab pos="1402715" algn="l"/>
                <a:tab pos="2673985" algn="l"/>
              </a:tabLst>
              <a:defRPr/>
            </a:pPr>
            <a:endParaRPr kumimoji="0" lang="it-IT" sz="800" b="1" i="0" u="none" strike="noStrike" kern="1200" cap="none" spc="-1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12700" marR="5080" lvl="0" indent="0" algn="just" defTabSz="914400" rtl="0" eaLnBrk="1" fontAlgn="auto" latinLnBrk="0" hangingPunct="1">
              <a:lnSpc>
                <a:spcPct val="100000"/>
              </a:lnSpc>
              <a:spcBef>
                <a:spcPts val="0"/>
              </a:spcBef>
              <a:spcAft>
                <a:spcPts val="0"/>
              </a:spcAft>
              <a:buClrTx/>
              <a:buSzTx/>
              <a:buFontTx/>
              <a:buNone/>
              <a:tabLst>
                <a:tab pos="1402715" algn="l"/>
                <a:tab pos="2673985" algn="l"/>
              </a:tabLst>
              <a:defRPr/>
            </a:pP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5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vid</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te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14"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1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14"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le</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f</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isp</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cie</a:t>
            </a:r>
            <a:r>
              <a:rPr kumimoji="0" lang="it-IT" sz="1400" b="0" i="0" u="none" strike="noStrike" kern="1200" cap="none" spc="4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r</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ie</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r</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in</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p</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ie</a:t>
            </a:r>
            <a:r>
              <a:rPr kumimoji="0" lang="it-IT" sz="1400" b="0" i="0" u="none" strike="noStrike" kern="1200" cap="none" spc="-2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kumimoji="0" lang="it-IT" sz="14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la</a:t>
            </a:r>
            <a:r>
              <a:rPr kumimoji="0" lang="it-IT" sz="14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4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DD.</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object 15">
            <a:extLst>
              <a:ext uri="{FF2B5EF4-FFF2-40B4-BE49-F238E27FC236}">
                <a16:creationId xmlns:a16="http://schemas.microsoft.com/office/drawing/2014/main" id="{3062B4ED-2E98-4FC7-BEC2-49C49A9A8B3F}"/>
              </a:ext>
            </a:extLst>
          </p:cNvPr>
          <p:cNvSpPr/>
          <p:nvPr/>
        </p:nvSpPr>
        <p:spPr>
          <a:xfrm>
            <a:off x="5246464" y="1382985"/>
            <a:ext cx="3261359" cy="4812791"/>
          </a:xfrm>
          <a:prstGeom prst="rect">
            <a:avLst/>
          </a:prstGeom>
          <a:blipFill>
            <a:blip r:embed="rId4" cstate="print"/>
            <a:stretch>
              <a:fillRect/>
            </a:stretch>
          </a:blipFill>
          <a:ln w="19050">
            <a:solidFill>
              <a:schemeClr val="bg1"/>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1"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9"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1"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3" name="Rettangolo 42">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5"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02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3852" y="577255"/>
            <a:ext cx="3672408" cy="360040"/>
          </a:xfrm>
        </p:spPr>
        <p:txBody>
          <a:bodyPr anchor="t">
            <a:noAutofit/>
          </a:bodyPr>
          <a:lstStyle/>
          <a:p>
            <a:pPr algn="l"/>
            <a:r>
              <a:rPr lang="it-IT" sz="1800" b="1" dirty="0">
                <a:solidFill>
                  <a:srgbClr val="002060"/>
                </a:solidFill>
                <a:latin typeface="Arial" pitchFamily="34" charset="0"/>
                <a:cs typeface="Arial" pitchFamily="34" charset="0"/>
              </a:rPr>
              <a:t>Indice degli argomenti:</a:t>
            </a:r>
            <a:endParaRPr lang="it-IT" sz="1800" dirty="0">
              <a:solidFill>
                <a:srgbClr val="002060"/>
              </a:solidFill>
              <a:latin typeface="Arial" pitchFamily="34" charset="0"/>
              <a:cs typeface="Arial" pitchFamily="34" charset="0"/>
            </a:endParaRPr>
          </a:p>
        </p:txBody>
      </p:sp>
      <p:sp>
        <p:nvSpPr>
          <p:cNvPr id="25" name="Rettangolo 24"/>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sp>
        <p:nvSpPr>
          <p:cNvPr id="28" name="Segnaposto piè di pagina 5"/>
          <p:cNvSpPr>
            <a:spLocks noGrp="1"/>
          </p:cNvSpPr>
          <p:nvPr>
            <p:ph type="ftr" sz="quarter" idx="11"/>
          </p:nvPr>
        </p:nvSpPr>
        <p:spPr>
          <a:xfrm>
            <a:off x="2215662" y="6342335"/>
            <a:ext cx="5956738"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29" name="Connettore 1 28"/>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9" name="Immagine 19">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pic>
        <p:nvPicPr>
          <p:cNvPr id="20"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1"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2</a:t>
            </a:fld>
            <a:endParaRPr lang="it-IT" sz="1000" dirty="0">
              <a:solidFill>
                <a:srgbClr val="003399"/>
              </a:solidFill>
              <a:latin typeface="Arial" pitchFamily="34" charset="0"/>
              <a:cs typeface="Arial" pitchFamily="34" charset="0"/>
            </a:endParaRPr>
          </a:p>
        </p:txBody>
      </p:sp>
      <p:sp>
        <p:nvSpPr>
          <p:cNvPr id="30" name="object 17">
            <a:extLst>
              <a:ext uri="{FF2B5EF4-FFF2-40B4-BE49-F238E27FC236}">
                <a16:creationId xmlns:a16="http://schemas.microsoft.com/office/drawing/2014/main" id="{36BEE043-32E4-4D49-95A5-961949EE9A05}"/>
              </a:ext>
            </a:extLst>
          </p:cNvPr>
          <p:cNvSpPr/>
          <p:nvPr/>
        </p:nvSpPr>
        <p:spPr>
          <a:xfrm>
            <a:off x="2608884" y="3415302"/>
            <a:ext cx="307975" cy="0"/>
          </a:xfrm>
          <a:custGeom>
            <a:avLst/>
            <a:gdLst/>
            <a:ahLst/>
            <a:cxnLst/>
            <a:rect l="l" t="t" r="r" b="b"/>
            <a:pathLst>
              <a:path w="307975">
                <a:moveTo>
                  <a:pt x="0" y="0"/>
                </a:moveTo>
                <a:lnTo>
                  <a:pt x="307848" y="0"/>
                </a:lnTo>
              </a:path>
            </a:pathLst>
          </a:custGeom>
          <a:ln w="28575">
            <a:solidFill>
              <a:srgbClr val="000000"/>
            </a:solidFill>
          </a:ln>
        </p:spPr>
        <p:txBody>
          <a:bodyPr wrap="square" lIns="0" tIns="0" rIns="0" bIns="0" rtlCol="0"/>
          <a:lstStyle/>
          <a:p>
            <a:endParaRPr dirty="0"/>
          </a:p>
        </p:txBody>
      </p:sp>
      <p:grpSp>
        <p:nvGrpSpPr>
          <p:cNvPr id="7" name="Gruppo 6">
            <a:extLst>
              <a:ext uri="{FF2B5EF4-FFF2-40B4-BE49-F238E27FC236}">
                <a16:creationId xmlns:a16="http://schemas.microsoft.com/office/drawing/2014/main" id="{A384B0CE-8E9C-47AD-AC85-2FC7C8796EBE}"/>
              </a:ext>
            </a:extLst>
          </p:cNvPr>
          <p:cNvGrpSpPr/>
          <p:nvPr/>
        </p:nvGrpSpPr>
        <p:grpSpPr>
          <a:xfrm>
            <a:off x="2916733" y="3288620"/>
            <a:ext cx="408940" cy="253365"/>
            <a:chOff x="2916733" y="3308600"/>
            <a:chExt cx="408940" cy="253365"/>
          </a:xfrm>
        </p:grpSpPr>
        <p:sp>
          <p:nvSpPr>
            <p:cNvPr id="34" name="object 18">
              <a:extLst>
                <a:ext uri="{FF2B5EF4-FFF2-40B4-BE49-F238E27FC236}">
                  <a16:creationId xmlns:a16="http://schemas.microsoft.com/office/drawing/2014/main" id="{695E2BC0-B66E-4A84-AE5A-D53FC785B2F9}"/>
                </a:ext>
              </a:extLst>
            </p:cNvPr>
            <p:cNvSpPr/>
            <p:nvPr/>
          </p:nvSpPr>
          <p:spPr>
            <a:xfrm>
              <a:off x="2916733" y="3308600"/>
              <a:ext cx="408940" cy="253365"/>
            </a:xfrm>
            <a:custGeom>
              <a:avLst/>
              <a:gdLst/>
              <a:ahLst/>
              <a:cxnLst/>
              <a:rect l="l" t="t" r="r" b="b"/>
              <a:pathLst>
                <a:path w="408939" h="253364">
                  <a:moveTo>
                    <a:pt x="381000" y="37973"/>
                  </a:moveTo>
                  <a:lnTo>
                    <a:pt x="4571" y="37973"/>
                  </a:lnTo>
                  <a:lnTo>
                    <a:pt x="0" y="39751"/>
                  </a:lnTo>
                  <a:lnTo>
                    <a:pt x="0" y="252984"/>
                  </a:lnTo>
                  <a:lnTo>
                    <a:pt x="408431" y="252984"/>
                  </a:lnTo>
                  <a:lnTo>
                    <a:pt x="408431" y="56007"/>
                  </a:lnTo>
                  <a:lnTo>
                    <a:pt x="406145" y="50546"/>
                  </a:lnTo>
                  <a:lnTo>
                    <a:pt x="403859" y="46990"/>
                  </a:lnTo>
                  <a:lnTo>
                    <a:pt x="399288" y="43307"/>
                  </a:lnTo>
                  <a:lnTo>
                    <a:pt x="394715" y="41529"/>
                  </a:lnTo>
                  <a:lnTo>
                    <a:pt x="381000" y="37973"/>
                  </a:lnTo>
                  <a:close/>
                </a:path>
                <a:path w="408939" h="253364">
                  <a:moveTo>
                    <a:pt x="139191" y="0"/>
                  </a:moveTo>
                  <a:lnTo>
                    <a:pt x="55397" y="775"/>
                  </a:lnTo>
                  <a:lnTo>
                    <a:pt x="22859" y="12700"/>
                  </a:lnTo>
                  <a:lnTo>
                    <a:pt x="18287" y="19812"/>
                  </a:lnTo>
                  <a:lnTo>
                    <a:pt x="16001" y="25273"/>
                  </a:lnTo>
                  <a:lnTo>
                    <a:pt x="13715" y="27051"/>
                  </a:lnTo>
                  <a:lnTo>
                    <a:pt x="13715" y="28956"/>
                  </a:lnTo>
                  <a:lnTo>
                    <a:pt x="11429" y="30734"/>
                  </a:lnTo>
                  <a:lnTo>
                    <a:pt x="11429" y="32512"/>
                  </a:lnTo>
                  <a:lnTo>
                    <a:pt x="9143" y="34290"/>
                  </a:lnTo>
                  <a:lnTo>
                    <a:pt x="9143" y="36195"/>
                  </a:lnTo>
                  <a:lnTo>
                    <a:pt x="6857" y="37973"/>
                  </a:lnTo>
                  <a:lnTo>
                    <a:pt x="374269" y="37973"/>
                  </a:lnTo>
                  <a:lnTo>
                    <a:pt x="200851" y="37656"/>
                  </a:lnTo>
                  <a:lnTo>
                    <a:pt x="171069" y="34290"/>
                  </a:lnTo>
                  <a:lnTo>
                    <a:pt x="168909" y="32512"/>
                  </a:lnTo>
                  <a:lnTo>
                    <a:pt x="168909" y="25273"/>
                  </a:lnTo>
                  <a:lnTo>
                    <a:pt x="166623" y="21717"/>
                  </a:lnTo>
                  <a:lnTo>
                    <a:pt x="164337" y="16256"/>
                  </a:lnTo>
                  <a:lnTo>
                    <a:pt x="162051" y="12700"/>
                  </a:lnTo>
                  <a:lnTo>
                    <a:pt x="157479" y="9017"/>
                  </a:lnTo>
                  <a:lnTo>
                    <a:pt x="152907" y="5461"/>
                  </a:lnTo>
                  <a:lnTo>
                    <a:pt x="146050" y="1778"/>
                  </a:lnTo>
                  <a:lnTo>
                    <a:pt x="139191" y="0"/>
                  </a:lnTo>
                  <a:close/>
                </a:path>
              </a:pathLst>
            </a:custGeom>
            <a:solidFill>
              <a:srgbClr val="FFC000"/>
            </a:solidFill>
          </p:spPr>
          <p:txBody>
            <a:bodyPr wrap="square" lIns="0" tIns="0" rIns="0" bIns="0" rtlCol="0"/>
            <a:lstStyle/>
            <a:p>
              <a:endParaRPr dirty="0"/>
            </a:p>
          </p:txBody>
        </p:sp>
        <p:sp>
          <p:nvSpPr>
            <p:cNvPr id="35" name="object 19">
              <a:extLst>
                <a:ext uri="{FF2B5EF4-FFF2-40B4-BE49-F238E27FC236}">
                  <a16:creationId xmlns:a16="http://schemas.microsoft.com/office/drawing/2014/main" id="{5C730BBF-E44A-44C9-93D3-13400D07480A}"/>
                </a:ext>
              </a:extLst>
            </p:cNvPr>
            <p:cNvSpPr/>
            <p:nvPr/>
          </p:nvSpPr>
          <p:spPr>
            <a:xfrm>
              <a:off x="2916733" y="3308600"/>
              <a:ext cx="408940" cy="253365"/>
            </a:xfrm>
            <a:custGeom>
              <a:avLst/>
              <a:gdLst/>
              <a:ahLst/>
              <a:cxnLst/>
              <a:rect l="l" t="t" r="r" b="b"/>
              <a:pathLst>
                <a:path w="408939" h="253364">
                  <a:moveTo>
                    <a:pt x="374269" y="37973"/>
                  </a:moveTo>
                  <a:lnTo>
                    <a:pt x="317794" y="37969"/>
                  </a:lnTo>
                  <a:lnTo>
                    <a:pt x="272549" y="37945"/>
                  </a:lnTo>
                  <a:lnTo>
                    <a:pt x="223165" y="37824"/>
                  </a:lnTo>
                  <a:lnTo>
                    <a:pt x="180354" y="37222"/>
                  </a:lnTo>
                  <a:lnTo>
                    <a:pt x="171069" y="34290"/>
                  </a:lnTo>
                  <a:lnTo>
                    <a:pt x="168909" y="32512"/>
                  </a:lnTo>
                  <a:lnTo>
                    <a:pt x="168909" y="28956"/>
                  </a:lnTo>
                  <a:lnTo>
                    <a:pt x="168909" y="25273"/>
                  </a:lnTo>
                  <a:lnTo>
                    <a:pt x="166623" y="21717"/>
                  </a:lnTo>
                  <a:lnTo>
                    <a:pt x="139191" y="0"/>
                  </a:lnTo>
                  <a:lnTo>
                    <a:pt x="89851" y="229"/>
                  </a:lnTo>
                  <a:lnTo>
                    <a:pt x="43663" y="1231"/>
                  </a:lnTo>
                  <a:lnTo>
                    <a:pt x="22859" y="12700"/>
                  </a:lnTo>
                  <a:lnTo>
                    <a:pt x="20573" y="16256"/>
                  </a:lnTo>
                  <a:lnTo>
                    <a:pt x="18287" y="19812"/>
                  </a:lnTo>
                  <a:lnTo>
                    <a:pt x="16001" y="25273"/>
                  </a:lnTo>
                  <a:lnTo>
                    <a:pt x="13715" y="27051"/>
                  </a:lnTo>
                  <a:lnTo>
                    <a:pt x="13715" y="28956"/>
                  </a:lnTo>
                  <a:lnTo>
                    <a:pt x="11429" y="30734"/>
                  </a:lnTo>
                  <a:lnTo>
                    <a:pt x="11429" y="32512"/>
                  </a:lnTo>
                  <a:lnTo>
                    <a:pt x="9143" y="34290"/>
                  </a:lnTo>
                  <a:lnTo>
                    <a:pt x="9143" y="36195"/>
                  </a:lnTo>
                  <a:lnTo>
                    <a:pt x="6857" y="37973"/>
                  </a:lnTo>
                  <a:lnTo>
                    <a:pt x="4571" y="37973"/>
                  </a:lnTo>
                  <a:lnTo>
                    <a:pt x="0" y="39751"/>
                  </a:lnTo>
                  <a:lnTo>
                    <a:pt x="0" y="43307"/>
                  </a:lnTo>
                  <a:lnTo>
                    <a:pt x="0" y="126492"/>
                  </a:lnTo>
                  <a:lnTo>
                    <a:pt x="0" y="252984"/>
                  </a:lnTo>
                  <a:lnTo>
                    <a:pt x="207644" y="252984"/>
                  </a:lnTo>
                  <a:lnTo>
                    <a:pt x="408431" y="252984"/>
                  </a:lnTo>
                  <a:lnTo>
                    <a:pt x="408431" y="126492"/>
                  </a:lnTo>
                  <a:lnTo>
                    <a:pt x="408431" y="61468"/>
                  </a:lnTo>
                  <a:lnTo>
                    <a:pt x="408431" y="56007"/>
                  </a:lnTo>
                  <a:lnTo>
                    <a:pt x="406145" y="50546"/>
                  </a:lnTo>
                  <a:lnTo>
                    <a:pt x="403859" y="46990"/>
                  </a:lnTo>
                  <a:lnTo>
                    <a:pt x="399288" y="43307"/>
                  </a:lnTo>
                  <a:lnTo>
                    <a:pt x="394715" y="41529"/>
                  </a:lnTo>
                  <a:lnTo>
                    <a:pt x="387857" y="39751"/>
                  </a:lnTo>
                  <a:lnTo>
                    <a:pt x="381000" y="37973"/>
                  </a:lnTo>
                  <a:lnTo>
                    <a:pt x="374269" y="37973"/>
                  </a:lnTo>
                  <a:close/>
                </a:path>
              </a:pathLst>
            </a:custGeom>
            <a:ln w="9525">
              <a:solidFill>
                <a:srgbClr val="000000"/>
              </a:solidFill>
            </a:ln>
          </p:spPr>
          <p:txBody>
            <a:bodyPr wrap="square" lIns="0" tIns="0" rIns="0" bIns="0" rtlCol="0"/>
            <a:lstStyle/>
            <a:p>
              <a:endParaRPr dirty="0"/>
            </a:p>
          </p:txBody>
        </p:sp>
        <p:sp>
          <p:nvSpPr>
            <p:cNvPr id="36" name="object 20">
              <a:extLst>
                <a:ext uri="{FF2B5EF4-FFF2-40B4-BE49-F238E27FC236}">
                  <a16:creationId xmlns:a16="http://schemas.microsoft.com/office/drawing/2014/main" id="{E991798D-C02D-4B7C-B758-2FE8641A1943}"/>
                </a:ext>
              </a:extLst>
            </p:cNvPr>
            <p:cNvSpPr/>
            <p:nvPr/>
          </p:nvSpPr>
          <p:spPr>
            <a:xfrm>
              <a:off x="2916733" y="3372609"/>
              <a:ext cx="402590" cy="182880"/>
            </a:xfrm>
            <a:custGeom>
              <a:avLst/>
              <a:gdLst/>
              <a:ahLst/>
              <a:cxnLst/>
              <a:rect l="l" t="t" r="r" b="b"/>
              <a:pathLst>
                <a:path w="402589" h="182880">
                  <a:moveTo>
                    <a:pt x="0" y="182879"/>
                  </a:moveTo>
                  <a:lnTo>
                    <a:pt x="402336" y="182879"/>
                  </a:lnTo>
                  <a:lnTo>
                    <a:pt x="402336" y="0"/>
                  </a:lnTo>
                  <a:lnTo>
                    <a:pt x="0" y="0"/>
                  </a:lnTo>
                  <a:lnTo>
                    <a:pt x="0" y="182879"/>
                  </a:lnTo>
                  <a:close/>
                </a:path>
              </a:pathLst>
            </a:custGeom>
            <a:solidFill>
              <a:srgbClr val="FFFFCC"/>
            </a:solidFill>
          </p:spPr>
          <p:txBody>
            <a:bodyPr wrap="square" lIns="0" tIns="0" rIns="0" bIns="0" rtlCol="0"/>
            <a:lstStyle/>
            <a:p>
              <a:endParaRPr dirty="0"/>
            </a:p>
          </p:txBody>
        </p:sp>
        <p:sp>
          <p:nvSpPr>
            <p:cNvPr id="37" name="object 21">
              <a:extLst>
                <a:ext uri="{FF2B5EF4-FFF2-40B4-BE49-F238E27FC236}">
                  <a16:creationId xmlns:a16="http://schemas.microsoft.com/office/drawing/2014/main" id="{10AC9766-BCE2-473C-BFD5-CD03022037D0}"/>
                </a:ext>
              </a:extLst>
            </p:cNvPr>
            <p:cNvSpPr/>
            <p:nvPr/>
          </p:nvSpPr>
          <p:spPr>
            <a:xfrm>
              <a:off x="2916733" y="3372609"/>
              <a:ext cx="402590" cy="182880"/>
            </a:xfrm>
            <a:custGeom>
              <a:avLst/>
              <a:gdLst/>
              <a:ahLst/>
              <a:cxnLst/>
              <a:rect l="l" t="t" r="r" b="b"/>
              <a:pathLst>
                <a:path w="402589" h="182880">
                  <a:moveTo>
                    <a:pt x="0" y="182879"/>
                  </a:moveTo>
                  <a:lnTo>
                    <a:pt x="402336" y="182879"/>
                  </a:lnTo>
                  <a:lnTo>
                    <a:pt x="402336" y="0"/>
                  </a:lnTo>
                  <a:lnTo>
                    <a:pt x="0" y="0"/>
                  </a:lnTo>
                  <a:lnTo>
                    <a:pt x="0" y="182879"/>
                  </a:lnTo>
                  <a:close/>
                </a:path>
              </a:pathLst>
            </a:custGeom>
            <a:ln w="3175">
              <a:solidFill>
                <a:srgbClr val="000000"/>
              </a:solidFill>
            </a:ln>
          </p:spPr>
          <p:txBody>
            <a:bodyPr wrap="square" lIns="0" tIns="0" rIns="0" bIns="0" rtlCol="0"/>
            <a:lstStyle/>
            <a:p>
              <a:endParaRPr dirty="0"/>
            </a:p>
          </p:txBody>
        </p:sp>
      </p:grpSp>
      <p:sp>
        <p:nvSpPr>
          <p:cNvPr id="38" name="object 22">
            <a:extLst>
              <a:ext uri="{FF2B5EF4-FFF2-40B4-BE49-F238E27FC236}">
                <a16:creationId xmlns:a16="http://schemas.microsoft.com/office/drawing/2014/main" id="{CC2A6035-09A9-499A-AF9B-6594CFBE6414}"/>
              </a:ext>
            </a:extLst>
          </p:cNvPr>
          <p:cNvSpPr/>
          <p:nvPr/>
        </p:nvSpPr>
        <p:spPr>
          <a:xfrm>
            <a:off x="2608884" y="4011871"/>
            <a:ext cx="307975" cy="0"/>
          </a:xfrm>
          <a:custGeom>
            <a:avLst/>
            <a:gdLst/>
            <a:ahLst/>
            <a:cxnLst/>
            <a:rect l="l" t="t" r="r" b="b"/>
            <a:pathLst>
              <a:path w="307975">
                <a:moveTo>
                  <a:pt x="0" y="0"/>
                </a:moveTo>
                <a:lnTo>
                  <a:pt x="307848" y="0"/>
                </a:lnTo>
              </a:path>
            </a:pathLst>
          </a:custGeom>
          <a:ln w="28575">
            <a:solidFill>
              <a:srgbClr val="000000"/>
            </a:solidFill>
          </a:ln>
        </p:spPr>
        <p:txBody>
          <a:bodyPr wrap="square" lIns="0" tIns="0" rIns="0" bIns="0" rtlCol="0"/>
          <a:lstStyle/>
          <a:p>
            <a:endParaRPr dirty="0"/>
          </a:p>
        </p:txBody>
      </p:sp>
      <p:grpSp>
        <p:nvGrpSpPr>
          <p:cNvPr id="8" name="Gruppo 7">
            <a:extLst>
              <a:ext uri="{FF2B5EF4-FFF2-40B4-BE49-F238E27FC236}">
                <a16:creationId xmlns:a16="http://schemas.microsoft.com/office/drawing/2014/main" id="{13CBC00D-159B-4F67-9968-1D3F57CCB529}"/>
              </a:ext>
            </a:extLst>
          </p:cNvPr>
          <p:cNvGrpSpPr/>
          <p:nvPr/>
        </p:nvGrpSpPr>
        <p:grpSpPr>
          <a:xfrm>
            <a:off x="2916733" y="3883601"/>
            <a:ext cx="408940" cy="256540"/>
            <a:chOff x="2916733" y="3875529"/>
            <a:chExt cx="408940" cy="256540"/>
          </a:xfrm>
        </p:grpSpPr>
        <p:sp>
          <p:nvSpPr>
            <p:cNvPr id="39" name="object 23">
              <a:extLst>
                <a:ext uri="{FF2B5EF4-FFF2-40B4-BE49-F238E27FC236}">
                  <a16:creationId xmlns:a16="http://schemas.microsoft.com/office/drawing/2014/main" id="{EE2D9758-06F8-441A-85B4-FD95CAD857CE}"/>
                </a:ext>
              </a:extLst>
            </p:cNvPr>
            <p:cNvSpPr/>
            <p:nvPr/>
          </p:nvSpPr>
          <p:spPr>
            <a:xfrm>
              <a:off x="2916733" y="3875529"/>
              <a:ext cx="408940" cy="256540"/>
            </a:xfrm>
            <a:custGeom>
              <a:avLst/>
              <a:gdLst/>
              <a:ahLst/>
              <a:cxnLst/>
              <a:rect l="l" t="t" r="r" b="b"/>
              <a:pathLst>
                <a:path w="408939" h="256539">
                  <a:moveTo>
                    <a:pt x="381000" y="38353"/>
                  </a:moveTo>
                  <a:lnTo>
                    <a:pt x="4571" y="38353"/>
                  </a:lnTo>
                  <a:lnTo>
                    <a:pt x="0" y="40258"/>
                  </a:lnTo>
                  <a:lnTo>
                    <a:pt x="0" y="256031"/>
                  </a:lnTo>
                  <a:lnTo>
                    <a:pt x="408431" y="256031"/>
                  </a:lnTo>
                  <a:lnTo>
                    <a:pt x="408431" y="56641"/>
                  </a:lnTo>
                  <a:lnTo>
                    <a:pt x="406145" y="51180"/>
                  </a:lnTo>
                  <a:lnTo>
                    <a:pt x="403859" y="47498"/>
                  </a:lnTo>
                  <a:lnTo>
                    <a:pt x="399288" y="43941"/>
                  </a:lnTo>
                  <a:lnTo>
                    <a:pt x="394715" y="42037"/>
                  </a:lnTo>
                  <a:lnTo>
                    <a:pt x="387857" y="40258"/>
                  </a:lnTo>
                  <a:lnTo>
                    <a:pt x="381000" y="38353"/>
                  </a:lnTo>
                  <a:close/>
                </a:path>
                <a:path w="408939" h="256539">
                  <a:moveTo>
                    <a:pt x="139191" y="0"/>
                  </a:moveTo>
                  <a:lnTo>
                    <a:pt x="55397" y="775"/>
                  </a:lnTo>
                  <a:lnTo>
                    <a:pt x="20573" y="16509"/>
                  </a:lnTo>
                  <a:lnTo>
                    <a:pt x="18287" y="20065"/>
                  </a:lnTo>
                  <a:lnTo>
                    <a:pt x="16001" y="25653"/>
                  </a:lnTo>
                  <a:lnTo>
                    <a:pt x="13715" y="27431"/>
                  </a:lnTo>
                  <a:lnTo>
                    <a:pt x="13715" y="29209"/>
                  </a:lnTo>
                  <a:lnTo>
                    <a:pt x="11429" y="31114"/>
                  </a:lnTo>
                  <a:lnTo>
                    <a:pt x="11429" y="32892"/>
                  </a:lnTo>
                  <a:lnTo>
                    <a:pt x="9143" y="34798"/>
                  </a:lnTo>
                  <a:lnTo>
                    <a:pt x="9143" y="36576"/>
                  </a:lnTo>
                  <a:lnTo>
                    <a:pt x="6857" y="38353"/>
                  </a:lnTo>
                  <a:lnTo>
                    <a:pt x="374269" y="38353"/>
                  </a:lnTo>
                  <a:lnTo>
                    <a:pt x="200851" y="38037"/>
                  </a:lnTo>
                  <a:lnTo>
                    <a:pt x="171069" y="34798"/>
                  </a:lnTo>
                  <a:lnTo>
                    <a:pt x="168909" y="32892"/>
                  </a:lnTo>
                  <a:lnTo>
                    <a:pt x="168909" y="25653"/>
                  </a:lnTo>
                  <a:lnTo>
                    <a:pt x="166623" y="21970"/>
                  </a:lnTo>
                  <a:lnTo>
                    <a:pt x="164337" y="16509"/>
                  </a:lnTo>
                  <a:lnTo>
                    <a:pt x="162051" y="12826"/>
                  </a:lnTo>
                  <a:lnTo>
                    <a:pt x="152907" y="5461"/>
                  </a:lnTo>
                  <a:lnTo>
                    <a:pt x="146050" y="1777"/>
                  </a:lnTo>
                  <a:lnTo>
                    <a:pt x="139191" y="0"/>
                  </a:lnTo>
                  <a:close/>
                </a:path>
              </a:pathLst>
            </a:custGeom>
            <a:solidFill>
              <a:srgbClr val="FFC000"/>
            </a:solidFill>
          </p:spPr>
          <p:txBody>
            <a:bodyPr wrap="square" lIns="0" tIns="0" rIns="0" bIns="0" rtlCol="0"/>
            <a:lstStyle/>
            <a:p>
              <a:endParaRPr dirty="0"/>
            </a:p>
          </p:txBody>
        </p:sp>
        <p:sp>
          <p:nvSpPr>
            <p:cNvPr id="40" name="object 24">
              <a:extLst>
                <a:ext uri="{FF2B5EF4-FFF2-40B4-BE49-F238E27FC236}">
                  <a16:creationId xmlns:a16="http://schemas.microsoft.com/office/drawing/2014/main" id="{B7EAAC13-7CFB-4627-B75E-99133E0C9AA6}"/>
                </a:ext>
              </a:extLst>
            </p:cNvPr>
            <p:cNvSpPr/>
            <p:nvPr/>
          </p:nvSpPr>
          <p:spPr>
            <a:xfrm>
              <a:off x="2916733" y="3875529"/>
              <a:ext cx="408940" cy="256540"/>
            </a:xfrm>
            <a:custGeom>
              <a:avLst/>
              <a:gdLst/>
              <a:ahLst/>
              <a:cxnLst/>
              <a:rect l="l" t="t" r="r" b="b"/>
              <a:pathLst>
                <a:path w="408939" h="256539">
                  <a:moveTo>
                    <a:pt x="374269" y="38353"/>
                  </a:moveTo>
                  <a:lnTo>
                    <a:pt x="317794" y="38350"/>
                  </a:lnTo>
                  <a:lnTo>
                    <a:pt x="272549" y="38326"/>
                  </a:lnTo>
                  <a:lnTo>
                    <a:pt x="223165" y="38205"/>
                  </a:lnTo>
                  <a:lnTo>
                    <a:pt x="180354" y="37603"/>
                  </a:lnTo>
                  <a:lnTo>
                    <a:pt x="171069" y="34798"/>
                  </a:lnTo>
                  <a:lnTo>
                    <a:pt x="168909" y="32892"/>
                  </a:lnTo>
                  <a:lnTo>
                    <a:pt x="168909" y="29209"/>
                  </a:lnTo>
                  <a:lnTo>
                    <a:pt x="168909" y="25653"/>
                  </a:lnTo>
                  <a:lnTo>
                    <a:pt x="166623" y="21970"/>
                  </a:lnTo>
                  <a:lnTo>
                    <a:pt x="139191" y="0"/>
                  </a:lnTo>
                  <a:lnTo>
                    <a:pt x="89851" y="229"/>
                  </a:lnTo>
                  <a:lnTo>
                    <a:pt x="43663" y="1231"/>
                  </a:lnTo>
                  <a:lnTo>
                    <a:pt x="22859" y="12826"/>
                  </a:lnTo>
                  <a:lnTo>
                    <a:pt x="20573" y="16509"/>
                  </a:lnTo>
                  <a:lnTo>
                    <a:pt x="18287" y="20065"/>
                  </a:lnTo>
                  <a:lnTo>
                    <a:pt x="16001" y="25653"/>
                  </a:lnTo>
                  <a:lnTo>
                    <a:pt x="13715" y="27431"/>
                  </a:lnTo>
                  <a:lnTo>
                    <a:pt x="13715" y="29209"/>
                  </a:lnTo>
                  <a:lnTo>
                    <a:pt x="11429" y="31114"/>
                  </a:lnTo>
                  <a:lnTo>
                    <a:pt x="11429" y="32892"/>
                  </a:lnTo>
                  <a:lnTo>
                    <a:pt x="9143" y="34798"/>
                  </a:lnTo>
                  <a:lnTo>
                    <a:pt x="9143" y="36575"/>
                  </a:lnTo>
                  <a:lnTo>
                    <a:pt x="6857" y="38353"/>
                  </a:lnTo>
                  <a:lnTo>
                    <a:pt x="4571" y="38353"/>
                  </a:lnTo>
                  <a:lnTo>
                    <a:pt x="0" y="40258"/>
                  </a:lnTo>
                  <a:lnTo>
                    <a:pt x="0" y="43941"/>
                  </a:lnTo>
                  <a:lnTo>
                    <a:pt x="0" y="128015"/>
                  </a:lnTo>
                  <a:lnTo>
                    <a:pt x="0" y="256031"/>
                  </a:lnTo>
                  <a:lnTo>
                    <a:pt x="207644" y="256031"/>
                  </a:lnTo>
                  <a:lnTo>
                    <a:pt x="408431" y="256031"/>
                  </a:lnTo>
                  <a:lnTo>
                    <a:pt x="408431" y="128015"/>
                  </a:lnTo>
                  <a:lnTo>
                    <a:pt x="408431" y="62229"/>
                  </a:lnTo>
                  <a:lnTo>
                    <a:pt x="408431" y="56641"/>
                  </a:lnTo>
                  <a:lnTo>
                    <a:pt x="406145" y="51180"/>
                  </a:lnTo>
                  <a:lnTo>
                    <a:pt x="403859" y="47498"/>
                  </a:lnTo>
                  <a:lnTo>
                    <a:pt x="399288" y="43941"/>
                  </a:lnTo>
                  <a:lnTo>
                    <a:pt x="394715" y="42037"/>
                  </a:lnTo>
                  <a:lnTo>
                    <a:pt x="387857" y="40258"/>
                  </a:lnTo>
                  <a:lnTo>
                    <a:pt x="381000" y="38353"/>
                  </a:lnTo>
                  <a:lnTo>
                    <a:pt x="374269" y="38353"/>
                  </a:lnTo>
                  <a:close/>
                </a:path>
              </a:pathLst>
            </a:custGeom>
            <a:ln w="9525">
              <a:solidFill>
                <a:srgbClr val="000000"/>
              </a:solidFill>
            </a:ln>
          </p:spPr>
          <p:txBody>
            <a:bodyPr wrap="square" lIns="0" tIns="0" rIns="0" bIns="0" rtlCol="0"/>
            <a:lstStyle/>
            <a:p>
              <a:endParaRPr dirty="0"/>
            </a:p>
          </p:txBody>
        </p:sp>
        <p:sp>
          <p:nvSpPr>
            <p:cNvPr id="41" name="object 25">
              <a:extLst>
                <a:ext uri="{FF2B5EF4-FFF2-40B4-BE49-F238E27FC236}">
                  <a16:creationId xmlns:a16="http://schemas.microsoft.com/office/drawing/2014/main" id="{FA31C90E-DE93-4B1C-8341-FE022BED59C7}"/>
                </a:ext>
              </a:extLst>
            </p:cNvPr>
            <p:cNvSpPr/>
            <p:nvPr/>
          </p:nvSpPr>
          <p:spPr>
            <a:xfrm>
              <a:off x="2916733" y="3942585"/>
              <a:ext cx="402590" cy="182880"/>
            </a:xfrm>
            <a:custGeom>
              <a:avLst/>
              <a:gdLst/>
              <a:ahLst/>
              <a:cxnLst/>
              <a:rect l="l" t="t" r="r" b="b"/>
              <a:pathLst>
                <a:path w="402589" h="182879">
                  <a:moveTo>
                    <a:pt x="0" y="182880"/>
                  </a:moveTo>
                  <a:lnTo>
                    <a:pt x="402336" y="182880"/>
                  </a:lnTo>
                  <a:lnTo>
                    <a:pt x="402336" y="0"/>
                  </a:lnTo>
                  <a:lnTo>
                    <a:pt x="0" y="0"/>
                  </a:lnTo>
                  <a:lnTo>
                    <a:pt x="0" y="182880"/>
                  </a:lnTo>
                  <a:close/>
                </a:path>
              </a:pathLst>
            </a:custGeom>
            <a:solidFill>
              <a:srgbClr val="FFFFCC"/>
            </a:solidFill>
          </p:spPr>
          <p:txBody>
            <a:bodyPr wrap="square" lIns="0" tIns="0" rIns="0" bIns="0" rtlCol="0"/>
            <a:lstStyle/>
            <a:p>
              <a:endParaRPr dirty="0"/>
            </a:p>
          </p:txBody>
        </p:sp>
        <p:sp>
          <p:nvSpPr>
            <p:cNvPr id="42" name="object 26">
              <a:extLst>
                <a:ext uri="{FF2B5EF4-FFF2-40B4-BE49-F238E27FC236}">
                  <a16:creationId xmlns:a16="http://schemas.microsoft.com/office/drawing/2014/main" id="{76E0DD74-18DC-481F-8AF8-2AEC3849631A}"/>
                </a:ext>
              </a:extLst>
            </p:cNvPr>
            <p:cNvSpPr/>
            <p:nvPr/>
          </p:nvSpPr>
          <p:spPr>
            <a:xfrm>
              <a:off x="2916733" y="3942585"/>
              <a:ext cx="402590" cy="182880"/>
            </a:xfrm>
            <a:custGeom>
              <a:avLst/>
              <a:gdLst/>
              <a:ahLst/>
              <a:cxnLst/>
              <a:rect l="l" t="t" r="r" b="b"/>
              <a:pathLst>
                <a:path w="402589" h="182879">
                  <a:moveTo>
                    <a:pt x="0" y="182880"/>
                  </a:moveTo>
                  <a:lnTo>
                    <a:pt x="402336" y="182880"/>
                  </a:lnTo>
                  <a:lnTo>
                    <a:pt x="402336" y="0"/>
                  </a:lnTo>
                  <a:lnTo>
                    <a:pt x="0" y="0"/>
                  </a:lnTo>
                  <a:lnTo>
                    <a:pt x="0" y="182880"/>
                  </a:lnTo>
                  <a:close/>
                </a:path>
              </a:pathLst>
            </a:custGeom>
            <a:ln w="3175">
              <a:solidFill>
                <a:srgbClr val="000000"/>
              </a:solidFill>
            </a:ln>
          </p:spPr>
          <p:txBody>
            <a:bodyPr wrap="square" lIns="0" tIns="0" rIns="0" bIns="0" rtlCol="0"/>
            <a:lstStyle/>
            <a:p>
              <a:endParaRPr dirty="0"/>
            </a:p>
          </p:txBody>
        </p:sp>
      </p:grpSp>
      <p:sp>
        <p:nvSpPr>
          <p:cNvPr id="43" name="object 27">
            <a:extLst>
              <a:ext uri="{FF2B5EF4-FFF2-40B4-BE49-F238E27FC236}">
                <a16:creationId xmlns:a16="http://schemas.microsoft.com/office/drawing/2014/main" id="{EDAE9672-B0FB-4584-9137-F3C832E31307}"/>
              </a:ext>
            </a:extLst>
          </p:cNvPr>
          <p:cNvSpPr/>
          <p:nvPr/>
        </p:nvSpPr>
        <p:spPr>
          <a:xfrm>
            <a:off x="2608884" y="2263836"/>
            <a:ext cx="307975" cy="0"/>
          </a:xfrm>
          <a:custGeom>
            <a:avLst/>
            <a:gdLst/>
            <a:ahLst/>
            <a:cxnLst/>
            <a:rect l="l" t="t" r="r" b="b"/>
            <a:pathLst>
              <a:path w="307975">
                <a:moveTo>
                  <a:pt x="0" y="0"/>
                </a:moveTo>
                <a:lnTo>
                  <a:pt x="307848" y="0"/>
                </a:lnTo>
              </a:path>
            </a:pathLst>
          </a:custGeom>
          <a:ln w="28575">
            <a:solidFill>
              <a:schemeClr val="tx1"/>
            </a:solidFill>
          </a:ln>
        </p:spPr>
        <p:txBody>
          <a:bodyPr wrap="square" lIns="0" tIns="0" rIns="0" bIns="0" rtlCol="0"/>
          <a:lstStyle/>
          <a:p>
            <a:endParaRPr dirty="0"/>
          </a:p>
        </p:txBody>
      </p:sp>
      <p:grpSp>
        <p:nvGrpSpPr>
          <p:cNvPr id="5" name="Gruppo 4">
            <a:extLst>
              <a:ext uri="{FF2B5EF4-FFF2-40B4-BE49-F238E27FC236}">
                <a16:creationId xmlns:a16="http://schemas.microsoft.com/office/drawing/2014/main" id="{4E8E47ED-B6B8-4A01-A531-72648FF2E8C6}"/>
              </a:ext>
            </a:extLst>
          </p:cNvPr>
          <p:cNvGrpSpPr/>
          <p:nvPr/>
        </p:nvGrpSpPr>
        <p:grpSpPr>
          <a:xfrm>
            <a:off x="2916733" y="2137154"/>
            <a:ext cx="408940" cy="253365"/>
            <a:chOff x="2916733" y="2168649"/>
            <a:chExt cx="408940" cy="253365"/>
          </a:xfrm>
        </p:grpSpPr>
        <p:sp>
          <p:nvSpPr>
            <p:cNvPr id="44" name="object 28">
              <a:extLst>
                <a:ext uri="{FF2B5EF4-FFF2-40B4-BE49-F238E27FC236}">
                  <a16:creationId xmlns:a16="http://schemas.microsoft.com/office/drawing/2014/main" id="{67C8CAFA-7369-4B55-B30C-55331E93ED81}"/>
                </a:ext>
              </a:extLst>
            </p:cNvPr>
            <p:cNvSpPr/>
            <p:nvPr/>
          </p:nvSpPr>
          <p:spPr>
            <a:xfrm>
              <a:off x="2916733" y="2168649"/>
              <a:ext cx="408940" cy="253365"/>
            </a:xfrm>
            <a:custGeom>
              <a:avLst/>
              <a:gdLst/>
              <a:ahLst/>
              <a:cxnLst/>
              <a:rect l="l" t="t" r="r" b="b"/>
              <a:pathLst>
                <a:path w="408939" h="253364">
                  <a:moveTo>
                    <a:pt x="381000" y="37973"/>
                  </a:moveTo>
                  <a:lnTo>
                    <a:pt x="4571" y="37973"/>
                  </a:lnTo>
                  <a:lnTo>
                    <a:pt x="0" y="39750"/>
                  </a:lnTo>
                  <a:lnTo>
                    <a:pt x="0" y="252984"/>
                  </a:lnTo>
                  <a:lnTo>
                    <a:pt x="408431" y="252984"/>
                  </a:lnTo>
                  <a:lnTo>
                    <a:pt x="408431" y="56007"/>
                  </a:lnTo>
                  <a:lnTo>
                    <a:pt x="406145" y="50546"/>
                  </a:lnTo>
                  <a:lnTo>
                    <a:pt x="403859" y="46989"/>
                  </a:lnTo>
                  <a:lnTo>
                    <a:pt x="399288" y="43307"/>
                  </a:lnTo>
                  <a:lnTo>
                    <a:pt x="394715" y="41529"/>
                  </a:lnTo>
                  <a:lnTo>
                    <a:pt x="381000" y="37973"/>
                  </a:lnTo>
                  <a:close/>
                </a:path>
                <a:path w="408939" h="253364">
                  <a:moveTo>
                    <a:pt x="139191" y="0"/>
                  </a:moveTo>
                  <a:lnTo>
                    <a:pt x="55397" y="775"/>
                  </a:lnTo>
                  <a:lnTo>
                    <a:pt x="22859" y="12700"/>
                  </a:lnTo>
                  <a:lnTo>
                    <a:pt x="20573" y="16256"/>
                  </a:lnTo>
                  <a:lnTo>
                    <a:pt x="18287" y="19938"/>
                  </a:lnTo>
                  <a:lnTo>
                    <a:pt x="16001" y="25273"/>
                  </a:lnTo>
                  <a:lnTo>
                    <a:pt x="13715" y="27050"/>
                  </a:lnTo>
                  <a:lnTo>
                    <a:pt x="13715" y="28956"/>
                  </a:lnTo>
                  <a:lnTo>
                    <a:pt x="11429" y="30734"/>
                  </a:lnTo>
                  <a:lnTo>
                    <a:pt x="11429" y="32512"/>
                  </a:lnTo>
                  <a:lnTo>
                    <a:pt x="9143" y="34289"/>
                  </a:lnTo>
                  <a:lnTo>
                    <a:pt x="9143" y="36195"/>
                  </a:lnTo>
                  <a:lnTo>
                    <a:pt x="6857" y="37973"/>
                  </a:lnTo>
                  <a:lnTo>
                    <a:pt x="374269" y="37973"/>
                  </a:lnTo>
                  <a:lnTo>
                    <a:pt x="200851" y="37656"/>
                  </a:lnTo>
                  <a:lnTo>
                    <a:pt x="185652" y="37395"/>
                  </a:lnTo>
                  <a:lnTo>
                    <a:pt x="171069" y="34289"/>
                  </a:lnTo>
                  <a:lnTo>
                    <a:pt x="168909" y="32512"/>
                  </a:lnTo>
                  <a:lnTo>
                    <a:pt x="168909" y="25273"/>
                  </a:lnTo>
                  <a:lnTo>
                    <a:pt x="166623" y="21717"/>
                  </a:lnTo>
                  <a:lnTo>
                    <a:pt x="164337" y="16256"/>
                  </a:lnTo>
                  <a:lnTo>
                    <a:pt x="162051" y="12700"/>
                  </a:lnTo>
                  <a:lnTo>
                    <a:pt x="157479" y="9017"/>
                  </a:lnTo>
                  <a:lnTo>
                    <a:pt x="152907" y="5461"/>
                  </a:lnTo>
                  <a:lnTo>
                    <a:pt x="146050" y="1778"/>
                  </a:lnTo>
                  <a:lnTo>
                    <a:pt x="139191" y="0"/>
                  </a:lnTo>
                  <a:close/>
                </a:path>
              </a:pathLst>
            </a:custGeom>
            <a:solidFill>
              <a:srgbClr val="FFC000"/>
            </a:solidFill>
          </p:spPr>
          <p:txBody>
            <a:bodyPr wrap="square" lIns="0" tIns="0" rIns="0" bIns="0" rtlCol="0"/>
            <a:lstStyle/>
            <a:p>
              <a:endParaRPr dirty="0"/>
            </a:p>
          </p:txBody>
        </p:sp>
        <p:sp>
          <p:nvSpPr>
            <p:cNvPr id="45" name="object 29">
              <a:extLst>
                <a:ext uri="{FF2B5EF4-FFF2-40B4-BE49-F238E27FC236}">
                  <a16:creationId xmlns:a16="http://schemas.microsoft.com/office/drawing/2014/main" id="{0C3141FB-ACD9-4C9E-A772-FB1864AF8380}"/>
                </a:ext>
              </a:extLst>
            </p:cNvPr>
            <p:cNvSpPr/>
            <p:nvPr/>
          </p:nvSpPr>
          <p:spPr>
            <a:xfrm>
              <a:off x="2916733" y="2168649"/>
              <a:ext cx="408940" cy="253365"/>
            </a:xfrm>
            <a:custGeom>
              <a:avLst/>
              <a:gdLst/>
              <a:ahLst/>
              <a:cxnLst/>
              <a:rect l="l" t="t" r="r" b="b"/>
              <a:pathLst>
                <a:path w="408939" h="253364">
                  <a:moveTo>
                    <a:pt x="374269" y="37973"/>
                  </a:moveTo>
                  <a:lnTo>
                    <a:pt x="317794" y="37969"/>
                  </a:lnTo>
                  <a:lnTo>
                    <a:pt x="272549" y="37945"/>
                  </a:lnTo>
                  <a:lnTo>
                    <a:pt x="223165" y="37824"/>
                  </a:lnTo>
                  <a:lnTo>
                    <a:pt x="180354" y="37222"/>
                  </a:lnTo>
                  <a:lnTo>
                    <a:pt x="171069" y="34289"/>
                  </a:lnTo>
                  <a:lnTo>
                    <a:pt x="168909" y="32512"/>
                  </a:lnTo>
                  <a:lnTo>
                    <a:pt x="168909" y="28956"/>
                  </a:lnTo>
                  <a:lnTo>
                    <a:pt x="168909" y="25273"/>
                  </a:lnTo>
                  <a:lnTo>
                    <a:pt x="166623" y="21717"/>
                  </a:lnTo>
                  <a:lnTo>
                    <a:pt x="139191" y="0"/>
                  </a:lnTo>
                  <a:lnTo>
                    <a:pt x="89851" y="229"/>
                  </a:lnTo>
                  <a:lnTo>
                    <a:pt x="43663" y="1231"/>
                  </a:lnTo>
                  <a:lnTo>
                    <a:pt x="22859" y="12700"/>
                  </a:lnTo>
                  <a:lnTo>
                    <a:pt x="20573" y="16256"/>
                  </a:lnTo>
                  <a:lnTo>
                    <a:pt x="18287" y="19938"/>
                  </a:lnTo>
                  <a:lnTo>
                    <a:pt x="16001" y="25273"/>
                  </a:lnTo>
                  <a:lnTo>
                    <a:pt x="13715" y="27050"/>
                  </a:lnTo>
                  <a:lnTo>
                    <a:pt x="13715" y="28956"/>
                  </a:lnTo>
                  <a:lnTo>
                    <a:pt x="11429" y="30734"/>
                  </a:lnTo>
                  <a:lnTo>
                    <a:pt x="11429" y="32512"/>
                  </a:lnTo>
                  <a:lnTo>
                    <a:pt x="9143" y="34289"/>
                  </a:lnTo>
                  <a:lnTo>
                    <a:pt x="9143" y="36195"/>
                  </a:lnTo>
                  <a:lnTo>
                    <a:pt x="6857" y="37973"/>
                  </a:lnTo>
                  <a:lnTo>
                    <a:pt x="4571" y="37973"/>
                  </a:lnTo>
                  <a:lnTo>
                    <a:pt x="0" y="39750"/>
                  </a:lnTo>
                  <a:lnTo>
                    <a:pt x="0" y="43307"/>
                  </a:lnTo>
                  <a:lnTo>
                    <a:pt x="0" y="126492"/>
                  </a:lnTo>
                  <a:lnTo>
                    <a:pt x="0" y="252984"/>
                  </a:lnTo>
                  <a:lnTo>
                    <a:pt x="207644" y="252984"/>
                  </a:lnTo>
                  <a:lnTo>
                    <a:pt x="408431" y="252984"/>
                  </a:lnTo>
                  <a:lnTo>
                    <a:pt x="408431" y="126492"/>
                  </a:lnTo>
                  <a:lnTo>
                    <a:pt x="408431" y="61468"/>
                  </a:lnTo>
                  <a:lnTo>
                    <a:pt x="408431" y="56007"/>
                  </a:lnTo>
                  <a:lnTo>
                    <a:pt x="406145" y="50546"/>
                  </a:lnTo>
                  <a:lnTo>
                    <a:pt x="381000" y="37973"/>
                  </a:lnTo>
                  <a:lnTo>
                    <a:pt x="374269" y="37973"/>
                  </a:lnTo>
                  <a:close/>
                </a:path>
              </a:pathLst>
            </a:custGeom>
            <a:ln w="9525">
              <a:solidFill>
                <a:srgbClr val="000000"/>
              </a:solidFill>
            </a:ln>
          </p:spPr>
          <p:txBody>
            <a:bodyPr wrap="square" lIns="0" tIns="0" rIns="0" bIns="0" rtlCol="0"/>
            <a:lstStyle/>
            <a:p>
              <a:endParaRPr dirty="0"/>
            </a:p>
          </p:txBody>
        </p:sp>
        <p:sp>
          <p:nvSpPr>
            <p:cNvPr id="46" name="object 30">
              <a:extLst>
                <a:ext uri="{FF2B5EF4-FFF2-40B4-BE49-F238E27FC236}">
                  <a16:creationId xmlns:a16="http://schemas.microsoft.com/office/drawing/2014/main" id="{BA5CBE92-58EF-43C9-9878-3CED2185BA81}"/>
                </a:ext>
              </a:extLst>
            </p:cNvPr>
            <p:cNvSpPr/>
            <p:nvPr/>
          </p:nvSpPr>
          <p:spPr>
            <a:xfrm>
              <a:off x="2916733" y="2235705"/>
              <a:ext cx="402590" cy="180340"/>
            </a:xfrm>
            <a:custGeom>
              <a:avLst/>
              <a:gdLst/>
              <a:ahLst/>
              <a:cxnLst/>
              <a:rect l="l" t="t" r="r" b="b"/>
              <a:pathLst>
                <a:path w="402589" h="180339">
                  <a:moveTo>
                    <a:pt x="0" y="179832"/>
                  </a:moveTo>
                  <a:lnTo>
                    <a:pt x="402336" y="179832"/>
                  </a:lnTo>
                  <a:lnTo>
                    <a:pt x="402336" y="0"/>
                  </a:lnTo>
                  <a:lnTo>
                    <a:pt x="0" y="0"/>
                  </a:lnTo>
                  <a:lnTo>
                    <a:pt x="0" y="179832"/>
                  </a:lnTo>
                  <a:close/>
                </a:path>
              </a:pathLst>
            </a:custGeom>
            <a:solidFill>
              <a:srgbClr val="FFFFCC"/>
            </a:solidFill>
          </p:spPr>
          <p:txBody>
            <a:bodyPr wrap="square" lIns="0" tIns="0" rIns="0" bIns="0" rtlCol="0"/>
            <a:lstStyle/>
            <a:p>
              <a:endParaRPr dirty="0"/>
            </a:p>
          </p:txBody>
        </p:sp>
        <p:sp>
          <p:nvSpPr>
            <p:cNvPr id="47" name="object 31">
              <a:extLst>
                <a:ext uri="{FF2B5EF4-FFF2-40B4-BE49-F238E27FC236}">
                  <a16:creationId xmlns:a16="http://schemas.microsoft.com/office/drawing/2014/main" id="{AA5E7BD5-EB24-4C5E-AD78-0D71914CAA53}"/>
                </a:ext>
              </a:extLst>
            </p:cNvPr>
            <p:cNvSpPr/>
            <p:nvPr/>
          </p:nvSpPr>
          <p:spPr>
            <a:xfrm>
              <a:off x="2916733" y="2235705"/>
              <a:ext cx="402590" cy="180340"/>
            </a:xfrm>
            <a:custGeom>
              <a:avLst/>
              <a:gdLst/>
              <a:ahLst/>
              <a:cxnLst/>
              <a:rect l="l" t="t" r="r" b="b"/>
              <a:pathLst>
                <a:path w="402589" h="180339">
                  <a:moveTo>
                    <a:pt x="0" y="179832"/>
                  </a:moveTo>
                  <a:lnTo>
                    <a:pt x="402336" y="179832"/>
                  </a:lnTo>
                  <a:lnTo>
                    <a:pt x="402336" y="0"/>
                  </a:lnTo>
                  <a:lnTo>
                    <a:pt x="0" y="0"/>
                  </a:lnTo>
                  <a:lnTo>
                    <a:pt x="0" y="179832"/>
                  </a:lnTo>
                  <a:close/>
                </a:path>
              </a:pathLst>
            </a:custGeom>
            <a:ln w="3175">
              <a:solidFill>
                <a:srgbClr val="000000"/>
              </a:solidFill>
            </a:ln>
          </p:spPr>
          <p:txBody>
            <a:bodyPr wrap="square" lIns="0" tIns="0" rIns="0" bIns="0" rtlCol="0"/>
            <a:lstStyle/>
            <a:p>
              <a:endParaRPr dirty="0"/>
            </a:p>
          </p:txBody>
        </p:sp>
      </p:grpSp>
      <p:sp>
        <p:nvSpPr>
          <p:cNvPr id="48" name="object 32">
            <a:extLst>
              <a:ext uri="{FF2B5EF4-FFF2-40B4-BE49-F238E27FC236}">
                <a16:creationId xmlns:a16="http://schemas.microsoft.com/office/drawing/2014/main" id="{F403687C-0ADA-4D50-906B-B4476F0D461F}"/>
              </a:ext>
            </a:extLst>
          </p:cNvPr>
          <p:cNvSpPr/>
          <p:nvPr/>
        </p:nvSpPr>
        <p:spPr>
          <a:xfrm>
            <a:off x="2608884" y="2827573"/>
            <a:ext cx="307975" cy="0"/>
          </a:xfrm>
          <a:custGeom>
            <a:avLst/>
            <a:gdLst/>
            <a:ahLst/>
            <a:cxnLst/>
            <a:rect l="l" t="t" r="r" b="b"/>
            <a:pathLst>
              <a:path w="307975">
                <a:moveTo>
                  <a:pt x="0" y="0"/>
                </a:moveTo>
                <a:lnTo>
                  <a:pt x="307848" y="0"/>
                </a:lnTo>
              </a:path>
            </a:pathLst>
          </a:custGeom>
          <a:ln w="28575">
            <a:solidFill>
              <a:srgbClr val="000000"/>
            </a:solidFill>
          </a:ln>
        </p:spPr>
        <p:txBody>
          <a:bodyPr wrap="square" lIns="0" tIns="0" rIns="0" bIns="0" rtlCol="0"/>
          <a:lstStyle/>
          <a:p>
            <a:endParaRPr dirty="0"/>
          </a:p>
        </p:txBody>
      </p:sp>
      <p:grpSp>
        <p:nvGrpSpPr>
          <p:cNvPr id="6" name="Gruppo 5">
            <a:extLst>
              <a:ext uri="{FF2B5EF4-FFF2-40B4-BE49-F238E27FC236}">
                <a16:creationId xmlns:a16="http://schemas.microsoft.com/office/drawing/2014/main" id="{87A5243C-ACC2-41C9-9CB9-0E07336B33F6}"/>
              </a:ext>
            </a:extLst>
          </p:cNvPr>
          <p:cNvGrpSpPr/>
          <p:nvPr/>
        </p:nvGrpSpPr>
        <p:grpSpPr>
          <a:xfrm>
            <a:off x="2916733" y="2700891"/>
            <a:ext cx="408940" cy="253365"/>
            <a:chOff x="2916733" y="2738625"/>
            <a:chExt cx="408940" cy="253365"/>
          </a:xfrm>
        </p:grpSpPr>
        <p:sp>
          <p:nvSpPr>
            <p:cNvPr id="49" name="object 33">
              <a:extLst>
                <a:ext uri="{FF2B5EF4-FFF2-40B4-BE49-F238E27FC236}">
                  <a16:creationId xmlns:a16="http://schemas.microsoft.com/office/drawing/2014/main" id="{1462FF6E-1F5D-4158-A1EA-A58C5E867B10}"/>
                </a:ext>
              </a:extLst>
            </p:cNvPr>
            <p:cNvSpPr/>
            <p:nvPr/>
          </p:nvSpPr>
          <p:spPr>
            <a:xfrm>
              <a:off x="2916733" y="2738625"/>
              <a:ext cx="408940" cy="253365"/>
            </a:xfrm>
            <a:custGeom>
              <a:avLst/>
              <a:gdLst/>
              <a:ahLst/>
              <a:cxnLst/>
              <a:rect l="l" t="t" r="r" b="b"/>
              <a:pathLst>
                <a:path w="408939" h="253364">
                  <a:moveTo>
                    <a:pt x="381000" y="37973"/>
                  </a:moveTo>
                  <a:lnTo>
                    <a:pt x="4571" y="37973"/>
                  </a:lnTo>
                  <a:lnTo>
                    <a:pt x="0" y="39750"/>
                  </a:lnTo>
                  <a:lnTo>
                    <a:pt x="0" y="252984"/>
                  </a:lnTo>
                  <a:lnTo>
                    <a:pt x="408431" y="252984"/>
                  </a:lnTo>
                  <a:lnTo>
                    <a:pt x="408431" y="56007"/>
                  </a:lnTo>
                  <a:lnTo>
                    <a:pt x="406145" y="50546"/>
                  </a:lnTo>
                  <a:lnTo>
                    <a:pt x="403859" y="46990"/>
                  </a:lnTo>
                  <a:lnTo>
                    <a:pt x="399288" y="43307"/>
                  </a:lnTo>
                  <a:lnTo>
                    <a:pt x="394715" y="41529"/>
                  </a:lnTo>
                  <a:lnTo>
                    <a:pt x="381000" y="37973"/>
                  </a:lnTo>
                  <a:close/>
                </a:path>
                <a:path w="408939" h="253364">
                  <a:moveTo>
                    <a:pt x="139191" y="0"/>
                  </a:moveTo>
                  <a:lnTo>
                    <a:pt x="55397" y="775"/>
                  </a:lnTo>
                  <a:lnTo>
                    <a:pt x="22859" y="12700"/>
                  </a:lnTo>
                  <a:lnTo>
                    <a:pt x="20573" y="16256"/>
                  </a:lnTo>
                  <a:lnTo>
                    <a:pt x="18287" y="19938"/>
                  </a:lnTo>
                  <a:lnTo>
                    <a:pt x="16001" y="25273"/>
                  </a:lnTo>
                  <a:lnTo>
                    <a:pt x="13715" y="27050"/>
                  </a:lnTo>
                  <a:lnTo>
                    <a:pt x="13715" y="28956"/>
                  </a:lnTo>
                  <a:lnTo>
                    <a:pt x="11429" y="30734"/>
                  </a:lnTo>
                  <a:lnTo>
                    <a:pt x="11429" y="32512"/>
                  </a:lnTo>
                  <a:lnTo>
                    <a:pt x="9143" y="34290"/>
                  </a:lnTo>
                  <a:lnTo>
                    <a:pt x="9143" y="36195"/>
                  </a:lnTo>
                  <a:lnTo>
                    <a:pt x="6857" y="37973"/>
                  </a:lnTo>
                  <a:lnTo>
                    <a:pt x="374269" y="37973"/>
                  </a:lnTo>
                  <a:lnTo>
                    <a:pt x="200851" y="37656"/>
                  </a:lnTo>
                  <a:lnTo>
                    <a:pt x="185652" y="37395"/>
                  </a:lnTo>
                  <a:lnTo>
                    <a:pt x="171069" y="34290"/>
                  </a:lnTo>
                  <a:lnTo>
                    <a:pt x="168909" y="32512"/>
                  </a:lnTo>
                  <a:lnTo>
                    <a:pt x="168909" y="25273"/>
                  </a:lnTo>
                  <a:lnTo>
                    <a:pt x="166623" y="21717"/>
                  </a:lnTo>
                  <a:lnTo>
                    <a:pt x="164337" y="16256"/>
                  </a:lnTo>
                  <a:lnTo>
                    <a:pt x="162051" y="12700"/>
                  </a:lnTo>
                  <a:lnTo>
                    <a:pt x="157479" y="9017"/>
                  </a:lnTo>
                  <a:lnTo>
                    <a:pt x="152907" y="5461"/>
                  </a:lnTo>
                  <a:lnTo>
                    <a:pt x="146050" y="1778"/>
                  </a:lnTo>
                  <a:lnTo>
                    <a:pt x="139191" y="0"/>
                  </a:lnTo>
                  <a:close/>
                </a:path>
              </a:pathLst>
            </a:custGeom>
            <a:solidFill>
              <a:srgbClr val="FFC000"/>
            </a:solidFill>
          </p:spPr>
          <p:txBody>
            <a:bodyPr wrap="square" lIns="0" tIns="0" rIns="0" bIns="0" rtlCol="0"/>
            <a:lstStyle/>
            <a:p>
              <a:endParaRPr dirty="0"/>
            </a:p>
          </p:txBody>
        </p:sp>
        <p:sp>
          <p:nvSpPr>
            <p:cNvPr id="50" name="object 34">
              <a:extLst>
                <a:ext uri="{FF2B5EF4-FFF2-40B4-BE49-F238E27FC236}">
                  <a16:creationId xmlns:a16="http://schemas.microsoft.com/office/drawing/2014/main" id="{64FDFCD4-546F-4FE7-B030-AC124F86CE6F}"/>
                </a:ext>
              </a:extLst>
            </p:cNvPr>
            <p:cNvSpPr/>
            <p:nvPr/>
          </p:nvSpPr>
          <p:spPr>
            <a:xfrm>
              <a:off x="2916733" y="2738625"/>
              <a:ext cx="408940" cy="253365"/>
            </a:xfrm>
            <a:custGeom>
              <a:avLst/>
              <a:gdLst/>
              <a:ahLst/>
              <a:cxnLst/>
              <a:rect l="l" t="t" r="r" b="b"/>
              <a:pathLst>
                <a:path w="408939" h="253364">
                  <a:moveTo>
                    <a:pt x="374269" y="37973"/>
                  </a:moveTo>
                  <a:lnTo>
                    <a:pt x="317794" y="37969"/>
                  </a:lnTo>
                  <a:lnTo>
                    <a:pt x="272549" y="37945"/>
                  </a:lnTo>
                  <a:lnTo>
                    <a:pt x="223165" y="37824"/>
                  </a:lnTo>
                  <a:lnTo>
                    <a:pt x="180354" y="37222"/>
                  </a:lnTo>
                  <a:lnTo>
                    <a:pt x="171069" y="34290"/>
                  </a:lnTo>
                  <a:lnTo>
                    <a:pt x="168909" y="32512"/>
                  </a:lnTo>
                  <a:lnTo>
                    <a:pt x="168909" y="28956"/>
                  </a:lnTo>
                  <a:lnTo>
                    <a:pt x="168909" y="25273"/>
                  </a:lnTo>
                  <a:lnTo>
                    <a:pt x="166623" y="21717"/>
                  </a:lnTo>
                  <a:lnTo>
                    <a:pt x="139191" y="0"/>
                  </a:lnTo>
                  <a:lnTo>
                    <a:pt x="89851" y="229"/>
                  </a:lnTo>
                  <a:lnTo>
                    <a:pt x="43663" y="1231"/>
                  </a:lnTo>
                  <a:lnTo>
                    <a:pt x="22859" y="12700"/>
                  </a:lnTo>
                  <a:lnTo>
                    <a:pt x="20573" y="16256"/>
                  </a:lnTo>
                  <a:lnTo>
                    <a:pt x="18287" y="19938"/>
                  </a:lnTo>
                  <a:lnTo>
                    <a:pt x="16001" y="25273"/>
                  </a:lnTo>
                  <a:lnTo>
                    <a:pt x="13715" y="27050"/>
                  </a:lnTo>
                  <a:lnTo>
                    <a:pt x="13715" y="28956"/>
                  </a:lnTo>
                  <a:lnTo>
                    <a:pt x="11429" y="30734"/>
                  </a:lnTo>
                  <a:lnTo>
                    <a:pt x="11429" y="32512"/>
                  </a:lnTo>
                  <a:lnTo>
                    <a:pt x="9143" y="34290"/>
                  </a:lnTo>
                  <a:lnTo>
                    <a:pt x="9143" y="36195"/>
                  </a:lnTo>
                  <a:lnTo>
                    <a:pt x="6857" y="37973"/>
                  </a:lnTo>
                  <a:lnTo>
                    <a:pt x="4571" y="37973"/>
                  </a:lnTo>
                  <a:lnTo>
                    <a:pt x="0" y="39750"/>
                  </a:lnTo>
                  <a:lnTo>
                    <a:pt x="0" y="43307"/>
                  </a:lnTo>
                  <a:lnTo>
                    <a:pt x="0" y="126492"/>
                  </a:lnTo>
                  <a:lnTo>
                    <a:pt x="0" y="252984"/>
                  </a:lnTo>
                  <a:lnTo>
                    <a:pt x="207644" y="252984"/>
                  </a:lnTo>
                  <a:lnTo>
                    <a:pt x="408431" y="252984"/>
                  </a:lnTo>
                  <a:lnTo>
                    <a:pt x="408431" y="126492"/>
                  </a:lnTo>
                  <a:lnTo>
                    <a:pt x="408431" y="61468"/>
                  </a:lnTo>
                  <a:lnTo>
                    <a:pt x="408431" y="56007"/>
                  </a:lnTo>
                  <a:lnTo>
                    <a:pt x="406145" y="50546"/>
                  </a:lnTo>
                  <a:lnTo>
                    <a:pt x="381000" y="37973"/>
                  </a:lnTo>
                  <a:lnTo>
                    <a:pt x="374269" y="37973"/>
                  </a:lnTo>
                  <a:close/>
                </a:path>
              </a:pathLst>
            </a:custGeom>
            <a:ln w="9525">
              <a:solidFill>
                <a:srgbClr val="000000"/>
              </a:solidFill>
            </a:ln>
          </p:spPr>
          <p:txBody>
            <a:bodyPr wrap="square" lIns="0" tIns="0" rIns="0" bIns="0" rtlCol="0"/>
            <a:lstStyle/>
            <a:p>
              <a:endParaRPr dirty="0"/>
            </a:p>
          </p:txBody>
        </p:sp>
        <p:sp>
          <p:nvSpPr>
            <p:cNvPr id="51" name="object 35">
              <a:extLst>
                <a:ext uri="{FF2B5EF4-FFF2-40B4-BE49-F238E27FC236}">
                  <a16:creationId xmlns:a16="http://schemas.microsoft.com/office/drawing/2014/main" id="{28DC6327-F174-43D5-9DC3-E48A0EEE938A}"/>
                </a:ext>
              </a:extLst>
            </p:cNvPr>
            <p:cNvSpPr/>
            <p:nvPr/>
          </p:nvSpPr>
          <p:spPr>
            <a:xfrm>
              <a:off x="2916733" y="2805681"/>
              <a:ext cx="402590" cy="180340"/>
            </a:xfrm>
            <a:custGeom>
              <a:avLst/>
              <a:gdLst/>
              <a:ahLst/>
              <a:cxnLst/>
              <a:rect l="l" t="t" r="r" b="b"/>
              <a:pathLst>
                <a:path w="402589" h="180339">
                  <a:moveTo>
                    <a:pt x="0" y="179832"/>
                  </a:moveTo>
                  <a:lnTo>
                    <a:pt x="402336" y="179832"/>
                  </a:lnTo>
                  <a:lnTo>
                    <a:pt x="402336" y="0"/>
                  </a:lnTo>
                  <a:lnTo>
                    <a:pt x="0" y="0"/>
                  </a:lnTo>
                  <a:lnTo>
                    <a:pt x="0" y="179832"/>
                  </a:lnTo>
                  <a:close/>
                </a:path>
              </a:pathLst>
            </a:custGeom>
            <a:solidFill>
              <a:srgbClr val="FFFFCC"/>
            </a:solidFill>
          </p:spPr>
          <p:txBody>
            <a:bodyPr wrap="square" lIns="0" tIns="0" rIns="0" bIns="0" rtlCol="0"/>
            <a:lstStyle/>
            <a:p>
              <a:endParaRPr dirty="0"/>
            </a:p>
          </p:txBody>
        </p:sp>
        <p:sp>
          <p:nvSpPr>
            <p:cNvPr id="52" name="object 36">
              <a:extLst>
                <a:ext uri="{FF2B5EF4-FFF2-40B4-BE49-F238E27FC236}">
                  <a16:creationId xmlns:a16="http://schemas.microsoft.com/office/drawing/2014/main" id="{4369377C-D31B-4820-91C5-63E7D03AA889}"/>
                </a:ext>
              </a:extLst>
            </p:cNvPr>
            <p:cNvSpPr/>
            <p:nvPr/>
          </p:nvSpPr>
          <p:spPr>
            <a:xfrm>
              <a:off x="2916733" y="2805681"/>
              <a:ext cx="402590" cy="180340"/>
            </a:xfrm>
            <a:custGeom>
              <a:avLst/>
              <a:gdLst/>
              <a:ahLst/>
              <a:cxnLst/>
              <a:rect l="l" t="t" r="r" b="b"/>
              <a:pathLst>
                <a:path w="402589" h="180339">
                  <a:moveTo>
                    <a:pt x="0" y="179832"/>
                  </a:moveTo>
                  <a:lnTo>
                    <a:pt x="402336" y="179832"/>
                  </a:lnTo>
                  <a:lnTo>
                    <a:pt x="402336" y="0"/>
                  </a:lnTo>
                  <a:lnTo>
                    <a:pt x="0" y="0"/>
                  </a:lnTo>
                  <a:lnTo>
                    <a:pt x="0" y="179832"/>
                  </a:lnTo>
                  <a:close/>
                </a:path>
              </a:pathLst>
            </a:custGeom>
            <a:ln w="3175">
              <a:solidFill>
                <a:srgbClr val="000000"/>
              </a:solidFill>
            </a:ln>
          </p:spPr>
          <p:txBody>
            <a:bodyPr wrap="square" lIns="0" tIns="0" rIns="0" bIns="0" rtlCol="0"/>
            <a:lstStyle/>
            <a:p>
              <a:endParaRPr dirty="0"/>
            </a:p>
          </p:txBody>
        </p:sp>
      </p:grpSp>
      <p:sp>
        <p:nvSpPr>
          <p:cNvPr id="53" name="object 37">
            <a:extLst>
              <a:ext uri="{FF2B5EF4-FFF2-40B4-BE49-F238E27FC236}">
                <a16:creationId xmlns:a16="http://schemas.microsoft.com/office/drawing/2014/main" id="{00749F39-4163-469F-B12A-D3C052BE177D}"/>
              </a:ext>
            </a:extLst>
          </p:cNvPr>
          <p:cNvSpPr/>
          <p:nvPr/>
        </p:nvSpPr>
        <p:spPr>
          <a:xfrm>
            <a:off x="2608884" y="4578647"/>
            <a:ext cx="307975" cy="0"/>
          </a:xfrm>
          <a:custGeom>
            <a:avLst/>
            <a:gdLst/>
            <a:ahLst/>
            <a:cxnLst/>
            <a:rect l="l" t="t" r="r" b="b"/>
            <a:pathLst>
              <a:path w="307975">
                <a:moveTo>
                  <a:pt x="0" y="0"/>
                </a:moveTo>
                <a:lnTo>
                  <a:pt x="307848" y="0"/>
                </a:lnTo>
              </a:path>
            </a:pathLst>
          </a:custGeom>
          <a:ln w="28575">
            <a:solidFill>
              <a:srgbClr val="000000"/>
            </a:solidFill>
          </a:ln>
        </p:spPr>
        <p:txBody>
          <a:bodyPr wrap="square" lIns="0" tIns="0" rIns="0" bIns="0" rtlCol="0"/>
          <a:lstStyle/>
          <a:p>
            <a:endParaRPr dirty="0"/>
          </a:p>
        </p:txBody>
      </p:sp>
      <p:grpSp>
        <p:nvGrpSpPr>
          <p:cNvPr id="9" name="Gruppo 8">
            <a:extLst>
              <a:ext uri="{FF2B5EF4-FFF2-40B4-BE49-F238E27FC236}">
                <a16:creationId xmlns:a16="http://schemas.microsoft.com/office/drawing/2014/main" id="{7ACA23BD-8635-42AE-9CF2-958DC4FE9CF3}"/>
              </a:ext>
            </a:extLst>
          </p:cNvPr>
          <p:cNvGrpSpPr/>
          <p:nvPr/>
        </p:nvGrpSpPr>
        <p:grpSpPr>
          <a:xfrm>
            <a:off x="2916733" y="4450377"/>
            <a:ext cx="408940" cy="256540"/>
            <a:chOff x="2916733" y="4445504"/>
            <a:chExt cx="408940" cy="256540"/>
          </a:xfrm>
        </p:grpSpPr>
        <p:sp>
          <p:nvSpPr>
            <p:cNvPr id="54" name="object 38">
              <a:extLst>
                <a:ext uri="{FF2B5EF4-FFF2-40B4-BE49-F238E27FC236}">
                  <a16:creationId xmlns:a16="http://schemas.microsoft.com/office/drawing/2014/main" id="{72F7DA40-7F2B-4DC8-9C39-CC68D056AC76}"/>
                </a:ext>
              </a:extLst>
            </p:cNvPr>
            <p:cNvSpPr/>
            <p:nvPr/>
          </p:nvSpPr>
          <p:spPr>
            <a:xfrm>
              <a:off x="2916733" y="4445504"/>
              <a:ext cx="408940" cy="256540"/>
            </a:xfrm>
            <a:custGeom>
              <a:avLst/>
              <a:gdLst/>
              <a:ahLst/>
              <a:cxnLst/>
              <a:rect l="l" t="t" r="r" b="b"/>
              <a:pathLst>
                <a:path w="408939" h="256539">
                  <a:moveTo>
                    <a:pt x="381000" y="38353"/>
                  </a:moveTo>
                  <a:lnTo>
                    <a:pt x="4571" y="38353"/>
                  </a:lnTo>
                  <a:lnTo>
                    <a:pt x="0" y="40258"/>
                  </a:lnTo>
                  <a:lnTo>
                    <a:pt x="0" y="256031"/>
                  </a:lnTo>
                  <a:lnTo>
                    <a:pt x="408431" y="256031"/>
                  </a:lnTo>
                  <a:lnTo>
                    <a:pt x="408431" y="56641"/>
                  </a:lnTo>
                  <a:lnTo>
                    <a:pt x="406145" y="51180"/>
                  </a:lnTo>
                  <a:lnTo>
                    <a:pt x="403859" y="47497"/>
                  </a:lnTo>
                  <a:lnTo>
                    <a:pt x="399288" y="43941"/>
                  </a:lnTo>
                  <a:lnTo>
                    <a:pt x="394715" y="42036"/>
                  </a:lnTo>
                  <a:lnTo>
                    <a:pt x="387857" y="40258"/>
                  </a:lnTo>
                  <a:lnTo>
                    <a:pt x="381000" y="38353"/>
                  </a:lnTo>
                  <a:close/>
                </a:path>
                <a:path w="408939" h="256539">
                  <a:moveTo>
                    <a:pt x="139191" y="0"/>
                  </a:moveTo>
                  <a:lnTo>
                    <a:pt x="55397" y="775"/>
                  </a:lnTo>
                  <a:lnTo>
                    <a:pt x="20573" y="16509"/>
                  </a:lnTo>
                  <a:lnTo>
                    <a:pt x="18287" y="20065"/>
                  </a:lnTo>
                  <a:lnTo>
                    <a:pt x="16001" y="25653"/>
                  </a:lnTo>
                  <a:lnTo>
                    <a:pt x="13715" y="27431"/>
                  </a:lnTo>
                  <a:lnTo>
                    <a:pt x="13715" y="29209"/>
                  </a:lnTo>
                  <a:lnTo>
                    <a:pt x="11429" y="31114"/>
                  </a:lnTo>
                  <a:lnTo>
                    <a:pt x="11429" y="32892"/>
                  </a:lnTo>
                  <a:lnTo>
                    <a:pt x="9143" y="34797"/>
                  </a:lnTo>
                  <a:lnTo>
                    <a:pt x="9143" y="36576"/>
                  </a:lnTo>
                  <a:lnTo>
                    <a:pt x="6857" y="38353"/>
                  </a:lnTo>
                  <a:lnTo>
                    <a:pt x="374269" y="38353"/>
                  </a:lnTo>
                  <a:lnTo>
                    <a:pt x="200851" y="38037"/>
                  </a:lnTo>
                  <a:lnTo>
                    <a:pt x="171069" y="34797"/>
                  </a:lnTo>
                  <a:lnTo>
                    <a:pt x="168909" y="32892"/>
                  </a:lnTo>
                  <a:lnTo>
                    <a:pt x="168909" y="25653"/>
                  </a:lnTo>
                  <a:lnTo>
                    <a:pt x="166623" y="21970"/>
                  </a:lnTo>
                  <a:lnTo>
                    <a:pt x="164337" y="16509"/>
                  </a:lnTo>
                  <a:lnTo>
                    <a:pt x="162051" y="12826"/>
                  </a:lnTo>
                  <a:lnTo>
                    <a:pt x="152907" y="5460"/>
                  </a:lnTo>
                  <a:lnTo>
                    <a:pt x="146050" y="1777"/>
                  </a:lnTo>
                  <a:lnTo>
                    <a:pt x="139191" y="0"/>
                  </a:lnTo>
                  <a:close/>
                </a:path>
              </a:pathLst>
            </a:custGeom>
            <a:solidFill>
              <a:srgbClr val="FFC000"/>
            </a:solidFill>
          </p:spPr>
          <p:txBody>
            <a:bodyPr wrap="square" lIns="0" tIns="0" rIns="0" bIns="0" rtlCol="0"/>
            <a:lstStyle/>
            <a:p>
              <a:endParaRPr dirty="0"/>
            </a:p>
          </p:txBody>
        </p:sp>
        <p:sp>
          <p:nvSpPr>
            <p:cNvPr id="55" name="object 39">
              <a:extLst>
                <a:ext uri="{FF2B5EF4-FFF2-40B4-BE49-F238E27FC236}">
                  <a16:creationId xmlns:a16="http://schemas.microsoft.com/office/drawing/2014/main" id="{572B67A7-FFBD-4BE7-9894-24C2A1300D9A}"/>
                </a:ext>
              </a:extLst>
            </p:cNvPr>
            <p:cNvSpPr/>
            <p:nvPr/>
          </p:nvSpPr>
          <p:spPr>
            <a:xfrm>
              <a:off x="2916733" y="4445504"/>
              <a:ext cx="408940" cy="256540"/>
            </a:xfrm>
            <a:custGeom>
              <a:avLst/>
              <a:gdLst/>
              <a:ahLst/>
              <a:cxnLst/>
              <a:rect l="l" t="t" r="r" b="b"/>
              <a:pathLst>
                <a:path w="408939" h="256539">
                  <a:moveTo>
                    <a:pt x="374269" y="38353"/>
                  </a:moveTo>
                  <a:lnTo>
                    <a:pt x="317794" y="38350"/>
                  </a:lnTo>
                  <a:lnTo>
                    <a:pt x="272549" y="38326"/>
                  </a:lnTo>
                  <a:lnTo>
                    <a:pt x="223165" y="38205"/>
                  </a:lnTo>
                  <a:lnTo>
                    <a:pt x="180354" y="37603"/>
                  </a:lnTo>
                  <a:lnTo>
                    <a:pt x="171069" y="34797"/>
                  </a:lnTo>
                  <a:lnTo>
                    <a:pt x="168909" y="32892"/>
                  </a:lnTo>
                  <a:lnTo>
                    <a:pt x="168909" y="29209"/>
                  </a:lnTo>
                  <a:lnTo>
                    <a:pt x="168909" y="25653"/>
                  </a:lnTo>
                  <a:lnTo>
                    <a:pt x="166623" y="21970"/>
                  </a:lnTo>
                  <a:lnTo>
                    <a:pt x="164337" y="16509"/>
                  </a:lnTo>
                  <a:lnTo>
                    <a:pt x="162051" y="12826"/>
                  </a:lnTo>
                  <a:lnTo>
                    <a:pt x="157479" y="9143"/>
                  </a:lnTo>
                  <a:lnTo>
                    <a:pt x="152907" y="5460"/>
                  </a:lnTo>
                  <a:lnTo>
                    <a:pt x="146050" y="1777"/>
                  </a:lnTo>
                  <a:lnTo>
                    <a:pt x="139191" y="0"/>
                  </a:lnTo>
                  <a:lnTo>
                    <a:pt x="89851" y="229"/>
                  </a:lnTo>
                  <a:lnTo>
                    <a:pt x="43663" y="1231"/>
                  </a:lnTo>
                  <a:lnTo>
                    <a:pt x="25145" y="9143"/>
                  </a:lnTo>
                  <a:lnTo>
                    <a:pt x="22859" y="12826"/>
                  </a:lnTo>
                  <a:lnTo>
                    <a:pt x="20573" y="16509"/>
                  </a:lnTo>
                  <a:lnTo>
                    <a:pt x="18287" y="20065"/>
                  </a:lnTo>
                  <a:lnTo>
                    <a:pt x="16001" y="25653"/>
                  </a:lnTo>
                  <a:lnTo>
                    <a:pt x="13715" y="27431"/>
                  </a:lnTo>
                  <a:lnTo>
                    <a:pt x="13715" y="29209"/>
                  </a:lnTo>
                  <a:lnTo>
                    <a:pt x="11429" y="31114"/>
                  </a:lnTo>
                  <a:lnTo>
                    <a:pt x="11429" y="32892"/>
                  </a:lnTo>
                  <a:lnTo>
                    <a:pt x="9143" y="34797"/>
                  </a:lnTo>
                  <a:lnTo>
                    <a:pt x="9143" y="36575"/>
                  </a:lnTo>
                  <a:lnTo>
                    <a:pt x="6857" y="38353"/>
                  </a:lnTo>
                  <a:lnTo>
                    <a:pt x="4571" y="38353"/>
                  </a:lnTo>
                  <a:lnTo>
                    <a:pt x="0" y="40258"/>
                  </a:lnTo>
                  <a:lnTo>
                    <a:pt x="0" y="43941"/>
                  </a:lnTo>
                  <a:lnTo>
                    <a:pt x="0" y="128015"/>
                  </a:lnTo>
                  <a:lnTo>
                    <a:pt x="0" y="256031"/>
                  </a:lnTo>
                  <a:lnTo>
                    <a:pt x="207644" y="256031"/>
                  </a:lnTo>
                  <a:lnTo>
                    <a:pt x="408431" y="256031"/>
                  </a:lnTo>
                  <a:lnTo>
                    <a:pt x="408431" y="128015"/>
                  </a:lnTo>
                  <a:lnTo>
                    <a:pt x="408431" y="62229"/>
                  </a:lnTo>
                  <a:lnTo>
                    <a:pt x="408431" y="56641"/>
                  </a:lnTo>
                  <a:lnTo>
                    <a:pt x="406145" y="51180"/>
                  </a:lnTo>
                  <a:lnTo>
                    <a:pt x="403859" y="47497"/>
                  </a:lnTo>
                  <a:lnTo>
                    <a:pt x="399288" y="43941"/>
                  </a:lnTo>
                  <a:lnTo>
                    <a:pt x="394715" y="42036"/>
                  </a:lnTo>
                  <a:lnTo>
                    <a:pt x="387857" y="40258"/>
                  </a:lnTo>
                  <a:lnTo>
                    <a:pt x="381000" y="38353"/>
                  </a:lnTo>
                  <a:lnTo>
                    <a:pt x="374269" y="38353"/>
                  </a:lnTo>
                  <a:close/>
                </a:path>
              </a:pathLst>
            </a:custGeom>
            <a:ln w="9525">
              <a:solidFill>
                <a:srgbClr val="000000"/>
              </a:solidFill>
            </a:ln>
          </p:spPr>
          <p:txBody>
            <a:bodyPr wrap="square" lIns="0" tIns="0" rIns="0" bIns="0" rtlCol="0"/>
            <a:lstStyle/>
            <a:p>
              <a:endParaRPr dirty="0"/>
            </a:p>
          </p:txBody>
        </p:sp>
        <p:sp>
          <p:nvSpPr>
            <p:cNvPr id="56" name="object 40">
              <a:extLst>
                <a:ext uri="{FF2B5EF4-FFF2-40B4-BE49-F238E27FC236}">
                  <a16:creationId xmlns:a16="http://schemas.microsoft.com/office/drawing/2014/main" id="{9ABAE403-A99E-47F2-9E8F-4FC77FA192C9}"/>
                </a:ext>
              </a:extLst>
            </p:cNvPr>
            <p:cNvSpPr/>
            <p:nvPr/>
          </p:nvSpPr>
          <p:spPr>
            <a:xfrm>
              <a:off x="2916733" y="4512561"/>
              <a:ext cx="402590" cy="182880"/>
            </a:xfrm>
            <a:custGeom>
              <a:avLst/>
              <a:gdLst/>
              <a:ahLst/>
              <a:cxnLst/>
              <a:rect l="l" t="t" r="r" b="b"/>
              <a:pathLst>
                <a:path w="402589" h="182879">
                  <a:moveTo>
                    <a:pt x="0" y="182880"/>
                  </a:moveTo>
                  <a:lnTo>
                    <a:pt x="402336" y="182880"/>
                  </a:lnTo>
                  <a:lnTo>
                    <a:pt x="402336" y="0"/>
                  </a:lnTo>
                  <a:lnTo>
                    <a:pt x="0" y="0"/>
                  </a:lnTo>
                  <a:lnTo>
                    <a:pt x="0" y="182880"/>
                  </a:lnTo>
                  <a:close/>
                </a:path>
              </a:pathLst>
            </a:custGeom>
            <a:solidFill>
              <a:srgbClr val="FFFFCC"/>
            </a:solidFill>
          </p:spPr>
          <p:txBody>
            <a:bodyPr wrap="square" lIns="0" tIns="0" rIns="0" bIns="0" rtlCol="0"/>
            <a:lstStyle/>
            <a:p>
              <a:endParaRPr dirty="0"/>
            </a:p>
          </p:txBody>
        </p:sp>
        <p:sp>
          <p:nvSpPr>
            <p:cNvPr id="57" name="object 41">
              <a:extLst>
                <a:ext uri="{FF2B5EF4-FFF2-40B4-BE49-F238E27FC236}">
                  <a16:creationId xmlns:a16="http://schemas.microsoft.com/office/drawing/2014/main" id="{0F8EA993-3A22-4826-B0C7-803F96C81812}"/>
                </a:ext>
              </a:extLst>
            </p:cNvPr>
            <p:cNvSpPr/>
            <p:nvPr/>
          </p:nvSpPr>
          <p:spPr>
            <a:xfrm>
              <a:off x="2916733" y="4512561"/>
              <a:ext cx="402590" cy="182880"/>
            </a:xfrm>
            <a:custGeom>
              <a:avLst/>
              <a:gdLst/>
              <a:ahLst/>
              <a:cxnLst/>
              <a:rect l="l" t="t" r="r" b="b"/>
              <a:pathLst>
                <a:path w="402589" h="182879">
                  <a:moveTo>
                    <a:pt x="0" y="182880"/>
                  </a:moveTo>
                  <a:lnTo>
                    <a:pt x="402336" y="182880"/>
                  </a:lnTo>
                  <a:lnTo>
                    <a:pt x="402336" y="0"/>
                  </a:lnTo>
                  <a:lnTo>
                    <a:pt x="0" y="0"/>
                  </a:lnTo>
                  <a:lnTo>
                    <a:pt x="0" y="182880"/>
                  </a:lnTo>
                  <a:close/>
                </a:path>
              </a:pathLst>
            </a:custGeom>
            <a:ln w="3175">
              <a:solidFill>
                <a:srgbClr val="000000"/>
              </a:solidFill>
            </a:ln>
          </p:spPr>
          <p:txBody>
            <a:bodyPr wrap="square" lIns="0" tIns="0" rIns="0" bIns="0" rtlCol="0"/>
            <a:lstStyle/>
            <a:p>
              <a:endParaRPr dirty="0"/>
            </a:p>
          </p:txBody>
        </p:sp>
      </p:grpSp>
      <p:sp>
        <p:nvSpPr>
          <p:cNvPr id="58" name="object 42">
            <a:extLst>
              <a:ext uri="{FF2B5EF4-FFF2-40B4-BE49-F238E27FC236}">
                <a16:creationId xmlns:a16="http://schemas.microsoft.com/office/drawing/2014/main" id="{B5697F12-882A-4BD5-9B28-AEFA371ACD93}"/>
              </a:ext>
            </a:extLst>
          </p:cNvPr>
          <p:cNvSpPr/>
          <p:nvPr/>
        </p:nvSpPr>
        <p:spPr>
          <a:xfrm>
            <a:off x="2607841" y="5161863"/>
            <a:ext cx="307975" cy="0"/>
          </a:xfrm>
          <a:custGeom>
            <a:avLst/>
            <a:gdLst/>
            <a:ahLst/>
            <a:cxnLst/>
            <a:rect l="l" t="t" r="r" b="b"/>
            <a:pathLst>
              <a:path w="307975">
                <a:moveTo>
                  <a:pt x="0" y="0"/>
                </a:moveTo>
                <a:lnTo>
                  <a:pt x="307848" y="0"/>
                </a:lnTo>
              </a:path>
            </a:pathLst>
          </a:custGeom>
          <a:ln w="28575">
            <a:solidFill>
              <a:srgbClr val="000000"/>
            </a:solidFill>
          </a:ln>
        </p:spPr>
        <p:txBody>
          <a:bodyPr wrap="square" lIns="0" tIns="0" rIns="0" bIns="0" rtlCol="0"/>
          <a:lstStyle/>
          <a:p>
            <a:endParaRPr dirty="0"/>
          </a:p>
        </p:txBody>
      </p:sp>
      <p:grpSp>
        <p:nvGrpSpPr>
          <p:cNvPr id="10" name="Gruppo 9">
            <a:extLst>
              <a:ext uri="{FF2B5EF4-FFF2-40B4-BE49-F238E27FC236}">
                <a16:creationId xmlns:a16="http://schemas.microsoft.com/office/drawing/2014/main" id="{C015AD83-0475-4235-8D48-57283E2DF660}"/>
              </a:ext>
            </a:extLst>
          </p:cNvPr>
          <p:cNvGrpSpPr/>
          <p:nvPr/>
        </p:nvGrpSpPr>
        <p:grpSpPr>
          <a:xfrm>
            <a:off x="2916733" y="5033593"/>
            <a:ext cx="408940" cy="256540"/>
            <a:chOff x="2916733" y="5015480"/>
            <a:chExt cx="408940" cy="256540"/>
          </a:xfrm>
        </p:grpSpPr>
        <p:sp>
          <p:nvSpPr>
            <p:cNvPr id="60" name="object 44">
              <a:extLst>
                <a:ext uri="{FF2B5EF4-FFF2-40B4-BE49-F238E27FC236}">
                  <a16:creationId xmlns:a16="http://schemas.microsoft.com/office/drawing/2014/main" id="{6B603E0C-DE1E-45C1-B036-B37C66B43CC8}"/>
                </a:ext>
              </a:extLst>
            </p:cNvPr>
            <p:cNvSpPr/>
            <p:nvPr/>
          </p:nvSpPr>
          <p:spPr>
            <a:xfrm>
              <a:off x="2916733" y="5015480"/>
              <a:ext cx="408940" cy="256540"/>
            </a:xfrm>
            <a:custGeom>
              <a:avLst/>
              <a:gdLst/>
              <a:ahLst/>
              <a:cxnLst/>
              <a:rect l="l" t="t" r="r" b="b"/>
              <a:pathLst>
                <a:path w="408939" h="256539">
                  <a:moveTo>
                    <a:pt x="381000" y="38353"/>
                  </a:moveTo>
                  <a:lnTo>
                    <a:pt x="4571" y="38353"/>
                  </a:lnTo>
                  <a:lnTo>
                    <a:pt x="0" y="40258"/>
                  </a:lnTo>
                  <a:lnTo>
                    <a:pt x="0" y="256031"/>
                  </a:lnTo>
                  <a:lnTo>
                    <a:pt x="408431" y="256031"/>
                  </a:lnTo>
                  <a:lnTo>
                    <a:pt x="408431" y="56641"/>
                  </a:lnTo>
                  <a:lnTo>
                    <a:pt x="406145" y="51181"/>
                  </a:lnTo>
                  <a:lnTo>
                    <a:pt x="403859" y="47497"/>
                  </a:lnTo>
                  <a:lnTo>
                    <a:pt x="399288" y="43941"/>
                  </a:lnTo>
                  <a:lnTo>
                    <a:pt x="394715" y="42037"/>
                  </a:lnTo>
                  <a:lnTo>
                    <a:pt x="387857" y="40258"/>
                  </a:lnTo>
                  <a:lnTo>
                    <a:pt x="381000" y="38353"/>
                  </a:lnTo>
                  <a:close/>
                </a:path>
                <a:path w="408939" h="256539">
                  <a:moveTo>
                    <a:pt x="139191" y="0"/>
                  </a:moveTo>
                  <a:lnTo>
                    <a:pt x="55397" y="775"/>
                  </a:lnTo>
                  <a:lnTo>
                    <a:pt x="20573" y="16509"/>
                  </a:lnTo>
                  <a:lnTo>
                    <a:pt x="18287" y="20065"/>
                  </a:lnTo>
                  <a:lnTo>
                    <a:pt x="16001" y="25653"/>
                  </a:lnTo>
                  <a:lnTo>
                    <a:pt x="13715" y="27431"/>
                  </a:lnTo>
                  <a:lnTo>
                    <a:pt x="13715" y="29209"/>
                  </a:lnTo>
                  <a:lnTo>
                    <a:pt x="11429" y="31114"/>
                  </a:lnTo>
                  <a:lnTo>
                    <a:pt x="11429" y="32893"/>
                  </a:lnTo>
                  <a:lnTo>
                    <a:pt x="9143" y="34797"/>
                  </a:lnTo>
                  <a:lnTo>
                    <a:pt x="9143" y="36576"/>
                  </a:lnTo>
                  <a:lnTo>
                    <a:pt x="6857" y="38353"/>
                  </a:lnTo>
                  <a:lnTo>
                    <a:pt x="374269" y="38353"/>
                  </a:lnTo>
                  <a:lnTo>
                    <a:pt x="200851" y="38037"/>
                  </a:lnTo>
                  <a:lnTo>
                    <a:pt x="171069" y="34797"/>
                  </a:lnTo>
                  <a:lnTo>
                    <a:pt x="168909" y="32893"/>
                  </a:lnTo>
                  <a:lnTo>
                    <a:pt x="168909" y="25653"/>
                  </a:lnTo>
                  <a:lnTo>
                    <a:pt x="166623" y="21970"/>
                  </a:lnTo>
                  <a:lnTo>
                    <a:pt x="164337" y="16509"/>
                  </a:lnTo>
                  <a:lnTo>
                    <a:pt x="162051" y="12826"/>
                  </a:lnTo>
                  <a:lnTo>
                    <a:pt x="152907" y="5460"/>
                  </a:lnTo>
                  <a:lnTo>
                    <a:pt x="146050" y="1777"/>
                  </a:lnTo>
                  <a:lnTo>
                    <a:pt x="139191" y="0"/>
                  </a:lnTo>
                  <a:close/>
                </a:path>
              </a:pathLst>
            </a:custGeom>
            <a:solidFill>
              <a:srgbClr val="FFC000"/>
            </a:solidFill>
          </p:spPr>
          <p:txBody>
            <a:bodyPr wrap="square" lIns="0" tIns="0" rIns="0" bIns="0" rtlCol="0"/>
            <a:lstStyle/>
            <a:p>
              <a:endParaRPr dirty="0"/>
            </a:p>
          </p:txBody>
        </p:sp>
        <p:sp>
          <p:nvSpPr>
            <p:cNvPr id="61" name="object 45">
              <a:extLst>
                <a:ext uri="{FF2B5EF4-FFF2-40B4-BE49-F238E27FC236}">
                  <a16:creationId xmlns:a16="http://schemas.microsoft.com/office/drawing/2014/main" id="{BDF7F759-FEF4-433D-A9B3-588799720BBB}"/>
                </a:ext>
              </a:extLst>
            </p:cNvPr>
            <p:cNvSpPr/>
            <p:nvPr/>
          </p:nvSpPr>
          <p:spPr>
            <a:xfrm>
              <a:off x="2916733" y="5015480"/>
              <a:ext cx="408940" cy="256540"/>
            </a:xfrm>
            <a:custGeom>
              <a:avLst/>
              <a:gdLst/>
              <a:ahLst/>
              <a:cxnLst/>
              <a:rect l="l" t="t" r="r" b="b"/>
              <a:pathLst>
                <a:path w="408939" h="256539">
                  <a:moveTo>
                    <a:pt x="374269" y="38353"/>
                  </a:moveTo>
                  <a:lnTo>
                    <a:pt x="317794" y="38350"/>
                  </a:lnTo>
                  <a:lnTo>
                    <a:pt x="272549" y="38326"/>
                  </a:lnTo>
                  <a:lnTo>
                    <a:pt x="223165" y="38205"/>
                  </a:lnTo>
                  <a:lnTo>
                    <a:pt x="180354" y="37603"/>
                  </a:lnTo>
                  <a:lnTo>
                    <a:pt x="171069" y="34797"/>
                  </a:lnTo>
                  <a:lnTo>
                    <a:pt x="168909" y="32893"/>
                  </a:lnTo>
                  <a:lnTo>
                    <a:pt x="168909" y="29209"/>
                  </a:lnTo>
                  <a:lnTo>
                    <a:pt x="168909" y="25653"/>
                  </a:lnTo>
                  <a:lnTo>
                    <a:pt x="166623" y="21970"/>
                  </a:lnTo>
                  <a:lnTo>
                    <a:pt x="164337" y="16509"/>
                  </a:lnTo>
                  <a:lnTo>
                    <a:pt x="162051" y="12826"/>
                  </a:lnTo>
                  <a:lnTo>
                    <a:pt x="157479" y="9143"/>
                  </a:lnTo>
                  <a:lnTo>
                    <a:pt x="152907" y="5460"/>
                  </a:lnTo>
                  <a:lnTo>
                    <a:pt x="146050" y="1777"/>
                  </a:lnTo>
                  <a:lnTo>
                    <a:pt x="139191" y="0"/>
                  </a:lnTo>
                  <a:lnTo>
                    <a:pt x="89851" y="229"/>
                  </a:lnTo>
                  <a:lnTo>
                    <a:pt x="43663" y="1231"/>
                  </a:lnTo>
                  <a:lnTo>
                    <a:pt x="25145" y="9143"/>
                  </a:lnTo>
                  <a:lnTo>
                    <a:pt x="22859" y="12826"/>
                  </a:lnTo>
                  <a:lnTo>
                    <a:pt x="20573" y="16509"/>
                  </a:lnTo>
                  <a:lnTo>
                    <a:pt x="18287" y="20065"/>
                  </a:lnTo>
                  <a:lnTo>
                    <a:pt x="16001" y="25653"/>
                  </a:lnTo>
                  <a:lnTo>
                    <a:pt x="13715" y="27431"/>
                  </a:lnTo>
                  <a:lnTo>
                    <a:pt x="13715" y="29209"/>
                  </a:lnTo>
                  <a:lnTo>
                    <a:pt x="11429" y="31114"/>
                  </a:lnTo>
                  <a:lnTo>
                    <a:pt x="11429" y="32893"/>
                  </a:lnTo>
                  <a:lnTo>
                    <a:pt x="9143" y="34797"/>
                  </a:lnTo>
                  <a:lnTo>
                    <a:pt x="9143" y="36575"/>
                  </a:lnTo>
                  <a:lnTo>
                    <a:pt x="6857" y="38353"/>
                  </a:lnTo>
                  <a:lnTo>
                    <a:pt x="4571" y="38353"/>
                  </a:lnTo>
                  <a:lnTo>
                    <a:pt x="0" y="40258"/>
                  </a:lnTo>
                  <a:lnTo>
                    <a:pt x="0" y="43941"/>
                  </a:lnTo>
                  <a:lnTo>
                    <a:pt x="0" y="128015"/>
                  </a:lnTo>
                  <a:lnTo>
                    <a:pt x="0" y="256031"/>
                  </a:lnTo>
                  <a:lnTo>
                    <a:pt x="207644" y="256031"/>
                  </a:lnTo>
                  <a:lnTo>
                    <a:pt x="408431" y="256031"/>
                  </a:lnTo>
                  <a:lnTo>
                    <a:pt x="408431" y="128015"/>
                  </a:lnTo>
                  <a:lnTo>
                    <a:pt x="408431" y="62229"/>
                  </a:lnTo>
                  <a:lnTo>
                    <a:pt x="408431" y="56641"/>
                  </a:lnTo>
                  <a:lnTo>
                    <a:pt x="406145" y="51181"/>
                  </a:lnTo>
                  <a:lnTo>
                    <a:pt x="403859" y="47497"/>
                  </a:lnTo>
                  <a:lnTo>
                    <a:pt x="399288" y="43941"/>
                  </a:lnTo>
                  <a:lnTo>
                    <a:pt x="394715" y="42037"/>
                  </a:lnTo>
                  <a:lnTo>
                    <a:pt x="387857" y="40258"/>
                  </a:lnTo>
                  <a:lnTo>
                    <a:pt x="381000" y="38353"/>
                  </a:lnTo>
                  <a:lnTo>
                    <a:pt x="374269" y="38353"/>
                  </a:lnTo>
                  <a:close/>
                </a:path>
              </a:pathLst>
            </a:custGeom>
            <a:ln w="9525">
              <a:solidFill>
                <a:srgbClr val="000000"/>
              </a:solidFill>
            </a:ln>
          </p:spPr>
          <p:txBody>
            <a:bodyPr wrap="square" lIns="0" tIns="0" rIns="0" bIns="0" rtlCol="0"/>
            <a:lstStyle/>
            <a:p>
              <a:endParaRPr dirty="0"/>
            </a:p>
          </p:txBody>
        </p:sp>
        <p:sp>
          <p:nvSpPr>
            <p:cNvPr id="62" name="object 46">
              <a:extLst>
                <a:ext uri="{FF2B5EF4-FFF2-40B4-BE49-F238E27FC236}">
                  <a16:creationId xmlns:a16="http://schemas.microsoft.com/office/drawing/2014/main" id="{BE0EA5E3-3D63-45DF-BABB-C01B44FCE1B8}"/>
                </a:ext>
              </a:extLst>
            </p:cNvPr>
            <p:cNvSpPr/>
            <p:nvPr/>
          </p:nvSpPr>
          <p:spPr>
            <a:xfrm>
              <a:off x="2916733" y="5082536"/>
              <a:ext cx="402590" cy="182880"/>
            </a:xfrm>
            <a:custGeom>
              <a:avLst/>
              <a:gdLst/>
              <a:ahLst/>
              <a:cxnLst/>
              <a:rect l="l" t="t" r="r" b="b"/>
              <a:pathLst>
                <a:path w="402589" h="182879">
                  <a:moveTo>
                    <a:pt x="0" y="182880"/>
                  </a:moveTo>
                  <a:lnTo>
                    <a:pt x="402336" y="182880"/>
                  </a:lnTo>
                  <a:lnTo>
                    <a:pt x="402336" y="0"/>
                  </a:lnTo>
                  <a:lnTo>
                    <a:pt x="0" y="0"/>
                  </a:lnTo>
                  <a:lnTo>
                    <a:pt x="0" y="182880"/>
                  </a:lnTo>
                  <a:close/>
                </a:path>
              </a:pathLst>
            </a:custGeom>
            <a:solidFill>
              <a:srgbClr val="FFFFCC"/>
            </a:solidFill>
          </p:spPr>
          <p:txBody>
            <a:bodyPr wrap="square" lIns="0" tIns="0" rIns="0" bIns="0" rtlCol="0"/>
            <a:lstStyle/>
            <a:p>
              <a:endParaRPr dirty="0"/>
            </a:p>
          </p:txBody>
        </p:sp>
        <p:sp>
          <p:nvSpPr>
            <p:cNvPr id="63" name="object 47">
              <a:extLst>
                <a:ext uri="{FF2B5EF4-FFF2-40B4-BE49-F238E27FC236}">
                  <a16:creationId xmlns:a16="http://schemas.microsoft.com/office/drawing/2014/main" id="{427125D7-2E23-4FCE-95D5-B2B40DDC0341}"/>
                </a:ext>
              </a:extLst>
            </p:cNvPr>
            <p:cNvSpPr/>
            <p:nvPr/>
          </p:nvSpPr>
          <p:spPr>
            <a:xfrm>
              <a:off x="2916733" y="5082536"/>
              <a:ext cx="402590" cy="182880"/>
            </a:xfrm>
            <a:custGeom>
              <a:avLst/>
              <a:gdLst/>
              <a:ahLst/>
              <a:cxnLst/>
              <a:rect l="l" t="t" r="r" b="b"/>
              <a:pathLst>
                <a:path w="402589" h="182879">
                  <a:moveTo>
                    <a:pt x="0" y="182880"/>
                  </a:moveTo>
                  <a:lnTo>
                    <a:pt x="402336" y="182880"/>
                  </a:lnTo>
                  <a:lnTo>
                    <a:pt x="402336" y="0"/>
                  </a:lnTo>
                  <a:lnTo>
                    <a:pt x="0" y="0"/>
                  </a:lnTo>
                  <a:lnTo>
                    <a:pt x="0" y="182880"/>
                  </a:lnTo>
                  <a:close/>
                </a:path>
              </a:pathLst>
            </a:custGeom>
            <a:ln w="3175">
              <a:solidFill>
                <a:srgbClr val="000000"/>
              </a:solidFill>
            </a:ln>
          </p:spPr>
          <p:txBody>
            <a:bodyPr wrap="square" lIns="0" tIns="0" rIns="0" bIns="0" rtlCol="0"/>
            <a:lstStyle/>
            <a:p>
              <a:endParaRPr dirty="0"/>
            </a:p>
          </p:txBody>
        </p:sp>
      </p:grpSp>
      <p:sp>
        <p:nvSpPr>
          <p:cNvPr id="3" name="CasellaDiTesto 2">
            <a:extLst>
              <a:ext uri="{FF2B5EF4-FFF2-40B4-BE49-F238E27FC236}">
                <a16:creationId xmlns:a16="http://schemas.microsoft.com/office/drawing/2014/main" id="{44AA8CE0-E647-4863-866B-DAF57F5DEDA6}"/>
              </a:ext>
            </a:extLst>
          </p:cNvPr>
          <p:cNvSpPr txBox="1"/>
          <p:nvPr/>
        </p:nvSpPr>
        <p:spPr>
          <a:xfrm>
            <a:off x="3347864" y="2109948"/>
            <a:ext cx="1674497" cy="307777"/>
          </a:xfrm>
          <a:prstGeom prst="rect">
            <a:avLst/>
          </a:prstGeom>
          <a:noFill/>
        </p:spPr>
        <p:txBody>
          <a:bodyPr wrap="none" rtlCol="0">
            <a:spAutoFit/>
          </a:bodyPr>
          <a:lstStyle/>
          <a:p>
            <a:r>
              <a:rPr lang="it-IT" sz="1400" spc="-20" dirty="0">
                <a:solidFill>
                  <a:srgbClr val="C00000"/>
                </a:solidFill>
                <a:latin typeface="Arial"/>
                <a:cs typeface="Arial"/>
              </a:rPr>
              <a:t>1 Scopo dell’attività</a:t>
            </a:r>
          </a:p>
        </p:txBody>
      </p:sp>
      <p:sp>
        <p:nvSpPr>
          <p:cNvPr id="64" name="CasellaDiTesto 63">
            <a:extLst>
              <a:ext uri="{FF2B5EF4-FFF2-40B4-BE49-F238E27FC236}">
                <a16:creationId xmlns:a16="http://schemas.microsoft.com/office/drawing/2014/main" id="{8F8FD8CC-0BF8-46C2-82A9-E6F0469CC83F}"/>
              </a:ext>
            </a:extLst>
          </p:cNvPr>
          <p:cNvSpPr txBox="1"/>
          <p:nvPr/>
        </p:nvSpPr>
        <p:spPr>
          <a:xfrm>
            <a:off x="3347864" y="2673685"/>
            <a:ext cx="2200602" cy="307777"/>
          </a:xfrm>
          <a:prstGeom prst="rect">
            <a:avLst/>
          </a:prstGeom>
          <a:noFill/>
        </p:spPr>
        <p:txBody>
          <a:bodyPr wrap="none" rtlCol="0">
            <a:spAutoFit/>
          </a:bodyPr>
          <a:lstStyle/>
          <a:p>
            <a:r>
              <a:rPr lang="it-IT" sz="1400" spc="-20" dirty="0">
                <a:solidFill>
                  <a:srgbClr val="C00000"/>
                </a:solidFill>
                <a:latin typeface="Arial"/>
                <a:cs typeface="Arial"/>
              </a:rPr>
              <a:t>2 Le certificazioni catastali</a:t>
            </a:r>
          </a:p>
        </p:txBody>
      </p:sp>
      <p:sp>
        <p:nvSpPr>
          <p:cNvPr id="65" name="CasellaDiTesto 64">
            <a:extLst>
              <a:ext uri="{FF2B5EF4-FFF2-40B4-BE49-F238E27FC236}">
                <a16:creationId xmlns:a16="http://schemas.microsoft.com/office/drawing/2014/main" id="{F7283CE6-5ECF-459A-895F-FE8E35B808B9}"/>
              </a:ext>
            </a:extLst>
          </p:cNvPr>
          <p:cNvSpPr txBox="1"/>
          <p:nvPr/>
        </p:nvSpPr>
        <p:spPr>
          <a:xfrm>
            <a:off x="3347864" y="3261414"/>
            <a:ext cx="4318490" cy="307777"/>
          </a:xfrm>
          <a:prstGeom prst="rect">
            <a:avLst/>
          </a:prstGeom>
          <a:noFill/>
        </p:spPr>
        <p:txBody>
          <a:bodyPr wrap="none" rtlCol="0">
            <a:spAutoFit/>
          </a:bodyPr>
          <a:lstStyle/>
          <a:p>
            <a:r>
              <a:rPr lang="it-IT" sz="1400" spc="-20" dirty="0">
                <a:solidFill>
                  <a:srgbClr val="C00000"/>
                </a:solidFill>
                <a:latin typeface="Arial"/>
                <a:cs typeface="Arial"/>
              </a:rPr>
              <a:t>3 Le procedure di acquisizione della documentazione </a:t>
            </a:r>
          </a:p>
        </p:txBody>
      </p:sp>
      <p:sp>
        <p:nvSpPr>
          <p:cNvPr id="66" name="CasellaDiTesto 65">
            <a:extLst>
              <a:ext uri="{FF2B5EF4-FFF2-40B4-BE49-F238E27FC236}">
                <a16:creationId xmlns:a16="http://schemas.microsoft.com/office/drawing/2014/main" id="{DF6D1E47-CDC8-4786-AAE7-B200FAB2DF14}"/>
              </a:ext>
            </a:extLst>
          </p:cNvPr>
          <p:cNvSpPr txBox="1"/>
          <p:nvPr/>
        </p:nvSpPr>
        <p:spPr>
          <a:xfrm>
            <a:off x="3347864" y="3857983"/>
            <a:ext cx="2638543" cy="307777"/>
          </a:xfrm>
          <a:prstGeom prst="rect">
            <a:avLst/>
          </a:prstGeom>
          <a:noFill/>
        </p:spPr>
        <p:txBody>
          <a:bodyPr wrap="none" rtlCol="0">
            <a:spAutoFit/>
          </a:bodyPr>
          <a:lstStyle/>
          <a:p>
            <a:r>
              <a:rPr lang="it-IT" sz="1400" spc="-20" dirty="0">
                <a:solidFill>
                  <a:srgbClr val="C00000"/>
                </a:solidFill>
                <a:latin typeface="Arial"/>
                <a:cs typeface="Arial"/>
              </a:rPr>
              <a:t>4 Le operazioni in sopralluogo </a:t>
            </a:r>
          </a:p>
        </p:txBody>
      </p:sp>
      <p:sp>
        <p:nvSpPr>
          <p:cNvPr id="67" name="CasellaDiTesto 66">
            <a:extLst>
              <a:ext uri="{FF2B5EF4-FFF2-40B4-BE49-F238E27FC236}">
                <a16:creationId xmlns:a16="http://schemas.microsoft.com/office/drawing/2014/main" id="{76ADE5BC-0542-489A-AB73-50FB29F99BC5}"/>
              </a:ext>
            </a:extLst>
          </p:cNvPr>
          <p:cNvSpPr txBox="1"/>
          <p:nvPr/>
        </p:nvSpPr>
        <p:spPr>
          <a:xfrm>
            <a:off x="3347864" y="4424759"/>
            <a:ext cx="2033634" cy="307777"/>
          </a:xfrm>
          <a:prstGeom prst="rect">
            <a:avLst/>
          </a:prstGeom>
          <a:noFill/>
        </p:spPr>
        <p:txBody>
          <a:bodyPr wrap="none" rtlCol="0">
            <a:spAutoFit/>
          </a:bodyPr>
          <a:lstStyle/>
          <a:p>
            <a:r>
              <a:rPr lang="it-IT" sz="1400" spc="-20" dirty="0">
                <a:solidFill>
                  <a:srgbClr val="C00000"/>
                </a:solidFill>
                <a:latin typeface="Arial"/>
                <a:cs typeface="Arial"/>
              </a:rPr>
              <a:t>5 L’analisi documentale</a:t>
            </a:r>
          </a:p>
        </p:txBody>
      </p:sp>
      <p:sp>
        <p:nvSpPr>
          <p:cNvPr id="68" name="CasellaDiTesto 67">
            <a:extLst>
              <a:ext uri="{FF2B5EF4-FFF2-40B4-BE49-F238E27FC236}">
                <a16:creationId xmlns:a16="http://schemas.microsoft.com/office/drawing/2014/main" id="{2F93F94B-B05A-4E50-9DB6-91A4017118C9}"/>
              </a:ext>
            </a:extLst>
          </p:cNvPr>
          <p:cNvSpPr txBox="1"/>
          <p:nvPr/>
        </p:nvSpPr>
        <p:spPr>
          <a:xfrm>
            <a:off x="3347864" y="5007975"/>
            <a:ext cx="1371209" cy="307777"/>
          </a:xfrm>
          <a:prstGeom prst="rect">
            <a:avLst/>
          </a:prstGeom>
          <a:noFill/>
        </p:spPr>
        <p:txBody>
          <a:bodyPr wrap="none" rtlCol="0">
            <a:spAutoFit/>
          </a:bodyPr>
          <a:lstStyle/>
          <a:p>
            <a:r>
              <a:rPr lang="it-IT" sz="1400" spc="-20" dirty="0">
                <a:solidFill>
                  <a:srgbClr val="C00000"/>
                </a:solidFill>
                <a:latin typeface="Arial"/>
                <a:cs typeface="Arial"/>
              </a:rPr>
              <a:t>6 Il report finale</a:t>
            </a:r>
          </a:p>
        </p:txBody>
      </p:sp>
      <p:sp>
        <p:nvSpPr>
          <p:cNvPr id="4" name="CasellaDiTesto 3">
            <a:extLst>
              <a:ext uri="{FF2B5EF4-FFF2-40B4-BE49-F238E27FC236}">
                <a16:creationId xmlns:a16="http://schemas.microsoft.com/office/drawing/2014/main" id="{1AC26C1F-8F88-4808-BCC5-B151F421A49A}"/>
              </a:ext>
            </a:extLst>
          </p:cNvPr>
          <p:cNvSpPr txBox="1"/>
          <p:nvPr/>
        </p:nvSpPr>
        <p:spPr>
          <a:xfrm>
            <a:off x="2915816" y="1611140"/>
            <a:ext cx="3300904" cy="338554"/>
          </a:xfrm>
          <a:prstGeom prst="rect">
            <a:avLst/>
          </a:prstGeom>
          <a:noFill/>
        </p:spPr>
        <p:txBody>
          <a:bodyPr wrap="none" rtlCol="0">
            <a:spAutoFit/>
          </a:bodyPr>
          <a:lstStyle/>
          <a:p>
            <a:r>
              <a:rPr lang="it-IT" sz="1600" b="1" dirty="0">
                <a:solidFill>
                  <a:srgbClr val="C00000"/>
                </a:solidFill>
                <a:latin typeface="Arial" panose="020B0604020202020204" pitchFamily="34" charset="0"/>
                <a:cs typeface="Arial" panose="020B0604020202020204" pitchFamily="34" charset="0"/>
              </a:rPr>
              <a:t>Esame della regolarità catastale</a:t>
            </a:r>
          </a:p>
        </p:txBody>
      </p:sp>
      <p:cxnSp>
        <p:nvCxnSpPr>
          <p:cNvPr id="13" name="Connettore diritto 12">
            <a:extLst>
              <a:ext uri="{FF2B5EF4-FFF2-40B4-BE49-F238E27FC236}">
                <a16:creationId xmlns:a16="http://schemas.microsoft.com/office/drawing/2014/main" id="{DB9632C2-1E62-4B56-A0E6-6D355D10D9AC}"/>
              </a:ext>
            </a:extLst>
          </p:cNvPr>
          <p:cNvCxnSpPr/>
          <p:nvPr/>
        </p:nvCxnSpPr>
        <p:spPr>
          <a:xfrm>
            <a:off x="2607841" y="1782000"/>
            <a:ext cx="0" cy="3389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uppo 75">
            <a:extLst>
              <a:ext uri="{FF2B5EF4-FFF2-40B4-BE49-F238E27FC236}">
                <a16:creationId xmlns:a16="http://schemas.microsoft.com/office/drawing/2014/main" id="{86E2709F-B99C-4B41-B099-BCDF182CFF1D}"/>
              </a:ext>
            </a:extLst>
          </p:cNvPr>
          <p:cNvGrpSpPr/>
          <p:nvPr/>
        </p:nvGrpSpPr>
        <p:grpSpPr>
          <a:xfrm>
            <a:off x="2322373" y="1568193"/>
            <a:ext cx="561340" cy="350520"/>
            <a:chOff x="2322373" y="1568193"/>
            <a:chExt cx="561340" cy="350520"/>
          </a:xfrm>
        </p:grpSpPr>
        <p:sp>
          <p:nvSpPr>
            <p:cNvPr id="23" name="object 13">
              <a:extLst>
                <a:ext uri="{FF2B5EF4-FFF2-40B4-BE49-F238E27FC236}">
                  <a16:creationId xmlns:a16="http://schemas.microsoft.com/office/drawing/2014/main" id="{1C0EB293-ECE4-4548-B3A5-AE6D30657F23}"/>
                </a:ext>
              </a:extLst>
            </p:cNvPr>
            <p:cNvSpPr/>
            <p:nvPr/>
          </p:nvSpPr>
          <p:spPr>
            <a:xfrm>
              <a:off x="2322373" y="1568193"/>
              <a:ext cx="561340" cy="350520"/>
            </a:xfrm>
            <a:custGeom>
              <a:avLst/>
              <a:gdLst/>
              <a:ahLst/>
              <a:cxnLst/>
              <a:rect l="l" t="t" r="r" b="b"/>
              <a:pathLst>
                <a:path w="561339" h="350519">
                  <a:moveTo>
                    <a:pt x="191135" y="0"/>
                  </a:moveTo>
                  <a:lnTo>
                    <a:pt x="132542" y="247"/>
                  </a:lnTo>
                  <a:lnTo>
                    <a:pt x="79614" y="1014"/>
                  </a:lnTo>
                  <a:lnTo>
                    <a:pt x="37592" y="7492"/>
                  </a:lnTo>
                  <a:lnTo>
                    <a:pt x="31368" y="17525"/>
                  </a:lnTo>
                  <a:lnTo>
                    <a:pt x="28193" y="22478"/>
                  </a:lnTo>
                  <a:lnTo>
                    <a:pt x="25018" y="27559"/>
                  </a:lnTo>
                  <a:lnTo>
                    <a:pt x="21970" y="35051"/>
                  </a:lnTo>
                  <a:lnTo>
                    <a:pt x="18795" y="37591"/>
                  </a:lnTo>
                  <a:lnTo>
                    <a:pt x="18795" y="40004"/>
                  </a:lnTo>
                  <a:lnTo>
                    <a:pt x="15620" y="42544"/>
                  </a:lnTo>
                  <a:lnTo>
                    <a:pt x="15620" y="45085"/>
                  </a:lnTo>
                  <a:lnTo>
                    <a:pt x="12573" y="47625"/>
                  </a:lnTo>
                  <a:lnTo>
                    <a:pt x="12573" y="50037"/>
                  </a:lnTo>
                  <a:lnTo>
                    <a:pt x="9398" y="52577"/>
                  </a:lnTo>
                  <a:lnTo>
                    <a:pt x="6223" y="52577"/>
                  </a:lnTo>
                  <a:lnTo>
                    <a:pt x="0" y="55117"/>
                  </a:lnTo>
                  <a:lnTo>
                    <a:pt x="0" y="350519"/>
                  </a:lnTo>
                  <a:lnTo>
                    <a:pt x="560832" y="350519"/>
                  </a:lnTo>
                  <a:lnTo>
                    <a:pt x="560832" y="77597"/>
                  </a:lnTo>
                  <a:lnTo>
                    <a:pt x="524013" y="52786"/>
                  </a:lnTo>
                  <a:lnTo>
                    <a:pt x="268618" y="52029"/>
                  </a:lnTo>
                  <a:lnTo>
                    <a:pt x="253361" y="51706"/>
                  </a:lnTo>
                  <a:lnTo>
                    <a:pt x="234950" y="50037"/>
                  </a:lnTo>
                  <a:lnTo>
                    <a:pt x="234950" y="47625"/>
                  </a:lnTo>
                  <a:lnTo>
                    <a:pt x="231901" y="45085"/>
                  </a:lnTo>
                  <a:lnTo>
                    <a:pt x="231901" y="35051"/>
                  </a:lnTo>
                  <a:lnTo>
                    <a:pt x="228726" y="30099"/>
                  </a:lnTo>
                  <a:lnTo>
                    <a:pt x="225551" y="22478"/>
                  </a:lnTo>
                  <a:lnTo>
                    <a:pt x="222504" y="17525"/>
                  </a:lnTo>
                  <a:lnTo>
                    <a:pt x="216154" y="12573"/>
                  </a:lnTo>
                  <a:lnTo>
                    <a:pt x="209931" y="7492"/>
                  </a:lnTo>
                  <a:lnTo>
                    <a:pt x="200532" y="2539"/>
                  </a:lnTo>
                  <a:lnTo>
                    <a:pt x="191135" y="0"/>
                  </a:lnTo>
                  <a:close/>
                </a:path>
              </a:pathLst>
            </a:custGeom>
            <a:solidFill>
              <a:srgbClr val="FFC000"/>
            </a:solidFill>
          </p:spPr>
          <p:txBody>
            <a:bodyPr wrap="square" lIns="0" tIns="0" rIns="0" bIns="0" rtlCol="0"/>
            <a:lstStyle/>
            <a:p>
              <a:endParaRPr dirty="0"/>
            </a:p>
          </p:txBody>
        </p:sp>
        <p:sp>
          <p:nvSpPr>
            <p:cNvPr id="24" name="object 14">
              <a:extLst>
                <a:ext uri="{FF2B5EF4-FFF2-40B4-BE49-F238E27FC236}">
                  <a16:creationId xmlns:a16="http://schemas.microsoft.com/office/drawing/2014/main" id="{7F45FF6B-6E96-4BC7-9736-5BD041177B89}"/>
                </a:ext>
              </a:extLst>
            </p:cNvPr>
            <p:cNvSpPr/>
            <p:nvPr/>
          </p:nvSpPr>
          <p:spPr>
            <a:xfrm>
              <a:off x="2322373" y="1568193"/>
              <a:ext cx="561340" cy="350520"/>
            </a:xfrm>
            <a:custGeom>
              <a:avLst/>
              <a:gdLst/>
              <a:ahLst/>
              <a:cxnLst/>
              <a:rect l="l" t="t" r="r" b="b"/>
              <a:pathLst>
                <a:path w="561339" h="350519">
                  <a:moveTo>
                    <a:pt x="513842" y="52577"/>
                  </a:moveTo>
                  <a:lnTo>
                    <a:pt x="450538" y="52575"/>
                  </a:lnTo>
                  <a:lnTo>
                    <a:pt x="397310" y="52557"/>
                  </a:lnTo>
                  <a:lnTo>
                    <a:pt x="353332" y="52509"/>
                  </a:lnTo>
                  <a:lnTo>
                    <a:pt x="302897" y="52346"/>
                  </a:lnTo>
                  <a:lnTo>
                    <a:pt x="260299" y="51880"/>
                  </a:lnTo>
                  <a:lnTo>
                    <a:pt x="234950" y="50037"/>
                  </a:lnTo>
                  <a:lnTo>
                    <a:pt x="234950" y="47625"/>
                  </a:lnTo>
                  <a:lnTo>
                    <a:pt x="231901" y="45085"/>
                  </a:lnTo>
                  <a:lnTo>
                    <a:pt x="231901" y="40004"/>
                  </a:lnTo>
                  <a:lnTo>
                    <a:pt x="231901" y="35051"/>
                  </a:lnTo>
                  <a:lnTo>
                    <a:pt x="228726" y="30099"/>
                  </a:lnTo>
                  <a:lnTo>
                    <a:pt x="225551" y="22478"/>
                  </a:lnTo>
                  <a:lnTo>
                    <a:pt x="222504" y="17525"/>
                  </a:lnTo>
                  <a:lnTo>
                    <a:pt x="216154" y="12573"/>
                  </a:lnTo>
                  <a:lnTo>
                    <a:pt x="209931" y="7492"/>
                  </a:lnTo>
                  <a:lnTo>
                    <a:pt x="200532" y="2539"/>
                  </a:lnTo>
                  <a:lnTo>
                    <a:pt x="191135" y="0"/>
                  </a:lnTo>
                  <a:lnTo>
                    <a:pt x="150429" y="126"/>
                  </a:lnTo>
                  <a:lnTo>
                    <a:pt x="95932" y="679"/>
                  </a:lnTo>
                  <a:lnTo>
                    <a:pt x="56961" y="1982"/>
                  </a:lnTo>
                  <a:lnTo>
                    <a:pt x="31368" y="17525"/>
                  </a:lnTo>
                  <a:lnTo>
                    <a:pt x="28193" y="22478"/>
                  </a:lnTo>
                  <a:lnTo>
                    <a:pt x="25018" y="27559"/>
                  </a:lnTo>
                  <a:lnTo>
                    <a:pt x="21970" y="35051"/>
                  </a:lnTo>
                  <a:lnTo>
                    <a:pt x="18795" y="37591"/>
                  </a:lnTo>
                  <a:lnTo>
                    <a:pt x="18795" y="40004"/>
                  </a:lnTo>
                  <a:lnTo>
                    <a:pt x="15620" y="42544"/>
                  </a:lnTo>
                  <a:lnTo>
                    <a:pt x="15620" y="45085"/>
                  </a:lnTo>
                  <a:lnTo>
                    <a:pt x="12573" y="47625"/>
                  </a:lnTo>
                  <a:lnTo>
                    <a:pt x="12573" y="50037"/>
                  </a:lnTo>
                  <a:lnTo>
                    <a:pt x="9398" y="52577"/>
                  </a:lnTo>
                  <a:lnTo>
                    <a:pt x="6223" y="52577"/>
                  </a:lnTo>
                  <a:lnTo>
                    <a:pt x="0" y="55117"/>
                  </a:lnTo>
                  <a:lnTo>
                    <a:pt x="0" y="60070"/>
                  </a:lnTo>
                  <a:lnTo>
                    <a:pt x="0" y="175260"/>
                  </a:lnTo>
                  <a:lnTo>
                    <a:pt x="0" y="350519"/>
                  </a:lnTo>
                  <a:lnTo>
                    <a:pt x="285114" y="350519"/>
                  </a:lnTo>
                  <a:lnTo>
                    <a:pt x="560832" y="350519"/>
                  </a:lnTo>
                  <a:lnTo>
                    <a:pt x="560832" y="175260"/>
                  </a:lnTo>
                  <a:lnTo>
                    <a:pt x="560832" y="85089"/>
                  </a:lnTo>
                  <a:lnTo>
                    <a:pt x="560832" y="77597"/>
                  </a:lnTo>
                  <a:lnTo>
                    <a:pt x="557657" y="70103"/>
                  </a:lnTo>
                  <a:lnTo>
                    <a:pt x="554608" y="65150"/>
                  </a:lnTo>
                  <a:lnTo>
                    <a:pt x="548258" y="60070"/>
                  </a:lnTo>
                  <a:lnTo>
                    <a:pt x="537293" y="56426"/>
                  </a:lnTo>
                  <a:lnTo>
                    <a:pt x="524013" y="52786"/>
                  </a:lnTo>
                  <a:lnTo>
                    <a:pt x="513842" y="52577"/>
                  </a:lnTo>
                  <a:close/>
                </a:path>
              </a:pathLst>
            </a:custGeom>
            <a:ln w="9525">
              <a:solidFill>
                <a:srgbClr val="000000"/>
              </a:solidFill>
            </a:ln>
          </p:spPr>
          <p:txBody>
            <a:bodyPr wrap="square" lIns="0" tIns="0" rIns="0" bIns="0" rtlCol="0"/>
            <a:lstStyle/>
            <a:p>
              <a:endParaRPr dirty="0"/>
            </a:p>
          </p:txBody>
        </p:sp>
        <p:sp>
          <p:nvSpPr>
            <p:cNvPr id="26" name="object 15">
              <a:extLst>
                <a:ext uri="{FF2B5EF4-FFF2-40B4-BE49-F238E27FC236}">
                  <a16:creationId xmlns:a16="http://schemas.microsoft.com/office/drawing/2014/main" id="{5A8EBB59-6E9F-4F4F-B72D-B99B2F91784A}"/>
                </a:ext>
              </a:extLst>
            </p:cNvPr>
            <p:cNvSpPr/>
            <p:nvPr/>
          </p:nvSpPr>
          <p:spPr>
            <a:xfrm>
              <a:off x="2325421" y="1662680"/>
              <a:ext cx="551815" cy="250190"/>
            </a:xfrm>
            <a:custGeom>
              <a:avLst/>
              <a:gdLst/>
              <a:ahLst/>
              <a:cxnLst/>
              <a:rect l="l" t="t" r="r" b="b"/>
              <a:pathLst>
                <a:path w="551814" h="250190">
                  <a:moveTo>
                    <a:pt x="0" y="249936"/>
                  </a:moveTo>
                  <a:lnTo>
                    <a:pt x="551688" y="249936"/>
                  </a:lnTo>
                  <a:lnTo>
                    <a:pt x="551688" y="0"/>
                  </a:lnTo>
                  <a:lnTo>
                    <a:pt x="0" y="0"/>
                  </a:lnTo>
                  <a:lnTo>
                    <a:pt x="0" y="249936"/>
                  </a:lnTo>
                  <a:close/>
                </a:path>
              </a:pathLst>
            </a:custGeom>
            <a:solidFill>
              <a:srgbClr val="FFFFCC"/>
            </a:solidFill>
          </p:spPr>
          <p:txBody>
            <a:bodyPr wrap="square" lIns="0" tIns="0" rIns="0" bIns="0" rtlCol="0"/>
            <a:lstStyle/>
            <a:p>
              <a:endParaRPr dirty="0"/>
            </a:p>
          </p:txBody>
        </p:sp>
        <p:sp>
          <p:nvSpPr>
            <p:cNvPr id="27" name="object 16">
              <a:extLst>
                <a:ext uri="{FF2B5EF4-FFF2-40B4-BE49-F238E27FC236}">
                  <a16:creationId xmlns:a16="http://schemas.microsoft.com/office/drawing/2014/main" id="{894E8ACB-1E14-45A0-ACF1-CD9A87440D43}"/>
                </a:ext>
              </a:extLst>
            </p:cNvPr>
            <p:cNvSpPr/>
            <p:nvPr/>
          </p:nvSpPr>
          <p:spPr>
            <a:xfrm>
              <a:off x="2325421" y="1662680"/>
              <a:ext cx="551815" cy="250190"/>
            </a:xfrm>
            <a:custGeom>
              <a:avLst/>
              <a:gdLst/>
              <a:ahLst/>
              <a:cxnLst/>
              <a:rect l="l" t="t" r="r" b="b"/>
              <a:pathLst>
                <a:path w="551814" h="250190">
                  <a:moveTo>
                    <a:pt x="0" y="249936"/>
                  </a:moveTo>
                  <a:lnTo>
                    <a:pt x="551688" y="249936"/>
                  </a:lnTo>
                  <a:lnTo>
                    <a:pt x="551688" y="0"/>
                  </a:lnTo>
                  <a:lnTo>
                    <a:pt x="0" y="0"/>
                  </a:lnTo>
                  <a:lnTo>
                    <a:pt x="0" y="249936"/>
                  </a:lnTo>
                  <a:close/>
                </a:path>
              </a:pathLst>
            </a:custGeom>
            <a:ln w="3175">
              <a:solidFill>
                <a:srgbClr val="000000"/>
              </a:solidFill>
            </a:ln>
          </p:spPr>
          <p:txBody>
            <a:bodyPr wrap="square" lIns="0" tIns="0" rIns="0" bIns="0" rtlCol="0"/>
            <a:lstStyle/>
            <a:p>
              <a:endParaRPr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2">
            <a:extLst>
              <a:ext uri="{FF2B5EF4-FFF2-40B4-BE49-F238E27FC236}">
                <a16:creationId xmlns:a16="http://schemas.microsoft.com/office/drawing/2014/main" id="{DC34B9EF-C197-42FE-8F43-513C5B854E5C}"/>
              </a:ext>
            </a:extLst>
          </p:cNvPr>
          <p:cNvSpPr txBox="1"/>
          <p:nvPr/>
        </p:nvSpPr>
        <p:spPr>
          <a:xfrm>
            <a:off x="863545" y="44624"/>
            <a:ext cx="8208415" cy="1751762"/>
          </a:xfrm>
          <a:prstGeom prst="rect">
            <a:avLst/>
          </a:prstGeom>
        </p:spPr>
        <p:txBody>
          <a:bodyPr vert="horz" wrap="square" lIns="0" tIns="0" rIns="0" bIns="0" rtlCol="0">
            <a:spAutoFit/>
          </a:bodyPr>
          <a:lstStyle/>
          <a:p>
            <a:pPr marL="12700" algn="just"/>
            <a:r>
              <a:rPr sz="1400" b="1" i="1" spc="-20" dirty="0">
                <a:solidFill>
                  <a:srgbClr val="C00000"/>
                </a:solidFill>
                <a:latin typeface="Arial"/>
                <a:cs typeface="Arial"/>
              </a:rPr>
              <a:t>2</a:t>
            </a:r>
            <a:r>
              <a:rPr sz="1400" b="1" i="1" spc="-5" dirty="0">
                <a:solidFill>
                  <a:srgbClr val="C00000"/>
                </a:solidFill>
                <a:latin typeface="Arial"/>
                <a:cs typeface="Arial"/>
              </a:rPr>
              <a:t>.</a:t>
            </a:r>
            <a:r>
              <a:rPr lang="it-IT" sz="1400" b="1" i="1" spc="-10" dirty="0">
                <a:solidFill>
                  <a:srgbClr val="C00000"/>
                </a:solidFill>
                <a:latin typeface="Arial"/>
                <a:cs typeface="Arial"/>
              </a:rPr>
              <a:t>7</a:t>
            </a:r>
            <a:r>
              <a:rPr sz="1400" b="1" i="1" spc="5" dirty="0">
                <a:solidFill>
                  <a:srgbClr val="C00000"/>
                </a:solidFill>
                <a:latin typeface="Arial"/>
                <a:cs typeface="Arial"/>
              </a:rPr>
              <a:t> </a:t>
            </a:r>
            <a:r>
              <a:rPr lang="it-IT" sz="1400" b="1" i="1" spc="5" dirty="0">
                <a:solidFill>
                  <a:srgbClr val="C00000"/>
                </a:solidFill>
                <a:latin typeface="Arial"/>
                <a:cs typeface="Arial"/>
              </a:rPr>
              <a:t> </a:t>
            </a:r>
            <a:r>
              <a:rPr sz="1400" b="1" i="1" spc="-5" dirty="0" err="1">
                <a:solidFill>
                  <a:srgbClr val="C00000"/>
                </a:solidFill>
                <a:latin typeface="Arial"/>
                <a:cs typeface="Arial"/>
              </a:rPr>
              <a:t>l</a:t>
            </a:r>
            <a:r>
              <a:rPr sz="1400" b="1" i="1" spc="-15" dirty="0" err="1">
                <a:solidFill>
                  <a:srgbClr val="C00000"/>
                </a:solidFill>
                <a:latin typeface="Arial"/>
                <a:cs typeface="Arial"/>
              </a:rPr>
              <a:t>’</a:t>
            </a:r>
            <a:r>
              <a:rPr sz="1400" b="1" i="1" spc="-20" dirty="0" err="1">
                <a:solidFill>
                  <a:srgbClr val="C00000"/>
                </a:solidFill>
                <a:latin typeface="Arial"/>
                <a:cs typeface="Arial"/>
              </a:rPr>
              <a:t>e</a:t>
            </a:r>
            <a:r>
              <a:rPr sz="1400" b="1" i="1" spc="-5" dirty="0" err="1">
                <a:solidFill>
                  <a:srgbClr val="C00000"/>
                </a:solidFill>
                <a:latin typeface="Arial"/>
                <a:cs typeface="Arial"/>
              </a:rPr>
              <a:t>l</a:t>
            </a:r>
            <a:r>
              <a:rPr sz="1400" b="1" i="1" spc="-20" dirty="0" err="1">
                <a:solidFill>
                  <a:srgbClr val="C00000"/>
                </a:solidFill>
                <a:latin typeface="Arial"/>
                <a:cs typeface="Arial"/>
              </a:rPr>
              <a:t>a</a:t>
            </a:r>
            <a:r>
              <a:rPr sz="1400" b="1" i="1" spc="-25" dirty="0" err="1">
                <a:solidFill>
                  <a:srgbClr val="C00000"/>
                </a:solidFill>
                <a:latin typeface="Arial"/>
                <a:cs typeface="Arial"/>
              </a:rPr>
              <a:t>bo</a:t>
            </a:r>
            <a:r>
              <a:rPr sz="1400" b="1" i="1" spc="-5" dirty="0" err="1">
                <a:solidFill>
                  <a:srgbClr val="C00000"/>
                </a:solidFill>
                <a:latin typeface="Arial"/>
                <a:cs typeface="Arial"/>
              </a:rPr>
              <a:t>r</a:t>
            </a:r>
            <a:r>
              <a:rPr sz="1400" b="1" i="1" spc="-20" dirty="0" err="1">
                <a:solidFill>
                  <a:srgbClr val="C00000"/>
                </a:solidFill>
                <a:latin typeface="Arial"/>
                <a:cs typeface="Arial"/>
              </a:rPr>
              <a:t>a</a:t>
            </a:r>
            <a:r>
              <a:rPr sz="1400" b="1" i="1" spc="-15" dirty="0" err="1">
                <a:solidFill>
                  <a:srgbClr val="C00000"/>
                </a:solidFill>
                <a:latin typeface="Arial"/>
                <a:cs typeface="Arial"/>
              </a:rPr>
              <a:t>t</a:t>
            </a:r>
            <a:r>
              <a:rPr sz="1400" b="1" i="1" spc="-10" dirty="0" err="1">
                <a:solidFill>
                  <a:srgbClr val="C00000"/>
                </a:solidFill>
                <a:latin typeface="Arial"/>
                <a:cs typeface="Arial"/>
              </a:rPr>
              <a:t>o</a:t>
            </a:r>
            <a:r>
              <a:rPr sz="1400" b="1" i="1" spc="50" dirty="0">
                <a:solidFill>
                  <a:srgbClr val="C00000"/>
                </a:solidFill>
                <a:latin typeface="Arial"/>
                <a:cs typeface="Arial"/>
              </a:rPr>
              <a:t> </a:t>
            </a:r>
            <a:r>
              <a:rPr sz="1400" b="1" i="1" spc="-25" dirty="0">
                <a:solidFill>
                  <a:srgbClr val="C00000"/>
                </a:solidFill>
                <a:latin typeface="Arial"/>
                <a:cs typeface="Arial"/>
              </a:rPr>
              <a:t>p</a:t>
            </a:r>
            <a:r>
              <a:rPr sz="1400" b="1" i="1" spc="-5" dirty="0">
                <a:solidFill>
                  <a:srgbClr val="C00000"/>
                </a:solidFill>
                <a:latin typeface="Arial"/>
                <a:cs typeface="Arial"/>
              </a:rPr>
              <a:t>l</a:t>
            </a:r>
            <a:r>
              <a:rPr sz="1400" b="1" i="1" spc="-20" dirty="0">
                <a:solidFill>
                  <a:srgbClr val="C00000"/>
                </a:solidFill>
                <a:latin typeface="Arial"/>
                <a:cs typeface="Arial"/>
              </a:rPr>
              <a:t>a</a:t>
            </a:r>
            <a:r>
              <a:rPr sz="1400" b="1" i="1" spc="-25" dirty="0">
                <a:solidFill>
                  <a:srgbClr val="C00000"/>
                </a:solidFill>
                <a:latin typeface="Arial"/>
                <a:cs typeface="Arial"/>
              </a:rPr>
              <a:t>n</a:t>
            </a:r>
            <a:r>
              <a:rPr sz="1400" b="1" i="1" spc="-5" dirty="0">
                <a:solidFill>
                  <a:srgbClr val="C00000"/>
                </a:solidFill>
                <a:latin typeface="Arial"/>
                <a:cs typeface="Arial"/>
              </a:rPr>
              <a:t>i</a:t>
            </a:r>
            <a:r>
              <a:rPr sz="1400" b="1" i="1" spc="-10" dirty="0">
                <a:solidFill>
                  <a:srgbClr val="C00000"/>
                </a:solidFill>
                <a:latin typeface="Arial"/>
                <a:cs typeface="Arial"/>
              </a:rPr>
              <a:t>m</a:t>
            </a:r>
            <a:r>
              <a:rPr sz="1400" b="1" i="1" spc="-20" dirty="0">
                <a:solidFill>
                  <a:srgbClr val="C00000"/>
                </a:solidFill>
                <a:latin typeface="Arial"/>
                <a:cs typeface="Arial"/>
              </a:rPr>
              <a:t>e</a:t>
            </a:r>
            <a:r>
              <a:rPr sz="1400" b="1" i="1" spc="-15" dirty="0">
                <a:solidFill>
                  <a:srgbClr val="C00000"/>
                </a:solidFill>
                <a:latin typeface="Arial"/>
                <a:cs typeface="Arial"/>
              </a:rPr>
              <a:t>t</a:t>
            </a:r>
            <a:r>
              <a:rPr sz="1400" b="1" i="1" spc="-5" dirty="0">
                <a:solidFill>
                  <a:srgbClr val="C00000"/>
                </a:solidFill>
                <a:latin typeface="Arial"/>
                <a:cs typeface="Arial"/>
              </a:rPr>
              <a:t>ri</a:t>
            </a:r>
            <a:r>
              <a:rPr sz="1400" b="1" i="1" spc="-20" dirty="0">
                <a:solidFill>
                  <a:srgbClr val="C00000"/>
                </a:solidFill>
                <a:latin typeface="Arial"/>
                <a:cs typeface="Arial"/>
              </a:rPr>
              <a:t>c</a:t>
            </a:r>
            <a:r>
              <a:rPr sz="1400" b="1" i="1" spc="-10" dirty="0">
                <a:solidFill>
                  <a:srgbClr val="C00000"/>
                </a:solidFill>
                <a:latin typeface="Arial"/>
                <a:cs typeface="Arial"/>
              </a:rPr>
              <a:t>o</a:t>
            </a:r>
            <a:endParaRPr sz="1400" dirty="0">
              <a:solidFill>
                <a:prstClr val="black"/>
              </a:solidFill>
              <a:latin typeface="Arial"/>
              <a:cs typeface="Arial"/>
            </a:endParaRPr>
          </a:p>
          <a:p>
            <a:pPr marL="12700" marR="5080" algn="just">
              <a:spcBef>
                <a:spcPts val="740"/>
              </a:spcBef>
            </a:pPr>
            <a:r>
              <a:rPr sz="1400" b="1" spc="-90" dirty="0">
                <a:solidFill>
                  <a:prstClr val="black"/>
                </a:solidFill>
                <a:latin typeface="Arial"/>
                <a:cs typeface="Arial"/>
              </a:rPr>
              <a:t>L</a:t>
            </a:r>
            <a:r>
              <a:rPr sz="1400" b="1" spc="-5" dirty="0">
                <a:solidFill>
                  <a:prstClr val="black"/>
                </a:solidFill>
                <a:latin typeface="Arial"/>
                <a:cs typeface="Arial"/>
              </a:rPr>
              <a:t>’</a:t>
            </a:r>
            <a:r>
              <a:rPr sz="1400" b="1" spc="-20" dirty="0">
                <a:solidFill>
                  <a:srgbClr val="C00000"/>
                </a:solidFill>
                <a:latin typeface="Arial"/>
                <a:cs typeface="Arial"/>
              </a:rPr>
              <a:t>e</a:t>
            </a:r>
            <a:r>
              <a:rPr sz="1400" b="1" spc="-5" dirty="0">
                <a:solidFill>
                  <a:srgbClr val="C00000"/>
                </a:solidFill>
                <a:latin typeface="Arial"/>
                <a:cs typeface="Arial"/>
              </a:rPr>
              <a:t>l</a:t>
            </a:r>
            <a:r>
              <a:rPr sz="1400" b="1" spc="-20" dirty="0">
                <a:solidFill>
                  <a:srgbClr val="C00000"/>
                </a:solidFill>
                <a:latin typeface="Arial"/>
                <a:cs typeface="Arial"/>
              </a:rPr>
              <a:t>a</a:t>
            </a:r>
            <a:r>
              <a:rPr sz="1400" b="1" dirty="0">
                <a:solidFill>
                  <a:srgbClr val="C00000"/>
                </a:solidFill>
                <a:latin typeface="Arial"/>
                <a:cs typeface="Arial"/>
              </a:rPr>
              <a:t>b</a:t>
            </a:r>
            <a:r>
              <a:rPr sz="1400" b="1" spc="-20" dirty="0">
                <a:solidFill>
                  <a:srgbClr val="C00000"/>
                </a:solidFill>
                <a:latin typeface="Arial"/>
                <a:cs typeface="Arial"/>
              </a:rPr>
              <a:t>o</a:t>
            </a:r>
            <a:r>
              <a:rPr sz="1400" b="1" dirty="0">
                <a:solidFill>
                  <a:srgbClr val="C00000"/>
                </a:solidFill>
                <a:latin typeface="Arial"/>
                <a:cs typeface="Arial"/>
              </a:rPr>
              <a:t>r</a:t>
            </a:r>
            <a:r>
              <a:rPr sz="1400" b="1" spc="-20" dirty="0">
                <a:solidFill>
                  <a:srgbClr val="C00000"/>
                </a:solidFill>
                <a:latin typeface="Arial"/>
                <a:cs typeface="Arial"/>
              </a:rPr>
              <a:t>a</a:t>
            </a:r>
            <a:r>
              <a:rPr sz="1400" b="1" spc="5" dirty="0">
                <a:solidFill>
                  <a:srgbClr val="C00000"/>
                </a:solidFill>
                <a:latin typeface="Arial"/>
                <a:cs typeface="Arial"/>
              </a:rPr>
              <a:t>t</a:t>
            </a:r>
            <a:r>
              <a:rPr sz="1400" b="1" spc="-10" dirty="0">
                <a:solidFill>
                  <a:srgbClr val="C00000"/>
                </a:solidFill>
                <a:latin typeface="Arial"/>
                <a:cs typeface="Arial"/>
              </a:rPr>
              <a:t>o</a:t>
            </a:r>
            <a:r>
              <a:rPr sz="1400" b="1" spc="-5" dirty="0">
                <a:solidFill>
                  <a:srgbClr val="C00000"/>
                </a:solidFill>
                <a:latin typeface="Arial"/>
                <a:cs typeface="Arial"/>
              </a:rPr>
              <a:t> </a:t>
            </a:r>
            <a:r>
              <a:rPr sz="1400" b="1" dirty="0">
                <a:solidFill>
                  <a:srgbClr val="C00000"/>
                </a:solidFill>
                <a:latin typeface="Arial"/>
                <a:cs typeface="Arial"/>
              </a:rPr>
              <a:t>p</a:t>
            </a:r>
            <a:r>
              <a:rPr sz="1400" b="1" spc="-5" dirty="0">
                <a:solidFill>
                  <a:srgbClr val="C00000"/>
                </a:solidFill>
                <a:latin typeface="Arial"/>
                <a:cs typeface="Arial"/>
              </a:rPr>
              <a:t>l</a:t>
            </a:r>
            <a:r>
              <a:rPr sz="1400" b="1" spc="-20" dirty="0">
                <a:solidFill>
                  <a:srgbClr val="C00000"/>
                </a:solidFill>
                <a:latin typeface="Arial"/>
                <a:cs typeface="Arial"/>
              </a:rPr>
              <a:t>an</a:t>
            </a:r>
            <a:r>
              <a:rPr sz="1400" b="1" spc="5" dirty="0">
                <a:solidFill>
                  <a:srgbClr val="C00000"/>
                </a:solidFill>
                <a:latin typeface="Arial"/>
                <a:cs typeface="Arial"/>
              </a:rPr>
              <a:t>i</a:t>
            </a:r>
            <a:r>
              <a:rPr sz="1400" b="1" spc="-10" dirty="0">
                <a:solidFill>
                  <a:srgbClr val="C00000"/>
                </a:solidFill>
                <a:latin typeface="Arial"/>
                <a:cs typeface="Arial"/>
              </a:rPr>
              <a:t>m</a:t>
            </a:r>
            <a:r>
              <a:rPr sz="1400" b="1" spc="-20" dirty="0">
                <a:solidFill>
                  <a:srgbClr val="C00000"/>
                </a:solidFill>
                <a:latin typeface="Arial"/>
                <a:cs typeface="Arial"/>
              </a:rPr>
              <a:t>et</a:t>
            </a:r>
            <a:r>
              <a:rPr sz="1400" b="1" spc="-5" dirty="0">
                <a:solidFill>
                  <a:srgbClr val="C00000"/>
                </a:solidFill>
                <a:latin typeface="Arial"/>
                <a:cs typeface="Arial"/>
              </a:rPr>
              <a:t>ri</a:t>
            </a:r>
            <a:r>
              <a:rPr sz="1400" b="1" dirty="0">
                <a:solidFill>
                  <a:srgbClr val="C00000"/>
                </a:solidFill>
                <a:latin typeface="Arial"/>
                <a:cs typeface="Arial"/>
              </a:rPr>
              <a:t>c</a:t>
            </a:r>
            <a:r>
              <a:rPr sz="1400" b="1" spc="-10" dirty="0">
                <a:solidFill>
                  <a:srgbClr val="C00000"/>
                </a:solidFill>
                <a:latin typeface="Arial"/>
                <a:cs typeface="Arial"/>
              </a:rPr>
              <a:t>o</a:t>
            </a:r>
            <a:r>
              <a:rPr sz="1400" b="1" spc="25" dirty="0">
                <a:solidFill>
                  <a:srgbClr val="C00000"/>
                </a:solidFill>
                <a:latin typeface="Arial"/>
                <a:cs typeface="Arial"/>
              </a:rPr>
              <a:t> </a:t>
            </a:r>
            <a:r>
              <a:rPr sz="1400" b="1" spc="-10" dirty="0">
                <a:solidFill>
                  <a:prstClr val="black"/>
                </a:solidFill>
                <a:latin typeface="Arial"/>
                <a:cs typeface="Arial"/>
              </a:rPr>
              <a:t>è</a:t>
            </a:r>
            <a:r>
              <a:rPr sz="1400" b="1" spc="10" dirty="0">
                <a:solidFill>
                  <a:prstClr val="black"/>
                </a:solidFill>
                <a:latin typeface="Arial"/>
                <a:cs typeface="Arial"/>
              </a:rPr>
              <a:t> </a:t>
            </a:r>
            <a:r>
              <a:rPr sz="1400" b="1" spc="-5" dirty="0">
                <a:solidFill>
                  <a:prstClr val="black"/>
                </a:solidFill>
                <a:latin typeface="Arial"/>
                <a:cs typeface="Arial"/>
              </a:rPr>
              <a:t>il</a:t>
            </a:r>
            <a:r>
              <a:rPr sz="1400" b="1" spc="45"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is</a:t>
            </a:r>
            <a:r>
              <a:rPr sz="1400" b="1" dirty="0">
                <a:solidFill>
                  <a:prstClr val="black"/>
                </a:solidFill>
                <a:latin typeface="Arial"/>
                <a:cs typeface="Arial"/>
              </a:rPr>
              <a:t>e</a:t>
            </a:r>
            <a:r>
              <a:rPr sz="1400" b="1" spc="-20" dirty="0">
                <a:solidFill>
                  <a:prstClr val="black"/>
                </a:solidFill>
                <a:latin typeface="Arial"/>
                <a:cs typeface="Arial"/>
              </a:rPr>
              <a:t>gn</a:t>
            </a:r>
            <a:r>
              <a:rPr sz="1400" b="1" spc="-10" dirty="0">
                <a:solidFill>
                  <a:prstClr val="black"/>
                </a:solidFill>
                <a:latin typeface="Arial"/>
                <a:cs typeface="Arial"/>
              </a:rPr>
              <a:t>o</a:t>
            </a:r>
            <a:r>
              <a:rPr sz="1400" b="1" spc="35" dirty="0">
                <a:solidFill>
                  <a:prstClr val="black"/>
                </a:solidFill>
                <a:latin typeface="Arial"/>
                <a:cs typeface="Arial"/>
              </a:rPr>
              <a:t> </a:t>
            </a:r>
            <a:r>
              <a:rPr sz="1400" b="1" spc="20" dirty="0">
                <a:solidFill>
                  <a:prstClr val="black"/>
                </a:solidFill>
                <a:latin typeface="Arial"/>
                <a:cs typeface="Arial"/>
              </a:rPr>
              <a:t>i</a:t>
            </a:r>
            <a:r>
              <a:rPr sz="1400" b="1" spc="-10" dirty="0">
                <a:solidFill>
                  <a:prstClr val="black"/>
                </a:solidFill>
                <a:latin typeface="Arial"/>
                <a:cs typeface="Arial"/>
              </a:rPr>
              <a:t>n</a:t>
            </a:r>
            <a:r>
              <a:rPr sz="1400" b="1" spc="10" dirty="0">
                <a:solidFill>
                  <a:prstClr val="black"/>
                </a:solidFill>
                <a:latin typeface="Arial"/>
                <a:cs typeface="Arial"/>
              </a:rPr>
              <a:t> </a:t>
            </a:r>
            <a:r>
              <a:rPr sz="1400" b="1" spc="-10" dirty="0">
                <a:solidFill>
                  <a:prstClr val="black"/>
                </a:solidFill>
                <a:latin typeface="Arial"/>
                <a:cs typeface="Arial"/>
              </a:rPr>
              <a:t>sc</a:t>
            </a:r>
            <a:r>
              <a:rPr sz="1400" b="1" spc="-20" dirty="0">
                <a:solidFill>
                  <a:prstClr val="black"/>
                </a:solidFill>
                <a:latin typeface="Arial"/>
                <a:cs typeface="Arial"/>
              </a:rPr>
              <a:t>a</a:t>
            </a:r>
            <a:r>
              <a:rPr sz="1400" b="1" spc="20" dirty="0">
                <a:solidFill>
                  <a:prstClr val="black"/>
                </a:solidFill>
                <a:latin typeface="Arial"/>
                <a:cs typeface="Arial"/>
              </a:rPr>
              <a:t>l</a:t>
            </a:r>
            <a:r>
              <a:rPr sz="1400" b="1" spc="-10" dirty="0">
                <a:solidFill>
                  <a:prstClr val="black"/>
                </a:solidFill>
                <a:latin typeface="Arial"/>
                <a:cs typeface="Arial"/>
              </a:rPr>
              <a:t>a</a:t>
            </a:r>
            <a:r>
              <a:rPr sz="1400" b="1" spc="10" dirty="0">
                <a:solidFill>
                  <a:prstClr val="black"/>
                </a:solidFill>
                <a:latin typeface="Arial"/>
                <a:cs typeface="Arial"/>
              </a:rPr>
              <a:t> </a:t>
            </a:r>
            <a:r>
              <a:rPr sz="1400" b="1" dirty="0">
                <a:solidFill>
                  <a:prstClr val="black"/>
                </a:solidFill>
                <a:latin typeface="Arial"/>
                <a:cs typeface="Arial"/>
              </a:rPr>
              <a:t>d</a:t>
            </a:r>
            <a:r>
              <a:rPr sz="1400" b="1" spc="-20" dirty="0">
                <a:solidFill>
                  <a:prstClr val="black"/>
                </a:solidFill>
                <a:latin typeface="Arial"/>
                <a:cs typeface="Arial"/>
              </a:rPr>
              <a:t>e</a:t>
            </a:r>
            <a:r>
              <a:rPr sz="1400" b="1" spc="-5" dirty="0">
                <a:solidFill>
                  <a:prstClr val="black"/>
                </a:solidFill>
                <a:latin typeface="Arial"/>
                <a:cs typeface="Arial"/>
              </a:rPr>
              <a:t>l</a:t>
            </a:r>
            <a:r>
              <a:rPr sz="1400" b="1" spc="20" dirty="0">
                <a:solidFill>
                  <a:prstClr val="black"/>
                </a:solidFill>
                <a:latin typeface="Arial"/>
                <a:cs typeface="Arial"/>
              </a:rPr>
              <a:t> </a:t>
            </a:r>
            <a:r>
              <a:rPr sz="1400" b="1" spc="5" dirty="0">
                <a:solidFill>
                  <a:prstClr val="black"/>
                </a:solidFill>
                <a:latin typeface="Arial"/>
                <a:cs typeface="Arial"/>
              </a:rPr>
              <a:t>f</a:t>
            </a:r>
            <a:r>
              <a:rPr sz="1400" b="1" spc="-20" dirty="0">
                <a:solidFill>
                  <a:prstClr val="black"/>
                </a:solidFill>
                <a:latin typeface="Arial"/>
                <a:cs typeface="Arial"/>
              </a:rPr>
              <a:t>ab</a:t>
            </a:r>
            <a:r>
              <a:rPr sz="1400" b="1" dirty="0">
                <a:solidFill>
                  <a:prstClr val="black"/>
                </a:solidFill>
                <a:latin typeface="Arial"/>
                <a:cs typeface="Arial"/>
              </a:rPr>
              <a:t>b</a:t>
            </a:r>
            <a:r>
              <a:rPr sz="1400" b="1" spc="-15" dirty="0">
                <a:solidFill>
                  <a:prstClr val="black"/>
                </a:solidFill>
                <a:latin typeface="Arial"/>
                <a:cs typeface="Arial"/>
              </a:rPr>
              <a:t>r</a:t>
            </a:r>
            <a:r>
              <a:rPr sz="1400" b="1" spc="-5" dirty="0">
                <a:solidFill>
                  <a:prstClr val="black"/>
                </a:solidFill>
                <a:latin typeface="Arial"/>
                <a:cs typeface="Arial"/>
              </a:rPr>
              <a:t>ic</a:t>
            </a:r>
            <a:r>
              <a:rPr sz="1400" b="1" spc="-20" dirty="0">
                <a:solidFill>
                  <a:prstClr val="black"/>
                </a:solidFill>
                <a:latin typeface="Arial"/>
                <a:cs typeface="Arial"/>
              </a:rPr>
              <a:t>a</a:t>
            </a:r>
            <a:r>
              <a:rPr sz="1400" b="1" spc="-10" dirty="0">
                <a:solidFill>
                  <a:prstClr val="black"/>
                </a:solidFill>
                <a:latin typeface="Arial"/>
                <a:cs typeface="Arial"/>
              </a:rPr>
              <a:t>to</a:t>
            </a:r>
            <a:r>
              <a:rPr sz="1400" b="1" spc="30" dirty="0">
                <a:solidFill>
                  <a:prstClr val="black"/>
                </a:solidFill>
                <a:latin typeface="Arial"/>
                <a:cs typeface="Arial"/>
              </a:rPr>
              <a:t> </a:t>
            </a:r>
            <a:r>
              <a:rPr sz="1400" spc="-15" dirty="0">
                <a:solidFill>
                  <a:prstClr val="black"/>
                </a:solidFill>
                <a:latin typeface="Arial"/>
                <a:cs typeface="Arial"/>
              </a:rPr>
              <a:t>(</a:t>
            </a:r>
            <a:r>
              <a:rPr sz="1400" spc="5" dirty="0">
                <a:solidFill>
                  <a:prstClr val="black"/>
                </a:solidFill>
                <a:latin typeface="Arial"/>
                <a:cs typeface="Arial"/>
              </a:rPr>
              <a:t>s</a:t>
            </a:r>
            <a:r>
              <a:rPr sz="1400" spc="-20" dirty="0">
                <a:solidFill>
                  <a:prstClr val="black"/>
                </a:solidFill>
                <a:latin typeface="Arial"/>
                <a:cs typeface="Arial"/>
              </a:rPr>
              <a:t>o</a:t>
            </a:r>
            <a:r>
              <a:rPr sz="1400" spc="-5" dirty="0">
                <a:solidFill>
                  <a:prstClr val="black"/>
                </a:solidFill>
                <a:latin typeface="Arial"/>
                <a:cs typeface="Arial"/>
              </a:rPr>
              <a:t>lit</a:t>
            </a:r>
            <a:r>
              <a:rPr sz="1400" spc="-20" dirty="0">
                <a:solidFill>
                  <a:prstClr val="black"/>
                </a:solidFill>
                <a:latin typeface="Arial"/>
                <a:cs typeface="Arial"/>
              </a:rPr>
              <a:t>a</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a:t>
            </a:r>
            <a:r>
              <a:rPr sz="1400" spc="-10" dirty="0">
                <a:solidFill>
                  <a:prstClr val="black"/>
                </a:solidFill>
                <a:latin typeface="Arial"/>
                <a:cs typeface="Arial"/>
              </a:rPr>
              <a:t>e</a:t>
            </a:r>
            <a:r>
              <a:rPr sz="1400" dirty="0">
                <a:solidFill>
                  <a:prstClr val="black"/>
                </a:solidFill>
                <a:latin typeface="Arial"/>
                <a:cs typeface="Arial"/>
              </a:rPr>
              <a:t> </a:t>
            </a:r>
            <a:r>
              <a:rPr sz="1400" spc="-20" dirty="0">
                <a:solidFill>
                  <a:prstClr val="black"/>
                </a:solidFill>
                <a:latin typeface="Arial"/>
                <a:cs typeface="Arial"/>
              </a:rPr>
              <a:t>1</a:t>
            </a:r>
            <a:r>
              <a:rPr sz="1400" spc="10" dirty="0">
                <a:solidFill>
                  <a:prstClr val="black"/>
                </a:solidFill>
                <a:latin typeface="Arial"/>
                <a:cs typeface="Arial"/>
              </a:rPr>
              <a:t>:</a:t>
            </a:r>
            <a:r>
              <a:rPr sz="1400" spc="-20" dirty="0">
                <a:solidFill>
                  <a:prstClr val="black"/>
                </a:solidFill>
                <a:latin typeface="Arial"/>
                <a:cs typeface="Arial"/>
              </a:rPr>
              <a:t>5</a:t>
            </a:r>
            <a:r>
              <a:rPr sz="1400" dirty="0">
                <a:solidFill>
                  <a:prstClr val="black"/>
                </a:solidFill>
                <a:latin typeface="Arial"/>
                <a:cs typeface="Arial"/>
              </a:rPr>
              <a:t>0</a:t>
            </a:r>
            <a:r>
              <a:rPr sz="1400" spc="-10" dirty="0">
                <a:solidFill>
                  <a:prstClr val="black"/>
                </a:solidFill>
                <a:latin typeface="Arial"/>
                <a:cs typeface="Arial"/>
              </a:rPr>
              <a:t>0</a:t>
            </a:r>
            <a:r>
              <a:rPr sz="1400" spc="10" dirty="0">
                <a:solidFill>
                  <a:prstClr val="black"/>
                </a:solidFill>
                <a:latin typeface="Arial"/>
                <a:cs typeface="Arial"/>
              </a:rPr>
              <a:t> </a:t>
            </a:r>
            <a:r>
              <a:rPr sz="1400" spc="-10" dirty="0">
                <a:solidFill>
                  <a:prstClr val="black"/>
                </a:solidFill>
                <a:latin typeface="Arial"/>
                <a:cs typeface="Arial"/>
              </a:rPr>
              <a:t>e</a:t>
            </a:r>
            <a:r>
              <a:rPr sz="1400" spc="35" dirty="0">
                <a:solidFill>
                  <a:prstClr val="black"/>
                </a:solidFill>
                <a:latin typeface="Arial"/>
                <a:cs typeface="Arial"/>
              </a:rPr>
              <a:t> </a:t>
            </a:r>
            <a:r>
              <a:rPr sz="1400" spc="-10" dirty="0">
                <a:solidFill>
                  <a:prstClr val="black"/>
                </a:solidFill>
                <a:latin typeface="Arial"/>
                <a:cs typeface="Arial"/>
              </a:rPr>
              <a:t>in</a:t>
            </a:r>
            <a:r>
              <a:rPr sz="1400" spc="35"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lcu</a:t>
            </a:r>
            <a:r>
              <a:rPr sz="1400" spc="-20" dirty="0">
                <a:solidFill>
                  <a:prstClr val="black"/>
                </a:solidFill>
                <a:latin typeface="Arial"/>
                <a:cs typeface="Arial"/>
              </a:rPr>
              <a:t>n</a:t>
            </a:r>
            <a:r>
              <a:rPr sz="1400" spc="-5" dirty="0">
                <a:solidFill>
                  <a:prstClr val="black"/>
                </a:solidFill>
                <a:latin typeface="Arial"/>
                <a:cs typeface="Arial"/>
              </a:rPr>
              <a:t>i</a:t>
            </a:r>
            <a:r>
              <a:rPr sz="1400" spc="4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si</a:t>
            </a:r>
            <a:r>
              <a:rPr sz="1400" spc="40" dirty="0">
                <a:solidFill>
                  <a:prstClr val="black"/>
                </a:solidFill>
                <a:latin typeface="Arial"/>
                <a:cs typeface="Arial"/>
              </a:rPr>
              <a:t> </a:t>
            </a:r>
            <a:r>
              <a:rPr sz="1400" spc="-20" dirty="0">
                <a:solidFill>
                  <a:prstClr val="black"/>
                </a:solidFill>
                <a:latin typeface="Arial"/>
                <a:cs typeface="Arial"/>
              </a:rPr>
              <a:t>1</a:t>
            </a:r>
            <a:r>
              <a:rPr sz="1400" spc="10" dirty="0">
                <a:solidFill>
                  <a:prstClr val="black"/>
                </a:solidFill>
                <a:latin typeface="Arial"/>
                <a:cs typeface="Arial"/>
              </a:rPr>
              <a:t>:</a:t>
            </a:r>
            <a:r>
              <a:rPr sz="1400" spc="-20" dirty="0">
                <a:solidFill>
                  <a:prstClr val="black"/>
                </a:solidFill>
                <a:latin typeface="Arial"/>
                <a:cs typeface="Arial"/>
              </a:rPr>
              <a:t>20</a:t>
            </a:r>
            <a:r>
              <a:rPr sz="1400" dirty="0">
                <a:solidFill>
                  <a:prstClr val="black"/>
                </a:solidFill>
                <a:latin typeface="Arial"/>
                <a:cs typeface="Arial"/>
              </a:rPr>
              <a:t>0</a:t>
            </a:r>
            <a:r>
              <a:rPr sz="1400" spc="-5" dirty="0">
                <a:solidFill>
                  <a:prstClr val="black"/>
                </a:solidFill>
                <a:latin typeface="Arial"/>
                <a:cs typeface="Arial"/>
              </a:rPr>
              <a:t>)</a:t>
            </a:r>
            <a:r>
              <a:rPr sz="1400" spc="10" dirty="0">
                <a:solidFill>
                  <a:prstClr val="black"/>
                </a:solidFill>
                <a:latin typeface="Arial"/>
                <a:cs typeface="Arial"/>
              </a:rPr>
              <a:t> </a:t>
            </a:r>
            <a:r>
              <a:rPr sz="1400" b="1" spc="-10" dirty="0">
                <a:solidFill>
                  <a:prstClr val="black"/>
                </a:solidFill>
                <a:latin typeface="Arial"/>
                <a:cs typeface="Arial"/>
              </a:rPr>
              <a:t>c</a:t>
            </a:r>
            <a:r>
              <a:rPr sz="1400" b="1" dirty="0">
                <a:solidFill>
                  <a:prstClr val="black"/>
                </a:solidFill>
                <a:latin typeface="Arial"/>
                <a:cs typeface="Arial"/>
              </a:rPr>
              <a:t>h</a:t>
            </a:r>
            <a:r>
              <a:rPr sz="1400" b="1" spc="-10" dirty="0">
                <a:solidFill>
                  <a:prstClr val="black"/>
                </a:solidFill>
                <a:latin typeface="Arial"/>
                <a:cs typeface="Arial"/>
              </a:rPr>
              <a:t>e</a:t>
            </a:r>
            <a:r>
              <a:rPr sz="1400" b="1" spc="-5" dirty="0">
                <a:solidFill>
                  <a:prstClr val="black"/>
                </a:solidFill>
                <a:latin typeface="Arial"/>
                <a:cs typeface="Arial"/>
              </a:rPr>
              <a:t> </a:t>
            </a:r>
            <a:r>
              <a:rPr sz="1400" b="1" spc="-20" dirty="0">
                <a:solidFill>
                  <a:prstClr val="black"/>
                </a:solidFill>
                <a:latin typeface="Arial"/>
                <a:cs typeface="Arial"/>
              </a:rPr>
              <a:t>ra</a:t>
            </a:r>
            <a:r>
              <a:rPr sz="1400" b="1" spc="-35" dirty="0">
                <a:solidFill>
                  <a:prstClr val="black"/>
                </a:solidFill>
                <a:latin typeface="Arial"/>
                <a:cs typeface="Arial"/>
              </a:rPr>
              <a:t>f</a:t>
            </a:r>
            <a:r>
              <a:rPr sz="1400" b="1" spc="-5" dirty="0">
                <a:solidFill>
                  <a:prstClr val="black"/>
                </a:solidFill>
                <a:latin typeface="Arial"/>
                <a:cs typeface="Arial"/>
              </a:rPr>
              <a:t>fi</a:t>
            </a:r>
            <a:r>
              <a:rPr sz="1400" b="1" spc="-20" dirty="0">
                <a:solidFill>
                  <a:prstClr val="black"/>
                </a:solidFill>
                <a:latin typeface="Arial"/>
                <a:cs typeface="Arial"/>
              </a:rPr>
              <a:t>g</a:t>
            </a:r>
            <a:r>
              <a:rPr sz="1400" b="1" dirty="0">
                <a:solidFill>
                  <a:prstClr val="black"/>
                </a:solidFill>
                <a:latin typeface="Arial"/>
                <a:cs typeface="Arial"/>
              </a:rPr>
              <a:t>u</a:t>
            </a:r>
            <a:r>
              <a:rPr sz="1400" b="1" spc="-15" dirty="0">
                <a:solidFill>
                  <a:prstClr val="black"/>
                </a:solidFill>
                <a:latin typeface="Arial"/>
                <a:cs typeface="Arial"/>
              </a:rPr>
              <a:t>r</a:t>
            </a:r>
            <a:r>
              <a:rPr sz="1400" b="1" spc="-10" dirty="0">
                <a:solidFill>
                  <a:prstClr val="black"/>
                </a:solidFill>
                <a:latin typeface="Arial"/>
                <a:cs typeface="Arial"/>
              </a:rPr>
              <a:t>a</a:t>
            </a:r>
            <a:r>
              <a:rPr sz="1400" b="1" spc="60" dirty="0">
                <a:solidFill>
                  <a:prstClr val="black"/>
                </a:solidFill>
                <a:latin typeface="Arial"/>
                <a:cs typeface="Arial"/>
              </a:rPr>
              <a:t> </a:t>
            </a:r>
            <a:r>
              <a:rPr sz="1400" b="1" spc="-10" dirty="0">
                <a:solidFill>
                  <a:prstClr val="black"/>
                </a:solidFill>
                <a:latin typeface="Arial"/>
                <a:cs typeface="Arial"/>
              </a:rPr>
              <a:t>la</a:t>
            </a:r>
            <a:r>
              <a:rPr sz="1400" b="1" spc="80"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li</a:t>
            </a:r>
            <a:r>
              <a:rPr sz="1400" b="1" dirty="0">
                <a:solidFill>
                  <a:prstClr val="black"/>
                </a:solidFill>
                <a:latin typeface="Arial"/>
                <a:cs typeface="Arial"/>
              </a:rPr>
              <a:t>m</a:t>
            </a:r>
            <a:r>
              <a:rPr sz="1400" b="1" spc="-5" dirty="0">
                <a:solidFill>
                  <a:prstClr val="black"/>
                </a:solidFill>
                <a:latin typeface="Arial"/>
                <a:cs typeface="Arial"/>
              </a:rPr>
              <a:t>it</a:t>
            </a:r>
            <a:r>
              <a:rPr sz="1400" b="1" dirty="0">
                <a:solidFill>
                  <a:prstClr val="black"/>
                </a:solidFill>
                <a:latin typeface="Arial"/>
                <a:cs typeface="Arial"/>
              </a:rPr>
              <a:t>a</a:t>
            </a:r>
            <a:r>
              <a:rPr sz="1400" b="1" spc="-35" dirty="0">
                <a:solidFill>
                  <a:prstClr val="black"/>
                </a:solidFill>
                <a:latin typeface="Arial"/>
                <a:cs typeface="Arial"/>
              </a:rPr>
              <a:t>z</a:t>
            </a:r>
            <a:r>
              <a:rPr sz="1400" b="1" spc="-5" dirty="0">
                <a:solidFill>
                  <a:prstClr val="black"/>
                </a:solidFill>
                <a:latin typeface="Arial"/>
                <a:cs typeface="Arial"/>
              </a:rPr>
              <a:t>i</a:t>
            </a:r>
            <a:r>
              <a:rPr sz="1400" b="1" dirty="0">
                <a:solidFill>
                  <a:prstClr val="black"/>
                </a:solidFill>
                <a:latin typeface="Arial"/>
                <a:cs typeface="Arial"/>
              </a:rPr>
              <a:t>o</a:t>
            </a:r>
            <a:r>
              <a:rPr sz="1400" b="1" spc="-20" dirty="0">
                <a:solidFill>
                  <a:prstClr val="black"/>
                </a:solidFill>
                <a:latin typeface="Arial"/>
                <a:cs typeface="Arial"/>
              </a:rPr>
              <a:t>n</a:t>
            </a:r>
            <a:r>
              <a:rPr sz="1400" b="1" spc="-10" dirty="0">
                <a:solidFill>
                  <a:prstClr val="black"/>
                </a:solidFill>
                <a:latin typeface="Arial"/>
                <a:cs typeface="Arial"/>
              </a:rPr>
              <a:t>e</a:t>
            </a:r>
            <a:r>
              <a:rPr sz="1400" b="1" spc="65" dirty="0">
                <a:solidFill>
                  <a:prstClr val="black"/>
                </a:solidFill>
                <a:latin typeface="Arial"/>
                <a:cs typeface="Arial"/>
              </a:rPr>
              <a:t> </a:t>
            </a:r>
            <a:r>
              <a:rPr sz="1400" b="1" dirty="0">
                <a:solidFill>
                  <a:prstClr val="black"/>
                </a:solidFill>
                <a:latin typeface="Arial"/>
                <a:cs typeface="Arial"/>
              </a:rPr>
              <a:t>d</a:t>
            </a:r>
            <a:r>
              <a:rPr sz="1400" b="1" spc="-10" dirty="0">
                <a:solidFill>
                  <a:prstClr val="black"/>
                </a:solidFill>
                <a:latin typeface="Arial"/>
                <a:cs typeface="Arial"/>
              </a:rPr>
              <a:t>el</a:t>
            </a:r>
            <a:r>
              <a:rPr sz="1400" b="1" dirty="0">
                <a:solidFill>
                  <a:prstClr val="black"/>
                </a:solidFill>
                <a:latin typeface="Arial"/>
                <a:cs typeface="Arial"/>
              </a:rPr>
              <a:t>l</a:t>
            </a:r>
            <a:r>
              <a:rPr sz="1400" b="1" spc="-10" dirty="0">
                <a:solidFill>
                  <a:prstClr val="black"/>
                </a:solidFill>
                <a:latin typeface="Arial"/>
                <a:cs typeface="Arial"/>
              </a:rPr>
              <a:t>’e</a:t>
            </a:r>
            <a:r>
              <a:rPr sz="1400" b="1" spc="-20" dirty="0">
                <a:solidFill>
                  <a:prstClr val="black"/>
                </a:solidFill>
                <a:latin typeface="Arial"/>
                <a:cs typeface="Arial"/>
              </a:rPr>
              <a:t>d</a:t>
            </a:r>
            <a:r>
              <a:rPr sz="1400" b="1" spc="-5" dirty="0">
                <a:solidFill>
                  <a:prstClr val="black"/>
                </a:solidFill>
                <a:latin typeface="Arial"/>
                <a:cs typeface="Arial"/>
              </a:rPr>
              <a:t>if</a:t>
            </a:r>
            <a:r>
              <a:rPr sz="1400" b="1" spc="20" dirty="0">
                <a:solidFill>
                  <a:prstClr val="black"/>
                </a:solidFill>
                <a:latin typeface="Arial"/>
                <a:cs typeface="Arial"/>
              </a:rPr>
              <a:t>i</a:t>
            </a:r>
            <a:r>
              <a:rPr sz="1400" b="1" spc="-10" dirty="0">
                <a:solidFill>
                  <a:prstClr val="black"/>
                </a:solidFill>
                <a:latin typeface="Arial"/>
                <a:cs typeface="Arial"/>
              </a:rPr>
              <a:t>c</a:t>
            </a:r>
            <a:r>
              <a:rPr sz="1400" b="1" dirty="0">
                <a:solidFill>
                  <a:prstClr val="black"/>
                </a:solidFill>
                <a:latin typeface="Arial"/>
                <a:cs typeface="Arial"/>
              </a:rPr>
              <a:t>i</a:t>
            </a:r>
            <a:r>
              <a:rPr sz="1400" b="1" spc="-10" dirty="0">
                <a:solidFill>
                  <a:prstClr val="black"/>
                </a:solidFill>
                <a:latin typeface="Arial"/>
                <a:cs typeface="Arial"/>
              </a:rPr>
              <a:t>o,</a:t>
            </a:r>
            <a:r>
              <a:rPr sz="1400" b="1" spc="35" dirty="0">
                <a:solidFill>
                  <a:prstClr val="black"/>
                </a:solidFill>
                <a:latin typeface="Arial"/>
                <a:cs typeface="Arial"/>
              </a:rPr>
              <a:t> </a:t>
            </a:r>
            <a:r>
              <a:rPr sz="1400" b="1" dirty="0">
                <a:solidFill>
                  <a:prstClr val="black"/>
                </a:solidFill>
                <a:latin typeface="Arial"/>
                <a:cs typeface="Arial"/>
              </a:rPr>
              <a:t>d</a:t>
            </a:r>
            <a:r>
              <a:rPr sz="1400" b="1" spc="-10" dirty="0">
                <a:solidFill>
                  <a:prstClr val="black"/>
                </a:solidFill>
                <a:latin typeface="Arial"/>
                <a:cs typeface="Arial"/>
              </a:rPr>
              <a:t>el</a:t>
            </a:r>
            <a:r>
              <a:rPr sz="1400" b="1" dirty="0">
                <a:solidFill>
                  <a:prstClr val="black"/>
                </a:solidFill>
                <a:latin typeface="Arial"/>
                <a:cs typeface="Arial"/>
              </a:rPr>
              <a:t>l</a:t>
            </a:r>
            <a:r>
              <a:rPr sz="1400" b="1" spc="-10" dirty="0">
                <a:solidFill>
                  <a:prstClr val="black"/>
                </a:solidFill>
                <a:latin typeface="Arial"/>
                <a:cs typeface="Arial"/>
              </a:rPr>
              <a:t>e</a:t>
            </a:r>
            <a:r>
              <a:rPr sz="1400" b="1" spc="55" dirty="0">
                <a:solidFill>
                  <a:prstClr val="black"/>
                </a:solidFill>
                <a:latin typeface="Arial"/>
                <a:cs typeface="Arial"/>
              </a:rPr>
              <a:t> </a:t>
            </a:r>
            <a:r>
              <a:rPr sz="1400" b="1" spc="-20" dirty="0">
                <a:solidFill>
                  <a:prstClr val="black"/>
                </a:solidFill>
                <a:latin typeface="Arial"/>
                <a:cs typeface="Arial"/>
              </a:rPr>
              <a:t>un</a:t>
            </a:r>
            <a:r>
              <a:rPr sz="1400" b="1" spc="-5" dirty="0">
                <a:solidFill>
                  <a:prstClr val="black"/>
                </a:solidFill>
                <a:latin typeface="Arial"/>
                <a:cs typeface="Arial"/>
              </a:rPr>
              <a:t>i</a:t>
            </a:r>
            <a:r>
              <a:rPr sz="1400" b="1" spc="10" dirty="0">
                <a:solidFill>
                  <a:prstClr val="black"/>
                </a:solidFill>
                <a:latin typeface="Arial"/>
                <a:cs typeface="Arial"/>
              </a:rPr>
              <a:t>t</a:t>
            </a:r>
            <a:r>
              <a:rPr sz="1400" b="1" spc="-10" dirty="0">
                <a:solidFill>
                  <a:prstClr val="black"/>
                </a:solidFill>
                <a:latin typeface="Arial"/>
                <a:cs typeface="Arial"/>
              </a:rPr>
              <a:t>à</a:t>
            </a:r>
            <a:r>
              <a:rPr sz="1400" b="1" spc="60" dirty="0">
                <a:solidFill>
                  <a:prstClr val="black"/>
                </a:solidFill>
                <a:latin typeface="Arial"/>
                <a:cs typeface="Arial"/>
              </a:rPr>
              <a:t> </a:t>
            </a:r>
            <a:r>
              <a:rPr sz="1400" b="1" spc="-5" dirty="0">
                <a:solidFill>
                  <a:prstClr val="black"/>
                </a:solidFill>
                <a:latin typeface="Arial"/>
                <a:cs typeface="Arial"/>
              </a:rPr>
              <a:t>i</a:t>
            </a:r>
            <a:r>
              <a:rPr sz="1400" b="1" dirty="0">
                <a:solidFill>
                  <a:prstClr val="black"/>
                </a:solidFill>
                <a:latin typeface="Arial"/>
                <a:cs typeface="Arial"/>
              </a:rPr>
              <a:t>mm</a:t>
            </a:r>
            <a:r>
              <a:rPr sz="1400" b="1" spc="-10" dirty="0">
                <a:solidFill>
                  <a:prstClr val="black"/>
                </a:solidFill>
                <a:latin typeface="Arial"/>
                <a:cs typeface="Arial"/>
              </a:rPr>
              <a:t>o</a:t>
            </a:r>
            <a:r>
              <a:rPr sz="1400" b="1" spc="-20" dirty="0">
                <a:solidFill>
                  <a:prstClr val="black"/>
                </a:solidFill>
                <a:latin typeface="Arial"/>
                <a:cs typeface="Arial"/>
              </a:rPr>
              <a:t>b</a:t>
            </a:r>
            <a:r>
              <a:rPr sz="1400" b="1" spc="-5" dirty="0">
                <a:solidFill>
                  <a:prstClr val="black"/>
                </a:solidFill>
                <a:latin typeface="Arial"/>
                <a:cs typeface="Arial"/>
              </a:rPr>
              <a:t>ilia</a:t>
            </a:r>
            <a:r>
              <a:rPr sz="1400" b="1" spc="-15" dirty="0">
                <a:solidFill>
                  <a:prstClr val="black"/>
                </a:solidFill>
                <a:latin typeface="Arial"/>
                <a:cs typeface="Arial"/>
              </a:rPr>
              <a:t>r</a:t>
            </a:r>
            <a:r>
              <a:rPr sz="1400" b="1" spc="-5" dirty="0">
                <a:solidFill>
                  <a:prstClr val="black"/>
                </a:solidFill>
                <a:latin typeface="Arial"/>
                <a:cs typeface="Arial"/>
              </a:rPr>
              <a:t>i</a:t>
            </a:r>
            <a:r>
              <a:rPr sz="1400" b="1" spc="60" dirty="0">
                <a:solidFill>
                  <a:prstClr val="black"/>
                </a:solidFill>
                <a:latin typeface="Arial"/>
                <a:cs typeface="Arial"/>
              </a:rPr>
              <a:t> </a:t>
            </a:r>
            <a:r>
              <a:rPr sz="1400" b="1" spc="-10" dirty="0">
                <a:solidFill>
                  <a:prstClr val="black"/>
                </a:solidFill>
                <a:latin typeface="Arial"/>
                <a:cs typeface="Arial"/>
              </a:rPr>
              <a:t>c</a:t>
            </a:r>
            <a:r>
              <a:rPr sz="1400" b="1" dirty="0">
                <a:solidFill>
                  <a:prstClr val="black"/>
                </a:solidFill>
                <a:latin typeface="Arial"/>
                <a:cs typeface="Arial"/>
              </a:rPr>
              <a:t>h</a:t>
            </a:r>
            <a:r>
              <a:rPr sz="1400" b="1" spc="-10" dirty="0">
                <a:solidFill>
                  <a:prstClr val="black"/>
                </a:solidFill>
                <a:latin typeface="Arial"/>
                <a:cs typeface="Arial"/>
              </a:rPr>
              <a:t>e</a:t>
            </a:r>
            <a:r>
              <a:rPr sz="1400" b="1" spc="60" dirty="0">
                <a:solidFill>
                  <a:prstClr val="black"/>
                </a:solidFill>
                <a:latin typeface="Arial"/>
                <a:cs typeface="Arial"/>
              </a:rPr>
              <a:t> </a:t>
            </a:r>
            <a:r>
              <a:rPr sz="1400" b="1" spc="-10" dirty="0">
                <a:solidFill>
                  <a:prstClr val="black"/>
                </a:solidFill>
                <a:latin typeface="Arial"/>
                <a:cs typeface="Arial"/>
              </a:rPr>
              <a:t>lo</a:t>
            </a:r>
            <a:r>
              <a:rPr sz="1400" b="1" spc="6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mp</a:t>
            </a:r>
            <a:r>
              <a:rPr sz="1400" b="1" spc="-20" dirty="0">
                <a:solidFill>
                  <a:prstClr val="black"/>
                </a:solidFill>
                <a:latin typeface="Arial"/>
                <a:cs typeface="Arial"/>
              </a:rPr>
              <a:t>ong</a:t>
            </a:r>
            <a:r>
              <a:rPr sz="1400" b="1" dirty="0">
                <a:solidFill>
                  <a:prstClr val="black"/>
                </a:solidFill>
                <a:latin typeface="Arial"/>
                <a:cs typeface="Arial"/>
              </a:rPr>
              <a:t>o</a:t>
            </a:r>
            <a:r>
              <a:rPr sz="1400" b="1" spc="-20" dirty="0">
                <a:solidFill>
                  <a:prstClr val="black"/>
                </a:solidFill>
                <a:latin typeface="Arial"/>
                <a:cs typeface="Arial"/>
              </a:rPr>
              <a:t>no</a:t>
            </a:r>
            <a:r>
              <a:rPr sz="1400" b="1" spc="-5" dirty="0">
                <a:solidFill>
                  <a:prstClr val="black"/>
                </a:solidFill>
                <a:latin typeface="Arial"/>
                <a:cs typeface="Arial"/>
              </a:rPr>
              <a:t>,</a:t>
            </a:r>
            <a:r>
              <a:rPr sz="1400" b="1" spc="6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a:t>
            </a:r>
            <a:r>
              <a:rPr sz="1400" b="1" spc="20" dirty="0">
                <a:solidFill>
                  <a:prstClr val="black"/>
                </a:solidFill>
                <a:latin typeface="Arial"/>
                <a:cs typeface="Arial"/>
              </a:rPr>
              <a:t>l</a:t>
            </a:r>
            <a:r>
              <a:rPr sz="1400" b="1" spc="-10" dirty="0">
                <a:solidFill>
                  <a:prstClr val="black"/>
                </a:solidFill>
                <a:latin typeface="Arial"/>
                <a:cs typeface="Arial"/>
              </a:rPr>
              <a:t>e</a:t>
            </a:r>
            <a:r>
              <a:rPr sz="1400" b="1" spc="60" dirty="0">
                <a:solidFill>
                  <a:prstClr val="black"/>
                </a:solidFill>
                <a:latin typeface="Arial"/>
                <a:cs typeface="Arial"/>
              </a:rPr>
              <a:t> </a:t>
            </a:r>
            <a:r>
              <a:rPr sz="1400" b="1" spc="-20" dirty="0">
                <a:solidFill>
                  <a:prstClr val="black"/>
                </a:solidFill>
                <a:latin typeface="Arial"/>
                <a:cs typeface="Arial"/>
              </a:rPr>
              <a:t>p</a:t>
            </a:r>
            <a:r>
              <a:rPr sz="1400" b="1" dirty="0">
                <a:solidFill>
                  <a:prstClr val="black"/>
                </a:solidFill>
                <a:latin typeface="Arial"/>
                <a:cs typeface="Arial"/>
              </a:rPr>
              <a:t>a</a:t>
            </a:r>
            <a:r>
              <a:rPr sz="1400" b="1" spc="-15" dirty="0">
                <a:solidFill>
                  <a:prstClr val="black"/>
                </a:solidFill>
                <a:latin typeface="Arial"/>
                <a:cs typeface="Arial"/>
              </a:rPr>
              <a:t>r</a:t>
            </a:r>
            <a:r>
              <a:rPr sz="1400" b="1" spc="-5" dirty="0">
                <a:solidFill>
                  <a:prstClr val="black"/>
                </a:solidFill>
                <a:latin typeface="Arial"/>
                <a:cs typeface="Arial"/>
              </a:rPr>
              <a:t>ti</a:t>
            </a:r>
            <a:r>
              <a:rPr sz="1400" b="1" spc="6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m</a:t>
            </a:r>
            <a:r>
              <a:rPr sz="1400" b="1" spc="-20" dirty="0">
                <a:solidFill>
                  <a:prstClr val="black"/>
                </a:solidFill>
                <a:latin typeface="Arial"/>
                <a:cs typeface="Arial"/>
              </a:rPr>
              <a:t>un</a:t>
            </a:r>
            <a:r>
              <a:rPr sz="1400" b="1" spc="-5" dirty="0">
                <a:solidFill>
                  <a:prstClr val="black"/>
                </a:solidFill>
                <a:latin typeface="Arial"/>
                <a:cs typeface="Arial"/>
              </a:rPr>
              <a:t>i</a:t>
            </a:r>
            <a:r>
              <a:rPr sz="1400" b="1" spc="95"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c</a:t>
            </a:r>
            <a:r>
              <a:rPr sz="1400" spc="-20" dirty="0">
                <a:solidFill>
                  <a:prstClr val="black"/>
                </a:solidFill>
                <a:latin typeface="Arial"/>
                <a:cs typeface="Arial"/>
              </a:rPr>
              <a:t>or</a:t>
            </a:r>
            <a:r>
              <a:rPr sz="1400" spc="5" dirty="0">
                <a:solidFill>
                  <a:prstClr val="black"/>
                </a:solidFill>
                <a:latin typeface="Arial"/>
                <a:cs typeface="Arial"/>
              </a:rPr>
              <a:t>t</a:t>
            </a:r>
            <a:r>
              <a:rPr sz="1400" spc="-5" dirty="0">
                <a:solidFill>
                  <a:prstClr val="black"/>
                </a:solidFill>
                <a:latin typeface="Arial"/>
                <a:cs typeface="Arial"/>
              </a:rPr>
              <a:t>ili,</a:t>
            </a:r>
            <a:r>
              <a:rPr sz="1400" spc="-10" dirty="0">
                <a:solidFill>
                  <a:prstClr val="black"/>
                </a:solidFill>
                <a:latin typeface="Arial"/>
                <a:cs typeface="Arial"/>
              </a:rPr>
              <a:t> c</a:t>
            </a:r>
            <a:r>
              <a:rPr sz="1400" spc="-20" dirty="0">
                <a:solidFill>
                  <a:prstClr val="black"/>
                </a:solidFill>
                <a:latin typeface="Arial"/>
                <a:cs typeface="Arial"/>
              </a:rPr>
              <a:t>en</a:t>
            </a:r>
            <a:r>
              <a:rPr sz="1400" spc="-5" dirty="0">
                <a:solidFill>
                  <a:prstClr val="black"/>
                </a:solidFill>
                <a:latin typeface="Arial"/>
                <a:cs typeface="Arial"/>
              </a:rPr>
              <a:t>t</a:t>
            </a:r>
            <a:r>
              <a:rPr sz="1400" spc="-20" dirty="0">
                <a:solidFill>
                  <a:prstClr val="black"/>
                </a:solidFill>
                <a:latin typeface="Arial"/>
                <a:cs typeface="Arial"/>
              </a:rPr>
              <a:t>ra</a:t>
            </a:r>
            <a:r>
              <a:rPr sz="1400" spc="20" dirty="0">
                <a:solidFill>
                  <a:prstClr val="black"/>
                </a:solidFill>
                <a:latin typeface="Arial"/>
                <a:cs typeface="Arial"/>
              </a:rPr>
              <a:t>l</a:t>
            </a:r>
            <a:r>
              <a:rPr sz="1400" spc="-10" dirty="0">
                <a:solidFill>
                  <a:prstClr val="black"/>
                </a:solidFill>
                <a:latin typeface="Arial"/>
                <a:cs typeface="Arial"/>
              </a:rPr>
              <a:t>e</a:t>
            </a:r>
            <a:r>
              <a:rPr sz="1400" dirty="0">
                <a:solidFill>
                  <a:prstClr val="black"/>
                </a:solidFill>
                <a:latin typeface="Arial"/>
                <a:cs typeface="Arial"/>
              </a:rPr>
              <a:t> </a:t>
            </a:r>
            <a:r>
              <a:rPr sz="1400" spc="-135"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er</a:t>
            </a:r>
            <a:r>
              <a:rPr sz="1400" dirty="0">
                <a:solidFill>
                  <a:prstClr val="black"/>
                </a:solidFill>
                <a:latin typeface="Arial"/>
                <a:cs typeface="Arial"/>
              </a:rPr>
              <a:t>m</a:t>
            </a:r>
            <a:r>
              <a:rPr sz="1400" spc="-10" dirty="0">
                <a:solidFill>
                  <a:prstClr val="black"/>
                </a:solidFill>
                <a:latin typeface="Arial"/>
                <a:cs typeface="Arial"/>
              </a:rPr>
              <a:t>ica,</a:t>
            </a:r>
            <a:r>
              <a:rPr sz="1400" dirty="0">
                <a:solidFill>
                  <a:prstClr val="black"/>
                </a:solidFill>
                <a:latin typeface="Arial"/>
                <a:cs typeface="Arial"/>
              </a:rPr>
              <a:t> </a:t>
            </a:r>
            <a:r>
              <a:rPr sz="1400" spc="-135" dirty="0">
                <a:solidFill>
                  <a:prstClr val="black"/>
                </a:solidFill>
                <a:latin typeface="Arial"/>
                <a:cs typeface="Arial"/>
              </a:rPr>
              <a:t> </a:t>
            </a:r>
            <a:r>
              <a:rPr sz="1400" spc="-5" dirty="0">
                <a:solidFill>
                  <a:prstClr val="black"/>
                </a:solidFill>
                <a:latin typeface="Arial"/>
                <a:cs typeface="Arial"/>
              </a:rPr>
              <a:t>i</a:t>
            </a:r>
            <a:r>
              <a:rPr sz="1400" dirty="0">
                <a:solidFill>
                  <a:prstClr val="black"/>
                </a:solidFill>
                <a:latin typeface="Arial"/>
                <a:cs typeface="Arial"/>
              </a:rPr>
              <a:t>n</a:t>
            </a:r>
            <a:r>
              <a:rPr sz="1400" spc="-20" dirty="0">
                <a:solidFill>
                  <a:prstClr val="black"/>
                </a:solidFill>
                <a:latin typeface="Arial"/>
                <a:cs typeface="Arial"/>
              </a:rPr>
              <a:t>gre</a:t>
            </a:r>
            <a:r>
              <a:rPr sz="1400" spc="5" dirty="0">
                <a:solidFill>
                  <a:prstClr val="black"/>
                </a:solidFill>
                <a:latin typeface="Arial"/>
                <a:cs typeface="Arial"/>
              </a:rPr>
              <a:t>s</a:t>
            </a:r>
            <a:r>
              <a:rPr sz="1400" spc="-5" dirty="0">
                <a:solidFill>
                  <a:prstClr val="black"/>
                </a:solidFill>
                <a:latin typeface="Arial"/>
                <a:cs typeface="Arial"/>
              </a:rPr>
              <a:t>si,</a:t>
            </a:r>
            <a:r>
              <a:rPr sz="1400" dirty="0">
                <a:solidFill>
                  <a:prstClr val="black"/>
                </a:solidFill>
                <a:latin typeface="Arial"/>
                <a:cs typeface="Arial"/>
              </a:rPr>
              <a:t> </a:t>
            </a:r>
            <a:r>
              <a:rPr sz="1400" spc="-130" dirty="0">
                <a:solidFill>
                  <a:prstClr val="black"/>
                </a:solidFill>
                <a:latin typeface="Arial"/>
                <a:cs typeface="Arial"/>
              </a:rPr>
              <a:t> </a:t>
            </a:r>
            <a:r>
              <a:rPr sz="1400" spc="-10" dirty="0">
                <a:solidFill>
                  <a:prstClr val="black"/>
                </a:solidFill>
                <a:latin typeface="Arial"/>
                <a:cs typeface="Arial"/>
              </a:rPr>
              <a:t>v</a:t>
            </a:r>
            <a:r>
              <a:rPr sz="1400" spc="-20" dirty="0">
                <a:solidFill>
                  <a:prstClr val="black"/>
                </a:solidFill>
                <a:latin typeface="Arial"/>
                <a:cs typeface="Arial"/>
              </a:rPr>
              <a:t>an</a:t>
            </a:r>
            <a:r>
              <a:rPr sz="1400" spc="-5" dirty="0">
                <a:solidFill>
                  <a:prstClr val="black"/>
                </a:solidFill>
                <a:latin typeface="Arial"/>
                <a:cs typeface="Arial"/>
              </a:rPr>
              <a:t>i</a:t>
            </a:r>
            <a:r>
              <a:rPr sz="1400" dirty="0">
                <a:solidFill>
                  <a:prstClr val="black"/>
                </a:solidFill>
                <a:latin typeface="Arial"/>
                <a:cs typeface="Arial"/>
              </a:rPr>
              <a:t> </a:t>
            </a:r>
            <a:r>
              <a:rPr sz="1400" spc="-130" dirty="0">
                <a:solidFill>
                  <a:prstClr val="black"/>
                </a:solidFill>
                <a:latin typeface="Arial"/>
                <a:cs typeface="Arial"/>
              </a:rPr>
              <a:t> </a:t>
            </a:r>
            <a:r>
              <a:rPr sz="1400" spc="-10" dirty="0">
                <a:solidFill>
                  <a:prstClr val="black"/>
                </a:solidFill>
                <a:latin typeface="Arial"/>
                <a:cs typeface="Arial"/>
              </a:rPr>
              <a:t>s</a:t>
            </a:r>
            <a:r>
              <a:rPr sz="1400" spc="5"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la,</a:t>
            </a:r>
            <a:r>
              <a:rPr sz="1400" dirty="0">
                <a:solidFill>
                  <a:prstClr val="black"/>
                </a:solidFill>
                <a:latin typeface="Arial"/>
                <a:cs typeface="Arial"/>
              </a:rPr>
              <a:t> </a:t>
            </a:r>
            <a:r>
              <a:rPr sz="1400" spc="-110"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c</a:t>
            </a:r>
            <a:r>
              <a:rPr sz="1400" spc="-15" dirty="0">
                <a:solidFill>
                  <a:prstClr val="black"/>
                </a:solidFill>
                <a:latin typeface="Arial"/>
                <a:cs typeface="Arial"/>
              </a:rPr>
              <a:t>c.</a:t>
            </a:r>
            <a:r>
              <a:rPr sz="1400" spc="-5" dirty="0">
                <a:solidFill>
                  <a:prstClr val="black"/>
                </a:solidFill>
                <a:latin typeface="Arial"/>
                <a:cs typeface="Arial"/>
              </a:rPr>
              <a:t>)</a:t>
            </a:r>
            <a:r>
              <a:rPr sz="1400" dirty="0">
                <a:solidFill>
                  <a:prstClr val="black"/>
                </a:solidFill>
                <a:latin typeface="Arial"/>
                <a:cs typeface="Arial"/>
              </a:rPr>
              <a:t> </a:t>
            </a:r>
            <a:r>
              <a:rPr sz="1400" spc="-140" dirty="0">
                <a:solidFill>
                  <a:prstClr val="black"/>
                </a:solidFill>
                <a:latin typeface="Arial"/>
                <a:cs typeface="Arial"/>
              </a:rPr>
              <a:t> </a:t>
            </a:r>
            <a:r>
              <a:rPr sz="1400" spc="-10" dirty="0">
                <a:solidFill>
                  <a:prstClr val="black"/>
                </a:solidFill>
                <a:latin typeface="Arial"/>
                <a:cs typeface="Arial"/>
              </a:rPr>
              <a:t>e</a:t>
            </a:r>
            <a:r>
              <a:rPr sz="1400" dirty="0">
                <a:solidFill>
                  <a:prstClr val="black"/>
                </a:solidFill>
                <a:latin typeface="Arial"/>
                <a:cs typeface="Arial"/>
              </a:rPr>
              <a:t> </a:t>
            </a:r>
            <a:r>
              <a:rPr sz="1400" spc="-14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dirty="0">
                <a:solidFill>
                  <a:prstClr val="black"/>
                </a:solidFill>
                <a:latin typeface="Arial"/>
                <a:cs typeface="Arial"/>
              </a:rPr>
              <a:t> </a:t>
            </a:r>
            <a:r>
              <a:rPr sz="1400" spc="-130" dirty="0">
                <a:solidFill>
                  <a:prstClr val="black"/>
                </a:solidFill>
                <a:latin typeface="Arial"/>
                <a:cs typeface="Arial"/>
              </a:rPr>
              <a:t> </a:t>
            </a:r>
            <a:r>
              <a:rPr sz="1400" dirty="0">
                <a:solidFill>
                  <a:prstClr val="black"/>
                </a:solidFill>
                <a:latin typeface="Arial"/>
                <a:cs typeface="Arial"/>
              </a:rPr>
              <a:t>p</a:t>
            </a:r>
            <a:r>
              <a:rPr sz="1400" spc="-20" dirty="0">
                <a:solidFill>
                  <a:prstClr val="black"/>
                </a:solidFill>
                <a:latin typeface="Arial"/>
                <a:cs typeface="Arial"/>
              </a:rPr>
              <a:t>o</a:t>
            </a:r>
            <a:r>
              <a:rPr sz="1400" spc="5" dirty="0">
                <a:solidFill>
                  <a:prstClr val="black"/>
                </a:solidFill>
                <a:latin typeface="Arial"/>
                <a:cs typeface="Arial"/>
              </a:rPr>
              <a:t>r</a:t>
            </a:r>
            <a:r>
              <a:rPr sz="1400" spc="-35" dirty="0">
                <a:solidFill>
                  <a:prstClr val="black"/>
                </a:solidFill>
                <a:latin typeface="Arial"/>
                <a:cs typeface="Arial"/>
              </a:rPr>
              <a:t>z</a:t>
            </a:r>
            <a:r>
              <a:rPr sz="1400" spc="-5" dirty="0">
                <a:solidFill>
                  <a:prstClr val="black"/>
                </a:solidFill>
                <a:latin typeface="Arial"/>
                <a:cs typeface="Arial"/>
              </a:rPr>
              <a:t>i</a:t>
            </a:r>
            <a:r>
              <a:rPr sz="1400" dirty="0">
                <a:solidFill>
                  <a:prstClr val="black"/>
                </a:solidFill>
                <a:latin typeface="Arial"/>
                <a:cs typeface="Arial"/>
              </a:rPr>
              <a:t>o</a:t>
            </a:r>
            <a:r>
              <a:rPr sz="1400" spc="-20" dirty="0">
                <a:solidFill>
                  <a:prstClr val="black"/>
                </a:solidFill>
                <a:latin typeface="Arial"/>
                <a:cs typeface="Arial"/>
              </a:rPr>
              <a:t>n</a:t>
            </a:r>
            <a:r>
              <a:rPr sz="1400" spc="-5" dirty="0">
                <a:solidFill>
                  <a:prstClr val="black"/>
                </a:solidFill>
                <a:latin typeface="Arial"/>
                <a:cs typeface="Arial"/>
              </a:rPr>
              <a:t>i</a:t>
            </a:r>
            <a:r>
              <a:rPr sz="1400" dirty="0">
                <a:solidFill>
                  <a:prstClr val="black"/>
                </a:solidFill>
                <a:latin typeface="Arial"/>
                <a:cs typeface="Arial"/>
              </a:rPr>
              <a:t> </a:t>
            </a:r>
            <a:r>
              <a:rPr sz="1400" spc="-12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dirty="0">
                <a:solidFill>
                  <a:prstClr val="black"/>
                </a:solidFill>
                <a:latin typeface="Arial"/>
                <a:cs typeface="Arial"/>
              </a:rPr>
              <a:t> </a:t>
            </a:r>
            <a:r>
              <a:rPr sz="1400" spc="-125" dirty="0">
                <a:solidFill>
                  <a:prstClr val="black"/>
                </a:solidFill>
                <a:latin typeface="Arial"/>
                <a:cs typeface="Arial"/>
              </a:rPr>
              <a:t> </a:t>
            </a:r>
            <a:r>
              <a:rPr sz="1400" spc="-20" dirty="0">
                <a:solidFill>
                  <a:prstClr val="black"/>
                </a:solidFill>
                <a:latin typeface="Arial"/>
                <a:cs typeface="Arial"/>
              </a:rPr>
              <a:t>ar</a:t>
            </a:r>
            <a:r>
              <a:rPr sz="1400" dirty="0">
                <a:solidFill>
                  <a:prstClr val="black"/>
                </a:solidFill>
                <a:latin typeface="Arial"/>
                <a:cs typeface="Arial"/>
              </a:rPr>
              <a:t>e</a:t>
            </a:r>
            <a:r>
              <a:rPr sz="1400" spc="-10" dirty="0">
                <a:solidFill>
                  <a:prstClr val="black"/>
                </a:solidFill>
                <a:latin typeface="Arial"/>
                <a:cs typeface="Arial"/>
              </a:rPr>
              <a:t>e</a:t>
            </a:r>
            <a:r>
              <a:rPr sz="1400" dirty="0">
                <a:solidFill>
                  <a:prstClr val="black"/>
                </a:solidFill>
                <a:latin typeface="Arial"/>
                <a:cs typeface="Arial"/>
              </a:rPr>
              <a:t> </a:t>
            </a:r>
            <a:r>
              <a:rPr sz="1400" spc="-140" dirty="0">
                <a:solidFill>
                  <a:prstClr val="black"/>
                </a:solidFill>
                <a:latin typeface="Arial"/>
                <a:cs typeface="Arial"/>
              </a:rPr>
              <a:t> </a:t>
            </a:r>
            <a:r>
              <a:rPr sz="1400" spc="-10" dirty="0">
                <a:solidFill>
                  <a:prstClr val="black"/>
                </a:solidFill>
                <a:latin typeface="Arial"/>
                <a:cs typeface="Arial"/>
              </a:rPr>
              <a:t>sc</a:t>
            </a:r>
            <a:r>
              <a:rPr sz="1400" spc="-20" dirty="0">
                <a:solidFill>
                  <a:prstClr val="black"/>
                </a:solidFill>
                <a:latin typeface="Arial"/>
                <a:cs typeface="Arial"/>
              </a:rPr>
              <a:t>o</a:t>
            </a:r>
            <a:r>
              <a:rPr sz="1400" dirty="0">
                <a:solidFill>
                  <a:prstClr val="black"/>
                </a:solidFill>
                <a:latin typeface="Arial"/>
                <a:cs typeface="Arial"/>
              </a:rPr>
              <a:t>p</a:t>
            </a:r>
            <a:r>
              <a:rPr sz="1400" spc="-20" dirty="0">
                <a:solidFill>
                  <a:prstClr val="black"/>
                </a:solidFill>
                <a:latin typeface="Arial"/>
                <a:cs typeface="Arial"/>
              </a:rPr>
              <a:t>er</a:t>
            </a:r>
            <a:r>
              <a:rPr sz="1400" spc="-10" dirty="0">
                <a:solidFill>
                  <a:prstClr val="black"/>
                </a:solidFill>
                <a:latin typeface="Arial"/>
                <a:cs typeface="Arial"/>
              </a:rPr>
              <a:t>te</a:t>
            </a:r>
            <a:r>
              <a:rPr sz="1400" dirty="0">
                <a:solidFill>
                  <a:prstClr val="black"/>
                </a:solidFill>
                <a:latin typeface="Arial"/>
                <a:cs typeface="Arial"/>
              </a:rPr>
              <a:t> </a:t>
            </a:r>
            <a:r>
              <a:rPr sz="1400" spc="-140" dirty="0">
                <a:solidFill>
                  <a:prstClr val="black"/>
                </a:solidFill>
                <a:latin typeface="Arial"/>
                <a:cs typeface="Arial"/>
              </a:rPr>
              <a:t> </a:t>
            </a:r>
            <a:r>
              <a:rPr sz="1400" dirty="0">
                <a:solidFill>
                  <a:prstClr val="black"/>
                </a:solidFill>
                <a:latin typeface="Arial"/>
                <a:cs typeface="Arial"/>
              </a:rPr>
              <a:t>e</a:t>
            </a:r>
            <a:r>
              <a:rPr sz="1400" spc="-10" dirty="0">
                <a:solidFill>
                  <a:prstClr val="black"/>
                </a:solidFill>
                <a:latin typeface="Arial"/>
                <a:cs typeface="Arial"/>
              </a:rPr>
              <a:t>sclusive</a:t>
            </a:r>
            <a:r>
              <a:rPr sz="1400" dirty="0">
                <a:solidFill>
                  <a:prstClr val="black"/>
                </a:solidFill>
                <a:latin typeface="Arial"/>
                <a:cs typeface="Arial"/>
              </a:rPr>
              <a:t> </a:t>
            </a:r>
            <a:r>
              <a:rPr sz="1400" spc="-135" dirty="0">
                <a:solidFill>
                  <a:prstClr val="black"/>
                </a:solidFill>
                <a:latin typeface="Arial"/>
                <a:cs typeface="Arial"/>
              </a:rPr>
              <a:t> </a:t>
            </a:r>
            <a:r>
              <a:rPr sz="1400" spc="-10" dirty="0">
                <a:solidFill>
                  <a:prstClr val="black"/>
                </a:solidFill>
                <a:latin typeface="Arial"/>
                <a:cs typeface="Arial"/>
              </a:rPr>
              <a:t>o</a:t>
            </a:r>
            <a:r>
              <a:rPr sz="1400" dirty="0">
                <a:solidFill>
                  <a:prstClr val="black"/>
                </a:solidFill>
                <a:latin typeface="Arial"/>
                <a:cs typeface="Arial"/>
              </a:rPr>
              <a:t> </a:t>
            </a:r>
            <a:r>
              <a:rPr sz="1400" spc="-140"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o</a:t>
            </a:r>
            <a:r>
              <a:rPr sz="1400" dirty="0">
                <a:solidFill>
                  <a:prstClr val="black"/>
                </a:solidFill>
                <a:latin typeface="Arial"/>
                <a:cs typeface="Arial"/>
              </a:rPr>
              <a:t>m</a:t>
            </a:r>
            <a:r>
              <a:rPr sz="1400" spc="-20" dirty="0">
                <a:solidFill>
                  <a:prstClr val="black"/>
                </a:solidFill>
                <a:latin typeface="Arial"/>
                <a:cs typeface="Arial"/>
              </a:rPr>
              <a:t>un</a:t>
            </a:r>
            <a:r>
              <a:rPr sz="1400" spc="-5" dirty="0">
                <a:solidFill>
                  <a:prstClr val="black"/>
                </a:solidFill>
                <a:latin typeface="Arial"/>
                <a:cs typeface="Arial"/>
              </a:rPr>
              <a:t>i,</a:t>
            </a:r>
            <a:r>
              <a:rPr sz="1400" dirty="0">
                <a:solidFill>
                  <a:prstClr val="black"/>
                </a:solidFill>
                <a:latin typeface="Arial"/>
                <a:cs typeface="Arial"/>
              </a:rPr>
              <a:t> </a:t>
            </a:r>
            <a:r>
              <a:rPr sz="1400" spc="-130" dirty="0">
                <a:solidFill>
                  <a:prstClr val="black"/>
                </a:solidFill>
                <a:latin typeface="Arial"/>
                <a:cs typeface="Arial"/>
              </a:rPr>
              <a:t> </a:t>
            </a:r>
            <a:r>
              <a:rPr sz="1400" spc="-10" dirty="0">
                <a:solidFill>
                  <a:prstClr val="black"/>
                </a:solidFill>
                <a:latin typeface="Arial"/>
                <a:cs typeface="Arial"/>
              </a:rPr>
              <a:t>in</a:t>
            </a:r>
            <a:r>
              <a:rPr sz="1400" spc="-20" dirty="0">
                <a:solidFill>
                  <a:prstClr val="black"/>
                </a:solidFill>
                <a:latin typeface="Arial"/>
                <a:cs typeface="Arial"/>
              </a:rPr>
              <a:t>d</a:t>
            </a:r>
            <a:r>
              <a:rPr sz="1400" spc="-5" dirty="0">
                <a:solidFill>
                  <a:prstClr val="black"/>
                </a:solidFill>
                <a:latin typeface="Arial"/>
                <a:cs typeface="Arial"/>
              </a:rPr>
              <a:t>i</a:t>
            </a:r>
            <a:r>
              <a:rPr sz="1400" spc="15" dirty="0">
                <a:solidFill>
                  <a:prstClr val="black"/>
                </a:solidFill>
                <a:latin typeface="Arial"/>
                <a:cs typeface="Arial"/>
              </a:rPr>
              <a:t>c</a:t>
            </a:r>
            <a:r>
              <a:rPr sz="1400" spc="-20" dirty="0">
                <a:solidFill>
                  <a:prstClr val="black"/>
                </a:solidFill>
                <a:latin typeface="Arial"/>
                <a:cs typeface="Arial"/>
              </a:rPr>
              <a:t>a</a:t>
            </a:r>
            <a:r>
              <a:rPr sz="1400" spc="-10" dirty="0">
                <a:solidFill>
                  <a:prstClr val="black"/>
                </a:solidFill>
                <a:latin typeface="Arial"/>
                <a:cs typeface="Arial"/>
              </a:rPr>
              <a:t>te s</a:t>
            </a:r>
            <a:r>
              <a:rPr sz="1400" spc="-20" dirty="0">
                <a:solidFill>
                  <a:prstClr val="black"/>
                </a:solidFill>
                <a:latin typeface="Arial"/>
                <a:cs typeface="Arial"/>
              </a:rPr>
              <a:t>e</a:t>
            </a:r>
            <a:r>
              <a:rPr sz="1400" spc="-10" dirty="0">
                <a:solidFill>
                  <a:prstClr val="black"/>
                </a:solidFill>
                <a:latin typeface="Arial"/>
                <a:cs typeface="Arial"/>
              </a:rPr>
              <a:t>c</a:t>
            </a:r>
            <a:r>
              <a:rPr sz="1400" spc="-20" dirty="0">
                <a:solidFill>
                  <a:prstClr val="black"/>
                </a:solidFill>
                <a:latin typeface="Arial"/>
                <a:cs typeface="Arial"/>
              </a:rPr>
              <a:t>ond</a:t>
            </a:r>
            <a:r>
              <a:rPr sz="1400" spc="-10" dirty="0">
                <a:solidFill>
                  <a:prstClr val="black"/>
                </a:solidFill>
                <a:latin typeface="Arial"/>
                <a:cs typeface="Arial"/>
              </a:rPr>
              <a:t>o</a:t>
            </a:r>
            <a:r>
              <a:rPr sz="1400" spc="35" dirty="0">
                <a:solidFill>
                  <a:prstClr val="black"/>
                </a:solidFill>
                <a:latin typeface="Arial"/>
                <a:cs typeface="Arial"/>
              </a:rPr>
              <a:t> </a:t>
            </a:r>
            <a:r>
              <a:rPr sz="1400" spc="-10" dirty="0">
                <a:solidFill>
                  <a:prstClr val="black"/>
                </a:solidFill>
                <a:latin typeface="Arial"/>
                <a:cs typeface="Arial"/>
              </a:rPr>
              <a:t>la</a:t>
            </a:r>
            <a:r>
              <a:rPr sz="1400" spc="-15" dirty="0">
                <a:solidFill>
                  <a:prstClr val="black"/>
                </a:solidFill>
                <a:latin typeface="Arial"/>
                <a:cs typeface="Arial"/>
              </a:rPr>
              <a:t> </a:t>
            </a:r>
            <a:r>
              <a:rPr sz="1400" spc="-5" dirty="0">
                <a:solidFill>
                  <a:prstClr val="black"/>
                </a:solidFill>
                <a:latin typeface="Arial"/>
                <a:cs typeface="Arial"/>
              </a:rPr>
              <a:t>l</a:t>
            </a:r>
            <a:r>
              <a:rPr sz="1400" spc="-15" dirty="0">
                <a:solidFill>
                  <a:prstClr val="black"/>
                </a:solidFill>
                <a:latin typeface="Arial"/>
                <a:cs typeface="Arial"/>
              </a:rPr>
              <a:t>or</a:t>
            </a:r>
            <a:r>
              <a:rPr sz="1400" spc="-10" dirty="0">
                <a:solidFill>
                  <a:prstClr val="black"/>
                </a:solidFill>
                <a:latin typeface="Arial"/>
                <a:cs typeface="Arial"/>
              </a:rPr>
              <a:t>o</a:t>
            </a:r>
            <a:r>
              <a:rPr sz="1400" spc="1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udd</a:t>
            </a:r>
            <a:r>
              <a:rPr sz="1400" spc="-5" dirty="0">
                <a:solidFill>
                  <a:prstClr val="black"/>
                </a:solidFill>
                <a:latin typeface="Arial"/>
                <a:cs typeface="Arial"/>
              </a:rPr>
              <a:t>ivisi</a:t>
            </a:r>
            <a:r>
              <a:rPr sz="1400" spc="-20" dirty="0">
                <a:solidFill>
                  <a:prstClr val="black"/>
                </a:solidFill>
                <a:latin typeface="Arial"/>
                <a:cs typeface="Arial"/>
              </a:rPr>
              <a:t>on</a:t>
            </a:r>
            <a:r>
              <a:rPr sz="1400" spc="-10" dirty="0">
                <a:solidFill>
                  <a:prstClr val="black"/>
                </a:solidFill>
                <a:latin typeface="Arial"/>
                <a:cs typeface="Arial"/>
              </a:rPr>
              <a:t>e</a:t>
            </a:r>
            <a:r>
              <a:rPr sz="1400" spc="60" dirty="0">
                <a:solidFill>
                  <a:prstClr val="black"/>
                </a:solidFill>
                <a:latin typeface="Arial"/>
                <a:cs typeface="Arial"/>
              </a:rPr>
              <a:t> </a:t>
            </a:r>
            <a:r>
              <a:rPr sz="1400" spc="-10" dirty="0">
                <a:solidFill>
                  <a:prstClr val="black"/>
                </a:solidFill>
                <a:latin typeface="Arial"/>
                <a:cs typeface="Arial"/>
              </a:rPr>
              <a:t>in</a:t>
            </a:r>
            <a:r>
              <a:rPr sz="1400" spc="-1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uba</a:t>
            </a:r>
            <a:r>
              <a:rPr sz="1400" spc="-5" dirty="0">
                <a:solidFill>
                  <a:prstClr val="black"/>
                </a:solidFill>
                <a:latin typeface="Arial"/>
                <a:cs typeface="Arial"/>
              </a:rPr>
              <a:t>lt</a:t>
            </a:r>
            <a:r>
              <a:rPr sz="1400" spc="-20" dirty="0">
                <a:solidFill>
                  <a:prstClr val="black"/>
                </a:solidFill>
                <a:latin typeface="Arial"/>
                <a:cs typeface="Arial"/>
              </a:rPr>
              <a:t>ern</a:t>
            </a:r>
            <a:r>
              <a:rPr sz="1400" spc="-5" dirty="0">
                <a:solidFill>
                  <a:prstClr val="black"/>
                </a:solidFill>
                <a:latin typeface="Arial"/>
                <a:cs typeface="Arial"/>
              </a:rPr>
              <a:t>i.</a:t>
            </a:r>
            <a:endParaRPr sz="1400" dirty="0">
              <a:solidFill>
                <a:prstClr val="black"/>
              </a:solidFill>
              <a:latin typeface="Arial"/>
              <a:cs typeface="Arial"/>
            </a:endParaRPr>
          </a:p>
          <a:p>
            <a:pPr marL="12700" marR="6350" algn="just">
              <a:spcBef>
                <a:spcPts val="1200"/>
              </a:spcBef>
            </a:pPr>
            <a:r>
              <a:rPr sz="1400" b="1" spc="-90" dirty="0">
                <a:solidFill>
                  <a:prstClr val="black"/>
                </a:solidFill>
                <a:latin typeface="Arial"/>
                <a:cs typeface="Arial"/>
              </a:rPr>
              <a:t>L</a:t>
            </a:r>
            <a:r>
              <a:rPr sz="1400" b="1" spc="-5" dirty="0">
                <a:solidFill>
                  <a:prstClr val="black"/>
                </a:solidFill>
                <a:latin typeface="Arial"/>
                <a:cs typeface="Arial"/>
              </a:rPr>
              <a:t>’el</a:t>
            </a:r>
            <a:r>
              <a:rPr sz="1400" b="1" spc="-20" dirty="0">
                <a:solidFill>
                  <a:prstClr val="black"/>
                </a:solidFill>
                <a:latin typeface="Arial"/>
                <a:cs typeface="Arial"/>
              </a:rPr>
              <a:t>ab</a:t>
            </a:r>
            <a:r>
              <a:rPr sz="1400" b="1" dirty="0">
                <a:solidFill>
                  <a:prstClr val="black"/>
                </a:solidFill>
                <a:latin typeface="Arial"/>
                <a:cs typeface="Arial"/>
              </a:rPr>
              <a:t>o</a:t>
            </a:r>
            <a:r>
              <a:rPr sz="1400" b="1" spc="-20" dirty="0">
                <a:solidFill>
                  <a:prstClr val="black"/>
                </a:solidFill>
                <a:latin typeface="Arial"/>
                <a:cs typeface="Arial"/>
              </a:rPr>
              <a:t>ra</a:t>
            </a:r>
            <a:r>
              <a:rPr sz="1400" b="1" spc="-10" dirty="0">
                <a:solidFill>
                  <a:prstClr val="black"/>
                </a:solidFill>
                <a:latin typeface="Arial"/>
                <a:cs typeface="Arial"/>
              </a:rPr>
              <a:t>to</a:t>
            </a:r>
            <a:r>
              <a:rPr sz="1400" b="1" spc="35" dirty="0">
                <a:solidFill>
                  <a:prstClr val="black"/>
                </a:solidFill>
                <a:latin typeface="Arial"/>
                <a:cs typeface="Arial"/>
              </a:rPr>
              <a:t> </a:t>
            </a:r>
            <a:r>
              <a:rPr sz="1400" b="1" spc="-20" dirty="0">
                <a:solidFill>
                  <a:prstClr val="black"/>
                </a:solidFill>
                <a:latin typeface="Arial"/>
                <a:cs typeface="Arial"/>
              </a:rPr>
              <a:t>per</a:t>
            </a:r>
            <a:r>
              <a:rPr sz="1400" b="1"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t</a:t>
            </a:r>
            <a:r>
              <a:rPr sz="1400" b="1" spc="5" dirty="0">
                <a:solidFill>
                  <a:prstClr val="black"/>
                </a:solidFill>
                <a:latin typeface="Arial"/>
                <a:cs typeface="Arial"/>
              </a:rPr>
              <a:t>t</a:t>
            </a:r>
            <a:r>
              <a:rPr sz="1400" b="1" spc="-10" dirty="0">
                <a:solidFill>
                  <a:prstClr val="black"/>
                </a:solidFill>
                <a:latin typeface="Arial"/>
                <a:cs typeface="Arial"/>
              </a:rPr>
              <a:t>e</a:t>
            </a:r>
            <a:r>
              <a:rPr sz="1400" b="1" spc="1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20" dirty="0">
                <a:solidFill>
                  <a:prstClr val="black"/>
                </a:solidFill>
                <a:latin typeface="Arial"/>
                <a:cs typeface="Arial"/>
              </a:rPr>
              <a:t> i</a:t>
            </a:r>
            <a:r>
              <a:rPr sz="1400" b="1" spc="-20" dirty="0">
                <a:solidFill>
                  <a:prstClr val="black"/>
                </a:solidFill>
                <a:latin typeface="Arial"/>
                <a:cs typeface="Arial"/>
              </a:rPr>
              <a:t>nd</a:t>
            </a:r>
            <a:r>
              <a:rPr sz="1400" b="1" spc="-5" dirty="0">
                <a:solidFill>
                  <a:prstClr val="black"/>
                </a:solidFill>
                <a:latin typeface="Arial"/>
                <a:cs typeface="Arial"/>
              </a:rPr>
              <a:t>iv</a:t>
            </a:r>
            <a:r>
              <a:rPr sz="1400" b="1" spc="20" dirty="0">
                <a:solidFill>
                  <a:prstClr val="black"/>
                </a:solidFill>
                <a:latin typeface="Arial"/>
                <a:cs typeface="Arial"/>
              </a:rPr>
              <a:t>i</a:t>
            </a:r>
            <a:r>
              <a:rPr sz="1400" b="1" spc="-20" dirty="0">
                <a:solidFill>
                  <a:prstClr val="black"/>
                </a:solidFill>
                <a:latin typeface="Arial"/>
                <a:cs typeface="Arial"/>
              </a:rPr>
              <a:t>dua</a:t>
            </a:r>
            <a:r>
              <a:rPr sz="1400" b="1" spc="5" dirty="0">
                <a:solidFill>
                  <a:prstClr val="black"/>
                </a:solidFill>
                <a:latin typeface="Arial"/>
                <a:cs typeface="Arial"/>
              </a:rPr>
              <a:t>r</a:t>
            </a:r>
            <a:r>
              <a:rPr sz="1400" b="1" spc="-20" dirty="0">
                <a:solidFill>
                  <a:prstClr val="black"/>
                </a:solidFill>
                <a:latin typeface="Arial"/>
                <a:cs typeface="Arial"/>
              </a:rPr>
              <a:t>e</a:t>
            </a:r>
            <a:r>
              <a:rPr sz="1400" b="1" spc="-5" dirty="0">
                <a:solidFill>
                  <a:prstClr val="black"/>
                </a:solidFill>
                <a:latin typeface="Arial"/>
                <a:cs typeface="Arial"/>
              </a:rPr>
              <a:t>,</a:t>
            </a:r>
            <a:r>
              <a:rPr sz="1400" b="1" spc="20"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ll'</a:t>
            </a:r>
            <a:r>
              <a:rPr sz="1400" b="1" spc="10" dirty="0">
                <a:solidFill>
                  <a:prstClr val="black"/>
                </a:solidFill>
                <a:latin typeface="Arial"/>
                <a:cs typeface="Arial"/>
              </a:rPr>
              <a:t>i</a:t>
            </a:r>
            <a:r>
              <a:rPr sz="1400" b="1" spc="-20" dirty="0">
                <a:solidFill>
                  <a:prstClr val="black"/>
                </a:solidFill>
                <a:latin typeface="Arial"/>
                <a:cs typeface="Arial"/>
              </a:rPr>
              <a:t>n</a:t>
            </a:r>
            <a:r>
              <a:rPr sz="1400" b="1" spc="-5" dirty="0">
                <a:solidFill>
                  <a:prstClr val="black"/>
                </a:solidFill>
                <a:latin typeface="Arial"/>
                <a:cs typeface="Arial"/>
              </a:rPr>
              <a:t>t</a:t>
            </a:r>
            <a:r>
              <a:rPr sz="1400" b="1" spc="-20" dirty="0">
                <a:solidFill>
                  <a:prstClr val="black"/>
                </a:solidFill>
                <a:latin typeface="Arial"/>
                <a:cs typeface="Arial"/>
              </a:rPr>
              <a:t>er</a:t>
            </a:r>
            <a:r>
              <a:rPr sz="1400" b="1" dirty="0">
                <a:solidFill>
                  <a:prstClr val="black"/>
                </a:solidFill>
                <a:latin typeface="Arial"/>
                <a:cs typeface="Arial"/>
              </a:rPr>
              <a:t>n</a:t>
            </a:r>
            <a:r>
              <a:rPr sz="1400" b="1" spc="-10" dirty="0">
                <a:solidFill>
                  <a:prstClr val="black"/>
                </a:solidFill>
                <a:latin typeface="Arial"/>
                <a:cs typeface="Arial"/>
              </a:rPr>
              <a:t>o</a:t>
            </a:r>
            <a:r>
              <a:rPr sz="1400" b="1" spc="1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a:t>
            </a:r>
            <a:r>
              <a:rPr sz="1400" b="1" spc="10" dirty="0">
                <a:solidFill>
                  <a:prstClr val="black"/>
                </a:solidFill>
                <a:latin typeface="Arial"/>
                <a:cs typeface="Arial"/>
              </a:rPr>
              <a:t>'</a:t>
            </a:r>
            <a:r>
              <a:rPr sz="1400" b="1" spc="-20" dirty="0">
                <a:solidFill>
                  <a:prstClr val="black"/>
                </a:solidFill>
                <a:latin typeface="Arial"/>
                <a:cs typeface="Arial"/>
              </a:rPr>
              <a:t>ed</a:t>
            </a:r>
            <a:r>
              <a:rPr sz="1400" b="1" spc="-5" dirty="0">
                <a:solidFill>
                  <a:prstClr val="black"/>
                </a:solidFill>
                <a:latin typeface="Arial"/>
                <a:cs typeface="Arial"/>
              </a:rPr>
              <a:t>ific</a:t>
            </a:r>
            <a:r>
              <a:rPr sz="1400" b="1" spc="20" dirty="0">
                <a:solidFill>
                  <a:prstClr val="black"/>
                </a:solidFill>
                <a:latin typeface="Arial"/>
                <a:cs typeface="Arial"/>
              </a:rPr>
              <a:t>i</a:t>
            </a:r>
            <a:r>
              <a:rPr sz="1400" b="1" spc="-20" dirty="0">
                <a:solidFill>
                  <a:prstClr val="black"/>
                </a:solidFill>
                <a:latin typeface="Arial"/>
                <a:cs typeface="Arial"/>
              </a:rPr>
              <a:t>o</a:t>
            </a:r>
            <a:r>
              <a:rPr sz="1400" b="1" spc="-5" dirty="0">
                <a:solidFill>
                  <a:prstClr val="black"/>
                </a:solidFill>
                <a:latin typeface="Arial"/>
                <a:cs typeface="Arial"/>
              </a:rPr>
              <a:t>,</a:t>
            </a:r>
            <a:r>
              <a:rPr sz="1400" b="1" spc="1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i</a:t>
            </a:r>
            <a:r>
              <a:rPr sz="1400" b="1" spc="-20" dirty="0">
                <a:solidFill>
                  <a:prstClr val="black"/>
                </a:solidFill>
                <a:latin typeface="Arial"/>
                <a:cs typeface="Arial"/>
              </a:rPr>
              <a:t>a</a:t>
            </a:r>
            <a:r>
              <a:rPr sz="1400" b="1" spc="-10" dirty="0">
                <a:solidFill>
                  <a:prstClr val="black"/>
                </a:solidFill>
                <a:latin typeface="Arial"/>
                <a:cs typeface="Arial"/>
              </a:rPr>
              <a:t>sc</a:t>
            </a:r>
            <a:r>
              <a:rPr sz="1400" b="1" spc="-20" dirty="0">
                <a:solidFill>
                  <a:prstClr val="black"/>
                </a:solidFill>
                <a:latin typeface="Arial"/>
                <a:cs typeface="Arial"/>
              </a:rPr>
              <a:t>u</a:t>
            </a:r>
            <a:r>
              <a:rPr sz="1400" b="1" dirty="0">
                <a:solidFill>
                  <a:prstClr val="black"/>
                </a:solidFill>
                <a:latin typeface="Arial"/>
                <a:cs typeface="Arial"/>
              </a:rPr>
              <a:t>n</a:t>
            </a:r>
            <a:r>
              <a:rPr sz="1400" b="1" spc="-10" dirty="0">
                <a:solidFill>
                  <a:prstClr val="black"/>
                </a:solidFill>
                <a:latin typeface="Arial"/>
                <a:cs typeface="Arial"/>
              </a:rPr>
              <a:t>a</a:t>
            </a:r>
            <a:r>
              <a:rPr sz="1400" b="1" spc="15" dirty="0">
                <a:solidFill>
                  <a:prstClr val="black"/>
                </a:solidFill>
                <a:latin typeface="Arial"/>
                <a:cs typeface="Arial"/>
              </a:rPr>
              <a:t> </a:t>
            </a:r>
            <a:r>
              <a:rPr sz="1400" b="1" dirty="0">
                <a:solidFill>
                  <a:prstClr val="black"/>
                </a:solidFill>
                <a:latin typeface="Arial"/>
                <a:cs typeface="Arial"/>
              </a:rPr>
              <a:t>u</a:t>
            </a:r>
            <a:r>
              <a:rPr sz="1400" b="1" spc="-20" dirty="0">
                <a:solidFill>
                  <a:prstClr val="black"/>
                </a:solidFill>
                <a:latin typeface="Arial"/>
                <a:cs typeface="Arial"/>
              </a:rPr>
              <a:t>n</a:t>
            </a:r>
            <a:r>
              <a:rPr sz="1400" b="1" spc="-5" dirty="0">
                <a:solidFill>
                  <a:prstClr val="black"/>
                </a:solidFill>
                <a:latin typeface="Arial"/>
                <a:cs typeface="Arial"/>
              </a:rPr>
              <a:t>ità</a:t>
            </a:r>
            <a:r>
              <a:rPr sz="1400" b="1" spc="10" dirty="0">
                <a:solidFill>
                  <a:prstClr val="black"/>
                </a:solidFill>
                <a:latin typeface="Arial"/>
                <a:cs typeface="Arial"/>
              </a:rPr>
              <a:t> </a:t>
            </a:r>
            <a:r>
              <a:rPr sz="1400" b="1" spc="-5" dirty="0">
                <a:solidFill>
                  <a:prstClr val="black"/>
                </a:solidFill>
                <a:latin typeface="Arial"/>
                <a:cs typeface="Arial"/>
              </a:rPr>
              <a:t>i</a:t>
            </a:r>
            <a:r>
              <a:rPr sz="1400" b="1" dirty="0">
                <a:solidFill>
                  <a:prstClr val="black"/>
                </a:solidFill>
                <a:latin typeface="Arial"/>
                <a:cs typeface="Arial"/>
              </a:rPr>
              <a:t>mm</a:t>
            </a:r>
            <a:r>
              <a:rPr sz="1400" b="1" spc="-10" dirty="0">
                <a:solidFill>
                  <a:prstClr val="black"/>
                </a:solidFill>
                <a:latin typeface="Arial"/>
                <a:cs typeface="Arial"/>
              </a:rPr>
              <a:t>o</a:t>
            </a:r>
            <a:r>
              <a:rPr sz="1400" b="1" spc="-20" dirty="0">
                <a:solidFill>
                  <a:prstClr val="black"/>
                </a:solidFill>
                <a:latin typeface="Arial"/>
                <a:cs typeface="Arial"/>
              </a:rPr>
              <a:t>b</a:t>
            </a:r>
            <a:r>
              <a:rPr sz="1400" b="1" spc="-5" dirty="0">
                <a:solidFill>
                  <a:prstClr val="black"/>
                </a:solidFill>
                <a:latin typeface="Arial"/>
                <a:cs typeface="Arial"/>
              </a:rPr>
              <a:t>ilia</a:t>
            </a:r>
            <a:r>
              <a:rPr sz="1400" b="1" dirty="0">
                <a:solidFill>
                  <a:prstClr val="black"/>
                </a:solidFill>
                <a:latin typeface="Arial"/>
                <a:cs typeface="Arial"/>
              </a:rPr>
              <a:t>r</a:t>
            </a:r>
            <a:r>
              <a:rPr sz="1400" b="1" spc="-10" dirty="0">
                <a:solidFill>
                  <a:prstClr val="black"/>
                </a:solidFill>
                <a:latin typeface="Arial"/>
                <a:cs typeface="Arial"/>
              </a:rPr>
              <a:t>e</a:t>
            </a:r>
            <a:r>
              <a:rPr sz="1400" b="1" spc="-5" dirty="0">
                <a:solidFill>
                  <a:prstClr val="black"/>
                </a:solidFill>
                <a:latin typeface="Arial"/>
                <a:cs typeface="Arial"/>
              </a:rPr>
              <a:t> </a:t>
            </a:r>
            <a:r>
              <a:rPr sz="1400" b="1" spc="-10" dirty="0">
                <a:solidFill>
                  <a:prstClr val="black"/>
                </a:solidFill>
                <a:latin typeface="Arial"/>
                <a:cs typeface="Arial"/>
              </a:rPr>
              <a:t>e</a:t>
            </a:r>
            <a:r>
              <a:rPr sz="1400" b="1" spc="15" dirty="0">
                <a:solidFill>
                  <a:prstClr val="black"/>
                </a:solidFill>
                <a:latin typeface="Arial"/>
                <a:cs typeface="Arial"/>
              </a:rPr>
              <a:t> </a:t>
            </a:r>
            <a:r>
              <a:rPr sz="1400" b="1" spc="5" dirty="0">
                <a:solidFill>
                  <a:prstClr val="black"/>
                </a:solidFill>
                <a:latin typeface="Arial"/>
                <a:cs typeface="Arial"/>
              </a:rPr>
              <a:t>v</a:t>
            </a:r>
            <a:r>
              <a:rPr sz="1400" b="1" spc="-20" dirty="0">
                <a:solidFill>
                  <a:prstClr val="black"/>
                </a:solidFill>
                <a:latin typeface="Arial"/>
                <a:cs typeface="Arial"/>
              </a:rPr>
              <a:t>er</a:t>
            </a:r>
            <a:r>
              <a:rPr sz="1400" b="1" spc="-5" dirty="0">
                <a:solidFill>
                  <a:prstClr val="black"/>
                </a:solidFill>
                <a:latin typeface="Arial"/>
                <a:cs typeface="Arial"/>
              </a:rPr>
              <a:t>ifi</a:t>
            </a:r>
            <a:r>
              <a:rPr sz="1400" b="1" spc="15" dirty="0">
                <a:solidFill>
                  <a:prstClr val="black"/>
                </a:solidFill>
                <a:latin typeface="Arial"/>
                <a:cs typeface="Arial"/>
              </a:rPr>
              <a:t>c</a:t>
            </a:r>
            <a:r>
              <a:rPr sz="1400" b="1" spc="-20" dirty="0">
                <a:solidFill>
                  <a:prstClr val="black"/>
                </a:solidFill>
                <a:latin typeface="Arial"/>
                <a:cs typeface="Arial"/>
              </a:rPr>
              <a:t>ar</a:t>
            </a:r>
            <a:r>
              <a:rPr sz="1400" b="1" spc="-10" dirty="0">
                <a:solidFill>
                  <a:prstClr val="black"/>
                </a:solidFill>
                <a:latin typeface="Arial"/>
                <a:cs typeface="Arial"/>
              </a:rPr>
              <a:t>e</a:t>
            </a:r>
            <a:r>
              <a:rPr sz="1400" b="1" spc="35" dirty="0">
                <a:solidFill>
                  <a:prstClr val="black"/>
                </a:solidFill>
                <a:latin typeface="Arial"/>
                <a:cs typeface="Arial"/>
              </a:rPr>
              <a:t> </a:t>
            </a:r>
            <a:r>
              <a:rPr sz="1400" b="1" spc="-10" dirty="0">
                <a:solidFill>
                  <a:prstClr val="black"/>
                </a:solidFill>
                <a:latin typeface="Arial"/>
                <a:cs typeface="Arial"/>
              </a:rPr>
              <a:t>p</a:t>
            </a:r>
            <a:r>
              <a:rPr sz="1400" b="1" spc="-20" dirty="0">
                <a:solidFill>
                  <a:prstClr val="black"/>
                </a:solidFill>
                <a:latin typeface="Arial"/>
                <a:cs typeface="Arial"/>
              </a:rPr>
              <a:t>er</a:t>
            </a:r>
            <a:r>
              <a:rPr sz="1400" b="1" spc="-5" dirty="0">
                <a:solidFill>
                  <a:prstClr val="black"/>
                </a:solidFill>
                <a:latin typeface="Arial"/>
                <a:cs typeface="Arial"/>
              </a:rPr>
              <a:t>i</a:t>
            </a:r>
            <a:r>
              <a:rPr sz="1400" b="1" dirty="0">
                <a:solidFill>
                  <a:prstClr val="black"/>
                </a:solidFill>
                <a:latin typeface="Arial"/>
                <a:cs typeface="Arial"/>
              </a:rPr>
              <a:t>m</a:t>
            </a:r>
            <a:r>
              <a:rPr sz="1400" b="1" spc="-10" dirty="0">
                <a:solidFill>
                  <a:prstClr val="black"/>
                </a:solidFill>
                <a:latin typeface="Arial"/>
                <a:cs typeface="Arial"/>
              </a:rPr>
              <a:t>e</a:t>
            </a:r>
            <a:r>
              <a:rPr sz="1400" b="1" spc="5" dirty="0">
                <a:solidFill>
                  <a:prstClr val="black"/>
                </a:solidFill>
                <a:latin typeface="Arial"/>
                <a:cs typeface="Arial"/>
              </a:rPr>
              <a:t>t</a:t>
            </a:r>
            <a:r>
              <a:rPr sz="1400" b="1" spc="-15" dirty="0">
                <a:solidFill>
                  <a:prstClr val="black"/>
                </a:solidFill>
                <a:latin typeface="Arial"/>
                <a:cs typeface="Arial"/>
              </a:rPr>
              <a:t>r</a:t>
            </a:r>
            <a:r>
              <a:rPr sz="1400" b="1" spc="-10" dirty="0">
                <a:solidFill>
                  <a:prstClr val="black"/>
                </a:solidFill>
                <a:latin typeface="Arial"/>
                <a:cs typeface="Arial"/>
              </a:rPr>
              <a:t>o e </a:t>
            </a:r>
            <a:r>
              <a:rPr sz="1400" b="1" spc="-20" dirty="0">
                <a:solidFill>
                  <a:prstClr val="black"/>
                </a:solidFill>
                <a:latin typeface="Arial"/>
                <a:cs typeface="Arial"/>
              </a:rPr>
              <a:t>de</a:t>
            </a:r>
            <a:r>
              <a:rPr sz="1400" b="1" spc="-5" dirty="0">
                <a:solidFill>
                  <a:prstClr val="black"/>
                </a:solidFill>
                <a:latin typeface="Arial"/>
                <a:cs typeface="Arial"/>
              </a:rPr>
              <a:t>sti</a:t>
            </a:r>
            <a:r>
              <a:rPr sz="1400" b="1" spc="-20" dirty="0">
                <a:solidFill>
                  <a:prstClr val="black"/>
                </a:solidFill>
                <a:latin typeface="Arial"/>
                <a:cs typeface="Arial"/>
              </a:rPr>
              <a:t>na</a:t>
            </a:r>
            <a:r>
              <a:rPr sz="1400" b="1" spc="-35" dirty="0">
                <a:solidFill>
                  <a:prstClr val="black"/>
                </a:solidFill>
                <a:latin typeface="Arial"/>
                <a:cs typeface="Arial"/>
              </a:rPr>
              <a:t>z</a:t>
            </a:r>
            <a:r>
              <a:rPr sz="1400" b="1" spc="-10" dirty="0">
                <a:solidFill>
                  <a:prstClr val="black"/>
                </a:solidFill>
                <a:latin typeface="Arial"/>
                <a:cs typeface="Arial"/>
              </a:rPr>
              <a:t>io</a:t>
            </a:r>
            <a:r>
              <a:rPr sz="1400" b="1" spc="-20" dirty="0">
                <a:solidFill>
                  <a:prstClr val="black"/>
                </a:solidFill>
                <a:latin typeface="Arial"/>
                <a:cs typeface="Arial"/>
              </a:rPr>
              <a:t>n</a:t>
            </a:r>
            <a:r>
              <a:rPr sz="1400" b="1" spc="-10" dirty="0">
                <a:solidFill>
                  <a:prstClr val="black"/>
                </a:solidFill>
                <a:latin typeface="Arial"/>
                <a:cs typeface="Arial"/>
              </a:rPr>
              <a:t>e</a:t>
            </a:r>
            <a:r>
              <a:rPr sz="1400" b="1" spc="80"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lle</a:t>
            </a:r>
            <a:r>
              <a:rPr sz="1400" b="1" spc="10" dirty="0">
                <a:solidFill>
                  <a:prstClr val="black"/>
                </a:solidFill>
                <a:latin typeface="Arial"/>
                <a:cs typeface="Arial"/>
              </a:rPr>
              <a:t> </a:t>
            </a:r>
            <a:r>
              <a:rPr sz="1400" b="1" spc="-20" dirty="0">
                <a:solidFill>
                  <a:prstClr val="black"/>
                </a:solidFill>
                <a:latin typeface="Arial"/>
                <a:cs typeface="Arial"/>
              </a:rPr>
              <a:t>par</a:t>
            </a:r>
            <a:r>
              <a:rPr sz="1400" b="1" spc="-5" dirty="0">
                <a:solidFill>
                  <a:prstClr val="black"/>
                </a:solidFill>
                <a:latin typeface="Arial"/>
                <a:cs typeface="Arial"/>
              </a:rPr>
              <a:t>ti</a:t>
            </a:r>
            <a:r>
              <a:rPr sz="1400" b="1" spc="15" dirty="0">
                <a:solidFill>
                  <a:prstClr val="black"/>
                </a:solidFill>
                <a:latin typeface="Arial"/>
                <a:cs typeface="Arial"/>
              </a:rPr>
              <a:t> </a:t>
            </a:r>
            <a:r>
              <a:rPr sz="1400" b="1" spc="-10" dirty="0">
                <a:solidFill>
                  <a:prstClr val="black"/>
                </a:solidFill>
                <a:latin typeface="Arial"/>
                <a:cs typeface="Arial"/>
              </a:rPr>
              <a:t>co</a:t>
            </a:r>
            <a:r>
              <a:rPr sz="1400" b="1" dirty="0">
                <a:solidFill>
                  <a:prstClr val="black"/>
                </a:solidFill>
                <a:latin typeface="Arial"/>
                <a:cs typeface="Arial"/>
              </a:rPr>
              <a:t>m</a:t>
            </a:r>
            <a:r>
              <a:rPr sz="1400" b="1" spc="-10" dirty="0">
                <a:solidFill>
                  <a:prstClr val="black"/>
                </a:solidFill>
                <a:latin typeface="Arial"/>
                <a:cs typeface="Arial"/>
              </a:rPr>
              <a:t>u</a:t>
            </a:r>
            <a:r>
              <a:rPr sz="1400" b="1" spc="-20" dirty="0">
                <a:solidFill>
                  <a:prstClr val="black"/>
                </a:solidFill>
                <a:latin typeface="Arial"/>
                <a:cs typeface="Arial"/>
              </a:rPr>
              <a:t>ni</a:t>
            </a:r>
            <a:r>
              <a:rPr sz="1400" b="1" spc="-5" dirty="0">
                <a:solidFill>
                  <a:prstClr val="black"/>
                </a:solidFill>
                <a:latin typeface="Arial"/>
                <a:cs typeface="Arial"/>
              </a:rPr>
              <a:t>.</a:t>
            </a:r>
            <a:endParaRPr sz="1400" b="1" dirty="0">
              <a:solidFill>
                <a:prstClr val="black"/>
              </a:solidFill>
              <a:latin typeface="Arial"/>
              <a:cs typeface="Arial"/>
            </a:endParaRPr>
          </a:p>
        </p:txBody>
      </p:sp>
      <p:sp>
        <p:nvSpPr>
          <p:cNvPr id="15" name="object 10">
            <a:extLst>
              <a:ext uri="{FF2B5EF4-FFF2-40B4-BE49-F238E27FC236}">
                <a16:creationId xmlns:a16="http://schemas.microsoft.com/office/drawing/2014/main" id="{DAF3E1E9-D9A4-4C80-A62C-A10CCEF730EA}"/>
              </a:ext>
            </a:extLst>
          </p:cNvPr>
          <p:cNvSpPr/>
          <p:nvPr/>
        </p:nvSpPr>
        <p:spPr>
          <a:xfrm>
            <a:off x="1763688" y="1196752"/>
            <a:ext cx="5891784" cy="4130040"/>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6" name="Connettore 1 25"/>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9"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8"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3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0" name="Rettangolo 39">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1"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2"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9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2">
            <a:extLst>
              <a:ext uri="{FF2B5EF4-FFF2-40B4-BE49-F238E27FC236}">
                <a16:creationId xmlns:a16="http://schemas.microsoft.com/office/drawing/2014/main" id="{AF092466-427B-4612-8F89-6A1847814427}"/>
              </a:ext>
            </a:extLst>
          </p:cNvPr>
          <p:cNvSpPr txBox="1"/>
          <p:nvPr/>
        </p:nvSpPr>
        <p:spPr>
          <a:xfrm>
            <a:off x="860461" y="404664"/>
            <a:ext cx="8104028" cy="1415772"/>
          </a:xfrm>
          <a:prstGeom prst="rect">
            <a:avLst/>
          </a:prstGeom>
        </p:spPr>
        <p:txBody>
          <a:bodyPr vert="horz" wrap="square" lIns="0" tIns="0" rIns="0" bIns="0" rtlCol="0">
            <a:spAutoFit/>
          </a:bodyPr>
          <a:lstStyle/>
          <a:p>
            <a:pPr marL="12700" algn="just"/>
            <a:r>
              <a:rPr sz="1400" b="1" i="1" spc="-20" dirty="0">
                <a:solidFill>
                  <a:srgbClr val="C00000"/>
                </a:solidFill>
                <a:latin typeface="Arial"/>
                <a:cs typeface="Arial"/>
              </a:rPr>
              <a:t>2</a:t>
            </a:r>
            <a:r>
              <a:rPr sz="1400" b="1" i="1" spc="-5" dirty="0">
                <a:solidFill>
                  <a:srgbClr val="C00000"/>
                </a:solidFill>
                <a:latin typeface="Arial"/>
                <a:cs typeface="Arial"/>
              </a:rPr>
              <a:t>.</a:t>
            </a:r>
            <a:r>
              <a:rPr lang="it-IT" sz="1400" b="1" i="1" spc="-10" dirty="0">
                <a:solidFill>
                  <a:srgbClr val="C00000"/>
                </a:solidFill>
                <a:latin typeface="Arial"/>
                <a:cs typeface="Arial"/>
              </a:rPr>
              <a:t>8.1</a:t>
            </a:r>
            <a:r>
              <a:rPr sz="1400" b="1" i="1" spc="5" dirty="0">
                <a:solidFill>
                  <a:srgbClr val="C00000"/>
                </a:solidFill>
                <a:latin typeface="Arial"/>
                <a:cs typeface="Arial"/>
              </a:rPr>
              <a:t> </a:t>
            </a:r>
            <a:r>
              <a:rPr lang="it-IT" sz="1400" b="1" i="1" spc="5" dirty="0">
                <a:solidFill>
                  <a:srgbClr val="C00000"/>
                </a:solidFill>
                <a:latin typeface="Arial"/>
                <a:cs typeface="Arial"/>
              </a:rPr>
              <a:t> </a:t>
            </a:r>
            <a:r>
              <a:rPr lang="it-IT" sz="1400" b="1" i="1" spc="-5" dirty="0">
                <a:solidFill>
                  <a:srgbClr val="C00000"/>
                </a:solidFill>
                <a:latin typeface="Arial"/>
                <a:cs typeface="Arial"/>
              </a:rPr>
              <a:t>e</a:t>
            </a:r>
            <a:r>
              <a:rPr sz="1400" b="1" i="1" spc="-20" dirty="0" err="1">
                <a:solidFill>
                  <a:srgbClr val="C00000"/>
                </a:solidFill>
                <a:latin typeface="Arial"/>
                <a:cs typeface="Arial"/>
              </a:rPr>
              <a:t>s</a:t>
            </a:r>
            <a:r>
              <a:rPr sz="1400" b="1" i="1" spc="-15" dirty="0" err="1">
                <a:solidFill>
                  <a:srgbClr val="C00000"/>
                </a:solidFill>
                <a:latin typeface="Arial"/>
                <a:cs typeface="Arial"/>
              </a:rPr>
              <a:t>t</a:t>
            </a:r>
            <a:r>
              <a:rPr sz="1400" b="1" i="1" spc="-5" dirty="0" err="1">
                <a:solidFill>
                  <a:srgbClr val="C00000"/>
                </a:solidFill>
                <a:latin typeface="Arial"/>
                <a:cs typeface="Arial"/>
              </a:rPr>
              <a:t>r</a:t>
            </a:r>
            <a:r>
              <a:rPr sz="1400" b="1" i="1" spc="-20" dirty="0" err="1">
                <a:solidFill>
                  <a:srgbClr val="C00000"/>
                </a:solidFill>
                <a:latin typeface="Arial"/>
                <a:cs typeface="Arial"/>
              </a:rPr>
              <a:t>a</a:t>
            </a:r>
            <a:r>
              <a:rPr sz="1400" b="1" i="1" spc="-15" dirty="0" err="1">
                <a:solidFill>
                  <a:srgbClr val="C00000"/>
                </a:solidFill>
                <a:latin typeface="Arial"/>
                <a:cs typeface="Arial"/>
              </a:rPr>
              <a:t>tt</a:t>
            </a:r>
            <a:r>
              <a:rPr sz="1400" b="1" i="1" spc="-10" dirty="0" err="1">
                <a:solidFill>
                  <a:srgbClr val="C00000"/>
                </a:solidFill>
                <a:latin typeface="Arial"/>
                <a:cs typeface="Arial"/>
              </a:rPr>
              <a:t>o</a:t>
            </a:r>
            <a:r>
              <a:rPr sz="1400" b="1" i="1" spc="50" dirty="0">
                <a:solidFill>
                  <a:srgbClr val="C00000"/>
                </a:solidFill>
                <a:latin typeface="Arial"/>
                <a:cs typeface="Arial"/>
              </a:rPr>
              <a:t> </a:t>
            </a:r>
            <a:r>
              <a:rPr sz="1400" b="1" i="1" spc="-25" dirty="0">
                <a:solidFill>
                  <a:srgbClr val="C00000"/>
                </a:solidFill>
                <a:latin typeface="Arial"/>
                <a:cs typeface="Arial"/>
              </a:rPr>
              <a:t>d</a:t>
            </a:r>
            <a:r>
              <a:rPr sz="1400" b="1" i="1" spc="-5" dirty="0">
                <a:solidFill>
                  <a:srgbClr val="C00000"/>
                </a:solidFill>
                <a:latin typeface="Arial"/>
                <a:cs typeface="Arial"/>
              </a:rPr>
              <a:t>i</a:t>
            </a:r>
            <a:r>
              <a:rPr sz="1400" b="1" i="1" spc="-10" dirty="0">
                <a:solidFill>
                  <a:srgbClr val="C00000"/>
                </a:solidFill>
                <a:latin typeface="Arial"/>
                <a:cs typeface="Arial"/>
              </a:rPr>
              <a:t> </a:t>
            </a:r>
            <a:r>
              <a:rPr sz="1400" b="1" i="1" spc="-5" dirty="0" err="1">
                <a:solidFill>
                  <a:srgbClr val="C00000"/>
                </a:solidFill>
                <a:latin typeface="Arial"/>
                <a:cs typeface="Arial"/>
              </a:rPr>
              <a:t>m</a:t>
            </a:r>
            <a:r>
              <a:rPr sz="1400" b="1" i="1" spc="-20" dirty="0" err="1">
                <a:solidFill>
                  <a:srgbClr val="C00000"/>
                </a:solidFill>
                <a:latin typeface="Arial"/>
                <a:cs typeface="Arial"/>
              </a:rPr>
              <a:t>a</a:t>
            </a:r>
            <a:r>
              <a:rPr sz="1400" b="1" i="1" spc="-25" dirty="0" err="1">
                <a:solidFill>
                  <a:srgbClr val="C00000"/>
                </a:solidFill>
                <a:latin typeface="Arial"/>
                <a:cs typeface="Arial"/>
              </a:rPr>
              <a:t>pp</a:t>
            </a:r>
            <a:r>
              <a:rPr sz="1400" b="1" i="1" spc="-10" dirty="0" err="1">
                <a:solidFill>
                  <a:srgbClr val="C00000"/>
                </a:solidFill>
                <a:latin typeface="Arial"/>
                <a:cs typeface="Arial"/>
              </a:rPr>
              <a:t>a</a:t>
            </a:r>
            <a:r>
              <a:rPr sz="1400" b="1" i="1" spc="35" dirty="0">
                <a:solidFill>
                  <a:srgbClr val="C00000"/>
                </a:solidFill>
                <a:latin typeface="Arial"/>
                <a:cs typeface="Arial"/>
              </a:rPr>
              <a:t> </a:t>
            </a:r>
            <a:endParaRPr lang="it-IT" sz="1400" b="1" i="1" spc="35" dirty="0">
              <a:solidFill>
                <a:srgbClr val="C00000"/>
              </a:solidFill>
              <a:latin typeface="Arial"/>
              <a:cs typeface="Arial"/>
            </a:endParaRPr>
          </a:p>
          <a:p>
            <a:pPr marL="12700" algn="just"/>
            <a:endParaRPr lang="it-IT" sz="800" b="1" i="1" spc="35" dirty="0">
              <a:solidFill>
                <a:srgbClr val="C00000"/>
              </a:solidFill>
              <a:latin typeface="Arial"/>
              <a:cs typeface="Arial"/>
            </a:endParaRPr>
          </a:p>
          <a:p>
            <a:pPr marL="12700" algn="just"/>
            <a:r>
              <a:rPr lang="it-IT" sz="1400" b="1" spc="-20" dirty="0">
                <a:solidFill>
                  <a:prstClr val="black"/>
                </a:solidFill>
                <a:latin typeface="Arial"/>
                <a:cs typeface="Arial"/>
              </a:rPr>
              <a:t>L’estratto di mappa del catasto </a:t>
            </a:r>
            <a:r>
              <a:rPr sz="1400" b="1" spc="-10" dirty="0">
                <a:solidFill>
                  <a:prstClr val="black"/>
                </a:solidFill>
                <a:latin typeface="Arial"/>
                <a:cs typeface="Arial"/>
              </a:rPr>
              <a:t>è</a:t>
            </a:r>
            <a:r>
              <a:rPr sz="1400" b="1" spc="175" dirty="0">
                <a:solidFill>
                  <a:prstClr val="black"/>
                </a:solidFill>
                <a:latin typeface="Arial"/>
                <a:cs typeface="Arial"/>
              </a:rPr>
              <a:t> </a:t>
            </a:r>
            <a:r>
              <a:rPr sz="1400" b="1" spc="-10" dirty="0">
                <a:solidFill>
                  <a:prstClr val="black"/>
                </a:solidFill>
                <a:latin typeface="Arial"/>
                <a:cs typeface="Arial"/>
              </a:rPr>
              <a:t>la</a:t>
            </a:r>
            <a:r>
              <a:rPr sz="1400" b="1" dirty="0">
                <a:solidFill>
                  <a:prstClr val="black"/>
                </a:solidFill>
                <a:latin typeface="Arial"/>
                <a:cs typeface="Arial"/>
              </a:rPr>
              <a:t> </a:t>
            </a:r>
            <a:r>
              <a:rPr sz="1400" b="1" spc="-20" dirty="0" err="1">
                <a:solidFill>
                  <a:prstClr val="black"/>
                </a:solidFill>
                <a:latin typeface="Arial"/>
                <a:cs typeface="Arial"/>
              </a:rPr>
              <a:t>ra</a:t>
            </a:r>
            <a:r>
              <a:rPr sz="1400" b="1" dirty="0" err="1">
                <a:solidFill>
                  <a:prstClr val="black"/>
                </a:solidFill>
                <a:latin typeface="Arial"/>
                <a:cs typeface="Arial"/>
              </a:rPr>
              <a:t>p</a:t>
            </a:r>
            <a:r>
              <a:rPr sz="1400" b="1" spc="-20" dirty="0" err="1">
                <a:solidFill>
                  <a:prstClr val="black"/>
                </a:solidFill>
                <a:latin typeface="Arial"/>
                <a:cs typeface="Arial"/>
              </a:rPr>
              <a:t>pre</a:t>
            </a:r>
            <a:r>
              <a:rPr sz="1400" b="1" spc="5" dirty="0" err="1">
                <a:solidFill>
                  <a:prstClr val="black"/>
                </a:solidFill>
                <a:latin typeface="Arial"/>
                <a:cs typeface="Arial"/>
              </a:rPr>
              <a:t>s</a:t>
            </a:r>
            <a:r>
              <a:rPr sz="1400" b="1" spc="-20" dirty="0" err="1">
                <a:solidFill>
                  <a:prstClr val="black"/>
                </a:solidFill>
                <a:latin typeface="Arial"/>
                <a:cs typeface="Arial"/>
              </a:rPr>
              <a:t>en</a:t>
            </a:r>
            <a:r>
              <a:rPr sz="1400" b="1" spc="-5" dirty="0" err="1">
                <a:solidFill>
                  <a:prstClr val="black"/>
                </a:solidFill>
                <a:latin typeface="Arial"/>
                <a:cs typeface="Arial"/>
              </a:rPr>
              <a:t>t</a:t>
            </a:r>
            <a:r>
              <a:rPr sz="1400" b="1" dirty="0" err="1">
                <a:solidFill>
                  <a:prstClr val="black"/>
                </a:solidFill>
                <a:latin typeface="Arial"/>
                <a:cs typeface="Arial"/>
              </a:rPr>
              <a:t>a</a:t>
            </a:r>
            <a:r>
              <a:rPr sz="1400" b="1" spc="-35" dirty="0" err="1">
                <a:solidFill>
                  <a:prstClr val="black"/>
                </a:solidFill>
                <a:latin typeface="Arial"/>
                <a:cs typeface="Arial"/>
              </a:rPr>
              <a:t>z</a:t>
            </a:r>
            <a:r>
              <a:rPr sz="1400" b="1" spc="-5" dirty="0" err="1">
                <a:solidFill>
                  <a:prstClr val="black"/>
                </a:solidFill>
                <a:latin typeface="Arial"/>
                <a:cs typeface="Arial"/>
              </a:rPr>
              <a:t>i</a:t>
            </a:r>
            <a:r>
              <a:rPr sz="1400" b="1" dirty="0" err="1">
                <a:solidFill>
                  <a:prstClr val="black"/>
                </a:solidFill>
                <a:latin typeface="Arial"/>
                <a:cs typeface="Arial"/>
              </a:rPr>
              <a:t>o</a:t>
            </a:r>
            <a:r>
              <a:rPr sz="1400" b="1" spc="-20" dirty="0" err="1">
                <a:solidFill>
                  <a:prstClr val="black"/>
                </a:solidFill>
                <a:latin typeface="Arial"/>
                <a:cs typeface="Arial"/>
              </a:rPr>
              <a:t>n</a:t>
            </a:r>
            <a:r>
              <a:rPr sz="1400" b="1" spc="-10" dirty="0" err="1">
                <a:solidFill>
                  <a:prstClr val="black"/>
                </a:solidFill>
                <a:latin typeface="Arial"/>
                <a:cs typeface="Arial"/>
              </a:rPr>
              <a:t>e</a:t>
            </a:r>
            <a:r>
              <a:rPr sz="1400" b="1"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185" dirty="0">
                <a:solidFill>
                  <a:prstClr val="black"/>
                </a:solidFill>
                <a:latin typeface="Arial"/>
                <a:cs typeface="Arial"/>
              </a:rPr>
              <a:t> </a:t>
            </a:r>
            <a:r>
              <a:rPr sz="1400" b="1" spc="-20" dirty="0">
                <a:solidFill>
                  <a:prstClr val="black"/>
                </a:solidFill>
                <a:latin typeface="Arial"/>
                <a:cs typeface="Arial"/>
              </a:rPr>
              <a:t>u</a:t>
            </a:r>
            <a:r>
              <a:rPr sz="1400" b="1" dirty="0">
                <a:solidFill>
                  <a:prstClr val="black"/>
                </a:solidFill>
                <a:latin typeface="Arial"/>
                <a:cs typeface="Arial"/>
              </a:rPr>
              <a:t>n</a:t>
            </a:r>
            <a:r>
              <a:rPr sz="1400" b="1" spc="-10" dirty="0">
                <a:solidFill>
                  <a:prstClr val="black"/>
                </a:solidFill>
                <a:latin typeface="Arial"/>
                <a:cs typeface="Arial"/>
              </a:rPr>
              <a:t>a</a:t>
            </a:r>
            <a:r>
              <a:rPr sz="1400" b="1" spc="180" dirty="0">
                <a:solidFill>
                  <a:prstClr val="black"/>
                </a:solidFill>
                <a:latin typeface="Arial"/>
                <a:cs typeface="Arial"/>
              </a:rPr>
              <a:t> </a:t>
            </a:r>
            <a:r>
              <a:rPr sz="1400" b="1" spc="-20" dirty="0">
                <a:solidFill>
                  <a:prstClr val="black"/>
                </a:solidFill>
                <a:latin typeface="Arial"/>
                <a:cs typeface="Arial"/>
              </a:rPr>
              <a:t>p</a:t>
            </a:r>
            <a:r>
              <a:rPr sz="1400" b="1" dirty="0">
                <a:solidFill>
                  <a:prstClr val="black"/>
                </a:solidFill>
                <a:latin typeface="Arial"/>
                <a:cs typeface="Arial"/>
              </a:rPr>
              <a:t>or</a:t>
            </a:r>
            <a:r>
              <a:rPr sz="1400" b="1" spc="-35" dirty="0">
                <a:solidFill>
                  <a:prstClr val="black"/>
                </a:solidFill>
                <a:latin typeface="Arial"/>
                <a:cs typeface="Arial"/>
              </a:rPr>
              <a:t>z</a:t>
            </a:r>
            <a:r>
              <a:rPr sz="1400" b="1" spc="-5" dirty="0">
                <a:solidFill>
                  <a:prstClr val="black"/>
                </a:solidFill>
                <a:latin typeface="Arial"/>
                <a:cs typeface="Arial"/>
              </a:rPr>
              <a:t>i</a:t>
            </a:r>
            <a:r>
              <a:rPr sz="1400" b="1" spc="-15" dirty="0">
                <a:solidFill>
                  <a:prstClr val="black"/>
                </a:solidFill>
                <a:latin typeface="Arial"/>
                <a:cs typeface="Arial"/>
              </a:rPr>
              <a:t>o</a:t>
            </a:r>
            <a:r>
              <a:rPr sz="1400" b="1" dirty="0">
                <a:solidFill>
                  <a:prstClr val="black"/>
                </a:solidFill>
                <a:latin typeface="Arial"/>
                <a:cs typeface="Arial"/>
              </a:rPr>
              <a:t>n</a:t>
            </a:r>
            <a:r>
              <a:rPr sz="1400" b="1" spc="-10" dirty="0">
                <a:solidFill>
                  <a:prstClr val="black"/>
                </a:solidFill>
                <a:latin typeface="Arial"/>
                <a:cs typeface="Arial"/>
              </a:rPr>
              <a:t>e</a:t>
            </a:r>
            <a:r>
              <a:rPr sz="1400" b="1" spc="18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a:t>
            </a:r>
            <a:r>
              <a:rPr sz="1400" b="1" dirty="0">
                <a:solidFill>
                  <a:prstClr val="black"/>
                </a:solidFill>
                <a:latin typeface="Arial"/>
                <a:cs typeface="Arial"/>
              </a:rPr>
              <a:t> </a:t>
            </a:r>
            <a:r>
              <a:rPr sz="1400" b="1" spc="-5" dirty="0" err="1">
                <a:solidFill>
                  <a:prstClr val="black"/>
                </a:solidFill>
                <a:latin typeface="Arial"/>
                <a:cs typeface="Arial"/>
              </a:rPr>
              <a:t>f</a:t>
            </a:r>
            <a:r>
              <a:rPr sz="1400" b="1" spc="-25" dirty="0" err="1">
                <a:solidFill>
                  <a:prstClr val="black"/>
                </a:solidFill>
                <a:latin typeface="Arial"/>
                <a:cs typeface="Arial"/>
              </a:rPr>
              <a:t>o</a:t>
            </a:r>
            <a:r>
              <a:rPr sz="1400" b="1" spc="-20" dirty="0" err="1">
                <a:solidFill>
                  <a:prstClr val="black"/>
                </a:solidFill>
                <a:latin typeface="Arial"/>
                <a:cs typeface="Arial"/>
              </a:rPr>
              <a:t>g</a:t>
            </a:r>
            <a:r>
              <a:rPr sz="1400" b="1" spc="-5" dirty="0" err="1">
                <a:solidFill>
                  <a:prstClr val="black"/>
                </a:solidFill>
                <a:latin typeface="Arial"/>
                <a:cs typeface="Arial"/>
              </a:rPr>
              <a:t>l</a:t>
            </a:r>
            <a:r>
              <a:rPr sz="1400" b="1" spc="20" dirty="0" err="1">
                <a:solidFill>
                  <a:prstClr val="black"/>
                </a:solidFill>
                <a:latin typeface="Arial"/>
                <a:cs typeface="Arial"/>
              </a:rPr>
              <a:t>i</a:t>
            </a:r>
            <a:r>
              <a:rPr sz="1400" b="1" spc="-10" dirty="0" err="1">
                <a:solidFill>
                  <a:prstClr val="black"/>
                </a:solidFill>
                <a:latin typeface="Arial"/>
                <a:cs typeface="Arial"/>
              </a:rPr>
              <a:t>o</a:t>
            </a:r>
            <a:r>
              <a:rPr sz="1400" b="1" spc="18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s</a:t>
            </a:r>
            <a:r>
              <a:rPr sz="1400" b="1" spc="5" dirty="0">
                <a:solidFill>
                  <a:prstClr val="black"/>
                </a:solidFill>
                <a:latin typeface="Arial"/>
                <a:cs typeface="Arial"/>
              </a:rPr>
              <a:t>t</a:t>
            </a:r>
            <a:r>
              <a:rPr sz="1400" b="1" spc="-20" dirty="0">
                <a:solidFill>
                  <a:prstClr val="black"/>
                </a:solidFill>
                <a:latin typeface="Arial"/>
                <a:cs typeface="Arial"/>
              </a:rPr>
              <a:t>a</a:t>
            </a:r>
            <a:r>
              <a:rPr sz="1400" b="1" spc="-5" dirty="0">
                <a:solidFill>
                  <a:prstClr val="black"/>
                </a:solidFill>
                <a:latin typeface="Arial"/>
                <a:cs typeface="Arial"/>
              </a:rPr>
              <a:t>le</a:t>
            </a:r>
            <a:r>
              <a:rPr sz="1400" spc="-5" dirty="0">
                <a:solidFill>
                  <a:prstClr val="black"/>
                </a:solidFill>
                <a:latin typeface="Arial"/>
                <a:cs typeface="Arial"/>
              </a:rPr>
              <a:t>,</a:t>
            </a:r>
            <a:r>
              <a:rPr sz="1400" spc="175" dirty="0">
                <a:solidFill>
                  <a:prstClr val="black"/>
                </a:solidFill>
                <a:latin typeface="Arial"/>
                <a:cs typeface="Arial"/>
              </a:rPr>
              <a:t> </a:t>
            </a:r>
            <a:r>
              <a:rPr sz="1400" spc="-20" dirty="0">
                <a:solidFill>
                  <a:prstClr val="black"/>
                </a:solidFill>
                <a:latin typeface="Arial"/>
                <a:cs typeface="Arial"/>
              </a:rPr>
              <a:t>o</a:t>
            </a:r>
            <a:r>
              <a:rPr sz="1400" dirty="0">
                <a:solidFill>
                  <a:prstClr val="black"/>
                </a:solidFill>
                <a:latin typeface="Arial"/>
                <a:cs typeface="Arial"/>
              </a:rPr>
              <a:t>r</a:t>
            </a:r>
            <a:r>
              <a:rPr sz="1400" spc="-20" dirty="0">
                <a:solidFill>
                  <a:prstClr val="black"/>
                </a:solidFill>
                <a:latin typeface="Arial"/>
                <a:cs typeface="Arial"/>
              </a:rPr>
              <a:t>d</a:t>
            </a:r>
            <a:r>
              <a:rPr sz="1400" spc="-5" dirty="0">
                <a:solidFill>
                  <a:prstClr val="black"/>
                </a:solidFill>
                <a:latin typeface="Arial"/>
                <a:cs typeface="Arial"/>
              </a:rPr>
              <a:t>i</a:t>
            </a:r>
            <a:r>
              <a:rPr sz="1400" spc="-15" dirty="0">
                <a:solidFill>
                  <a:prstClr val="black"/>
                </a:solidFill>
                <a:latin typeface="Arial"/>
                <a:cs typeface="Arial"/>
              </a:rPr>
              <a:t>n</a:t>
            </a:r>
            <a:r>
              <a:rPr sz="1400" dirty="0">
                <a:solidFill>
                  <a:prstClr val="black"/>
                </a:solidFill>
                <a:latin typeface="Arial"/>
                <a:cs typeface="Arial"/>
              </a:rPr>
              <a:t>a</a:t>
            </a:r>
            <a:r>
              <a:rPr sz="1400" spc="-15" dirty="0">
                <a:solidFill>
                  <a:prstClr val="black"/>
                </a:solidFill>
                <a:latin typeface="Arial"/>
                <a:cs typeface="Arial"/>
              </a:rPr>
              <a:t>r</a:t>
            </a:r>
            <a:r>
              <a:rPr sz="1400" spc="-5" dirty="0">
                <a:solidFill>
                  <a:prstClr val="black"/>
                </a:solidFill>
                <a:latin typeface="Arial"/>
                <a:cs typeface="Arial"/>
              </a:rPr>
              <a:t>i</a:t>
            </a:r>
            <a:r>
              <a:rPr sz="1400" spc="-15" dirty="0">
                <a:solidFill>
                  <a:prstClr val="black"/>
                </a:solidFill>
                <a:latin typeface="Arial"/>
                <a:cs typeface="Arial"/>
              </a:rPr>
              <a:t>a</a:t>
            </a:r>
            <a:r>
              <a:rPr sz="1400" spc="-5"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te</a:t>
            </a:r>
            <a:r>
              <a:rPr sz="1400" dirty="0">
                <a:solidFill>
                  <a:prstClr val="black"/>
                </a:solidFill>
                <a:latin typeface="Arial"/>
                <a:cs typeface="Arial"/>
              </a:rPr>
              <a:t> </a:t>
            </a:r>
            <a:r>
              <a:rPr sz="1400" spc="-185" dirty="0">
                <a:solidFill>
                  <a:prstClr val="black"/>
                </a:solidFill>
                <a:latin typeface="Arial"/>
                <a:cs typeface="Arial"/>
              </a:rPr>
              <a:t> </a:t>
            </a:r>
            <a:r>
              <a:rPr sz="1400" spc="-10" dirty="0">
                <a:solidFill>
                  <a:prstClr val="black"/>
                </a:solidFill>
                <a:latin typeface="Arial"/>
                <a:cs typeface="Arial"/>
              </a:rPr>
              <a:t>in</a:t>
            </a:r>
            <a:r>
              <a:rPr sz="1400" spc="175" dirty="0">
                <a:solidFill>
                  <a:prstClr val="black"/>
                </a:solidFill>
                <a:latin typeface="Arial"/>
                <a:cs typeface="Arial"/>
              </a:rPr>
              <a:t> </a:t>
            </a:r>
            <a:r>
              <a:rPr sz="1400" spc="-10" dirty="0">
                <a:solidFill>
                  <a:prstClr val="black"/>
                </a:solidFill>
                <a:latin typeface="Arial"/>
                <a:cs typeface="Arial"/>
              </a:rPr>
              <a:t>s</a:t>
            </a:r>
            <a:r>
              <a:rPr sz="1400" dirty="0">
                <a:solidFill>
                  <a:prstClr val="black"/>
                </a:solidFill>
                <a:latin typeface="Arial"/>
                <a:cs typeface="Arial"/>
              </a:rPr>
              <a:t>c</a:t>
            </a:r>
            <a:r>
              <a:rPr sz="1400" spc="-20" dirty="0">
                <a:solidFill>
                  <a:prstClr val="black"/>
                </a:solidFill>
                <a:latin typeface="Arial"/>
                <a:cs typeface="Arial"/>
              </a:rPr>
              <a:t>a</a:t>
            </a:r>
            <a:r>
              <a:rPr sz="1400" spc="-10" dirty="0">
                <a:solidFill>
                  <a:prstClr val="black"/>
                </a:solidFill>
                <a:latin typeface="Arial"/>
                <a:cs typeface="Arial"/>
              </a:rPr>
              <a:t>la</a:t>
            </a:r>
            <a:r>
              <a:rPr sz="1400" spc="-5" dirty="0">
                <a:solidFill>
                  <a:prstClr val="black"/>
                </a:solidFill>
                <a:latin typeface="Arial"/>
                <a:cs typeface="Arial"/>
              </a:rPr>
              <a:t> </a:t>
            </a:r>
            <a:r>
              <a:rPr sz="1400" spc="-20" dirty="0">
                <a:solidFill>
                  <a:prstClr val="black"/>
                </a:solidFill>
                <a:latin typeface="Arial"/>
                <a:cs typeface="Arial"/>
              </a:rPr>
              <a:t>1</a:t>
            </a:r>
            <a:r>
              <a:rPr sz="1400" spc="-10" dirty="0">
                <a:solidFill>
                  <a:prstClr val="black"/>
                </a:solidFill>
                <a:latin typeface="Arial"/>
                <a:cs typeface="Arial"/>
              </a:rPr>
              <a:t>:</a:t>
            </a:r>
            <a:r>
              <a:rPr sz="1400" spc="-20" dirty="0">
                <a:solidFill>
                  <a:prstClr val="black"/>
                </a:solidFill>
                <a:latin typeface="Arial"/>
                <a:cs typeface="Arial"/>
              </a:rPr>
              <a:t>10</a:t>
            </a:r>
            <a:r>
              <a:rPr sz="1400" dirty="0">
                <a:solidFill>
                  <a:prstClr val="black"/>
                </a:solidFill>
                <a:latin typeface="Arial"/>
                <a:cs typeface="Arial"/>
              </a:rPr>
              <a:t>0</a:t>
            </a:r>
            <a:r>
              <a:rPr sz="1400" spc="-10" dirty="0">
                <a:solidFill>
                  <a:prstClr val="black"/>
                </a:solidFill>
                <a:latin typeface="Arial"/>
                <a:cs typeface="Arial"/>
              </a:rPr>
              <a:t>0</a:t>
            </a:r>
            <a:r>
              <a:rPr sz="1400" spc="35"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d</a:t>
            </a:r>
            <a:r>
              <a:rPr sz="1400" spc="60" dirty="0">
                <a:solidFill>
                  <a:prstClr val="black"/>
                </a:solidFill>
                <a:latin typeface="Arial"/>
                <a:cs typeface="Arial"/>
              </a:rPr>
              <a:t> </a:t>
            </a:r>
            <a:r>
              <a:rPr sz="1400" spc="-10" dirty="0">
                <a:solidFill>
                  <a:prstClr val="black"/>
                </a:solidFill>
                <a:latin typeface="Arial"/>
                <a:cs typeface="Arial"/>
              </a:rPr>
              <a:t>in</a:t>
            </a:r>
            <a:r>
              <a:rPr sz="1400" spc="35" dirty="0">
                <a:solidFill>
                  <a:prstClr val="black"/>
                </a:solidFill>
                <a:latin typeface="Arial"/>
                <a:cs typeface="Arial"/>
              </a:rPr>
              <a:t> </a:t>
            </a:r>
            <a:r>
              <a:rPr sz="1400" spc="10" dirty="0" err="1">
                <a:solidFill>
                  <a:prstClr val="black"/>
                </a:solidFill>
                <a:latin typeface="Arial"/>
                <a:cs typeface="Arial"/>
              </a:rPr>
              <a:t>f</a:t>
            </a:r>
            <a:r>
              <a:rPr sz="1400" spc="-10" dirty="0" err="1">
                <a:solidFill>
                  <a:prstClr val="black"/>
                </a:solidFill>
                <a:latin typeface="Arial"/>
                <a:cs typeface="Arial"/>
              </a:rPr>
              <a:t>o</a:t>
            </a:r>
            <a:r>
              <a:rPr sz="1400" spc="-15" dirty="0" err="1">
                <a:solidFill>
                  <a:prstClr val="black"/>
                </a:solidFill>
                <a:latin typeface="Arial"/>
                <a:cs typeface="Arial"/>
              </a:rPr>
              <a:t>r</a:t>
            </a:r>
            <a:r>
              <a:rPr sz="1400" dirty="0" err="1">
                <a:solidFill>
                  <a:prstClr val="black"/>
                </a:solidFill>
                <a:latin typeface="Arial"/>
                <a:cs typeface="Arial"/>
              </a:rPr>
              <a:t>m</a:t>
            </a:r>
            <a:r>
              <a:rPr sz="1400" spc="-10" dirty="0" err="1">
                <a:solidFill>
                  <a:prstClr val="black"/>
                </a:solidFill>
                <a:latin typeface="Arial"/>
                <a:cs typeface="Arial"/>
              </a:rPr>
              <a:t>ato</a:t>
            </a:r>
            <a:r>
              <a:rPr sz="1400" spc="20" dirty="0">
                <a:solidFill>
                  <a:prstClr val="black"/>
                </a:solidFill>
                <a:latin typeface="Arial"/>
                <a:cs typeface="Arial"/>
              </a:rPr>
              <a:t> A</a:t>
            </a:r>
            <a:r>
              <a:rPr sz="1400" spc="-20" dirty="0">
                <a:solidFill>
                  <a:prstClr val="black"/>
                </a:solidFill>
                <a:latin typeface="Arial"/>
                <a:cs typeface="Arial"/>
              </a:rPr>
              <a:t>3</a:t>
            </a:r>
            <a:r>
              <a:rPr lang="it-IT" sz="1400" spc="-20" dirty="0">
                <a:solidFill>
                  <a:prstClr val="black"/>
                </a:solidFill>
                <a:latin typeface="Arial"/>
                <a:cs typeface="Arial"/>
              </a:rPr>
              <a:t>/A4</a:t>
            </a:r>
            <a:r>
              <a:rPr sz="1400" spc="-5" dirty="0">
                <a:solidFill>
                  <a:prstClr val="black"/>
                </a:solidFill>
                <a:latin typeface="Arial"/>
                <a:cs typeface="Arial"/>
              </a:rPr>
              <a:t>,</a:t>
            </a:r>
            <a:r>
              <a:rPr sz="1400" spc="35" dirty="0">
                <a:solidFill>
                  <a:prstClr val="black"/>
                </a:solidFill>
                <a:latin typeface="Arial"/>
                <a:cs typeface="Arial"/>
              </a:rPr>
              <a:t> </a:t>
            </a:r>
            <a:r>
              <a:rPr sz="1400" b="1" spc="-10" dirty="0">
                <a:solidFill>
                  <a:prstClr val="black"/>
                </a:solidFill>
                <a:latin typeface="Arial"/>
                <a:cs typeface="Arial"/>
              </a:rPr>
              <a:t>c</a:t>
            </a:r>
            <a:r>
              <a:rPr sz="1400" b="1" spc="5" dirty="0">
                <a:solidFill>
                  <a:prstClr val="black"/>
                </a:solidFill>
                <a:latin typeface="Arial"/>
                <a:cs typeface="Arial"/>
              </a:rPr>
              <a:t>e</a:t>
            </a:r>
            <a:r>
              <a:rPr sz="1400" b="1" spc="-10" dirty="0">
                <a:solidFill>
                  <a:prstClr val="black"/>
                </a:solidFill>
                <a:latin typeface="Arial"/>
                <a:cs typeface="Arial"/>
              </a:rPr>
              <a:t>nt</a:t>
            </a:r>
            <a:r>
              <a:rPr sz="1400" b="1" spc="-15" dirty="0">
                <a:solidFill>
                  <a:prstClr val="black"/>
                </a:solidFill>
                <a:latin typeface="Arial"/>
                <a:cs typeface="Arial"/>
              </a:rPr>
              <a:t>r</a:t>
            </a:r>
            <a:r>
              <a:rPr sz="1400" b="1" dirty="0">
                <a:solidFill>
                  <a:prstClr val="black"/>
                </a:solidFill>
                <a:latin typeface="Arial"/>
                <a:cs typeface="Arial"/>
              </a:rPr>
              <a:t>a</a:t>
            </a:r>
            <a:r>
              <a:rPr sz="1400" b="1" spc="-10" dirty="0">
                <a:solidFill>
                  <a:prstClr val="black"/>
                </a:solidFill>
                <a:latin typeface="Arial"/>
                <a:cs typeface="Arial"/>
              </a:rPr>
              <a:t>to</a:t>
            </a:r>
            <a:r>
              <a:rPr sz="1400" b="1" spc="25" dirty="0">
                <a:solidFill>
                  <a:prstClr val="black"/>
                </a:solidFill>
                <a:latin typeface="Arial"/>
                <a:cs typeface="Arial"/>
              </a:rPr>
              <a:t> </a:t>
            </a:r>
            <a:r>
              <a:rPr sz="1400" b="1" spc="5" dirty="0">
                <a:solidFill>
                  <a:prstClr val="black"/>
                </a:solidFill>
                <a:latin typeface="Arial"/>
                <a:cs typeface="Arial"/>
              </a:rPr>
              <a:t>s</a:t>
            </a:r>
            <a:r>
              <a:rPr sz="1400" b="1" spc="-20" dirty="0">
                <a:solidFill>
                  <a:prstClr val="black"/>
                </a:solidFill>
                <a:latin typeface="Arial"/>
                <a:cs typeface="Arial"/>
              </a:rPr>
              <a:t>u</a:t>
            </a:r>
            <a:r>
              <a:rPr sz="1400" b="1" spc="-5" dirty="0">
                <a:solidFill>
                  <a:prstClr val="black"/>
                </a:solidFill>
                <a:latin typeface="Arial"/>
                <a:cs typeface="Arial"/>
              </a:rPr>
              <a:t>lla</a:t>
            </a:r>
            <a:r>
              <a:rPr sz="1400" b="1" spc="65" dirty="0">
                <a:solidFill>
                  <a:prstClr val="black"/>
                </a:solidFill>
                <a:latin typeface="Arial"/>
                <a:cs typeface="Arial"/>
              </a:rPr>
              <a:t> </a:t>
            </a:r>
            <a:r>
              <a:rPr sz="1400" b="1" spc="-20" dirty="0">
                <a:solidFill>
                  <a:prstClr val="black"/>
                </a:solidFill>
                <a:latin typeface="Arial"/>
                <a:cs typeface="Arial"/>
              </a:rPr>
              <a:t>par</a:t>
            </a:r>
            <a:r>
              <a:rPr sz="1400" b="1" spc="-5" dirty="0">
                <a:solidFill>
                  <a:prstClr val="black"/>
                </a:solidFill>
                <a:latin typeface="Arial"/>
                <a:cs typeface="Arial"/>
              </a:rPr>
              <a:t>ti</a:t>
            </a:r>
            <a:r>
              <a:rPr sz="1400" b="1" spc="5" dirty="0">
                <a:solidFill>
                  <a:prstClr val="black"/>
                </a:solidFill>
                <a:latin typeface="Arial"/>
                <a:cs typeface="Arial"/>
              </a:rPr>
              <a:t>c</a:t>
            </a:r>
            <a:r>
              <a:rPr sz="1400" b="1" spc="-20" dirty="0">
                <a:solidFill>
                  <a:prstClr val="black"/>
                </a:solidFill>
                <a:latin typeface="Arial"/>
                <a:cs typeface="Arial"/>
              </a:rPr>
              <a:t>e</a:t>
            </a:r>
            <a:r>
              <a:rPr sz="1400" b="1" spc="-5" dirty="0">
                <a:solidFill>
                  <a:prstClr val="black"/>
                </a:solidFill>
                <a:latin typeface="Arial"/>
                <a:cs typeface="Arial"/>
              </a:rPr>
              <a:t>lla</a:t>
            </a:r>
            <a:r>
              <a:rPr sz="1400" b="1" spc="60" dirty="0">
                <a:solidFill>
                  <a:prstClr val="black"/>
                </a:solidFill>
                <a:latin typeface="Arial"/>
                <a:cs typeface="Arial"/>
              </a:rPr>
              <a:t> </a:t>
            </a:r>
            <a:r>
              <a:rPr sz="1400" b="1" spc="-15" dirty="0">
                <a:solidFill>
                  <a:prstClr val="black"/>
                </a:solidFill>
                <a:latin typeface="Arial"/>
                <a:cs typeface="Arial"/>
              </a:rPr>
              <a:t>de</a:t>
            </a:r>
            <a:r>
              <a:rPr sz="1400" b="1" spc="-5" dirty="0">
                <a:solidFill>
                  <a:prstClr val="black"/>
                </a:solidFill>
                <a:latin typeface="Arial"/>
                <a:cs typeface="Arial"/>
              </a:rPr>
              <a:t>l</a:t>
            </a:r>
            <a:r>
              <a:rPr sz="1400" b="1" spc="40" dirty="0">
                <a:solidFill>
                  <a:prstClr val="black"/>
                </a:solidFill>
                <a:latin typeface="Arial"/>
                <a:cs typeface="Arial"/>
              </a:rPr>
              <a:t> </a:t>
            </a:r>
            <a:r>
              <a:rPr sz="1400" spc="5" dirty="0" err="1">
                <a:solidFill>
                  <a:prstClr val="black"/>
                </a:solidFill>
                <a:latin typeface="Arial"/>
                <a:cs typeface="Arial"/>
              </a:rPr>
              <a:t>c</a:t>
            </a:r>
            <a:r>
              <a:rPr sz="1400" spc="-20" dirty="0" err="1">
                <a:solidFill>
                  <a:prstClr val="black"/>
                </a:solidFill>
                <a:latin typeface="Arial"/>
                <a:cs typeface="Arial"/>
              </a:rPr>
              <a:t>a</a:t>
            </a:r>
            <a:r>
              <a:rPr sz="1400" spc="-5" dirty="0" err="1">
                <a:solidFill>
                  <a:prstClr val="black"/>
                </a:solidFill>
                <a:latin typeface="Arial"/>
                <a:cs typeface="Arial"/>
              </a:rPr>
              <a:t>t</a:t>
            </a:r>
            <a:r>
              <a:rPr sz="1400" spc="-20" dirty="0" err="1">
                <a:solidFill>
                  <a:prstClr val="black"/>
                </a:solidFill>
                <a:latin typeface="Arial"/>
                <a:cs typeface="Arial"/>
              </a:rPr>
              <a:t>a</a:t>
            </a:r>
            <a:r>
              <a:rPr sz="1400" spc="-10" dirty="0" err="1">
                <a:solidFill>
                  <a:prstClr val="black"/>
                </a:solidFill>
                <a:latin typeface="Arial"/>
                <a:cs typeface="Arial"/>
              </a:rPr>
              <a:t>s</a:t>
            </a:r>
            <a:r>
              <a:rPr sz="1400" spc="5" dirty="0" err="1">
                <a:solidFill>
                  <a:prstClr val="black"/>
                </a:solidFill>
                <a:latin typeface="Arial"/>
                <a:cs typeface="Arial"/>
              </a:rPr>
              <a:t>t</a:t>
            </a:r>
            <a:r>
              <a:rPr sz="1400" spc="-10" dirty="0" err="1">
                <a:solidFill>
                  <a:prstClr val="black"/>
                </a:solidFill>
                <a:latin typeface="Arial"/>
                <a:cs typeface="Arial"/>
              </a:rPr>
              <a:t>o</a:t>
            </a:r>
            <a:r>
              <a:rPr sz="1400" spc="35" dirty="0">
                <a:solidFill>
                  <a:prstClr val="black"/>
                </a:solidFill>
                <a:latin typeface="Arial"/>
                <a:cs typeface="Arial"/>
              </a:rPr>
              <a:t> </a:t>
            </a:r>
            <a:r>
              <a:rPr sz="1400" spc="-15" dirty="0" err="1">
                <a:solidFill>
                  <a:prstClr val="black"/>
                </a:solidFill>
                <a:latin typeface="Arial"/>
                <a:cs typeface="Arial"/>
              </a:rPr>
              <a:t>r</a:t>
            </a:r>
            <a:r>
              <a:rPr sz="1400" spc="-5" dirty="0" err="1">
                <a:solidFill>
                  <a:prstClr val="black"/>
                </a:solidFill>
                <a:latin typeface="Arial"/>
                <a:cs typeface="Arial"/>
              </a:rPr>
              <a:t>i</a:t>
            </a:r>
            <a:r>
              <a:rPr sz="1400" spc="15" dirty="0" err="1">
                <a:solidFill>
                  <a:prstClr val="black"/>
                </a:solidFill>
                <a:latin typeface="Arial"/>
                <a:cs typeface="Arial"/>
              </a:rPr>
              <a:t>c</a:t>
            </a:r>
            <a:r>
              <a:rPr sz="1400" spc="-20" dirty="0" err="1">
                <a:solidFill>
                  <a:prstClr val="black"/>
                </a:solidFill>
                <a:latin typeface="Arial"/>
                <a:cs typeface="Arial"/>
              </a:rPr>
              <a:t>h</a:t>
            </a:r>
            <a:r>
              <a:rPr sz="1400" spc="-10" dirty="0" err="1">
                <a:solidFill>
                  <a:prstClr val="black"/>
                </a:solidFill>
                <a:latin typeface="Arial"/>
                <a:cs typeface="Arial"/>
              </a:rPr>
              <a:t>ies</a:t>
            </a:r>
            <a:r>
              <a:rPr sz="1400" spc="-15" dirty="0" err="1">
                <a:solidFill>
                  <a:prstClr val="black"/>
                </a:solidFill>
                <a:latin typeface="Arial"/>
                <a:cs typeface="Arial"/>
              </a:rPr>
              <a:t>t</a:t>
            </a:r>
            <a:r>
              <a:rPr sz="1400" dirty="0" err="1">
                <a:solidFill>
                  <a:prstClr val="black"/>
                </a:solidFill>
                <a:latin typeface="Arial"/>
                <a:cs typeface="Arial"/>
              </a:rPr>
              <a:t>a</a:t>
            </a:r>
            <a:r>
              <a:rPr sz="1400" spc="-5" dirty="0">
                <a:solidFill>
                  <a:prstClr val="black"/>
                </a:solidFill>
                <a:latin typeface="Arial"/>
                <a:cs typeface="Arial"/>
              </a:rPr>
              <a:t>,</a:t>
            </a:r>
            <a:r>
              <a:rPr sz="1400" spc="6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h</a:t>
            </a:r>
            <a:r>
              <a:rPr sz="1400" b="1" spc="-10" dirty="0">
                <a:solidFill>
                  <a:prstClr val="black"/>
                </a:solidFill>
                <a:latin typeface="Arial"/>
                <a:cs typeface="Arial"/>
              </a:rPr>
              <a:t>e</a:t>
            </a:r>
            <a:r>
              <a:rPr sz="1400" b="1" spc="35" dirty="0">
                <a:solidFill>
                  <a:prstClr val="black"/>
                </a:solidFill>
                <a:latin typeface="Arial"/>
                <a:cs typeface="Arial"/>
              </a:rPr>
              <a:t> </a:t>
            </a:r>
            <a:r>
              <a:rPr sz="1400" b="1" spc="-5" dirty="0">
                <a:solidFill>
                  <a:prstClr val="black"/>
                </a:solidFill>
                <a:latin typeface="Arial"/>
                <a:cs typeface="Arial"/>
              </a:rPr>
              <a:t>f</a:t>
            </a:r>
            <a:r>
              <a:rPr sz="1400" b="1" dirty="0">
                <a:solidFill>
                  <a:prstClr val="black"/>
                </a:solidFill>
                <a:latin typeface="Arial"/>
                <a:cs typeface="Arial"/>
              </a:rPr>
              <a:t>o</a:t>
            </a:r>
            <a:r>
              <a:rPr sz="1400" b="1" spc="-20" dirty="0">
                <a:solidFill>
                  <a:prstClr val="black"/>
                </a:solidFill>
                <a:latin typeface="Arial"/>
                <a:cs typeface="Arial"/>
              </a:rPr>
              <a:t>rn</a:t>
            </a:r>
            <a:r>
              <a:rPr sz="1400" b="1" spc="-5" dirty="0">
                <a:solidFill>
                  <a:prstClr val="black"/>
                </a:solidFill>
                <a:latin typeface="Arial"/>
                <a:cs typeface="Arial"/>
              </a:rPr>
              <a:t>is</a:t>
            </a:r>
            <a:r>
              <a:rPr sz="1400" b="1" spc="15" dirty="0">
                <a:solidFill>
                  <a:prstClr val="black"/>
                </a:solidFill>
                <a:latin typeface="Arial"/>
                <a:cs typeface="Arial"/>
              </a:rPr>
              <a:t>c</a:t>
            </a:r>
            <a:r>
              <a:rPr sz="1400" b="1" spc="-10" dirty="0">
                <a:solidFill>
                  <a:prstClr val="black"/>
                </a:solidFill>
                <a:latin typeface="Arial"/>
                <a:cs typeface="Arial"/>
              </a:rPr>
              <a:t>e</a:t>
            </a:r>
            <a:r>
              <a:rPr sz="1400" b="1" spc="40" dirty="0">
                <a:solidFill>
                  <a:prstClr val="black"/>
                </a:solidFill>
                <a:latin typeface="Arial"/>
                <a:cs typeface="Arial"/>
              </a:rPr>
              <a:t> </a:t>
            </a:r>
            <a:r>
              <a:rPr sz="1400" b="1" spc="-5" dirty="0" err="1">
                <a:solidFill>
                  <a:prstClr val="black"/>
                </a:solidFill>
                <a:latin typeface="Arial"/>
                <a:cs typeface="Arial"/>
              </a:rPr>
              <a:t>l'in</a:t>
            </a:r>
            <a:r>
              <a:rPr sz="1400" b="1" spc="-20" dirty="0" err="1">
                <a:solidFill>
                  <a:prstClr val="black"/>
                </a:solidFill>
                <a:latin typeface="Arial"/>
                <a:cs typeface="Arial"/>
              </a:rPr>
              <a:t>d</a:t>
            </a:r>
            <a:r>
              <a:rPr sz="1400" b="1" spc="20" dirty="0" err="1">
                <a:solidFill>
                  <a:prstClr val="black"/>
                </a:solidFill>
                <a:latin typeface="Arial"/>
                <a:cs typeface="Arial"/>
              </a:rPr>
              <a:t>i</a:t>
            </a:r>
            <a:r>
              <a:rPr sz="1400" b="1" spc="-10" dirty="0" err="1">
                <a:solidFill>
                  <a:prstClr val="black"/>
                </a:solidFill>
                <a:latin typeface="Arial"/>
                <a:cs typeface="Arial"/>
              </a:rPr>
              <a:t>vid</a:t>
            </a:r>
            <a:r>
              <a:rPr sz="1400" b="1" dirty="0" err="1">
                <a:solidFill>
                  <a:prstClr val="black"/>
                </a:solidFill>
                <a:latin typeface="Arial"/>
                <a:cs typeface="Arial"/>
              </a:rPr>
              <a:t>ua</a:t>
            </a:r>
            <a:r>
              <a:rPr sz="1400" b="1" spc="-35" dirty="0" err="1">
                <a:solidFill>
                  <a:prstClr val="black"/>
                </a:solidFill>
                <a:latin typeface="Arial"/>
                <a:cs typeface="Arial"/>
              </a:rPr>
              <a:t>z</a:t>
            </a:r>
            <a:r>
              <a:rPr sz="1400" b="1" spc="-10" dirty="0" err="1">
                <a:solidFill>
                  <a:prstClr val="black"/>
                </a:solidFill>
                <a:latin typeface="Arial"/>
                <a:cs typeface="Arial"/>
              </a:rPr>
              <a:t>io</a:t>
            </a:r>
            <a:r>
              <a:rPr sz="1400" b="1" dirty="0" err="1">
                <a:solidFill>
                  <a:prstClr val="black"/>
                </a:solidFill>
                <a:latin typeface="Arial"/>
                <a:cs typeface="Arial"/>
              </a:rPr>
              <a:t>n</a:t>
            </a:r>
            <a:r>
              <a:rPr sz="1400" b="1" spc="-10" dirty="0" err="1">
                <a:solidFill>
                  <a:prstClr val="black"/>
                </a:solidFill>
                <a:latin typeface="Arial"/>
                <a:cs typeface="Arial"/>
              </a:rPr>
              <a:t>e</a:t>
            </a:r>
            <a:r>
              <a:rPr sz="1400" b="1" spc="-10" dirty="0">
                <a:solidFill>
                  <a:prstClr val="black"/>
                </a:solidFill>
                <a:latin typeface="Arial"/>
                <a:cs typeface="Arial"/>
              </a:rPr>
              <a:t> </a:t>
            </a:r>
            <a:r>
              <a:rPr sz="1400" b="1" spc="-20" dirty="0" err="1">
                <a:solidFill>
                  <a:prstClr val="black"/>
                </a:solidFill>
                <a:latin typeface="Arial"/>
                <a:cs typeface="Arial"/>
              </a:rPr>
              <a:t>g</a:t>
            </a:r>
            <a:r>
              <a:rPr sz="1400" b="1" spc="5" dirty="0" err="1">
                <a:solidFill>
                  <a:prstClr val="black"/>
                </a:solidFill>
                <a:latin typeface="Arial"/>
                <a:cs typeface="Arial"/>
              </a:rPr>
              <a:t>r</a:t>
            </a:r>
            <a:r>
              <a:rPr sz="1400" b="1" spc="-20" dirty="0" err="1">
                <a:solidFill>
                  <a:prstClr val="black"/>
                </a:solidFill>
                <a:latin typeface="Arial"/>
                <a:cs typeface="Arial"/>
              </a:rPr>
              <a:t>a</a:t>
            </a:r>
            <a:r>
              <a:rPr sz="1400" b="1" spc="-10" dirty="0" err="1">
                <a:solidFill>
                  <a:prstClr val="black"/>
                </a:solidFill>
                <a:latin typeface="Arial"/>
                <a:cs typeface="Arial"/>
              </a:rPr>
              <a:t>fica</a:t>
            </a:r>
            <a:r>
              <a:rPr sz="1400" b="1" spc="155" dirty="0">
                <a:solidFill>
                  <a:prstClr val="black"/>
                </a:solidFill>
                <a:latin typeface="Arial"/>
                <a:cs typeface="Arial"/>
              </a:rPr>
              <a:t> </a:t>
            </a:r>
            <a:r>
              <a:rPr sz="1400" b="1" spc="-10" dirty="0">
                <a:solidFill>
                  <a:prstClr val="black"/>
                </a:solidFill>
                <a:latin typeface="Arial"/>
                <a:cs typeface="Arial"/>
              </a:rPr>
              <a:t>d</a:t>
            </a:r>
            <a:r>
              <a:rPr sz="1400" b="1" spc="-20" dirty="0">
                <a:solidFill>
                  <a:prstClr val="black"/>
                </a:solidFill>
                <a:latin typeface="Arial"/>
                <a:cs typeface="Arial"/>
              </a:rPr>
              <a:t>e</a:t>
            </a:r>
            <a:r>
              <a:rPr sz="1400" b="1" spc="-5" dirty="0">
                <a:solidFill>
                  <a:prstClr val="black"/>
                </a:solidFill>
                <a:latin typeface="Arial"/>
                <a:cs typeface="Arial"/>
              </a:rPr>
              <a:t>lle</a:t>
            </a:r>
            <a:r>
              <a:rPr sz="1400" b="1" spc="155" dirty="0">
                <a:solidFill>
                  <a:prstClr val="black"/>
                </a:solidFill>
                <a:latin typeface="Arial"/>
                <a:cs typeface="Arial"/>
              </a:rPr>
              <a:t> </a:t>
            </a:r>
            <a:r>
              <a:rPr sz="1400" b="1" spc="-20" dirty="0">
                <a:solidFill>
                  <a:prstClr val="black"/>
                </a:solidFill>
                <a:latin typeface="Arial"/>
                <a:cs typeface="Arial"/>
              </a:rPr>
              <a:t>p</a:t>
            </a:r>
            <a:r>
              <a:rPr sz="1400" b="1" dirty="0">
                <a:solidFill>
                  <a:prstClr val="black"/>
                </a:solidFill>
                <a:latin typeface="Arial"/>
                <a:cs typeface="Arial"/>
              </a:rPr>
              <a:t>a</a:t>
            </a:r>
            <a:r>
              <a:rPr sz="1400" b="1" spc="-15" dirty="0">
                <a:solidFill>
                  <a:prstClr val="black"/>
                </a:solidFill>
                <a:latin typeface="Arial"/>
                <a:cs typeface="Arial"/>
              </a:rPr>
              <a:t>r</a:t>
            </a:r>
            <a:r>
              <a:rPr sz="1400" b="1" spc="-5" dirty="0">
                <a:solidFill>
                  <a:prstClr val="black"/>
                </a:solidFill>
                <a:latin typeface="Arial"/>
                <a:cs typeface="Arial"/>
              </a:rPr>
              <a:t>tic</a:t>
            </a:r>
            <a:r>
              <a:rPr sz="1400" b="1" spc="-20" dirty="0">
                <a:solidFill>
                  <a:prstClr val="black"/>
                </a:solidFill>
                <a:latin typeface="Arial"/>
                <a:cs typeface="Arial"/>
              </a:rPr>
              <a:t>e</a:t>
            </a:r>
            <a:r>
              <a:rPr sz="1400" b="1" spc="-5" dirty="0">
                <a:solidFill>
                  <a:prstClr val="black"/>
                </a:solidFill>
                <a:latin typeface="Arial"/>
                <a:cs typeface="Arial"/>
              </a:rPr>
              <a:t>l</a:t>
            </a:r>
            <a:r>
              <a:rPr sz="1400" b="1" spc="20" dirty="0">
                <a:solidFill>
                  <a:prstClr val="black"/>
                </a:solidFill>
                <a:latin typeface="Arial"/>
                <a:cs typeface="Arial"/>
              </a:rPr>
              <a:t>l</a:t>
            </a:r>
            <a:r>
              <a:rPr sz="1400" b="1" spc="-10" dirty="0">
                <a:solidFill>
                  <a:prstClr val="black"/>
                </a:solidFill>
                <a:latin typeface="Arial"/>
                <a:cs typeface="Arial"/>
              </a:rPr>
              <a:t>e</a:t>
            </a:r>
            <a:r>
              <a:rPr sz="1400" b="1" spc="15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en</a:t>
            </a:r>
            <a:r>
              <a:rPr sz="1400" b="1" spc="-5" dirty="0">
                <a:solidFill>
                  <a:prstClr val="black"/>
                </a:solidFill>
                <a:latin typeface="Arial"/>
                <a:cs typeface="Arial"/>
              </a:rPr>
              <a:t>si</a:t>
            </a:r>
            <a:r>
              <a:rPr sz="1400" b="1" spc="10" dirty="0">
                <a:solidFill>
                  <a:prstClr val="black"/>
                </a:solidFill>
                <a:latin typeface="Arial"/>
                <a:cs typeface="Arial"/>
              </a:rPr>
              <a:t>t</a:t>
            </a:r>
            <a:r>
              <a:rPr sz="1400" b="1" spc="-10" dirty="0">
                <a:solidFill>
                  <a:prstClr val="black"/>
                </a:solidFill>
                <a:latin typeface="Arial"/>
                <a:cs typeface="Arial"/>
              </a:rPr>
              <a:t>e</a:t>
            </a:r>
            <a:r>
              <a:rPr sz="1400" b="1" spc="130"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a:t>
            </a:r>
            <a:r>
              <a:rPr sz="1400" b="1" spc="165" dirty="0">
                <a:solidFill>
                  <a:prstClr val="black"/>
                </a:solidFill>
                <a:latin typeface="Arial"/>
                <a:cs typeface="Arial"/>
              </a:rPr>
              <a:t> </a:t>
            </a:r>
            <a:r>
              <a:rPr sz="1400" b="1" spc="-10" dirty="0" err="1">
                <a:solidFill>
                  <a:prstClr val="black"/>
                </a:solidFill>
                <a:latin typeface="Arial"/>
                <a:cs typeface="Arial"/>
              </a:rPr>
              <a:t>Ca</a:t>
            </a:r>
            <a:r>
              <a:rPr sz="1400" b="1" spc="5" dirty="0" err="1">
                <a:solidFill>
                  <a:prstClr val="black"/>
                </a:solidFill>
                <a:latin typeface="Arial"/>
                <a:cs typeface="Arial"/>
              </a:rPr>
              <a:t>t</a:t>
            </a:r>
            <a:r>
              <a:rPr sz="1400" b="1" spc="-20" dirty="0" err="1">
                <a:solidFill>
                  <a:prstClr val="black"/>
                </a:solidFill>
                <a:latin typeface="Arial"/>
                <a:cs typeface="Arial"/>
              </a:rPr>
              <a:t>a</a:t>
            </a:r>
            <a:r>
              <a:rPr sz="1400" b="1" spc="-10" dirty="0" err="1">
                <a:solidFill>
                  <a:prstClr val="black"/>
                </a:solidFill>
                <a:latin typeface="Arial"/>
                <a:cs typeface="Arial"/>
              </a:rPr>
              <a:t>sto</a:t>
            </a:r>
            <a:r>
              <a:rPr sz="1400" b="1" spc="130" dirty="0">
                <a:solidFill>
                  <a:prstClr val="black"/>
                </a:solidFill>
                <a:latin typeface="Arial"/>
                <a:cs typeface="Arial"/>
              </a:rPr>
              <a:t> </a:t>
            </a:r>
            <a:r>
              <a:rPr sz="1400" b="1" spc="-145" dirty="0" err="1">
                <a:solidFill>
                  <a:prstClr val="black"/>
                </a:solidFill>
                <a:latin typeface="Arial"/>
                <a:cs typeface="Arial"/>
              </a:rPr>
              <a:t>T</a:t>
            </a:r>
            <a:r>
              <a:rPr sz="1400" b="1" spc="-20" dirty="0" err="1">
                <a:solidFill>
                  <a:prstClr val="black"/>
                </a:solidFill>
                <a:latin typeface="Arial"/>
                <a:cs typeface="Arial"/>
              </a:rPr>
              <a:t>er</a:t>
            </a:r>
            <a:r>
              <a:rPr sz="1400" b="1" spc="5" dirty="0" err="1">
                <a:solidFill>
                  <a:prstClr val="black"/>
                </a:solidFill>
                <a:latin typeface="Arial"/>
                <a:cs typeface="Arial"/>
              </a:rPr>
              <a:t>r</a:t>
            </a:r>
            <a:r>
              <a:rPr sz="1400" b="1" spc="-20" dirty="0" err="1">
                <a:solidFill>
                  <a:prstClr val="black"/>
                </a:solidFill>
                <a:latin typeface="Arial"/>
                <a:cs typeface="Arial"/>
              </a:rPr>
              <a:t>en</a:t>
            </a:r>
            <a:r>
              <a:rPr sz="1400" b="1" spc="-5" dirty="0" err="1">
                <a:solidFill>
                  <a:prstClr val="black"/>
                </a:solidFill>
                <a:latin typeface="Arial"/>
                <a:cs typeface="Arial"/>
              </a:rPr>
              <a:t>i</a:t>
            </a:r>
            <a:r>
              <a:rPr sz="1400" spc="160" dirty="0">
                <a:solidFill>
                  <a:prstClr val="black"/>
                </a:solidFill>
                <a:latin typeface="Arial"/>
                <a:cs typeface="Arial"/>
              </a:rPr>
              <a:t> </a:t>
            </a:r>
            <a:r>
              <a:rPr sz="1400" b="1" spc="-5" dirty="0">
                <a:solidFill>
                  <a:prstClr val="black"/>
                </a:solidFill>
                <a:latin typeface="Arial"/>
                <a:cs typeface="Arial"/>
              </a:rPr>
              <a:t>f</a:t>
            </a:r>
            <a:r>
              <a:rPr sz="1400" b="1" dirty="0">
                <a:solidFill>
                  <a:prstClr val="black"/>
                </a:solidFill>
                <a:latin typeface="Arial"/>
                <a:cs typeface="Arial"/>
              </a:rPr>
              <a:t>o</a:t>
            </a:r>
            <a:r>
              <a:rPr sz="1400" b="1" spc="-20" dirty="0">
                <a:solidFill>
                  <a:prstClr val="black"/>
                </a:solidFill>
                <a:latin typeface="Arial"/>
                <a:cs typeface="Arial"/>
              </a:rPr>
              <a:t>rnen</a:t>
            </a:r>
            <a:r>
              <a:rPr sz="1400" b="1" dirty="0">
                <a:solidFill>
                  <a:prstClr val="black"/>
                </a:solidFill>
                <a:latin typeface="Arial"/>
                <a:cs typeface="Arial"/>
              </a:rPr>
              <a:t>d</a:t>
            </a:r>
            <a:r>
              <a:rPr sz="1400" b="1" spc="-10" dirty="0">
                <a:solidFill>
                  <a:prstClr val="black"/>
                </a:solidFill>
                <a:latin typeface="Arial"/>
                <a:cs typeface="Arial"/>
              </a:rPr>
              <a:t>o</a:t>
            </a:r>
            <a:r>
              <a:rPr sz="1400" b="1" spc="135"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165" dirty="0">
                <a:solidFill>
                  <a:prstClr val="black"/>
                </a:solidFill>
                <a:latin typeface="Arial"/>
                <a:cs typeface="Arial"/>
              </a:rPr>
              <a:t> </a:t>
            </a:r>
            <a:r>
              <a:rPr sz="1400" b="1" spc="-20" dirty="0">
                <a:solidFill>
                  <a:prstClr val="black"/>
                </a:solidFill>
                <a:latin typeface="Arial"/>
                <a:cs typeface="Arial"/>
              </a:rPr>
              <a:t>q</a:t>
            </a:r>
            <a:r>
              <a:rPr sz="1400" b="1" dirty="0">
                <a:solidFill>
                  <a:prstClr val="black"/>
                </a:solidFill>
                <a:latin typeface="Arial"/>
                <a:cs typeface="Arial"/>
              </a:rPr>
              <a:t>u</a:t>
            </a:r>
            <a:r>
              <a:rPr sz="1400" b="1" spc="-20" dirty="0">
                <a:solidFill>
                  <a:prstClr val="black"/>
                </a:solidFill>
                <a:latin typeface="Arial"/>
                <a:cs typeface="Arial"/>
              </a:rPr>
              <a:t>e</a:t>
            </a:r>
            <a:r>
              <a:rPr sz="1400" b="1" spc="-10" dirty="0">
                <a:solidFill>
                  <a:prstClr val="black"/>
                </a:solidFill>
                <a:latin typeface="Arial"/>
                <a:cs typeface="Arial"/>
              </a:rPr>
              <a:t>ste</a:t>
            </a:r>
            <a:r>
              <a:rPr sz="1400" b="1" spc="150" dirty="0">
                <a:solidFill>
                  <a:prstClr val="black"/>
                </a:solidFill>
                <a:latin typeface="Arial"/>
                <a:cs typeface="Arial"/>
              </a:rPr>
              <a:t> </a:t>
            </a:r>
            <a:r>
              <a:rPr sz="1400" b="1" spc="-10" dirty="0">
                <a:solidFill>
                  <a:prstClr val="black"/>
                </a:solidFill>
                <a:latin typeface="Arial"/>
                <a:cs typeface="Arial"/>
              </a:rPr>
              <a:t>n</a:t>
            </a:r>
            <a:r>
              <a:rPr sz="1400" b="1" spc="-20" dirty="0">
                <a:solidFill>
                  <a:prstClr val="black"/>
                </a:solidFill>
                <a:latin typeface="Arial"/>
                <a:cs typeface="Arial"/>
              </a:rPr>
              <a:t>u</a:t>
            </a:r>
            <a:r>
              <a:rPr sz="1400" b="1" dirty="0">
                <a:solidFill>
                  <a:prstClr val="black"/>
                </a:solidFill>
                <a:latin typeface="Arial"/>
                <a:cs typeface="Arial"/>
              </a:rPr>
              <a:t>m</a:t>
            </a:r>
            <a:r>
              <a:rPr sz="1400" b="1" spc="-10" dirty="0">
                <a:solidFill>
                  <a:prstClr val="black"/>
                </a:solidFill>
                <a:latin typeface="Arial"/>
                <a:cs typeface="Arial"/>
              </a:rPr>
              <a:t>e</a:t>
            </a:r>
            <a:r>
              <a:rPr sz="1400" b="1" spc="-20" dirty="0">
                <a:solidFill>
                  <a:prstClr val="black"/>
                </a:solidFill>
                <a:latin typeface="Arial"/>
                <a:cs typeface="Arial"/>
              </a:rPr>
              <a:t>r</a:t>
            </a:r>
            <a:r>
              <a:rPr sz="1400" b="1" spc="-10" dirty="0">
                <a:solidFill>
                  <a:prstClr val="black"/>
                </a:solidFill>
                <a:latin typeface="Arial"/>
                <a:cs typeface="Arial"/>
              </a:rPr>
              <a:t>o</a:t>
            </a:r>
            <a:r>
              <a:rPr sz="1400" b="1" spc="150" dirty="0">
                <a:solidFill>
                  <a:prstClr val="black"/>
                </a:solidFill>
                <a:latin typeface="Arial"/>
                <a:cs typeface="Arial"/>
              </a:rPr>
              <a:t> </a:t>
            </a:r>
            <a:r>
              <a:rPr sz="1400" b="1" spc="-20" dirty="0">
                <a:solidFill>
                  <a:prstClr val="black"/>
                </a:solidFill>
                <a:latin typeface="Arial"/>
                <a:cs typeface="Arial"/>
              </a:rPr>
              <a:t>di</a:t>
            </a:r>
            <a:r>
              <a:rPr sz="1400" b="1" spc="-15" dirty="0">
                <a:solidFill>
                  <a:prstClr val="black"/>
                </a:solidFill>
                <a:latin typeface="Arial"/>
                <a:cs typeface="Arial"/>
              </a:rPr>
              <a:t> </a:t>
            </a:r>
            <a:r>
              <a:rPr sz="1400" b="1" spc="-20" dirty="0">
                <a:solidFill>
                  <a:prstClr val="black"/>
                </a:solidFill>
                <a:latin typeface="Arial"/>
                <a:cs typeface="Arial"/>
              </a:rPr>
              <a:t>par</a:t>
            </a:r>
            <a:r>
              <a:rPr sz="1400" b="1" spc="-5" dirty="0">
                <a:solidFill>
                  <a:prstClr val="black"/>
                </a:solidFill>
                <a:latin typeface="Arial"/>
                <a:cs typeface="Arial"/>
              </a:rPr>
              <a:t>tic</a:t>
            </a:r>
            <a:r>
              <a:rPr sz="1400" b="1" dirty="0">
                <a:solidFill>
                  <a:prstClr val="black"/>
                </a:solidFill>
                <a:latin typeface="Arial"/>
                <a:cs typeface="Arial"/>
              </a:rPr>
              <a:t>e</a:t>
            </a:r>
            <a:r>
              <a:rPr sz="1400" b="1" spc="-5" dirty="0">
                <a:solidFill>
                  <a:prstClr val="black"/>
                </a:solidFill>
                <a:latin typeface="Arial"/>
                <a:cs typeface="Arial"/>
              </a:rPr>
              <a:t>ll</a:t>
            </a:r>
            <a:r>
              <a:rPr sz="1400" b="1" spc="-20" dirty="0">
                <a:solidFill>
                  <a:prstClr val="black"/>
                </a:solidFill>
                <a:latin typeface="Arial"/>
                <a:cs typeface="Arial"/>
              </a:rPr>
              <a:t>a</a:t>
            </a:r>
            <a:r>
              <a:rPr sz="1400" b="1" spc="-5" dirty="0">
                <a:solidFill>
                  <a:prstClr val="black"/>
                </a:solidFill>
                <a:latin typeface="Arial"/>
                <a:cs typeface="Arial"/>
              </a:rPr>
              <a:t>,</a:t>
            </a:r>
            <a:r>
              <a:rPr sz="1400" b="1" dirty="0">
                <a:solidFill>
                  <a:prstClr val="black"/>
                </a:solidFill>
                <a:latin typeface="Arial"/>
                <a:cs typeface="Arial"/>
              </a:rPr>
              <a:t> </a:t>
            </a:r>
            <a:r>
              <a:rPr sz="1400" b="1" spc="-130" dirty="0">
                <a:solidFill>
                  <a:prstClr val="black"/>
                </a:solidFill>
                <a:latin typeface="Arial"/>
                <a:cs typeface="Arial"/>
              </a:rPr>
              <a:t> </a:t>
            </a:r>
            <a:r>
              <a:rPr sz="1400" b="1" spc="-5" dirty="0">
                <a:solidFill>
                  <a:prstClr val="black"/>
                </a:solidFill>
                <a:latin typeface="Arial"/>
                <a:cs typeface="Arial"/>
              </a:rPr>
              <a:t>f</a:t>
            </a:r>
            <a:r>
              <a:rPr sz="1400" b="1" spc="-25" dirty="0">
                <a:solidFill>
                  <a:prstClr val="black"/>
                </a:solidFill>
                <a:latin typeface="Arial"/>
                <a:cs typeface="Arial"/>
              </a:rPr>
              <a:t>o</a:t>
            </a:r>
            <a:r>
              <a:rPr sz="1400" b="1" spc="-15" dirty="0">
                <a:solidFill>
                  <a:prstClr val="black"/>
                </a:solidFill>
                <a:latin typeface="Arial"/>
                <a:cs typeface="Arial"/>
              </a:rPr>
              <a:t>r</a:t>
            </a:r>
            <a:r>
              <a:rPr sz="1400" b="1" spc="-5" dirty="0">
                <a:solidFill>
                  <a:prstClr val="black"/>
                </a:solidFill>
                <a:latin typeface="Arial"/>
                <a:cs typeface="Arial"/>
              </a:rPr>
              <a:t>m</a:t>
            </a:r>
            <a:r>
              <a:rPr sz="1400" b="1" spc="-10" dirty="0">
                <a:solidFill>
                  <a:prstClr val="black"/>
                </a:solidFill>
                <a:latin typeface="Arial"/>
                <a:cs typeface="Arial"/>
              </a:rPr>
              <a:t>a</a:t>
            </a:r>
            <a:r>
              <a:rPr sz="1400" b="1" dirty="0">
                <a:solidFill>
                  <a:prstClr val="black"/>
                </a:solidFill>
                <a:latin typeface="Arial"/>
                <a:cs typeface="Arial"/>
              </a:rPr>
              <a:t> </a:t>
            </a:r>
            <a:r>
              <a:rPr sz="1400" b="1" spc="-135" dirty="0">
                <a:solidFill>
                  <a:prstClr val="black"/>
                </a:solidFill>
                <a:latin typeface="Arial"/>
                <a:cs typeface="Arial"/>
              </a:rPr>
              <a:t> </a:t>
            </a:r>
            <a:r>
              <a:rPr sz="1400" b="1" spc="-10" dirty="0">
                <a:solidFill>
                  <a:prstClr val="black"/>
                </a:solidFill>
                <a:latin typeface="Arial"/>
                <a:cs typeface="Arial"/>
              </a:rPr>
              <a:t>e</a:t>
            </a:r>
            <a:r>
              <a:rPr sz="1400" b="1" dirty="0">
                <a:solidFill>
                  <a:prstClr val="black"/>
                </a:solidFill>
                <a:latin typeface="Arial"/>
                <a:cs typeface="Arial"/>
              </a:rPr>
              <a:t> </a:t>
            </a:r>
            <a:r>
              <a:rPr sz="1400" b="1" spc="-140" dirty="0">
                <a:solidFill>
                  <a:prstClr val="black"/>
                </a:solidFill>
                <a:latin typeface="Arial"/>
                <a:cs typeface="Arial"/>
              </a:rPr>
              <a:t> </a:t>
            </a:r>
            <a:r>
              <a:rPr sz="1400" b="1" spc="-20" dirty="0">
                <a:solidFill>
                  <a:prstClr val="black"/>
                </a:solidFill>
                <a:latin typeface="Arial"/>
                <a:cs typeface="Arial"/>
              </a:rPr>
              <a:t>po</a:t>
            </a:r>
            <a:r>
              <a:rPr sz="1400" b="1" spc="-10" dirty="0">
                <a:solidFill>
                  <a:prstClr val="black"/>
                </a:solidFill>
                <a:latin typeface="Arial"/>
                <a:cs typeface="Arial"/>
              </a:rPr>
              <a:t>s</a:t>
            </a:r>
            <a:r>
              <a:rPr sz="1400" b="1" spc="10" dirty="0">
                <a:solidFill>
                  <a:prstClr val="black"/>
                </a:solidFill>
                <a:latin typeface="Arial"/>
                <a:cs typeface="Arial"/>
              </a:rPr>
              <a:t>i</a:t>
            </a:r>
            <a:r>
              <a:rPr sz="1400" b="1" spc="-35" dirty="0">
                <a:solidFill>
                  <a:prstClr val="black"/>
                </a:solidFill>
                <a:latin typeface="Arial"/>
                <a:cs typeface="Arial"/>
              </a:rPr>
              <a:t>z</a:t>
            </a:r>
            <a:r>
              <a:rPr sz="1400" b="1" spc="20" dirty="0">
                <a:solidFill>
                  <a:prstClr val="black"/>
                </a:solidFill>
                <a:latin typeface="Arial"/>
                <a:cs typeface="Arial"/>
              </a:rPr>
              <a:t>i</a:t>
            </a:r>
            <a:r>
              <a:rPr sz="1400" b="1" spc="-20" dirty="0">
                <a:solidFill>
                  <a:prstClr val="black"/>
                </a:solidFill>
                <a:latin typeface="Arial"/>
                <a:cs typeface="Arial"/>
              </a:rPr>
              <a:t>on</a:t>
            </a:r>
            <a:r>
              <a:rPr sz="1400" b="1" spc="-15" dirty="0">
                <a:solidFill>
                  <a:prstClr val="black"/>
                </a:solidFill>
                <a:latin typeface="Arial"/>
                <a:cs typeface="Arial"/>
              </a:rPr>
              <a:t>e</a:t>
            </a:r>
            <a:r>
              <a:rPr sz="1400" b="1" spc="-5" dirty="0">
                <a:solidFill>
                  <a:prstClr val="black"/>
                </a:solidFill>
                <a:latin typeface="Arial"/>
                <a:cs typeface="Arial"/>
              </a:rPr>
              <a:t>.</a:t>
            </a:r>
            <a:r>
              <a:rPr sz="1400" b="1" dirty="0">
                <a:solidFill>
                  <a:prstClr val="black"/>
                </a:solidFill>
                <a:latin typeface="Arial"/>
                <a:cs typeface="Arial"/>
              </a:rPr>
              <a:t> </a:t>
            </a:r>
            <a:r>
              <a:rPr sz="1400" b="1" spc="-135" dirty="0">
                <a:solidFill>
                  <a:prstClr val="black"/>
                </a:solidFill>
                <a:latin typeface="Arial"/>
                <a:cs typeface="Arial"/>
              </a:rPr>
              <a:t> </a:t>
            </a:r>
            <a:r>
              <a:rPr sz="1400" b="1" spc="-10" dirty="0">
                <a:solidFill>
                  <a:prstClr val="black"/>
                </a:solidFill>
                <a:latin typeface="Arial"/>
                <a:cs typeface="Arial"/>
              </a:rPr>
              <a:t>S</a:t>
            </a:r>
            <a:r>
              <a:rPr sz="1400" b="1" dirty="0">
                <a:solidFill>
                  <a:prstClr val="black"/>
                </a:solidFill>
                <a:latin typeface="Arial"/>
                <a:cs typeface="Arial"/>
              </a:rPr>
              <a:t>o</a:t>
            </a:r>
            <a:r>
              <a:rPr sz="1400" b="1" spc="-20" dirty="0">
                <a:solidFill>
                  <a:prstClr val="black"/>
                </a:solidFill>
                <a:latin typeface="Arial"/>
                <a:cs typeface="Arial"/>
              </a:rPr>
              <a:t>n</a:t>
            </a:r>
            <a:r>
              <a:rPr sz="1400" b="1" spc="-10" dirty="0">
                <a:solidFill>
                  <a:prstClr val="black"/>
                </a:solidFill>
                <a:latin typeface="Arial"/>
                <a:cs typeface="Arial"/>
              </a:rPr>
              <a:t>o</a:t>
            </a:r>
            <a:r>
              <a:rPr sz="1400" b="1" dirty="0">
                <a:solidFill>
                  <a:prstClr val="black"/>
                </a:solidFill>
                <a:latin typeface="Arial"/>
                <a:cs typeface="Arial"/>
              </a:rPr>
              <a:t> </a:t>
            </a:r>
            <a:r>
              <a:rPr sz="1400" b="1" spc="-135" dirty="0">
                <a:solidFill>
                  <a:prstClr val="black"/>
                </a:solidFill>
                <a:latin typeface="Arial"/>
                <a:cs typeface="Arial"/>
              </a:rPr>
              <a:t> </a:t>
            </a:r>
            <a:r>
              <a:rPr sz="1400" b="1" spc="-15" dirty="0">
                <a:solidFill>
                  <a:prstClr val="black"/>
                </a:solidFill>
                <a:latin typeface="Arial"/>
                <a:cs typeface="Arial"/>
              </a:rPr>
              <a:t>r</a:t>
            </a:r>
            <a:r>
              <a:rPr sz="1400" b="1" dirty="0">
                <a:solidFill>
                  <a:prstClr val="black"/>
                </a:solidFill>
                <a:latin typeface="Arial"/>
                <a:cs typeface="Arial"/>
              </a:rPr>
              <a:t>a</a:t>
            </a:r>
            <a:r>
              <a:rPr sz="1400" b="1" spc="-20" dirty="0">
                <a:solidFill>
                  <a:prstClr val="black"/>
                </a:solidFill>
                <a:latin typeface="Arial"/>
                <a:cs typeface="Arial"/>
              </a:rPr>
              <a:t>ppre</a:t>
            </a:r>
            <a:r>
              <a:rPr sz="1400" b="1" spc="5" dirty="0">
                <a:solidFill>
                  <a:prstClr val="black"/>
                </a:solidFill>
                <a:latin typeface="Arial"/>
                <a:cs typeface="Arial"/>
              </a:rPr>
              <a:t>s</a:t>
            </a:r>
            <a:r>
              <a:rPr sz="1400" b="1" spc="-20" dirty="0">
                <a:solidFill>
                  <a:prstClr val="black"/>
                </a:solidFill>
                <a:latin typeface="Arial"/>
                <a:cs typeface="Arial"/>
              </a:rPr>
              <a:t>en</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t</a:t>
            </a:r>
            <a:r>
              <a:rPr sz="1400" b="1" spc="-10" dirty="0">
                <a:solidFill>
                  <a:prstClr val="black"/>
                </a:solidFill>
                <a:latin typeface="Arial"/>
                <a:cs typeface="Arial"/>
              </a:rPr>
              <a:t>e</a:t>
            </a:r>
            <a:r>
              <a:rPr sz="1400" b="1" dirty="0">
                <a:solidFill>
                  <a:prstClr val="black"/>
                </a:solidFill>
                <a:latin typeface="Arial"/>
                <a:cs typeface="Arial"/>
              </a:rPr>
              <a:t> </a:t>
            </a:r>
            <a:r>
              <a:rPr sz="1400" b="1" spc="-180" dirty="0">
                <a:solidFill>
                  <a:prstClr val="black"/>
                </a:solidFill>
                <a:latin typeface="Arial"/>
                <a:cs typeface="Arial"/>
              </a:rPr>
              <a:t> </a:t>
            </a:r>
            <a:r>
              <a:rPr sz="1400" b="1" spc="20" dirty="0">
                <a:solidFill>
                  <a:prstClr val="black"/>
                </a:solidFill>
                <a:latin typeface="Arial"/>
                <a:cs typeface="Arial"/>
              </a:rPr>
              <a:t>i</a:t>
            </a:r>
            <a:r>
              <a:rPr sz="1400" b="1" spc="-20" dirty="0">
                <a:solidFill>
                  <a:prstClr val="black"/>
                </a:solidFill>
                <a:latin typeface="Arial"/>
                <a:cs typeface="Arial"/>
              </a:rPr>
              <a:t>no</a:t>
            </a:r>
            <a:r>
              <a:rPr sz="1400" b="1" spc="-5" dirty="0">
                <a:solidFill>
                  <a:prstClr val="black"/>
                </a:solidFill>
                <a:latin typeface="Arial"/>
                <a:cs typeface="Arial"/>
              </a:rPr>
              <a:t>lt</a:t>
            </a:r>
            <a:r>
              <a:rPr sz="1400" b="1" dirty="0">
                <a:solidFill>
                  <a:prstClr val="black"/>
                </a:solidFill>
                <a:latin typeface="Arial"/>
                <a:cs typeface="Arial"/>
              </a:rPr>
              <a:t>r</a:t>
            </a:r>
            <a:r>
              <a:rPr sz="1400" b="1" spc="-10" dirty="0">
                <a:solidFill>
                  <a:prstClr val="black"/>
                </a:solidFill>
                <a:latin typeface="Arial"/>
                <a:cs typeface="Arial"/>
              </a:rPr>
              <a:t>e</a:t>
            </a:r>
            <a:r>
              <a:rPr sz="1400" b="1" dirty="0">
                <a:solidFill>
                  <a:prstClr val="black"/>
                </a:solidFill>
                <a:latin typeface="Arial"/>
                <a:cs typeface="Arial"/>
              </a:rPr>
              <a:t> </a:t>
            </a:r>
            <a:r>
              <a:rPr sz="1400" b="1" spc="-160" dirty="0">
                <a:solidFill>
                  <a:prstClr val="black"/>
                </a:solidFill>
                <a:latin typeface="Arial"/>
                <a:cs typeface="Arial"/>
              </a:rPr>
              <a:t> </a:t>
            </a:r>
            <a:r>
              <a:rPr sz="1400" b="1" spc="20" dirty="0">
                <a:solidFill>
                  <a:prstClr val="black"/>
                </a:solidFill>
                <a:latin typeface="Arial"/>
                <a:cs typeface="Arial"/>
              </a:rPr>
              <a:t>l</a:t>
            </a:r>
            <a:r>
              <a:rPr sz="1400" b="1" spc="-10" dirty="0">
                <a:solidFill>
                  <a:prstClr val="black"/>
                </a:solidFill>
                <a:latin typeface="Arial"/>
                <a:cs typeface="Arial"/>
              </a:rPr>
              <a:t>e</a:t>
            </a:r>
            <a:r>
              <a:rPr sz="1400" b="1" dirty="0">
                <a:solidFill>
                  <a:prstClr val="black"/>
                </a:solidFill>
                <a:latin typeface="Arial"/>
                <a:cs typeface="Arial"/>
              </a:rPr>
              <a:t> </a:t>
            </a:r>
            <a:r>
              <a:rPr sz="1400" b="1" spc="-160" dirty="0">
                <a:solidFill>
                  <a:prstClr val="black"/>
                </a:solidFill>
                <a:latin typeface="Arial"/>
                <a:cs typeface="Arial"/>
              </a:rPr>
              <a:t> </a:t>
            </a:r>
            <a:r>
              <a:rPr sz="1400" b="1" spc="5" dirty="0">
                <a:solidFill>
                  <a:prstClr val="black"/>
                </a:solidFill>
                <a:latin typeface="Arial"/>
                <a:cs typeface="Arial"/>
              </a:rPr>
              <a:t>s</a:t>
            </a:r>
            <a:r>
              <a:rPr sz="1400" b="1" spc="-5" dirty="0">
                <a:solidFill>
                  <a:prstClr val="black"/>
                </a:solidFill>
                <a:latin typeface="Arial"/>
                <a:cs typeface="Arial"/>
              </a:rPr>
              <a:t>t</a:t>
            </a:r>
            <a:r>
              <a:rPr sz="1400" b="1" spc="-20" dirty="0">
                <a:solidFill>
                  <a:prstClr val="black"/>
                </a:solidFill>
                <a:latin typeface="Arial"/>
                <a:cs typeface="Arial"/>
              </a:rPr>
              <a:t>ra</a:t>
            </a:r>
            <a:r>
              <a:rPr sz="1400" b="1" dirty="0">
                <a:solidFill>
                  <a:prstClr val="black"/>
                </a:solidFill>
                <a:latin typeface="Arial"/>
                <a:cs typeface="Arial"/>
              </a:rPr>
              <a:t>d</a:t>
            </a:r>
            <a:r>
              <a:rPr sz="1400" b="1" spc="-10" dirty="0">
                <a:solidFill>
                  <a:prstClr val="black"/>
                </a:solidFill>
                <a:latin typeface="Arial"/>
                <a:cs typeface="Arial"/>
              </a:rPr>
              <a:t>e</a:t>
            </a:r>
            <a:r>
              <a:rPr sz="1400" b="1" dirty="0">
                <a:solidFill>
                  <a:prstClr val="black"/>
                </a:solidFill>
                <a:latin typeface="Arial"/>
                <a:cs typeface="Arial"/>
              </a:rPr>
              <a:t> </a:t>
            </a:r>
            <a:r>
              <a:rPr sz="1400" b="1" spc="-135" dirty="0">
                <a:solidFill>
                  <a:prstClr val="black"/>
                </a:solidFill>
                <a:latin typeface="Arial"/>
                <a:cs typeface="Arial"/>
              </a:rPr>
              <a:t> </a:t>
            </a:r>
            <a:r>
              <a:rPr sz="1400" b="1" spc="-20" dirty="0">
                <a:solidFill>
                  <a:prstClr val="black"/>
                </a:solidFill>
                <a:latin typeface="Arial"/>
                <a:cs typeface="Arial"/>
              </a:rPr>
              <a:t>pubb</a:t>
            </a:r>
            <a:r>
              <a:rPr sz="1400" b="1" spc="20" dirty="0">
                <a:solidFill>
                  <a:prstClr val="black"/>
                </a:solidFill>
                <a:latin typeface="Arial"/>
                <a:cs typeface="Arial"/>
              </a:rPr>
              <a:t>l</a:t>
            </a:r>
            <a:r>
              <a:rPr sz="1400" b="1" spc="-5" dirty="0">
                <a:solidFill>
                  <a:prstClr val="black"/>
                </a:solidFill>
                <a:latin typeface="Arial"/>
                <a:cs typeface="Arial"/>
              </a:rPr>
              <a:t>ic</a:t>
            </a:r>
            <a:r>
              <a:rPr sz="1400" b="1" dirty="0">
                <a:solidFill>
                  <a:prstClr val="black"/>
                </a:solidFill>
                <a:latin typeface="Arial"/>
                <a:cs typeface="Arial"/>
              </a:rPr>
              <a:t>h</a:t>
            </a:r>
            <a:r>
              <a:rPr sz="1400" b="1" spc="-20" dirty="0">
                <a:solidFill>
                  <a:prstClr val="black"/>
                </a:solidFill>
                <a:latin typeface="Arial"/>
                <a:cs typeface="Arial"/>
              </a:rPr>
              <a:t>e</a:t>
            </a:r>
            <a:r>
              <a:rPr sz="1400" b="1" spc="-5" dirty="0">
                <a:solidFill>
                  <a:prstClr val="black"/>
                </a:solidFill>
                <a:latin typeface="Arial"/>
                <a:cs typeface="Arial"/>
              </a:rPr>
              <a:t>,</a:t>
            </a:r>
            <a:r>
              <a:rPr sz="1400" b="1" dirty="0">
                <a:solidFill>
                  <a:prstClr val="black"/>
                </a:solidFill>
                <a:latin typeface="Arial"/>
                <a:cs typeface="Arial"/>
              </a:rPr>
              <a:t> </a:t>
            </a:r>
            <a:r>
              <a:rPr sz="1400" b="1" spc="-155" dirty="0">
                <a:solidFill>
                  <a:prstClr val="black"/>
                </a:solidFill>
                <a:latin typeface="Arial"/>
                <a:cs typeface="Arial"/>
              </a:rPr>
              <a:t> </a:t>
            </a:r>
            <a:r>
              <a:rPr sz="1400" b="1" spc="-5" dirty="0">
                <a:solidFill>
                  <a:prstClr val="black"/>
                </a:solidFill>
                <a:latin typeface="Arial"/>
                <a:cs typeface="Arial"/>
              </a:rPr>
              <a:t>i</a:t>
            </a:r>
            <a:r>
              <a:rPr sz="1400" b="1" dirty="0">
                <a:solidFill>
                  <a:prstClr val="black"/>
                </a:solidFill>
                <a:latin typeface="Arial"/>
                <a:cs typeface="Arial"/>
              </a:rPr>
              <a:t> </a:t>
            </a:r>
            <a:r>
              <a:rPr sz="1400" b="1" spc="-13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r</a:t>
            </a:r>
            <a:r>
              <a:rPr sz="1400" b="1" spc="-5" dirty="0">
                <a:solidFill>
                  <a:prstClr val="black"/>
                </a:solidFill>
                <a:latin typeface="Arial"/>
                <a:cs typeface="Arial"/>
              </a:rPr>
              <a:t>si</a:t>
            </a:r>
            <a:r>
              <a:rPr sz="1400" b="1" dirty="0">
                <a:solidFill>
                  <a:prstClr val="black"/>
                </a:solidFill>
                <a:latin typeface="Arial"/>
                <a:cs typeface="Arial"/>
              </a:rPr>
              <a:t> </a:t>
            </a:r>
            <a:r>
              <a:rPr sz="1400" b="1" spc="-150" dirty="0">
                <a:solidFill>
                  <a:prstClr val="black"/>
                </a:solidFill>
                <a:latin typeface="Arial"/>
                <a:cs typeface="Arial"/>
              </a:rPr>
              <a:t> </a:t>
            </a:r>
            <a:r>
              <a:rPr sz="1400" b="1" dirty="0">
                <a:solidFill>
                  <a:prstClr val="black"/>
                </a:solidFill>
                <a:latin typeface="Arial"/>
                <a:cs typeface="Arial"/>
              </a:rPr>
              <a:t>d</a:t>
            </a:r>
            <a:r>
              <a:rPr sz="1400" b="1" spc="-5" dirty="0">
                <a:solidFill>
                  <a:prstClr val="black"/>
                </a:solidFill>
                <a:latin typeface="Arial"/>
                <a:cs typeface="Arial"/>
              </a:rPr>
              <a:t>’</a:t>
            </a:r>
            <a:r>
              <a:rPr sz="1400" b="1" spc="-15" dirty="0">
                <a:solidFill>
                  <a:prstClr val="black"/>
                </a:solidFill>
                <a:latin typeface="Arial"/>
                <a:cs typeface="Arial"/>
              </a:rPr>
              <a:t>a</a:t>
            </a:r>
            <a:r>
              <a:rPr sz="1400" b="1" spc="-10" dirty="0">
                <a:solidFill>
                  <a:prstClr val="black"/>
                </a:solidFill>
                <a:latin typeface="Arial"/>
                <a:cs typeface="Arial"/>
              </a:rPr>
              <a:t>c</a:t>
            </a:r>
            <a:r>
              <a:rPr sz="1400" b="1" dirty="0">
                <a:solidFill>
                  <a:prstClr val="black"/>
                </a:solidFill>
                <a:latin typeface="Arial"/>
                <a:cs typeface="Arial"/>
              </a:rPr>
              <a:t>q</a:t>
            </a:r>
            <a:r>
              <a:rPr sz="1400" b="1" spc="-20" dirty="0">
                <a:solidFill>
                  <a:prstClr val="black"/>
                </a:solidFill>
                <a:latin typeface="Arial"/>
                <a:cs typeface="Arial"/>
              </a:rPr>
              <a:t>u</a:t>
            </a:r>
            <a:r>
              <a:rPr sz="1400" b="1" spc="-10" dirty="0">
                <a:solidFill>
                  <a:prstClr val="black"/>
                </a:solidFill>
                <a:latin typeface="Arial"/>
                <a:cs typeface="Arial"/>
              </a:rPr>
              <a:t>a</a:t>
            </a:r>
            <a:r>
              <a:rPr sz="1400" b="1" dirty="0">
                <a:solidFill>
                  <a:prstClr val="black"/>
                </a:solidFill>
                <a:latin typeface="Arial"/>
                <a:cs typeface="Arial"/>
              </a:rPr>
              <a:t> </a:t>
            </a:r>
            <a:r>
              <a:rPr sz="1400" b="1" spc="-140" dirty="0">
                <a:solidFill>
                  <a:prstClr val="black"/>
                </a:solidFill>
                <a:latin typeface="Arial"/>
                <a:cs typeface="Arial"/>
              </a:rPr>
              <a:t> </a:t>
            </a:r>
            <a:r>
              <a:rPr sz="1400" b="1" spc="-15" dirty="0">
                <a:solidFill>
                  <a:prstClr val="black"/>
                </a:solidFill>
                <a:latin typeface="Arial"/>
                <a:cs typeface="Arial"/>
              </a:rPr>
              <a:t>e</a:t>
            </a:r>
            <a:r>
              <a:rPr sz="1400" b="1" spc="-10" dirty="0">
                <a:solidFill>
                  <a:prstClr val="black"/>
                </a:solidFill>
                <a:latin typeface="Arial"/>
                <a:cs typeface="Arial"/>
              </a:rPr>
              <a:t>d</a:t>
            </a:r>
            <a:r>
              <a:rPr sz="1400" b="1" dirty="0">
                <a:solidFill>
                  <a:prstClr val="black"/>
                </a:solidFill>
                <a:latin typeface="Arial"/>
                <a:cs typeface="Arial"/>
              </a:rPr>
              <a:t> </a:t>
            </a:r>
            <a:r>
              <a:rPr sz="1400" b="1" spc="-140" dirty="0">
                <a:solidFill>
                  <a:prstClr val="black"/>
                </a:solidFill>
                <a:latin typeface="Arial"/>
                <a:cs typeface="Arial"/>
              </a:rPr>
              <a:t> </a:t>
            </a:r>
            <a:r>
              <a:rPr sz="1400" b="1" spc="-5" dirty="0">
                <a:solidFill>
                  <a:prstClr val="black"/>
                </a:solidFill>
                <a:latin typeface="Arial"/>
                <a:cs typeface="Arial"/>
              </a:rPr>
              <a:t>i</a:t>
            </a:r>
            <a:r>
              <a:rPr sz="1400" b="1" dirty="0">
                <a:solidFill>
                  <a:prstClr val="black"/>
                </a:solidFill>
                <a:latin typeface="Arial"/>
                <a:cs typeface="Arial"/>
              </a:rPr>
              <a:t> </a:t>
            </a:r>
            <a:r>
              <a:rPr sz="1400" b="1" spc="-130" dirty="0">
                <a:solidFill>
                  <a:prstClr val="black"/>
                </a:solidFill>
                <a:latin typeface="Arial"/>
                <a:cs typeface="Arial"/>
              </a:rPr>
              <a:t> </a:t>
            </a:r>
            <a:r>
              <a:rPr sz="1400" b="1" spc="-20" dirty="0">
                <a:solidFill>
                  <a:prstClr val="black"/>
                </a:solidFill>
                <a:latin typeface="Arial"/>
                <a:cs typeface="Arial"/>
              </a:rPr>
              <a:t>pun</a:t>
            </a:r>
            <a:r>
              <a:rPr sz="1400" b="1" spc="-5" dirty="0">
                <a:solidFill>
                  <a:prstClr val="black"/>
                </a:solidFill>
                <a:latin typeface="Arial"/>
                <a:cs typeface="Arial"/>
              </a:rPr>
              <a:t>ti t</a:t>
            </a:r>
            <a:r>
              <a:rPr sz="1400" b="1" spc="-20" dirty="0">
                <a:solidFill>
                  <a:prstClr val="black"/>
                </a:solidFill>
                <a:latin typeface="Arial"/>
                <a:cs typeface="Arial"/>
              </a:rPr>
              <a:t>r</a:t>
            </a:r>
            <a:r>
              <a:rPr sz="1400" b="1" spc="-10" dirty="0">
                <a:solidFill>
                  <a:prstClr val="black"/>
                </a:solidFill>
                <a:latin typeface="Arial"/>
                <a:cs typeface="Arial"/>
              </a:rPr>
              <a:t>ig</a:t>
            </a:r>
            <a:r>
              <a:rPr sz="1400" b="1" spc="-20" dirty="0">
                <a:solidFill>
                  <a:prstClr val="black"/>
                </a:solidFill>
                <a:latin typeface="Arial"/>
                <a:cs typeface="Arial"/>
              </a:rPr>
              <a:t>ono</a:t>
            </a:r>
            <a:r>
              <a:rPr sz="1400" b="1"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t</a:t>
            </a:r>
            <a:r>
              <a:rPr sz="1400" b="1" spc="-20" dirty="0">
                <a:solidFill>
                  <a:prstClr val="black"/>
                </a:solidFill>
                <a:latin typeface="Arial"/>
                <a:cs typeface="Arial"/>
              </a:rPr>
              <a:t>r</a:t>
            </a:r>
            <a:r>
              <a:rPr sz="1400" b="1" spc="-5" dirty="0">
                <a:solidFill>
                  <a:prstClr val="black"/>
                </a:solidFill>
                <a:latin typeface="Arial"/>
                <a:cs typeface="Arial"/>
              </a:rPr>
              <a:t>ic</a:t>
            </a:r>
            <a:r>
              <a:rPr sz="1400" b="1" dirty="0">
                <a:solidFill>
                  <a:prstClr val="black"/>
                </a:solidFill>
                <a:latin typeface="Arial"/>
                <a:cs typeface="Arial"/>
              </a:rPr>
              <a:t>i</a:t>
            </a:r>
            <a:r>
              <a:rPr sz="1400" b="1" spc="-5" dirty="0">
                <a:solidFill>
                  <a:prstClr val="black"/>
                </a:solidFill>
                <a:latin typeface="Arial"/>
                <a:cs typeface="Arial"/>
              </a:rPr>
              <a:t>.</a:t>
            </a:r>
            <a:endParaRPr sz="1400" b="1" dirty="0">
              <a:solidFill>
                <a:prstClr val="black"/>
              </a:solidFill>
              <a:latin typeface="Arial"/>
              <a:cs typeface="Arial"/>
            </a:endParaRPr>
          </a:p>
        </p:txBody>
      </p:sp>
      <p:sp>
        <p:nvSpPr>
          <p:cNvPr id="15" name="object 10">
            <a:extLst>
              <a:ext uri="{FF2B5EF4-FFF2-40B4-BE49-F238E27FC236}">
                <a16:creationId xmlns:a16="http://schemas.microsoft.com/office/drawing/2014/main" id="{6FB9553F-899F-45CE-95C6-D27419FD1703}"/>
              </a:ext>
            </a:extLst>
          </p:cNvPr>
          <p:cNvSpPr/>
          <p:nvPr/>
        </p:nvSpPr>
        <p:spPr>
          <a:xfrm>
            <a:off x="2021063" y="1988840"/>
            <a:ext cx="5647281" cy="3988271"/>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CasellaDiTesto 16">
            <a:extLst>
              <a:ext uri="{FF2B5EF4-FFF2-40B4-BE49-F238E27FC236}">
                <a16:creationId xmlns:a16="http://schemas.microsoft.com/office/drawing/2014/main" id="{DE4F1F33-0426-4A0A-B25C-62A8F8FB9FDA}"/>
              </a:ext>
            </a:extLst>
          </p:cNvPr>
          <p:cNvSpPr txBox="1"/>
          <p:nvPr/>
        </p:nvSpPr>
        <p:spPr>
          <a:xfrm>
            <a:off x="781218" y="44624"/>
            <a:ext cx="4576438" cy="307777"/>
          </a:xfrm>
          <a:prstGeom prst="rect">
            <a:avLst/>
          </a:prstGeom>
          <a:noFill/>
        </p:spPr>
        <p:txBody>
          <a:bodyPr wrap="square">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20" normalizeH="0" baseline="0" noProof="0" dirty="0">
                <a:ln>
                  <a:noFill/>
                </a:ln>
                <a:solidFill>
                  <a:srgbClr val="C00000"/>
                </a:solidFill>
                <a:effectLst/>
                <a:uLnTx/>
                <a:uFillTx/>
                <a:latin typeface="Arial"/>
                <a:ea typeface="+mn-ea"/>
                <a:cs typeface="Arial"/>
              </a:rPr>
              <a:t>2</a:t>
            </a:r>
            <a:r>
              <a:rPr kumimoji="0" lang="it-IT" sz="1400" b="1" i="1" u="none" strike="noStrike" kern="1200" cap="none" spc="-5" normalizeH="0" baseline="0" noProof="0" dirty="0">
                <a:ln>
                  <a:noFill/>
                </a:ln>
                <a:solidFill>
                  <a:srgbClr val="C00000"/>
                </a:solidFill>
                <a:effectLst/>
                <a:uLnTx/>
                <a:uFillTx/>
                <a:latin typeface="Arial"/>
                <a:ea typeface="+mn-ea"/>
                <a:cs typeface="Arial"/>
              </a:rPr>
              <a:t>.</a:t>
            </a:r>
            <a:r>
              <a:rPr kumimoji="0" lang="it-IT" sz="1400" b="1" i="1" u="none" strike="noStrike" kern="1200" cap="none" spc="-10" normalizeH="0" baseline="0" noProof="0" dirty="0">
                <a:ln>
                  <a:noFill/>
                </a:ln>
                <a:solidFill>
                  <a:srgbClr val="C00000"/>
                </a:solidFill>
                <a:effectLst/>
                <a:uLnTx/>
                <a:uFillTx/>
                <a:latin typeface="Arial"/>
                <a:ea typeface="+mn-ea"/>
                <a:cs typeface="Arial"/>
              </a:rPr>
              <a:t>8</a:t>
            </a:r>
            <a:r>
              <a:rPr kumimoji="0" lang="it-IT" sz="1400" b="1" i="1" u="none" strike="noStrike" kern="1200" cap="none" spc="5" normalizeH="0" baseline="0" noProof="0" dirty="0">
                <a:ln>
                  <a:noFill/>
                </a:ln>
                <a:solidFill>
                  <a:srgbClr val="C00000"/>
                </a:solidFill>
                <a:effectLst/>
                <a:uLnTx/>
                <a:uFillTx/>
                <a:latin typeface="Arial"/>
                <a:ea typeface="+mn-ea"/>
                <a:cs typeface="Arial"/>
              </a:rPr>
              <a:t>  </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15" normalizeH="0" baseline="0" noProof="0" dirty="0">
                <a:ln>
                  <a:noFill/>
                </a:ln>
                <a:solidFill>
                  <a:srgbClr val="C00000"/>
                </a:solidFill>
                <a:effectLst/>
                <a:uLnTx/>
                <a:uFillTx/>
                <a:latin typeface="Arial"/>
                <a:ea typeface="+mn-ea"/>
                <a:cs typeface="Arial"/>
              </a:rPr>
              <a:t>’</a:t>
            </a:r>
            <a:r>
              <a:rPr kumimoji="0" lang="it-IT" sz="1400" b="1" i="1" u="none" strike="noStrike" kern="1200" cap="none" spc="-20" normalizeH="0" baseline="0" noProof="0" dirty="0">
                <a:ln>
                  <a:noFill/>
                </a:ln>
                <a:solidFill>
                  <a:srgbClr val="C00000"/>
                </a:solidFill>
                <a:effectLst/>
                <a:uLnTx/>
                <a:uFillTx/>
                <a:latin typeface="Arial"/>
                <a:ea typeface="+mn-ea"/>
                <a:cs typeface="Arial"/>
              </a:rPr>
              <a:t>es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15" normalizeH="0" baseline="0" noProof="0" dirty="0">
                <a:ln>
                  <a:noFill/>
                </a:ln>
                <a:solidFill>
                  <a:srgbClr val="C00000"/>
                </a:solidFill>
                <a:effectLst/>
                <a:uLnTx/>
                <a:uFillTx/>
                <a:latin typeface="Arial"/>
                <a:ea typeface="+mn-ea"/>
                <a:cs typeface="Arial"/>
              </a:rPr>
              <a:t>tt</a:t>
            </a:r>
            <a:r>
              <a:rPr kumimoji="0" lang="it-IT" sz="1400" b="1" i="1" u="none" strike="noStrike" kern="1200" cap="none" spc="-10" normalizeH="0" baseline="0" noProof="0" dirty="0">
                <a:ln>
                  <a:noFill/>
                </a:ln>
                <a:solidFill>
                  <a:srgbClr val="C00000"/>
                </a:solidFill>
                <a:effectLst/>
                <a:uLnTx/>
                <a:uFillTx/>
                <a:latin typeface="Arial"/>
                <a:ea typeface="+mn-ea"/>
                <a:cs typeface="Arial"/>
              </a:rPr>
              <a:t>o</a:t>
            </a:r>
            <a:r>
              <a:rPr kumimoji="0" lang="it-IT" sz="1400" b="1" i="1" u="none" strike="noStrike" kern="1200" cap="none" spc="50"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d</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5" normalizeH="0" baseline="0" noProof="0" dirty="0">
                <a:ln>
                  <a:noFill/>
                </a:ln>
                <a:solidFill>
                  <a:srgbClr val="C00000"/>
                </a:solidFill>
                <a:effectLst/>
                <a:uLnTx/>
                <a:uFillTx/>
                <a:latin typeface="Arial"/>
                <a:ea typeface="+mn-ea"/>
                <a:cs typeface="Arial"/>
              </a:rPr>
              <a:t>m</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25" normalizeH="0" baseline="0" noProof="0" dirty="0">
                <a:ln>
                  <a:noFill/>
                </a:ln>
                <a:solidFill>
                  <a:srgbClr val="C00000"/>
                </a:solidFill>
                <a:effectLst/>
                <a:uLnTx/>
                <a:uFillTx/>
                <a:latin typeface="Arial"/>
                <a:ea typeface="+mn-ea"/>
                <a:cs typeface="Arial"/>
              </a:rPr>
              <a:t>pp</a:t>
            </a:r>
            <a:r>
              <a:rPr kumimoji="0" lang="it-IT" sz="1400" b="1" i="1" u="none" strike="noStrike" kern="1200" cap="none" spc="-10" normalizeH="0" baseline="0" noProof="0" dirty="0">
                <a:ln>
                  <a:noFill/>
                </a:ln>
                <a:solidFill>
                  <a:srgbClr val="C00000"/>
                </a:solidFill>
                <a:effectLst/>
                <a:uLnTx/>
                <a:uFillTx/>
                <a:latin typeface="Arial"/>
                <a:ea typeface="+mn-ea"/>
                <a:cs typeface="Arial"/>
              </a:rPr>
              <a:t>a</a:t>
            </a:r>
            <a:r>
              <a:rPr kumimoji="0" lang="it-IT" sz="1400" b="1" i="1" u="none" strike="noStrike" kern="1200" cap="none" spc="35" normalizeH="0" baseline="0" noProof="0" dirty="0">
                <a:ln>
                  <a:noFill/>
                </a:ln>
                <a:solidFill>
                  <a:srgbClr val="C00000"/>
                </a:solidFill>
                <a:effectLst/>
                <a:uLnTx/>
                <a:uFillTx/>
                <a:latin typeface="Arial"/>
                <a:ea typeface="+mn-ea"/>
                <a:cs typeface="Arial"/>
              </a:rPr>
              <a:t> </a:t>
            </a: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0"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2" name="Connettore 1 41"/>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3"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5"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7" name="Rettangolo 4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080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5" name="CasellaDiTesto 14">
            <a:extLst>
              <a:ext uri="{FF2B5EF4-FFF2-40B4-BE49-F238E27FC236}">
                <a16:creationId xmlns:a16="http://schemas.microsoft.com/office/drawing/2014/main" id="{1BC96196-134C-406F-B554-833EBFC73206}"/>
              </a:ext>
            </a:extLst>
          </p:cNvPr>
          <p:cNvSpPr txBox="1"/>
          <p:nvPr/>
        </p:nvSpPr>
        <p:spPr>
          <a:xfrm>
            <a:off x="827684" y="-27384"/>
            <a:ext cx="8244275" cy="3046988"/>
          </a:xfrm>
          <a:prstGeom prst="rect">
            <a:avLst/>
          </a:prstGeom>
          <a:noFill/>
        </p:spPr>
        <p:txBody>
          <a:bodyPr wrap="square">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40" normalizeH="0" baseline="0" noProof="0" dirty="0">
                <a:ln>
                  <a:noFill/>
                </a:ln>
                <a:solidFill>
                  <a:srgbClr val="C00000"/>
                </a:solidFill>
                <a:effectLst/>
                <a:uLnTx/>
                <a:uFillTx/>
                <a:latin typeface="Arial"/>
                <a:ea typeface="+mn-ea"/>
                <a:cs typeface="Arial"/>
              </a:rPr>
              <a:t>2.9.1 a</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3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u</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5" normalizeH="0" baseline="0" noProof="0" dirty="0">
                <a:ln>
                  <a:noFill/>
                </a:ln>
                <a:solidFill>
                  <a:srgbClr val="C00000"/>
                </a:solidFill>
                <a:effectLst/>
                <a:uLnTx/>
                <a:uFillTx/>
                <a:latin typeface="Arial"/>
                <a:ea typeface="+mn-ea"/>
                <a:cs typeface="Arial"/>
              </a:rPr>
              <a:t>b</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endParaRPr kumimoji="0" lang="it-IT" sz="1400" b="0" i="1"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1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no</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2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or</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tiva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2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2</a:t>
            </a:r>
            <a:r>
              <a:rPr kumimoji="0" lang="it-IT" sz="1400" b="1" i="0" u="none" strike="noStrike" kern="1200" cap="none" spc="-10" normalizeH="0" baseline="0" noProof="0" dirty="0">
                <a:ln>
                  <a:noFill/>
                </a:ln>
                <a:solidFill>
                  <a:prstClr val="black"/>
                </a:solidFill>
                <a:effectLst/>
                <a:uLnTx/>
                <a:uFillTx/>
                <a:latin typeface="Arial"/>
                <a:ea typeface="+mn-ea"/>
                <a:cs typeface="Arial"/>
              </a:rPr>
              <a:t>8</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t>
            </a:r>
            <a:r>
              <a:rPr kumimoji="0" lang="it-IT" sz="1400" b="1" i="0" u="none" strike="noStrike" kern="1200" cap="none" spc="-15"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L</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6</a:t>
            </a:r>
            <a:r>
              <a:rPr kumimoji="0" lang="it-IT" sz="1400" b="1" i="0" u="none" strike="noStrike" kern="1200" cap="none" spc="-20" normalizeH="0" baseline="0" noProof="0" dirty="0">
                <a:ln>
                  <a:noFill/>
                </a:ln>
                <a:solidFill>
                  <a:prstClr val="black"/>
                </a:solidFill>
                <a:effectLst/>
                <a:uLnTx/>
                <a:uFillTx/>
                <a:latin typeface="Arial"/>
                <a:ea typeface="+mn-ea"/>
                <a:cs typeface="Arial"/>
              </a:rPr>
              <a:t>5</a:t>
            </a:r>
            <a:r>
              <a:rPr kumimoji="0" lang="it-IT" sz="1400" b="1" i="0" u="none" strike="noStrike" kern="1200" cap="none" spc="-15" normalizeH="0" baseline="0" noProof="0" dirty="0">
                <a:ln>
                  <a:noFill/>
                </a:ln>
                <a:solidFill>
                  <a:prstClr val="black"/>
                </a:solidFill>
                <a:effectLst/>
                <a:uLnTx/>
                <a:uFillTx/>
                <a:latin typeface="Arial"/>
                <a:ea typeface="+mn-ea"/>
                <a:cs typeface="Arial"/>
              </a:rPr>
              <a:t>2/</a:t>
            </a:r>
            <a:r>
              <a:rPr kumimoji="0" lang="it-IT" sz="1400" b="1" i="0" u="none" strike="noStrike" kern="1200" cap="none" spc="0" normalizeH="0" baseline="0" noProof="0" dirty="0">
                <a:ln>
                  <a:noFill/>
                </a:ln>
                <a:solidFill>
                  <a:prstClr val="black"/>
                </a:solidFill>
                <a:effectLst/>
                <a:uLnTx/>
                <a:uFillTx/>
                <a:latin typeface="Arial"/>
                <a:ea typeface="+mn-ea"/>
                <a:cs typeface="Arial"/>
              </a:rPr>
              <a:t>1</a:t>
            </a:r>
            <a:r>
              <a:rPr kumimoji="0" lang="it-IT" sz="1400" b="1" i="0" u="none" strike="noStrike" kern="1200" cap="none" spc="-20" normalizeH="0" baseline="0" noProof="0" dirty="0">
                <a:ln>
                  <a:noFill/>
                </a:ln>
                <a:solidFill>
                  <a:prstClr val="black"/>
                </a:solidFill>
                <a:effectLst/>
                <a:uLnTx/>
                <a:uFillTx/>
                <a:latin typeface="Arial"/>
                <a:ea typeface="+mn-ea"/>
                <a:cs typeface="Arial"/>
              </a:rPr>
              <a:t>93</a:t>
            </a:r>
            <a:r>
              <a:rPr kumimoji="0" lang="it-IT" sz="1400" b="1" i="0" u="none" strike="noStrike" kern="1200" cap="none" spc="0" normalizeH="0" baseline="0" noProof="0" dirty="0">
                <a:ln>
                  <a:noFill/>
                </a:ln>
                <a:solidFill>
                  <a:prstClr val="black"/>
                </a:solidFill>
                <a:effectLst/>
                <a:uLnTx/>
                <a:uFillTx/>
                <a:latin typeface="Arial"/>
                <a:ea typeface="+mn-ea"/>
                <a:cs typeface="Arial"/>
              </a:rPr>
              <a:t>9</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2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re</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0" normalizeH="0" baseline="0" noProof="0" dirty="0">
                <a:ln>
                  <a:noFill/>
                </a:ln>
                <a:solidFill>
                  <a:prstClr val="black"/>
                </a:solidFill>
                <a:effectLst/>
                <a:uLnTx/>
                <a:uFillTx/>
                <a:latin typeface="Arial"/>
                <a:ea typeface="+mn-ea"/>
                <a:cs typeface="Arial"/>
              </a:rPr>
              <a:t>ed</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h</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3</a:t>
            </a:r>
            <a:r>
              <a:rPr kumimoji="0" lang="it-IT" sz="1400" b="1" i="0" u="none" strike="noStrike" kern="1200" cap="none" spc="-10" normalizeH="0" baseline="0" noProof="0" dirty="0">
                <a:ln>
                  <a:noFill/>
                </a:ln>
                <a:solidFill>
                  <a:prstClr val="black"/>
                </a:solidFill>
                <a:effectLst/>
                <a:uLnTx/>
                <a:uFillTx/>
                <a:latin typeface="Arial"/>
                <a:ea typeface="+mn-ea"/>
                <a:cs typeface="Arial"/>
              </a:rPr>
              <a:t>0</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2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orn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dal</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20" normalizeH="0" baseline="0" noProof="0" dirty="0">
                <a:ln>
                  <a:noFill/>
                </a:ln>
                <a:solidFill>
                  <a:prstClr val="black"/>
                </a:solidFill>
                <a:effectLst/>
                <a:uLnTx/>
                <a:uFillTx/>
                <a:latin typeface="Arial"/>
                <a:ea typeface="+mn-ea"/>
                <a:cs typeface="Arial"/>
              </a:rPr>
              <a:t>ta</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7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ifici</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10" normalizeH="0" baseline="0" noProof="0" dirty="0">
                <a:ln>
                  <a:noFill/>
                </a:ln>
                <a:solidFill>
                  <a:prstClr val="black"/>
                </a:solidFill>
                <a:effectLst/>
                <a:uLnTx/>
                <a:uFillTx/>
                <a:latin typeface="Arial"/>
                <a:ea typeface="+mn-ea"/>
                <a:cs typeface="Arial"/>
              </a:rPr>
              <a:t>so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7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ve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7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7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Nel</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7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do</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40" normalizeH="0" baseline="0" noProof="0" dirty="0">
                <a:ln>
                  <a:noFill/>
                </a:ln>
                <a:solidFill>
                  <a:prstClr val="black"/>
                </a:solidFill>
                <a:effectLst/>
                <a:uLnTx/>
                <a:uFillTx/>
                <a:latin typeface="Arial"/>
                <a:ea typeface="+mn-ea"/>
                <a:cs typeface="Arial"/>
              </a:rPr>
              <a:t> 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ll’ac</a:t>
            </a:r>
            <a:r>
              <a:rPr kumimoji="0" lang="it-IT" sz="1400" b="1" i="0" u="none" strike="noStrike" kern="1200" cap="none" spc="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pre</a:t>
            </a:r>
            <a:r>
              <a:rPr kumimoji="0" lang="it-IT" sz="1400" b="1" i="0" u="none" strike="noStrike" kern="1200" cap="none" spc="-5" normalizeH="0" baseline="0" noProof="0" dirty="0">
                <a:ln>
                  <a:noFill/>
                </a:ln>
                <a:solidFill>
                  <a:prstClr val="black"/>
                </a:solidFill>
                <a:effectLst/>
                <a:uLnTx/>
                <a:uFillTx/>
                <a:latin typeface="Arial"/>
                <a:ea typeface="+mn-ea"/>
                <a:cs typeface="Arial"/>
              </a:rPr>
              <a:t>si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gli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20" normalizeH="0" baseline="0" noProof="0" dirty="0">
                <a:ln>
                  <a:noFill/>
                </a:ln>
                <a:solidFill>
                  <a:prstClr val="black"/>
                </a:solidFill>
                <a:effectLst/>
                <a:uLnTx/>
                <a:uFillTx/>
                <a:latin typeface="Arial"/>
                <a:ea typeface="+mn-ea"/>
                <a:cs typeface="Arial"/>
              </a:rPr>
              <a:t>b</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gra</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10" normalizeH="0" baseline="0" noProof="0" dirty="0">
                <a:ln>
                  <a:noFill/>
                </a:ln>
                <a:solidFill>
                  <a:prstClr val="black"/>
                </a:solidFill>
                <a:effectLst/>
                <a:uLnTx/>
                <a:uFillTx/>
                <a:latin typeface="Arial"/>
                <a:ea typeface="+mn-ea"/>
                <a:cs typeface="Arial"/>
              </a:rPr>
              <a:t>i</a:t>
            </a:r>
            <a:r>
              <a:rPr kumimoji="0" lang="it-IT" sz="1400" b="1" i="0" u="none" strike="noStrike" kern="1200" cap="none" spc="-5" normalizeH="0" baseline="0" noProof="0" dirty="0">
                <a:ln>
                  <a:noFill/>
                </a:ln>
                <a:solidFill>
                  <a:prstClr val="black"/>
                </a:solidFill>
                <a:effectLst/>
                <a:uLnTx/>
                <a:uFillTx/>
                <a:latin typeface="Arial"/>
                <a:ea typeface="+mn-ea"/>
                <a:cs typeface="Arial"/>
              </a:rPr>
              <a:t>ci</a:t>
            </a:r>
            <a:r>
              <a:rPr kumimoji="0" lang="it-IT" sz="1400" b="1" i="0" u="none" strike="noStrike" kern="1200" cap="none" spc="0" normalizeH="0" baseline="0" noProof="0" dirty="0">
                <a:ln>
                  <a:noFill/>
                </a:ln>
                <a:solidFill>
                  <a:prstClr val="black"/>
                </a:solidFill>
                <a:effectLst/>
                <a:uLnTx/>
                <a:uFillTx/>
                <a:latin typeface="Arial"/>
                <a:ea typeface="+mn-ea"/>
                <a:cs typeface="Arial"/>
              </a:rPr>
              <a:t> all’interno dei quali le</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13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u</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15" normalizeH="0" baseline="0" noProof="0" dirty="0">
                <a:ln>
                  <a:noFill/>
                </a:ln>
                <a:solidFill>
                  <a:srgbClr val="C00000"/>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cc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5" normalizeH="0" baseline="0" noProof="0" dirty="0">
                <a:ln>
                  <a:noFill/>
                </a:ln>
                <a:solidFill>
                  <a:prstClr val="black"/>
                </a:solidFill>
                <a:effectLst/>
                <a:uLnTx/>
                <a:uFillTx/>
                <a:latin typeface="Arial"/>
                <a:ea typeface="+mn-ea"/>
                <a:cs typeface="Arial"/>
              </a:rPr>
              <a:t>lla</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or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a </a:t>
            </a:r>
            <a:r>
              <a:rPr kumimoji="0" lang="it-IT" sz="1400" b="1" i="0" u="none" strike="noStrike" kern="1200" cap="none" spc="-25" normalizeH="0" baseline="0" noProof="0" dirty="0">
                <a:ln>
                  <a:noFill/>
                </a:ln>
                <a:solidFill>
                  <a:prstClr val="black"/>
                </a:solidFill>
                <a:effectLst/>
                <a:uLnTx/>
                <a:uFillTx/>
                <a:latin typeface="Arial"/>
                <a:ea typeface="+mn-ea"/>
                <a:cs typeface="Arial"/>
              </a:rPr>
              <a:t>F</a:t>
            </a:r>
            <a:r>
              <a:rPr kumimoji="0" lang="it-IT" sz="1400" b="1" i="0" u="none" strike="noStrike" kern="1200" cap="none" spc="-10"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prstClr val="black"/>
                </a:solidFill>
                <a:effectLst/>
                <a:uLnTx/>
                <a:uFillTx/>
                <a:latin typeface="Arial"/>
                <a:ea typeface="+mn-ea"/>
                <a:cs typeface="Arial"/>
              </a:rPr>
              <a:t>1</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a:t>
            </a:r>
            <a:r>
              <a:rPr kumimoji="0" lang="it-IT" sz="1400" b="1" i="0" u="none" strike="noStrike" kern="1200" cap="none" spc="-10" normalizeH="0" baseline="0" noProof="0" dirty="0">
                <a:ln>
                  <a:noFill/>
                </a:ln>
                <a:solidFill>
                  <a:prstClr val="black"/>
                </a:solidFill>
                <a:effectLst/>
                <a:uLnTx/>
                <a:uFillTx/>
                <a:latin typeface="Arial"/>
                <a:ea typeface="+mn-ea"/>
                <a:cs typeface="Arial"/>
              </a:rPr>
              <a:t>iva</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rend</a:t>
            </a:r>
            <a:r>
              <a:rPr kumimoji="0" lang="it-IT" sz="1400" b="1" i="0" u="none" strike="noStrike" kern="1200" cap="none" spc="-5" normalizeH="0" baseline="0" noProof="0" dirty="0">
                <a:ln>
                  <a:noFill/>
                </a:ln>
                <a:solidFill>
                  <a:prstClr val="black"/>
                </a:solidFill>
                <a:effectLst/>
                <a:uLnTx/>
                <a:uFillTx/>
                <a:latin typeface="Arial"/>
                <a:ea typeface="+mn-ea"/>
                <a:cs typeface="Arial"/>
              </a:rPr>
              <a:t>it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2700" marR="5715"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per</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1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cie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are</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pend</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2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vi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nor</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v</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a:t>
            </a:r>
            <a:r>
              <a:rPr kumimoji="0" lang="it-IT" sz="1400" b="0" i="0" u="none" strike="noStrike" kern="1200" cap="none" spc="-20" normalizeH="0" baseline="0" noProof="0" dirty="0">
                <a:ln>
                  <a:noFill/>
                </a:ln>
                <a:solidFill>
                  <a:prstClr val="black"/>
                </a:solidFill>
                <a:effectLst/>
                <a:uLnTx/>
                <a:uFillTx/>
                <a:latin typeface="Arial"/>
                <a:ea typeface="+mn-ea"/>
                <a:cs typeface="Arial"/>
              </a:rPr>
              <a:t>ta</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 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io,</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ic</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roge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5" normalizeH="0" baseline="0" noProof="0" dirty="0">
                <a:ln>
                  <a:noFill/>
                </a:ln>
                <a:solidFill>
                  <a:prstClr val="black"/>
                </a:solidFill>
                <a:effectLst/>
                <a:uLnTx/>
                <a:uFillTx/>
                <a:latin typeface="Arial"/>
                <a:ea typeface="+mn-ea"/>
                <a:cs typeface="Arial"/>
              </a:rPr>
              <a:t>it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ge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ze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20" normalizeH="0" baseline="0" noProof="0" dirty="0">
                <a:ln>
                  <a:noFill/>
                </a:ln>
                <a:solidFill>
                  <a:prstClr val="black"/>
                </a:solidFill>
                <a:effectLst/>
                <a:uLnTx/>
                <a:uFillTx/>
                <a:latin typeface="Arial"/>
                <a:ea typeface="+mn-ea"/>
                <a:cs typeface="Arial"/>
              </a:rPr>
              <a:t>na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ll’e</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ifi</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fi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 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if</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ci</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5" normalizeH="0" baseline="0" noProof="0" dirty="0">
                <a:ln>
                  <a:noFill/>
                </a:ln>
                <a:solidFill>
                  <a:prstClr val="black"/>
                </a:solidFill>
                <a:effectLst/>
                <a:uLnTx/>
                <a:uFillTx/>
                <a:latin typeface="Arial"/>
                <a:ea typeface="+mn-ea"/>
                <a:cs typeface="Arial"/>
              </a:rPr>
              <a:t>it</a:t>
            </a:r>
            <a:r>
              <a:rPr kumimoji="0" lang="it-IT" sz="1400" b="0" i="0" u="none" strike="noStrike" kern="1200" cap="none" spc="-20" normalizeH="0" baseline="0" noProof="0" dirty="0">
                <a:ln>
                  <a:noFill/>
                </a:ln>
                <a:solidFill>
                  <a:prstClr val="black"/>
                </a:solidFill>
                <a:effectLst/>
                <a:uLnTx/>
                <a:uFillTx/>
                <a:latin typeface="Arial"/>
                <a:ea typeface="+mn-ea"/>
                <a:cs typeface="Arial"/>
              </a:rPr>
              <a:t>ro</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10" normalizeH="0" baseline="0" noProof="0" dirty="0">
                <a:ln>
                  <a:noFill/>
                </a:ln>
                <a:solidFill>
                  <a:prstClr val="black"/>
                </a:solidFill>
                <a:effectLst/>
                <a:uLnTx/>
                <a:uFillTx/>
                <a:latin typeface="Arial"/>
                <a:ea typeface="+mn-ea"/>
                <a:cs typeface="Arial"/>
              </a:rPr>
              <a:t>ve</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inc</a:t>
            </a:r>
            <a:r>
              <a:rPr kumimoji="0" lang="it-IT" sz="1400" b="0" i="0" u="none" strike="noStrike" kern="1200" cap="none" spc="1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der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fi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10" normalizeH="0" baseline="0" noProof="0" dirty="0">
                <a:ln>
                  <a:noFill/>
                </a:ln>
                <a:solidFill>
                  <a:prstClr val="black"/>
                </a:solidFill>
                <a:effectLst/>
                <a:uLnTx/>
                <a:uFillTx/>
                <a:latin typeface="Arial"/>
                <a:ea typeface="+mn-ea"/>
                <a:cs typeface="Arial"/>
              </a:rPr>
              <a:t>ig</a:t>
            </a:r>
            <a:r>
              <a:rPr kumimoji="0" lang="it-IT" sz="1400" b="0" i="0" u="none" strike="noStrike" kern="1200" cap="none" spc="1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nar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5" normalizeH="0" baseline="0" noProof="0" dirty="0">
                <a:ln>
                  <a:noFill/>
                </a:ln>
                <a:solidFill>
                  <a:prstClr val="black"/>
                </a:solidFill>
                <a:effectLst/>
                <a:uLnTx/>
                <a:uFillTx/>
                <a:latin typeface="Arial"/>
                <a:ea typeface="+mn-ea"/>
                <a:cs typeface="Arial"/>
              </a:rPr>
              <a:t>ific</a:t>
            </a:r>
            <a:r>
              <a:rPr kumimoji="0" lang="it-IT" sz="1400" b="0" i="0" u="none" strike="noStrike" kern="1200" cap="none" spc="-20" normalizeH="0" baseline="0" noProof="0" dirty="0">
                <a:ln>
                  <a:noFill/>
                </a:ln>
                <a:solidFill>
                  <a:prstClr val="black"/>
                </a:solidFill>
                <a:effectLst/>
                <a:uLnTx/>
                <a:uFillTx/>
                <a:latin typeface="Arial"/>
                <a:ea typeface="+mn-ea"/>
                <a:cs typeface="Arial"/>
              </a:rPr>
              <a:t>ab</a:t>
            </a:r>
            <a:r>
              <a:rPr kumimoji="0" lang="it-IT" sz="1400" b="0" i="0" u="none" strike="noStrike" kern="1200" cap="none" spc="-5" normalizeH="0" baseline="0" noProof="0" dirty="0">
                <a:ln>
                  <a:noFill/>
                </a:ln>
                <a:solidFill>
                  <a:prstClr val="black"/>
                </a:solidFill>
                <a:effectLst/>
                <a:uLnTx/>
                <a:uFillTx/>
                <a:latin typeface="Arial"/>
                <a:ea typeface="+mn-ea"/>
                <a:cs typeface="Arial"/>
              </a:rPr>
              <a:t>il</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Ciò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sig</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fica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h</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9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7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ficio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7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7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are</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nd</a:t>
            </a:r>
            <a:r>
              <a:rPr kumimoji="0" lang="it-IT" sz="1400" b="0" i="0" u="none" strike="noStrike" kern="1200" cap="none" spc="-5" normalizeH="0" baseline="0" noProof="0" dirty="0">
                <a:ln>
                  <a:noFill/>
                </a:ln>
                <a:solidFill>
                  <a:prstClr val="black"/>
                </a:solidFill>
                <a:effectLst/>
                <a:uLnTx/>
                <a:uFillTx/>
                <a:latin typeface="Arial"/>
                <a:ea typeface="+mn-ea"/>
                <a:cs typeface="Arial"/>
              </a:rPr>
              <a:t>ita</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le,</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osic</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hé</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à</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og</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al</a:t>
            </a:r>
            <a:r>
              <a:rPr kumimoji="0" lang="it-IT" sz="1400" b="0" i="0" u="none" strike="noStrike" kern="1200" cap="none" spc="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5" normalizeH="0" baseline="0" noProof="0" dirty="0">
                <a:ln>
                  <a:noFill/>
                </a:ln>
                <a:solidFill>
                  <a:prstClr val="black"/>
                </a:solidFill>
                <a:effectLst/>
                <a:uLnTx/>
                <a:uFillTx/>
                <a:latin typeface="Arial"/>
                <a:ea typeface="+mn-ea"/>
                <a:cs typeface="Arial"/>
              </a:rPr>
              <a:t>M</a:t>
            </a:r>
            <a:r>
              <a:rPr kumimoji="0" lang="it-IT" sz="1400" b="0" i="0" u="none" strike="noStrike" kern="1200" cap="none" spc="-15" normalizeH="0" baseline="0" noProof="0" dirty="0">
                <a:ln>
                  <a:noFill/>
                </a:ln>
                <a:solidFill>
                  <a:prstClr val="black"/>
                </a:solidFill>
                <a:effectLst/>
                <a:uLnTx/>
                <a:uFillTx/>
                <a:latin typeface="Arial"/>
                <a:ea typeface="+mn-ea"/>
                <a:cs typeface="Arial"/>
              </a:rPr>
              <a:t>U</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qu</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fic</a:t>
            </a:r>
            <a:r>
              <a:rPr kumimoji="0" lang="it-IT" sz="1400" b="0" i="0" u="none" strike="noStrike" kern="1200" cap="none" spc="-20" normalizeH="0" baseline="0" noProof="0" dirty="0">
                <a:ln>
                  <a:noFill/>
                </a:ln>
                <a:solidFill>
                  <a:prstClr val="black"/>
                </a:solidFill>
                <a:effectLst/>
                <a:uLnTx/>
                <a:uFillTx/>
                <a:latin typeface="Arial"/>
                <a:ea typeface="+mn-ea"/>
                <a:cs typeface="Arial"/>
              </a:rPr>
              <a:t>ab</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5"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 Na</a:t>
            </a:r>
            <a:r>
              <a:rPr kumimoji="0" lang="it-IT" sz="1400" b="0" i="0" u="none" strike="noStrike" kern="1200" cap="none" spc="-20" normalizeH="0" baseline="0" noProof="0" dirty="0">
                <a:ln>
                  <a:noFill/>
                </a:ln>
                <a:solidFill>
                  <a:prstClr val="black"/>
                </a:solidFill>
                <a:effectLst/>
                <a:uLnTx/>
                <a:uFillTx/>
                <a:latin typeface="Arial"/>
                <a:ea typeface="+mn-ea"/>
                <a:cs typeface="Arial"/>
              </a:rPr>
              <a:t>tur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via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à</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pr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sid</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CasellaDiTesto 16">
            <a:extLst>
              <a:ext uri="{FF2B5EF4-FFF2-40B4-BE49-F238E27FC236}">
                <a16:creationId xmlns:a16="http://schemas.microsoft.com/office/drawing/2014/main" id="{57585377-85ED-4354-9A16-AB8512EFB19B}"/>
              </a:ext>
            </a:extLst>
          </p:cNvPr>
          <p:cNvSpPr txBox="1"/>
          <p:nvPr/>
        </p:nvSpPr>
        <p:spPr>
          <a:xfrm>
            <a:off x="827619" y="3356992"/>
            <a:ext cx="8244339" cy="2831544"/>
          </a:xfrm>
          <a:prstGeom prst="rect">
            <a:avLst/>
          </a:prstGeom>
          <a:noFill/>
        </p:spPr>
        <p:txBody>
          <a:bodyPr wrap="square">
            <a:spAutoFit/>
          </a:bodyPr>
          <a:lstStyle/>
          <a:p>
            <a:pPr marL="12700" marR="5715"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gn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isp</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ico</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rapp</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za</a:t>
            </a:r>
            <a:r>
              <a:rPr kumimoji="0" lang="it-IT" sz="1400" b="0" i="0" u="none" strike="noStrike" kern="1200" cap="none" spc="7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rpre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vi</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5"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mità</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llo</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9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1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lle</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ie</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9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De</a:t>
            </a:r>
            <a:r>
              <a:rPr kumimoji="0" lang="it-IT" sz="1400" b="0" i="0" u="none" strike="noStrike" kern="1200" cap="none" spc="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egg</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7</a:t>
            </a:r>
            <a:r>
              <a:rPr kumimoji="0" lang="it-IT" sz="1400" b="0" i="0" u="none" strike="noStrike" kern="1200" cap="none" spc="-10" normalizeH="0" baseline="0" noProof="0" dirty="0">
                <a:ln>
                  <a:noFill/>
                </a:ln>
                <a:solidFill>
                  <a:prstClr val="black"/>
                </a:solidFill>
                <a:effectLst/>
                <a:uLnTx/>
                <a:uFillTx/>
                <a:latin typeface="Arial"/>
                <a:ea typeface="+mn-ea"/>
                <a:cs typeface="Arial"/>
              </a:rPr>
              <a:t>8</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20</a:t>
            </a:r>
            <a:r>
              <a:rPr kumimoji="0" lang="it-IT" sz="1400" b="0" i="0" u="none" strike="noStrike" kern="1200" cap="none" spc="0" normalizeH="0" baseline="0" noProof="0" dirty="0">
                <a:ln>
                  <a:noFill/>
                </a:ln>
                <a:solidFill>
                  <a:prstClr val="black"/>
                </a:solidFill>
                <a:effectLst/>
                <a:uLnTx/>
                <a:uFillTx/>
                <a:latin typeface="Arial"/>
                <a:ea typeface="+mn-ea"/>
                <a:cs typeface="Arial"/>
              </a:rPr>
              <a:t>1</a:t>
            </a:r>
            <a:r>
              <a:rPr kumimoji="0" lang="it-IT" sz="1400" b="0" i="0" u="none" strike="noStrike" kern="1200" cap="none" spc="-10" normalizeH="0" baseline="0" noProof="0" dirty="0">
                <a:ln>
                  <a:noFill/>
                </a:ln>
                <a:solidFill>
                  <a:prstClr val="black"/>
                </a:solidFill>
                <a:effectLst/>
                <a:uLnTx/>
                <a:uFillTx/>
                <a:latin typeface="Arial"/>
                <a:ea typeface="+mn-ea"/>
                <a:cs typeface="Arial"/>
              </a:rPr>
              <a:t>0</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à</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cit</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reb</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et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9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ischio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10" normalizeH="0" baseline="0" noProof="0" dirty="0">
                <a:ln>
                  <a:noFill/>
                </a:ln>
                <a:solidFill>
                  <a:prstClr val="black"/>
                </a:solidFill>
                <a:effectLst/>
                <a:uLnTx/>
                <a:uFillTx/>
                <a:latin typeface="Arial"/>
                <a:ea typeface="+mn-ea"/>
                <a:cs typeface="Arial"/>
              </a:rPr>
              <a:t>sf</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ic</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fi</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3</a:t>
            </a:r>
            <a:r>
              <a:rPr kumimoji="0" lang="it-IT" sz="1400" b="0" i="0" u="none" strike="noStrike" kern="1200" cap="none" spc="-10" normalizeH="0" baseline="0" noProof="0" dirty="0">
                <a:ln>
                  <a:noFill/>
                </a:ln>
                <a:solidFill>
                  <a:prstClr val="black"/>
                </a:solidFill>
                <a:effectLst/>
                <a:uLnTx/>
                <a:uFillTx/>
                <a:latin typeface="Arial"/>
                <a:ea typeface="+mn-ea"/>
                <a:cs typeface="Arial"/>
              </a:rPr>
              <a:t>0</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2</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.R.</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38</a:t>
            </a:r>
            <a:r>
              <a:rPr kumimoji="0" lang="it-IT" sz="1400" b="0" i="0" u="none" strike="noStrike" kern="1200" cap="none" spc="-10" normalizeH="0" baseline="0" noProof="0" dirty="0">
                <a:ln>
                  <a:noFill/>
                </a:ln>
                <a:solidFill>
                  <a:prstClr val="black"/>
                </a:solidFill>
                <a:effectLst/>
                <a:uLnTx/>
                <a:uFillTx/>
                <a:latin typeface="Arial"/>
                <a:ea typeface="+mn-ea"/>
                <a:cs typeface="Arial"/>
              </a:rPr>
              <a:t>0</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20</a:t>
            </a:r>
            <a:r>
              <a:rPr kumimoji="0" lang="it-IT" sz="1400" b="0" i="0" u="none" strike="noStrike" kern="1200" cap="none" spc="0" normalizeH="0" baseline="0" noProof="0" dirty="0">
                <a:ln>
                  <a:noFill/>
                </a:ln>
                <a:solidFill>
                  <a:prstClr val="black"/>
                </a:solidFill>
                <a:effectLst/>
                <a:uLnTx/>
                <a:uFillTx/>
                <a:latin typeface="Arial"/>
                <a:ea typeface="+mn-ea"/>
                <a:cs typeface="Arial"/>
              </a:rPr>
              <a:t>0</a:t>
            </a:r>
            <a:r>
              <a:rPr kumimoji="0" lang="it-IT" sz="1400" b="0" i="0" u="none" strike="noStrike" kern="1200" cap="none" spc="-15" normalizeH="0" baseline="0" noProof="0" dirty="0">
                <a:ln>
                  <a:noFill/>
                </a:ln>
                <a:solidFill>
                  <a:prstClr val="black"/>
                </a:solidFill>
                <a:effectLst/>
                <a:uLnTx/>
                <a:uFillTx/>
                <a:latin typeface="Arial"/>
                <a:ea typeface="+mn-ea"/>
                <a:cs typeface="Arial"/>
              </a:rPr>
              <a:t>1</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«g</a:t>
            </a:r>
            <a:r>
              <a:rPr kumimoji="0" lang="it-IT" sz="1400" b="0" i="1" u="none" strike="noStrike" kern="1200" cap="none" spc="-5" normalizeH="0" baseline="0" noProof="0" dirty="0">
                <a:ln>
                  <a:noFill/>
                </a:ln>
                <a:solidFill>
                  <a:prstClr val="black"/>
                </a:solidFill>
                <a:effectLst/>
                <a:uLnTx/>
                <a:uFillTx/>
                <a:latin typeface="Arial"/>
                <a:ea typeface="+mn-ea"/>
                <a:cs typeface="Arial"/>
              </a:rPr>
              <a:t>li</a:t>
            </a:r>
            <a:r>
              <a:rPr kumimoji="0" lang="it-IT" sz="1400" b="0" i="1" u="none" strike="noStrike" kern="1200" cap="none" spc="16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5" normalizeH="0" baseline="0" noProof="0" dirty="0">
                <a:ln>
                  <a:noFill/>
                </a:ln>
                <a:solidFill>
                  <a:prstClr val="black"/>
                </a:solidFill>
                <a:effectLst/>
                <a:uLnTx/>
                <a:uFillTx/>
                <a:latin typeface="Arial"/>
                <a:ea typeface="+mn-ea"/>
                <a:cs typeface="Arial"/>
              </a:rPr>
              <a:t>t</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6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0"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15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vivi,</a:t>
            </a:r>
            <a:r>
              <a:rPr kumimoji="0" lang="it-IT" sz="1400" b="0" i="1" u="none" strike="noStrike" kern="1200" cap="none" spc="16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10" normalizeH="0" baseline="0" noProof="0" dirty="0">
                <a:ln>
                  <a:noFill/>
                </a:ln>
                <a:solidFill>
                  <a:prstClr val="black"/>
                </a:solidFill>
                <a:effectLst/>
                <a:uLnTx/>
                <a:uFillTx/>
                <a:latin typeface="Arial"/>
                <a:ea typeface="+mn-ea"/>
                <a:cs typeface="Arial"/>
              </a:rPr>
              <a:t>i</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15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in</a:t>
            </a:r>
            <a:r>
              <a:rPr kumimoji="0" lang="it-IT" sz="1400" b="0" i="1" u="none" strike="noStrike" kern="1200" cap="none" spc="15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f</a:t>
            </a:r>
            <a:r>
              <a:rPr kumimoji="0" lang="it-IT" sz="1400" b="0" i="1" u="none" strike="noStrike" kern="1200" cap="none" spc="-25" normalizeH="0" baseline="0" noProof="0" dirty="0">
                <a:ln>
                  <a:noFill/>
                </a:ln>
                <a:solidFill>
                  <a:prstClr val="black"/>
                </a:solidFill>
                <a:effectLst/>
                <a:uLnTx/>
                <a:uFillTx/>
                <a:latin typeface="Arial"/>
                <a:ea typeface="+mn-ea"/>
                <a:cs typeface="Arial"/>
              </a:rPr>
              <a:t>o</a:t>
            </a:r>
            <a:r>
              <a:rPr kumimoji="0" lang="it-IT" sz="1400" b="0" i="1" u="none" strike="noStrike" kern="1200" cap="none" spc="0" normalizeH="0" baseline="0" noProof="0" dirty="0">
                <a:ln>
                  <a:noFill/>
                </a:ln>
                <a:solidFill>
                  <a:prstClr val="black"/>
                </a:solidFill>
                <a:effectLst/>
                <a:uLnTx/>
                <a:uFillTx/>
                <a:latin typeface="Arial"/>
                <a:ea typeface="+mn-ea"/>
                <a:cs typeface="Arial"/>
              </a:rPr>
              <a:t>r</a:t>
            </a:r>
            <a:r>
              <a:rPr kumimoji="0" lang="it-IT" sz="1400" b="0" i="1" u="none" strike="noStrike" kern="1200" cap="none" spc="-25" normalizeH="0" baseline="0" noProof="0" dirty="0">
                <a:ln>
                  <a:noFill/>
                </a:ln>
                <a:solidFill>
                  <a:prstClr val="black"/>
                </a:solidFill>
                <a:effectLst/>
                <a:uLnTx/>
                <a:uFillTx/>
                <a:latin typeface="Arial"/>
                <a:ea typeface="+mn-ea"/>
                <a:cs typeface="Arial"/>
              </a:rPr>
              <a:t>m</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pubb</a:t>
            </a:r>
            <a:r>
              <a:rPr kumimoji="0" lang="it-IT" sz="1400" b="0" i="1" u="none" strike="noStrike" kern="1200" cap="none" spc="-5" normalizeH="0" baseline="0" noProof="0" dirty="0">
                <a:ln>
                  <a:noFill/>
                </a:ln>
                <a:solidFill>
                  <a:prstClr val="black"/>
                </a:solidFill>
                <a:effectLst/>
                <a:uLnTx/>
                <a:uFillTx/>
                <a:latin typeface="Arial"/>
                <a:ea typeface="+mn-ea"/>
                <a:cs typeface="Arial"/>
              </a:rPr>
              <a:t>li</a:t>
            </a:r>
            <a:r>
              <a:rPr kumimoji="0" lang="it-IT" sz="1400" b="0" i="1" u="none" strike="noStrike" kern="1200" cap="none" spc="5" normalizeH="0" baseline="0" noProof="0" dirty="0">
                <a:ln>
                  <a:noFill/>
                </a:ln>
                <a:solidFill>
                  <a:prstClr val="black"/>
                </a:solidFill>
                <a:effectLst/>
                <a:uLnTx/>
                <a:uFillTx/>
                <a:latin typeface="Arial"/>
                <a:ea typeface="+mn-ea"/>
                <a:cs typeface="Arial"/>
              </a:rPr>
              <a:t>c</a:t>
            </a:r>
            <a:r>
              <a:rPr kumimoji="0" lang="it-IT" sz="1400" b="0" i="1" u="none" strike="noStrike" kern="1200" cap="none" spc="-10" normalizeH="0" baseline="0" noProof="0" dirty="0">
                <a:ln>
                  <a:noFill/>
                </a:ln>
                <a:solidFill>
                  <a:prstClr val="black"/>
                </a:solidFill>
                <a:effectLst/>
                <a:uLnTx/>
                <a:uFillTx/>
                <a:latin typeface="Arial"/>
                <a:ea typeface="+mn-ea"/>
                <a:cs typeface="Arial"/>
              </a:rPr>
              <a:t>a sia</a:t>
            </a:r>
            <a:r>
              <a:rPr kumimoji="0" lang="it-IT" sz="1400" b="0" i="1" u="none" strike="noStrike" kern="1200" cap="none" spc="1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in </a:t>
            </a:r>
            <a:r>
              <a:rPr kumimoji="0" lang="it-IT" sz="1400" b="0" i="1" u="none" strike="noStrike" kern="1200" cap="none" spc="5" normalizeH="0" baseline="0" noProof="0" dirty="0">
                <a:ln>
                  <a:noFill/>
                </a:ln>
                <a:solidFill>
                  <a:prstClr val="black"/>
                </a:solidFill>
                <a:effectLst/>
                <a:uLnTx/>
                <a:uFillTx/>
                <a:latin typeface="Arial"/>
                <a:ea typeface="+mn-ea"/>
                <a:cs typeface="Arial"/>
              </a:rPr>
              <a:t>f</a:t>
            </a:r>
            <a:r>
              <a:rPr kumimoji="0" lang="it-IT" sz="1400" b="0" i="1"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25" normalizeH="0" baseline="0" noProof="0" dirty="0">
                <a:ln>
                  <a:noFill/>
                </a:ln>
                <a:solidFill>
                  <a:prstClr val="black"/>
                </a:solidFill>
                <a:effectLst/>
                <a:uLnTx/>
                <a:uFillTx/>
                <a:latin typeface="Arial"/>
                <a:ea typeface="+mn-ea"/>
                <a:cs typeface="Arial"/>
              </a:rPr>
              <a:t>m</a:t>
            </a:r>
            <a:r>
              <a:rPr kumimoji="0" lang="it-IT" sz="1400" b="0" i="1" u="none" strike="noStrike" kern="1200" cap="none" spc="-10" normalizeH="0" baseline="0" noProof="0" dirty="0">
                <a:ln>
                  <a:noFill/>
                </a:ln>
                <a:solidFill>
                  <a:prstClr val="black"/>
                </a:solidFill>
                <a:effectLst/>
                <a:uLnTx/>
                <a:uFillTx/>
                <a:latin typeface="Arial"/>
                <a:ea typeface="+mn-ea"/>
                <a:cs typeface="Arial"/>
              </a:rPr>
              <a:t>a </a:t>
            </a:r>
            <a:r>
              <a:rPr kumimoji="0" lang="it-IT" sz="1400" b="0" i="1" u="none" strike="noStrike" kern="1200" cap="none" spc="-20" normalizeH="0" baseline="0" noProof="0" dirty="0">
                <a:ln>
                  <a:noFill/>
                </a:ln>
                <a:solidFill>
                  <a:prstClr val="black"/>
                </a:solidFill>
                <a:effectLst/>
                <a:uLnTx/>
                <a:uFillTx/>
                <a:latin typeface="Arial"/>
                <a:ea typeface="+mn-ea"/>
                <a:cs typeface="Arial"/>
              </a:rPr>
              <a:t>pr</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10" normalizeH="0" baseline="0" noProof="0" dirty="0">
                <a:ln>
                  <a:noFill/>
                </a:ln>
                <a:solidFill>
                  <a:prstClr val="black"/>
                </a:solidFill>
                <a:effectLst/>
                <a:uLnTx/>
                <a:uFillTx/>
                <a:latin typeface="Arial"/>
                <a:ea typeface="+mn-ea"/>
                <a:cs typeface="Arial"/>
              </a:rPr>
              <a:t>v</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v</a:t>
            </a:r>
            <a:r>
              <a:rPr kumimoji="0" lang="it-IT" sz="1400" b="0" i="1" u="none" strike="noStrike" kern="1200" cap="none" spc="-20" normalizeH="0" baseline="0" noProof="0" dirty="0">
                <a:ln>
                  <a:noFill/>
                </a:ln>
                <a:solidFill>
                  <a:prstClr val="black"/>
                </a:solidFill>
                <a:effectLst/>
                <a:uLnTx/>
                <a:uFillTx/>
                <a:latin typeface="Arial"/>
                <a:ea typeface="+mn-ea"/>
                <a:cs typeface="Arial"/>
              </a:rPr>
              <a:t>en</a:t>
            </a:r>
            <a:r>
              <a:rPr kumimoji="0" lang="it-IT" sz="1400" b="0" i="1" u="none" strike="noStrike" kern="1200" cap="none" spc="-5" normalizeH="0" baseline="0" noProof="0" dirty="0">
                <a:ln>
                  <a:noFill/>
                </a:ln>
                <a:solidFill>
                  <a:prstClr val="black"/>
                </a:solidFill>
                <a:effectLst/>
                <a:uLnTx/>
                <a:uFillTx/>
                <a:latin typeface="Arial"/>
                <a:ea typeface="+mn-ea"/>
                <a:cs typeface="Arial"/>
              </a:rPr>
              <a:t>ti</a:t>
            </a:r>
            <a:r>
              <a:rPr kumimoji="0" lang="it-IT" sz="1400" b="0" i="1" u="none" strike="noStrike" kern="1200" cap="none" spc="1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d</a:t>
            </a:r>
            <a:r>
              <a:rPr kumimoji="0" lang="it-IT" sz="1400" b="0" i="1" u="none" strike="noStrike" kern="1200" cap="none" spc="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ogge</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0"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sf</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50" normalizeH="0" baseline="0" noProof="0" dirty="0">
                <a:ln>
                  <a:noFill/>
                </a:ln>
                <a:solidFill>
                  <a:prstClr val="black"/>
                </a:solidFill>
                <a:effectLst/>
                <a:uLnTx/>
                <a:uFillTx/>
                <a:latin typeface="Arial"/>
                <a:ea typeface="+mn-ea"/>
                <a:cs typeface="Arial"/>
              </a:rPr>
              <a:t>m</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to</a:t>
            </a:r>
            <a:r>
              <a:rPr kumimoji="0" lang="it-IT" sz="1400" b="0" i="1" u="none" strike="noStrike" kern="1200" cap="none" spc="1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o c</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5" normalizeH="0" baseline="0" noProof="0" dirty="0">
                <a:ln>
                  <a:noFill/>
                </a:ln>
                <a:solidFill>
                  <a:prstClr val="black"/>
                </a:solidFill>
                <a:effectLst/>
                <a:uLnTx/>
                <a:uFillTx/>
                <a:latin typeface="Arial"/>
                <a:ea typeface="+mn-ea"/>
                <a:cs typeface="Arial"/>
              </a:rPr>
              <a:t>stit</a:t>
            </a:r>
            <a:r>
              <a:rPr kumimoji="0" lang="it-IT" sz="1400" b="0" i="1" u="none" strike="noStrike" kern="1200" cap="none" spc="0" normalizeH="0" baseline="0" noProof="0" dirty="0">
                <a:ln>
                  <a:noFill/>
                </a:ln>
                <a:solidFill>
                  <a:prstClr val="black"/>
                </a:solidFill>
                <a:effectLst/>
                <a:uLnTx/>
                <a:uFillTx/>
                <a:latin typeface="Arial"/>
                <a:ea typeface="+mn-ea"/>
                <a:cs typeface="Arial"/>
              </a:rPr>
              <a:t>u</a:t>
            </a:r>
            <a:r>
              <a:rPr kumimoji="0" lang="it-IT" sz="1400" b="0" i="1" u="none" strike="noStrike" kern="1200" cap="none" spc="-35" normalizeH="0" baseline="0" noProof="0" dirty="0">
                <a:ln>
                  <a:noFill/>
                </a:ln>
                <a:solidFill>
                  <a:prstClr val="black"/>
                </a:solidFill>
                <a:effectLst/>
                <a:uLnTx/>
                <a:uFillTx/>
                <a:latin typeface="Arial"/>
                <a:ea typeface="+mn-ea"/>
                <a:cs typeface="Arial"/>
              </a:rPr>
              <a:t>z</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on</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1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s</a:t>
            </a:r>
            <a:r>
              <a:rPr kumimoji="0" lang="it-IT" sz="1400" b="0" i="1" u="none" strike="noStrike" kern="1200" cap="none" spc="-10" normalizeH="0" baseline="0" noProof="0" dirty="0">
                <a:ln>
                  <a:noFill/>
                </a:ln>
                <a:solidFill>
                  <a:prstClr val="black"/>
                </a:solidFill>
                <a:effectLst/>
                <a:uLnTx/>
                <a:uFillTx/>
                <a:latin typeface="Arial"/>
                <a:ea typeface="+mn-ea"/>
                <a:cs typeface="Arial"/>
              </a:rPr>
              <a:t>cio</a:t>
            </a:r>
            <a:r>
              <a:rPr kumimoji="0" lang="it-IT" sz="1400" b="0" i="1" u="none" strike="noStrike" kern="1200" cap="none" spc="-20" normalizeH="0" baseline="0" noProof="0" dirty="0">
                <a:ln>
                  <a:noFill/>
                </a:ln>
                <a:solidFill>
                  <a:prstClr val="black"/>
                </a:solidFill>
                <a:effectLst/>
                <a:uLnTx/>
                <a:uFillTx/>
                <a:latin typeface="Arial"/>
                <a:ea typeface="+mn-ea"/>
                <a:cs typeface="Arial"/>
              </a:rPr>
              <a:t>g</a:t>
            </a:r>
            <a:r>
              <a:rPr kumimoji="0" lang="it-IT" sz="1400" b="0" i="1" u="none" strike="noStrike" kern="1200" cap="none" spc="-5" normalizeH="0" baseline="0" noProof="0" dirty="0">
                <a:ln>
                  <a:noFill/>
                </a:ln>
                <a:solidFill>
                  <a:prstClr val="black"/>
                </a:solidFill>
                <a:effectLst/>
                <a:uLnTx/>
                <a:uFillTx/>
                <a:latin typeface="Arial"/>
                <a:ea typeface="+mn-ea"/>
                <a:cs typeface="Arial"/>
              </a:rPr>
              <a:t>l</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men</a:t>
            </a:r>
            <a:r>
              <a:rPr kumimoji="0" lang="it-IT" sz="1400" b="0" i="1" u="none" strike="noStrike" kern="1200" cap="none" spc="-10" normalizeH="0" baseline="0" noProof="0" dirty="0">
                <a:ln>
                  <a:noFill/>
                </a:ln>
                <a:solidFill>
                  <a:prstClr val="black"/>
                </a:solidFill>
                <a:effectLst/>
                <a:uLnTx/>
                <a:uFillTx/>
                <a:latin typeface="Arial"/>
                <a:ea typeface="+mn-ea"/>
                <a:cs typeface="Arial"/>
              </a:rPr>
              <a:t>to</a:t>
            </a:r>
            <a:r>
              <a:rPr kumimoji="0" lang="it-IT" sz="1400" b="0" i="1" u="none" strike="noStrike" kern="1200" cap="none" spc="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de</a:t>
            </a:r>
            <a:r>
              <a:rPr kumimoji="0" lang="it-IT" sz="1400" b="0" i="1" u="none" strike="noStrike" kern="1200" cap="none" spc="-5" normalizeH="0" baseline="0" noProof="0" dirty="0">
                <a:ln>
                  <a:noFill/>
                </a:ln>
                <a:solidFill>
                  <a:prstClr val="black"/>
                </a:solidFill>
                <a:effectLst/>
                <a:uLnTx/>
                <a:uFillTx/>
                <a:latin typeface="Arial"/>
                <a:ea typeface="+mn-ea"/>
                <a:cs typeface="Arial"/>
              </a:rPr>
              <a:t>lla</a:t>
            </a:r>
            <a:r>
              <a:rPr kumimoji="0" lang="it-IT" sz="1400" b="0" i="1" u="none" strike="noStrike" kern="1200" cap="none" spc="1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c</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20" normalizeH="0" baseline="0" noProof="0" dirty="0">
                <a:ln>
                  <a:noFill/>
                </a:ln>
                <a:solidFill>
                  <a:prstClr val="black"/>
                </a:solidFill>
                <a:effectLst/>
                <a:uLnTx/>
                <a:uFillTx/>
                <a:latin typeface="Arial"/>
                <a:ea typeface="+mn-ea"/>
                <a:cs typeface="Arial"/>
              </a:rPr>
              <a:t>mun</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on</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7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0" normalizeH="0" baseline="0" noProof="0" dirty="0">
                <a:ln>
                  <a:noFill/>
                </a:ln>
                <a:solidFill>
                  <a:prstClr val="black"/>
                </a:solidFill>
                <a:effectLst/>
                <a:uLnTx/>
                <a:uFillTx/>
                <a:latin typeface="Arial"/>
                <a:ea typeface="+mn-ea"/>
                <a:cs typeface="Arial"/>
              </a:rPr>
              <a:t>r</a:t>
            </a:r>
            <a:r>
              <a:rPr kumimoji="0" lang="it-IT" sz="1400" b="0" i="1" u="none" strike="noStrike" kern="1200" cap="none" spc="-5" normalizeH="0" baseline="0" noProof="0" dirty="0">
                <a:ln>
                  <a:noFill/>
                </a:ln>
                <a:solidFill>
                  <a:prstClr val="black"/>
                </a:solidFill>
                <a:effectLst/>
                <a:uLnTx/>
                <a:uFillTx/>
                <a:latin typeface="Arial"/>
                <a:ea typeface="+mn-ea"/>
                <a:cs typeface="Arial"/>
              </a:rPr>
              <a:t>itti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0"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ea</a:t>
            </a:r>
            <a:r>
              <a:rPr kumimoji="0" lang="it-IT" sz="1400" b="0" i="1" u="none" strike="noStrike" kern="1200" cap="none" spc="-5" normalizeH="0" baseline="0" noProof="0" dirty="0">
                <a:ln>
                  <a:noFill/>
                </a:ln>
                <a:solidFill>
                  <a:prstClr val="black"/>
                </a:solidFill>
                <a:effectLst/>
                <a:uLnTx/>
                <a:uFillTx/>
                <a:latin typeface="Arial"/>
                <a:ea typeface="+mn-ea"/>
                <a:cs typeface="Arial"/>
              </a:rPr>
              <a:t>li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7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elativi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9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20" normalizeH="0" baseline="0" noProof="0" dirty="0">
                <a:ln>
                  <a:noFill/>
                </a:ln>
                <a:solidFill>
                  <a:prstClr val="black"/>
                </a:solidFill>
                <a:effectLst/>
                <a:uLnTx/>
                <a:uFillTx/>
                <a:latin typeface="Arial"/>
                <a:ea typeface="+mn-ea"/>
                <a:cs typeface="Arial"/>
              </a:rPr>
              <a:t>er</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en</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7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20" normalizeH="0" baseline="0" noProof="0" dirty="0">
                <a:ln>
                  <a:noFill/>
                </a:ln>
                <a:solidFill>
                  <a:prstClr val="black"/>
                </a:solidFill>
                <a:effectLst/>
                <a:uLnTx/>
                <a:uFillTx/>
                <a:latin typeface="Arial"/>
                <a:ea typeface="+mn-ea"/>
                <a:cs typeface="Arial"/>
              </a:rPr>
              <a:t>u</a:t>
            </a:r>
            <a:r>
              <a:rPr kumimoji="0" lang="it-IT" sz="1400" b="0" i="1" u="none" strike="noStrike" kern="1200" cap="none" spc="20" normalizeH="0" baseline="0" noProof="0" dirty="0">
                <a:ln>
                  <a:noFill/>
                </a:ln>
                <a:solidFill>
                  <a:prstClr val="black"/>
                </a:solidFill>
                <a:effectLst/>
                <a:uLnTx/>
                <a:uFillTx/>
                <a:latin typeface="Arial"/>
                <a:ea typeface="+mn-ea"/>
                <a:cs typeface="Arial"/>
              </a:rPr>
              <a:t>l</a:t>
            </a:r>
            <a:r>
              <a:rPr kumimoji="0" lang="it-IT" sz="1400" b="0" i="1" u="none" strike="noStrike" kern="1200" cap="none" spc="-5" normalizeH="0" baseline="0" noProof="0" dirty="0">
                <a:ln>
                  <a:noFill/>
                </a:ln>
                <a:solidFill>
                  <a:prstClr val="black"/>
                </a:solidFill>
                <a:effectLst/>
                <a:uLnTx/>
                <a:uFillTx/>
                <a:latin typeface="Arial"/>
                <a:ea typeface="+mn-ea"/>
                <a:cs typeface="Arial"/>
              </a:rPr>
              <a:t>li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7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no</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5"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p</a:t>
            </a:r>
            <a:r>
              <a:rPr kumimoji="0" lang="it-IT" sz="1400" b="0" i="1" u="none" strike="noStrike" kern="1200" cap="none" spc="-10" normalizeH="0" baseline="0" noProof="0" dirty="0">
                <a:ln>
                  <a:noFill/>
                </a:ln>
                <a:solidFill>
                  <a:prstClr val="black"/>
                </a:solidFill>
                <a:effectLst/>
                <a:uLnTx/>
                <a:uFillTx/>
                <a:latin typeface="Arial"/>
                <a:ea typeface="+mn-ea"/>
                <a:cs typeface="Arial"/>
              </a:rPr>
              <a:t>oss</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10" normalizeH="0" baseline="0" noProof="0" dirty="0">
                <a:ln>
                  <a:noFill/>
                </a:ln>
                <a:solidFill>
                  <a:prstClr val="black"/>
                </a:solidFill>
                <a:effectLst/>
                <a:uLnTx/>
                <a:uFillTx/>
                <a:latin typeface="Arial"/>
                <a:ea typeface="+mn-ea"/>
                <a:cs typeface="Arial"/>
              </a:rPr>
              <a:t>no</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9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5" normalizeH="0" baseline="0" noProof="0" dirty="0">
                <a:ln>
                  <a:noFill/>
                </a:ln>
                <a:solidFill>
                  <a:prstClr val="black"/>
                </a:solidFill>
                <a:effectLst/>
                <a:uLnTx/>
                <a:uFillTx/>
                <a:latin typeface="Arial"/>
                <a:ea typeface="+mn-ea"/>
                <a:cs typeface="Arial"/>
              </a:rPr>
              <a:t>s</a:t>
            </a:r>
            <a:r>
              <a:rPr kumimoji="0" lang="it-IT" sz="1400" b="0" i="1" u="none" strike="noStrike" kern="1200" cap="none" spc="-20" normalizeH="0" baseline="0" noProof="0" dirty="0">
                <a:ln>
                  <a:noFill/>
                </a:ln>
                <a:solidFill>
                  <a:prstClr val="black"/>
                </a:solidFill>
                <a:effectLst/>
                <a:uLnTx/>
                <a:uFillTx/>
                <a:latin typeface="Arial"/>
                <a:ea typeface="+mn-ea"/>
                <a:cs typeface="Arial"/>
              </a:rPr>
              <a:t>er</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0" normalizeH="0" baseline="0" noProof="0" dirty="0">
                <a:ln>
                  <a:noFill/>
                </a:ln>
                <a:solidFill>
                  <a:prstClr val="black"/>
                </a:solidFill>
                <a:effectLst/>
                <a:uLnTx/>
                <a:uFillTx/>
                <a:latin typeface="Arial"/>
                <a:ea typeface="+mn-ea"/>
                <a:cs typeface="Arial"/>
              </a:rPr>
              <a:t>ip</a:t>
            </a:r>
            <a:r>
              <a:rPr kumimoji="0" lang="it-IT" sz="1400" b="0" i="1" u="none" strike="noStrike" kern="1200" cap="none" spc="-20" normalizeH="0" baseline="0" noProof="0" dirty="0">
                <a:ln>
                  <a:noFill/>
                </a:ln>
                <a:solidFill>
                  <a:prstClr val="black"/>
                </a:solidFill>
                <a:effectLst/>
                <a:uLnTx/>
                <a:uFillTx/>
                <a:latin typeface="Arial"/>
                <a:ea typeface="+mn-ea"/>
                <a:cs typeface="Arial"/>
              </a:rPr>
              <a:t>u</a:t>
            </a:r>
            <a:r>
              <a:rPr kumimoji="0" lang="it-IT" sz="1400" b="0" i="1" u="none" strike="noStrike" kern="1200" cap="none" spc="-5" normalizeH="0" baseline="0" noProof="0" dirty="0">
                <a:ln>
                  <a:noFill/>
                </a:ln>
                <a:solidFill>
                  <a:prstClr val="black"/>
                </a:solidFill>
                <a:effectLst/>
                <a:uLnTx/>
                <a:uFillTx/>
                <a:latin typeface="Arial"/>
                <a:ea typeface="+mn-ea"/>
                <a:cs typeface="Arial"/>
              </a:rPr>
              <a:t>l</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7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é</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0"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sc</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5" normalizeH="0" baseline="0" noProof="0" dirty="0">
                <a:ln>
                  <a:noFill/>
                </a:ln>
                <a:solidFill>
                  <a:prstClr val="black"/>
                </a:solidFill>
                <a:effectLst/>
                <a:uLnTx/>
                <a:uFillTx/>
                <a:latin typeface="Arial"/>
                <a:ea typeface="+mn-ea"/>
                <a:cs typeface="Arial"/>
              </a:rPr>
              <a:t>itti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8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n</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7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p</a:t>
            </a:r>
            <a:r>
              <a:rPr kumimoji="0" lang="it-IT" sz="1400" b="0" i="1" u="none" strike="noStrike" kern="1200" cap="none" spc="0" normalizeH="0" baseline="0" noProof="0" dirty="0">
                <a:ln>
                  <a:noFill/>
                </a:ln>
                <a:solidFill>
                  <a:prstClr val="black"/>
                </a:solidFill>
                <a:effectLst/>
                <a:uLnTx/>
                <a:uFillTx/>
                <a:latin typeface="Arial"/>
                <a:ea typeface="+mn-ea"/>
                <a:cs typeface="Arial"/>
              </a:rPr>
              <a:t>u</a:t>
            </a:r>
            <a:r>
              <a:rPr kumimoji="0" lang="it-IT" sz="1400" b="0" i="1" u="none" strike="noStrike" kern="1200" cap="none" spc="-20" normalizeH="0" baseline="0" noProof="0" dirty="0">
                <a:ln>
                  <a:noFill/>
                </a:ln>
                <a:solidFill>
                  <a:prstClr val="black"/>
                </a:solidFill>
                <a:effectLst/>
                <a:uLnTx/>
                <a:uFillTx/>
                <a:latin typeface="Arial"/>
                <a:ea typeface="+mn-ea"/>
                <a:cs typeface="Arial"/>
              </a:rPr>
              <a:t>bb</a:t>
            </a:r>
            <a:r>
              <a:rPr kumimoji="0" lang="it-IT" sz="1400" b="0" i="1" u="none" strike="noStrike" kern="1200" cap="none" spc="-5" normalizeH="0" baseline="0" noProof="0" dirty="0">
                <a:ln>
                  <a:noFill/>
                </a:ln>
                <a:solidFill>
                  <a:prstClr val="black"/>
                </a:solidFill>
                <a:effectLst/>
                <a:uLnTx/>
                <a:uFillTx/>
                <a:latin typeface="Arial"/>
                <a:ea typeface="+mn-ea"/>
                <a:cs typeface="Arial"/>
              </a:rPr>
              <a:t>lici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7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eg</a:t>
            </a:r>
            <a:r>
              <a:rPr kumimoji="0" lang="it-IT" sz="1400" b="0" i="1" u="none" strike="noStrike" kern="1200" cap="none" spc="-5" normalizeH="0" baseline="0" noProof="0" dirty="0">
                <a:ln>
                  <a:noFill/>
                </a:ln>
                <a:solidFill>
                  <a:prstClr val="black"/>
                </a:solidFill>
                <a:effectLst/>
                <a:uLnTx/>
                <a:uFillTx/>
                <a:latin typeface="Arial"/>
                <a:ea typeface="+mn-ea"/>
                <a:cs typeface="Arial"/>
              </a:rPr>
              <a:t>ist</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5" normalizeH="0" baseline="0" noProof="0" dirty="0">
                <a:ln>
                  <a:noFill/>
                </a:ln>
                <a:solidFill>
                  <a:prstClr val="black"/>
                </a:solidFill>
                <a:effectLst/>
                <a:uLnTx/>
                <a:uFillTx/>
                <a:latin typeface="Arial"/>
                <a:ea typeface="+mn-ea"/>
                <a:cs typeface="Arial"/>
              </a:rPr>
              <a:t>i i</a:t>
            </a:r>
            <a:r>
              <a:rPr kumimoji="0" lang="it-IT" sz="1400" b="0" i="1" u="none" strike="noStrike" kern="1200" cap="none" spc="-25" normalizeH="0" baseline="0" noProof="0" dirty="0">
                <a:ln>
                  <a:noFill/>
                </a:ln>
                <a:solidFill>
                  <a:prstClr val="black"/>
                </a:solidFill>
                <a:effectLst/>
                <a:uLnTx/>
                <a:uFillTx/>
                <a:latin typeface="Arial"/>
                <a:ea typeface="+mn-ea"/>
                <a:cs typeface="Arial"/>
              </a:rPr>
              <a:t>mmo</a:t>
            </a:r>
            <a:r>
              <a:rPr kumimoji="0" lang="it-IT" sz="1400" b="0" i="1" u="none" strike="noStrike" kern="1200" cap="none" spc="0" normalizeH="0" baseline="0" noProof="0" dirty="0">
                <a:ln>
                  <a:noFill/>
                </a:ln>
                <a:solidFill>
                  <a:prstClr val="black"/>
                </a:solidFill>
                <a:effectLst/>
                <a:uLnTx/>
                <a:uFillTx/>
                <a:latin typeface="Arial"/>
                <a:ea typeface="+mn-ea"/>
                <a:cs typeface="Arial"/>
              </a:rPr>
              <a:t>b</a:t>
            </a:r>
            <a:r>
              <a:rPr kumimoji="0" lang="it-IT" sz="1400" b="0" i="1" u="none" strike="noStrike" kern="1200" cap="none" spc="-5" normalizeH="0" baseline="0" noProof="0" dirty="0">
                <a:ln>
                  <a:noFill/>
                </a:ln>
                <a:solidFill>
                  <a:prstClr val="black"/>
                </a:solidFill>
                <a:effectLst/>
                <a:uLnTx/>
                <a:uFillTx/>
                <a:latin typeface="Arial"/>
                <a:ea typeface="+mn-ea"/>
                <a:cs typeface="Arial"/>
              </a:rPr>
              <a:t>ili</a:t>
            </a:r>
            <a:r>
              <a:rPr kumimoji="0" lang="it-IT" sz="1400" b="0" i="1" u="none" strike="noStrike" kern="1200" cap="none" spc="-15" normalizeH="0" baseline="0" noProof="0" dirty="0">
                <a:ln>
                  <a:noFill/>
                </a:ln>
                <a:solidFill>
                  <a:prstClr val="black"/>
                </a:solidFill>
                <a:effectLst/>
                <a:uLnTx/>
                <a:uFillTx/>
                <a:latin typeface="Arial"/>
                <a:ea typeface="+mn-ea"/>
                <a:cs typeface="Arial"/>
              </a:rPr>
              <a:t>ar</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3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10" normalizeH="0" baseline="0" noProof="0" dirty="0">
                <a:ln>
                  <a:noFill/>
                </a:ln>
                <a:solidFill>
                  <a:prstClr val="black"/>
                </a:solidFill>
                <a:effectLst/>
                <a:uLnTx/>
                <a:uFillTx/>
                <a:latin typeface="Arial"/>
                <a:ea typeface="+mn-ea"/>
                <a:cs typeface="Arial"/>
              </a:rPr>
              <a:t>ve</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ag</a:t>
            </a:r>
            <a:r>
              <a:rPr kumimoji="0" lang="it-IT" sz="1400" b="0" i="1" u="none" strike="noStrike" kern="1200" cap="none" spc="-5" normalizeH="0" baseline="0" noProof="0" dirty="0">
                <a:ln>
                  <a:noFill/>
                </a:ln>
                <a:solidFill>
                  <a:prstClr val="black"/>
                </a:solidFill>
                <a:effectLst/>
                <a:uLnTx/>
                <a:uFillTx/>
                <a:latin typeface="Arial"/>
                <a:ea typeface="+mn-ea"/>
                <a:cs typeface="Arial"/>
              </a:rPr>
              <a:t>li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5" normalizeH="0" baseline="0" noProof="0" dirty="0">
                <a:ln>
                  <a:noFill/>
                </a:ln>
                <a:solidFill>
                  <a:prstClr val="black"/>
                </a:solidFill>
                <a:effectLst/>
                <a:uLnTx/>
                <a:uFillTx/>
                <a:latin typeface="Arial"/>
                <a:ea typeface="+mn-ea"/>
                <a:cs typeface="Arial"/>
              </a:rPr>
              <a:t>t</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3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10" normalizeH="0" baseline="0" noProof="0" dirty="0">
                <a:ln>
                  <a:noFill/>
                </a:ln>
                <a:solidFill>
                  <a:prstClr val="black"/>
                </a:solidFill>
                <a:effectLst/>
                <a:uLnTx/>
                <a:uFillTx/>
                <a:latin typeface="Arial"/>
                <a:ea typeface="+mn-ea"/>
                <a:cs typeface="Arial"/>
              </a:rPr>
              <a:t>t</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ssi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ll</a:t>
            </a:r>
            <a:r>
              <a:rPr kumimoji="0" lang="it-IT" sz="1400" b="0" i="1" u="none" strike="noStrike" kern="1200" cap="none" spc="-20" normalizeH="0" baseline="0" noProof="0" dirty="0">
                <a:ln>
                  <a:noFill/>
                </a:ln>
                <a:solidFill>
                  <a:prstClr val="black"/>
                </a:solidFill>
                <a:effectLst/>
                <a:uLnTx/>
                <a:uFillTx/>
                <a:latin typeface="Arial"/>
                <a:ea typeface="+mn-ea"/>
                <a:cs typeface="Arial"/>
              </a:rPr>
              <a:t>eg</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to</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il</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3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c</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5" normalizeH="0" baseline="0" noProof="0" dirty="0">
                <a:ln>
                  <a:noFill/>
                </a:ln>
                <a:solidFill>
                  <a:prstClr val="black"/>
                </a:solidFill>
                <a:effectLst/>
                <a:uLnTx/>
                <a:uFillTx/>
                <a:latin typeface="Arial"/>
                <a:ea typeface="+mn-ea"/>
                <a:cs typeface="Arial"/>
              </a:rPr>
              <a:t>ti</a:t>
            </a:r>
            <a:r>
              <a:rPr kumimoji="0" lang="it-IT" sz="1400" b="0" i="1" u="none" strike="noStrike" kern="1200" cap="none" spc="-10" normalizeH="0" baseline="0" noProof="0" dirty="0">
                <a:ln>
                  <a:noFill/>
                </a:ln>
                <a:solidFill>
                  <a:prstClr val="black"/>
                </a:solidFill>
                <a:effectLst/>
                <a:uLnTx/>
                <a:uFillTx/>
                <a:latin typeface="Arial"/>
                <a:ea typeface="+mn-ea"/>
                <a:cs typeface="Arial"/>
              </a:rPr>
              <a:t>f</a:t>
            </a:r>
            <a:r>
              <a:rPr kumimoji="0" lang="it-IT" sz="1400" b="0" i="1" u="none" strike="noStrike" kern="1200" cap="none" spc="-5" normalizeH="0" baseline="0" noProof="0" dirty="0">
                <a:ln>
                  <a:noFill/>
                </a:ln>
                <a:solidFill>
                  <a:prstClr val="black"/>
                </a:solidFill>
                <a:effectLst/>
                <a:uLnTx/>
                <a:uFillTx/>
                <a:latin typeface="Arial"/>
                <a:ea typeface="+mn-ea"/>
                <a:cs typeface="Arial"/>
              </a:rPr>
              <a:t>ic</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to</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35"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d</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st</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na</a:t>
            </a:r>
            <a:r>
              <a:rPr kumimoji="0" lang="it-IT" sz="1400" b="0" i="1" u="none" strike="noStrike" kern="1200" cap="none" spc="-35" normalizeH="0" baseline="0" noProof="0" dirty="0">
                <a:ln>
                  <a:noFill/>
                </a:ln>
                <a:solidFill>
                  <a:prstClr val="black"/>
                </a:solidFill>
                <a:effectLst/>
                <a:uLnTx/>
                <a:uFillTx/>
                <a:latin typeface="Arial"/>
                <a:ea typeface="+mn-ea"/>
                <a:cs typeface="Arial"/>
              </a:rPr>
              <a:t>z</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5" normalizeH="0" baseline="0" noProof="0" dirty="0">
                <a:ln>
                  <a:noFill/>
                </a:ln>
                <a:solidFill>
                  <a:prstClr val="black"/>
                </a:solidFill>
                <a:effectLst/>
                <a:uLnTx/>
                <a:uFillTx/>
                <a:latin typeface="Arial"/>
                <a:ea typeface="+mn-ea"/>
                <a:cs typeface="Arial"/>
              </a:rPr>
              <a:t>o</a:t>
            </a:r>
            <a:r>
              <a:rPr kumimoji="0" lang="it-IT" sz="1400" b="0" i="1" u="none" strike="noStrike" kern="1200" cap="none" spc="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urb</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istica</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c</a:t>
            </a:r>
            <a:r>
              <a:rPr kumimoji="0" lang="it-IT" sz="1400" b="0" i="1" u="none" strike="noStrike" kern="1200" cap="none" spc="-20" normalizeH="0" baseline="0" noProof="0" dirty="0">
                <a:ln>
                  <a:noFill/>
                </a:ln>
                <a:solidFill>
                  <a:prstClr val="black"/>
                </a:solidFill>
                <a:effectLst/>
                <a:uLnTx/>
                <a:uFillTx/>
                <a:latin typeface="Arial"/>
                <a:ea typeface="+mn-ea"/>
                <a:cs typeface="Arial"/>
              </a:rPr>
              <a:t>on</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20" normalizeH="0" baseline="0" noProof="0" dirty="0">
                <a:ln>
                  <a:noFill/>
                </a:ln>
                <a:solidFill>
                  <a:prstClr val="black"/>
                </a:solidFill>
                <a:effectLst/>
                <a:uLnTx/>
                <a:uFillTx/>
                <a:latin typeface="Arial"/>
                <a:ea typeface="+mn-ea"/>
                <a:cs typeface="Arial"/>
              </a:rPr>
              <a:t>ene</a:t>
            </a:r>
            <a:r>
              <a:rPr kumimoji="0" lang="it-IT" sz="1400" b="0" i="1" u="none" strike="noStrike" kern="1200" cap="none" spc="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te</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le</a:t>
            </a:r>
            <a:r>
              <a:rPr kumimoji="0" lang="it-IT" sz="1400" b="0" i="1" u="none" strike="noStrike" kern="1200" cap="none" spc="-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pre</a:t>
            </a:r>
            <a:r>
              <a:rPr kumimoji="0" lang="it-IT" sz="1400" b="0" i="1" u="none" strike="noStrike" kern="1200" cap="none" spc="-10" normalizeH="0" baseline="0" noProof="0" dirty="0">
                <a:ln>
                  <a:noFill/>
                </a:ln>
                <a:solidFill>
                  <a:prstClr val="black"/>
                </a:solidFill>
                <a:effectLst/>
                <a:uLnTx/>
                <a:uFillTx/>
                <a:latin typeface="Arial"/>
                <a:ea typeface="+mn-ea"/>
                <a:cs typeface="Arial"/>
              </a:rPr>
              <a:t>sc</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45" normalizeH="0" baseline="0" noProof="0" dirty="0">
                <a:ln>
                  <a:noFill/>
                </a:ln>
                <a:solidFill>
                  <a:prstClr val="black"/>
                </a:solidFill>
                <a:effectLst/>
                <a:uLnTx/>
                <a:uFillTx/>
                <a:latin typeface="Arial"/>
                <a:ea typeface="+mn-ea"/>
                <a:cs typeface="Arial"/>
              </a:rPr>
              <a:t>i</a:t>
            </a:r>
            <a:r>
              <a:rPr kumimoji="0" lang="it-IT" sz="1400" b="0" i="1" u="none" strike="noStrike" kern="1200" cap="none" spc="-35" normalizeH="0" baseline="0" noProof="0" dirty="0">
                <a:ln>
                  <a:noFill/>
                </a:ln>
                <a:solidFill>
                  <a:prstClr val="black"/>
                </a:solidFill>
                <a:effectLst/>
                <a:uLnTx/>
                <a:uFillTx/>
                <a:latin typeface="Arial"/>
                <a:ea typeface="+mn-ea"/>
                <a:cs typeface="Arial"/>
              </a:rPr>
              <a:t>z</a:t>
            </a:r>
            <a:r>
              <a:rPr kumimoji="0" lang="it-IT" sz="1400" b="0" i="1" u="none" strike="noStrike" kern="1200" cap="none" spc="-10" normalizeH="0" baseline="0" noProof="0" dirty="0">
                <a:ln>
                  <a:noFill/>
                </a:ln>
                <a:solidFill>
                  <a:prstClr val="black"/>
                </a:solidFill>
                <a:effectLst/>
                <a:uLnTx/>
                <a:uFillTx/>
                <a:latin typeface="Arial"/>
                <a:ea typeface="+mn-ea"/>
                <a:cs typeface="Arial"/>
              </a:rPr>
              <a:t>io</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8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u</a:t>
            </a:r>
            <a:r>
              <a:rPr kumimoji="0" lang="it-IT" sz="1400" b="0" i="1" u="none" strike="noStrike" kern="1200" cap="none" spc="0"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b</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i</a:t>
            </a:r>
            <a:r>
              <a:rPr kumimoji="0" lang="it-IT" sz="1400" b="0" i="1" u="none" strike="noStrike" kern="1200" cap="none" spc="-10" normalizeH="0" baseline="0" noProof="0" dirty="0">
                <a:ln>
                  <a:noFill/>
                </a:ln>
                <a:solidFill>
                  <a:prstClr val="black"/>
                </a:solidFill>
                <a:effectLst/>
                <a:uLnTx/>
                <a:uFillTx/>
                <a:latin typeface="Arial"/>
                <a:ea typeface="+mn-ea"/>
                <a:cs typeface="Arial"/>
              </a:rPr>
              <a:t>stiche</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00" normalizeH="0" baseline="0" noProof="0" dirty="0">
                <a:ln>
                  <a:noFill/>
                </a:ln>
                <a:solidFill>
                  <a:prstClr val="black"/>
                </a:solidFill>
                <a:effectLst/>
                <a:uLnTx/>
                <a:uFillTx/>
                <a:latin typeface="Arial"/>
                <a:ea typeface="+mn-ea"/>
                <a:cs typeface="Arial"/>
              </a:rPr>
              <a:t> </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gua</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dan</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0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l</a:t>
            </a:r>
            <a:r>
              <a:rPr kumimoji="0" lang="it-IT" sz="1400" b="0" i="1" u="none" strike="noStrike" kern="1200" cap="none" spc="10" normalizeH="0" baseline="0" noProof="0" dirty="0">
                <a:ln>
                  <a:noFill/>
                </a:ln>
                <a:solidFill>
                  <a:prstClr val="black"/>
                </a:solidFill>
                <a:effectLst/>
                <a:uLnTx/>
                <a:uFillTx/>
                <a:latin typeface="Arial"/>
                <a:ea typeface="+mn-ea"/>
                <a:cs typeface="Arial"/>
              </a:rPr>
              <a:t>'</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ea</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0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in</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20" normalizeH="0" baseline="0" noProof="0" dirty="0">
                <a:ln>
                  <a:noFill/>
                </a:ln>
                <a:solidFill>
                  <a:prstClr val="black"/>
                </a:solidFill>
                <a:effectLst/>
                <a:uLnTx/>
                <a:uFillTx/>
                <a:latin typeface="Arial"/>
                <a:ea typeface="+mn-ea"/>
                <a:cs typeface="Arial"/>
              </a:rPr>
              <a:t>ere</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5" normalizeH="0" baseline="0" noProof="0" dirty="0">
                <a:ln>
                  <a:noFill/>
                </a:ln>
                <a:solidFill>
                  <a:prstClr val="black"/>
                </a:solidFill>
                <a:effectLst/>
                <a:uLnTx/>
                <a:uFillTx/>
                <a:latin typeface="Arial"/>
                <a:ea typeface="+mn-ea"/>
                <a:cs typeface="Arial"/>
              </a:rPr>
              <a:t>s</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9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app</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ca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srgbClr val="C00000"/>
                </a:solidFill>
                <a:effectLst/>
                <a:uLnTx/>
                <a:uFillTx/>
                <a:latin typeface="Arial"/>
                <a:ea typeface="+mn-ea"/>
                <a:cs typeface="Arial"/>
              </a:rPr>
              <a:t>«</a:t>
            </a:r>
            <a:r>
              <a:rPr kumimoji="0" lang="it-IT" sz="1400" b="0" i="1" u="none" strike="noStrike" kern="1200" cap="none" spc="-10" normalizeH="0" baseline="0" noProof="0" dirty="0">
                <a:ln>
                  <a:noFill/>
                </a:ln>
                <a:solidFill>
                  <a:srgbClr val="C00000"/>
                </a:solidFill>
                <a:effectLst/>
                <a:uLnTx/>
                <a:uFillTx/>
                <a:latin typeface="Arial"/>
                <a:ea typeface="+mn-ea"/>
                <a:cs typeface="Arial"/>
              </a:rPr>
              <a:t>q</a:t>
            </a:r>
            <a:r>
              <a:rPr kumimoji="0" lang="it-IT" sz="1400" b="0" i="1" u="none" strike="noStrike" kern="1200" cap="none" spc="0" normalizeH="0" baseline="0" noProof="0" dirty="0">
                <a:ln>
                  <a:noFill/>
                </a:ln>
                <a:solidFill>
                  <a:srgbClr val="C00000"/>
                </a:solidFill>
                <a:effectLst/>
                <a:uLnTx/>
                <a:uFillTx/>
                <a:latin typeface="Arial"/>
                <a:ea typeface="+mn-ea"/>
                <a:cs typeface="Arial"/>
              </a:rPr>
              <a:t>u</a:t>
            </a:r>
            <a:r>
              <a:rPr kumimoji="0" lang="it-IT" sz="1400" b="0" i="1" u="none" strike="noStrike" kern="1200" cap="none" spc="-10" normalizeH="0" baseline="0" noProof="0" dirty="0">
                <a:ln>
                  <a:noFill/>
                </a:ln>
                <a:solidFill>
                  <a:srgbClr val="C00000"/>
                </a:solidFill>
                <a:effectLst/>
                <a:uLnTx/>
                <a:uFillTx/>
                <a:latin typeface="Arial"/>
                <a:ea typeface="+mn-ea"/>
                <a:cs typeface="Arial"/>
              </a:rPr>
              <a:t>a</a:t>
            </a:r>
            <a:r>
              <a:rPr kumimoji="0" lang="it-IT" sz="1400" b="0" i="1" u="none" strike="noStrike" kern="1200" cap="none" spc="-20" normalizeH="0" baseline="0" noProof="0" dirty="0">
                <a:ln>
                  <a:noFill/>
                </a:ln>
                <a:solidFill>
                  <a:srgbClr val="C00000"/>
                </a:solidFill>
                <a:effectLst/>
                <a:uLnTx/>
                <a:uFillTx/>
                <a:latin typeface="Arial"/>
                <a:ea typeface="+mn-ea"/>
                <a:cs typeface="Arial"/>
              </a:rPr>
              <a:t>n</a:t>
            </a:r>
            <a:r>
              <a:rPr kumimoji="0" lang="it-IT" sz="1400" b="0" i="1" u="none" strike="noStrike" kern="1200" cap="none" spc="-10" normalizeH="0" baseline="0" noProof="0" dirty="0">
                <a:ln>
                  <a:noFill/>
                </a:ln>
                <a:solidFill>
                  <a:srgbClr val="C00000"/>
                </a:solidFill>
                <a:effectLst/>
                <a:uLnTx/>
                <a:uFillTx/>
                <a:latin typeface="Arial"/>
                <a:ea typeface="+mn-ea"/>
                <a:cs typeface="Arial"/>
              </a:rPr>
              <a:t>do</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05" normalizeH="0" baseline="0" noProof="0" dirty="0">
                <a:ln>
                  <a:noFill/>
                </a:ln>
                <a:solidFill>
                  <a:srgbClr val="C00000"/>
                </a:solidFill>
                <a:effectLst/>
                <a:uLnTx/>
                <a:uFillTx/>
                <a:latin typeface="Arial"/>
                <a:ea typeface="+mn-ea"/>
                <a:cs typeface="Arial"/>
              </a:rPr>
              <a:t> </a:t>
            </a:r>
            <a:r>
              <a:rPr kumimoji="0" lang="it-IT" sz="1400" b="0" i="1" u="none" strike="noStrike" kern="1200" cap="none" spc="-5" normalizeH="0" baseline="0" noProof="0" dirty="0">
                <a:ln>
                  <a:noFill/>
                </a:ln>
                <a:solidFill>
                  <a:srgbClr val="C00000"/>
                </a:solidFill>
                <a:effectLst/>
                <a:uLnTx/>
                <a:uFillTx/>
                <a:latin typeface="Arial"/>
                <a:ea typeface="+mn-ea"/>
                <a:cs typeface="Arial"/>
              </a:rPr>
              <a:t>i t</a:t>
            </a:r>
            <a:r>
              <a:rPr kumimoji="0" lang="it-IT" sz="1400" b="0" i="1" u="none" strike="noStrike" kern="1200" cap="none" spc="-20" normalizeH="0" baseline="0" noProof="0" dirty="0">
                <a:ln>
                  <a:noFill/>
                </a:ln>
                <a:solidFill>
                  <a:srgbClr val="C00000"/>
                </a:solidFill>
                <a:effectLst/>
                <a:uLnTx/>
                <a:uFillTx/>
                <a:latin typeface="Arial"/>
                <a:ea typeface="+mn-ea"/>
                <a:cs typeface="Arial"/>
              </a:rPr>
              <a:t>err</a:t>
            </a:r>
            <a:r>
              <a:rPr kumimoji="0" lang="it-IT" sz="1400" b="0" i="1" u="none" strike="noStrike" kern="1200" cap="none" spc="0" normalizeH="0" baseline="0" noProof="0" dirty="0">
                <a:ln>
                  <a:noFill/>
                </a:ln>
                <a:solidFill>
                  <a:srgbClr val="C00000"/>
                </a:solidFill>
                <a:effectLst/>
                <a:uLnTx/>
                <a:uFillTx/>
                <a:latin typeface="Arial"/>
                <a:ea typeface="+mn-ea"/>
                <a:cs typeface="Arial"/>
              </a:rPr>
              <a:t>e</a:t>
            </a:r>
            <a:r>
              <a:rPr kumimoji="0" lang="it-IT" sz="1400" b="0" i="1" u="none" strike="noStrike" kern="1200" cap="none" spc="-20" normalizeH="0" baseline="0" noProof="0" dirty="0">
                <a:ln>
                  <a:noFill/>
                </a:ln>
                <a:solidFill>
                  <a:srgbClr val="C00000"/>
                </a:solidFill>
                <a:effectLst/>
                <a:uLnTx/>
                <a:uFillTx/>
                <a:latin typeface="Arial"/>
                <a:ea typeface="+mn-ea"/>
                <a:cs typeface="Arial"/>
              </a:rPr>
              <a:t>n</a:t>
            </a:r>
            <a:r>
              <a:rPr kumimoji="0" lang="it-IT" sz="1400" b="0" i="1" u="none" strike="noStrike" kern="1200" cap="none" spc="-5" normalizeH="0" baseline="0" noProof="0" dirty="0">
                <a:ln>
                  <a:noFill/>
                </a:ln>
                <a:solidFill>
                  <a:srgbClr val="C00000"/>
                </a:solidFill>
                <a:effectLst/>
                <a:uLnTx/>
                <a:uFillTx/>
                <a:latin typeface="Arial"/>
                <a:ea typeface="+mn-ea"/>
                <a:cs typeface="Arial"/>
              </a:rPr>
              <a:t>i</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50"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c</a:t>
            </a:r>
            <a:r>
              <a:rPr kumimoji="0" lang="it-IT" sz="1400" b="0" i="1" u="none" strike="noStrike" kern="1200" cap="none" spc="0" normalizeH="0" baseline="0" noProof="0" dirty="0">
                <a:ln>
                  <a:noFill/>
                </a:ln>
                <a:solidFill>
                  <a:srgbClr val="C00000"/>
                </a:solidFill>
                <a:effectLst/>
                <a:uLnTx/>
                <a:uFillTx/>
                <a:latin typeface="Arial"/>
                <a:ea typeface="+mn-ea"/>
                <a:cs typeface="Arial"/>
              </a:rPr>
              <a:t>o</a:t>
            </a:r>
            <a:r>
              <a:rPr kumimoji="0" lang="it-IT" sz="1400" b="0" i="1" u="none" strike="noStrike" kern="1200" cap="none" spc="-5" normalizeH="0" baseline="0" noProof="0" dirty="0">
                <a:ln>
                  <a:noFill/>
                </a:ln>
                <a:solidFill>
                  <a:srgbClr val="C00000"/>
                </a:solidFill>
                <a:effectLst/>
                <a:uLnTx/>
                <a:uFillTx/>
                <a:latin typeface="Arial"/>
                <a:ea typeface="+mn-ea"/>
                <a:cs typeface="Arial"/>
              </a:rPr>
              <a:t>stit</a:t>
            </a:r>
            <a:r>
              <a:rPr kumimoji="0" lang="it-IT" sz="1400" b="0" i="1" u="none" strike="noStrike" kern="1200" cap="none" spc="-20" normalizeH="0" baseline="0" noProof="0" dirty="0">
                <a:ln>
                  <a:noFill/>
                </a:ln>
                <a:solidFill>
                  <a:srgbClr val="C00000"/>
                </a:solidFill>
                <a:effectLst/>
                <a:uLnTx/>
                <a:uFillTx/>
                <a:latin typeface="Arial"/>
                <a:ea typeface="+mn-ea"/>
                <a:cs typeface="Arial"/>
              </a:rPr>
              <a:t>u</a:t>
            </a:r>
            <a:r>
              <a:rPr kumimoji="0" lang="it-IT" sz="1400" b="0" i="1" u="none" strike="noStrike" kern="1200" cap="none" spc="-5" normalizeH="0" baseline="0" noProof="0" dirty="0">
                <a:ln>
                  <a:noFill/>
                </a:ln>
                <a:solidFill>
                  <a:srgbClr val="C00000"/>
                </a:solidFill>
                <a:effectLst/>
                <a:uLnTx/>
                <a:uFillTx/>
                <a:latin typeface="Arial"/>
                <a:ea typeface="+mn-ea"/>
                <a:cs typeface="Arial"/>
              </a:rPr>
              <a:t>i</a:t>
            </a:r>
            <a:r>
              <a:rPr kumimoji="0" lang="it-IT" sz="1400" b="0" i="1" u="none" strike="noStrike" kern="1200" cap="none" spc="15" normalizeH="0" baseline="0" noProof="0" dirty="0">
                <a:ln>
                  <a:noFill/>
                </a:ln>
                <a:solidFill>
                  <a:srgbClr val="C00000"/>
                </a:solidFill>
                <a:effectLst/>
                <a:uLnTx/>
                <a:uFillTx/>
                <a:latin typeface="Arial"/>
                <a:ea typeface="+mn-ea"/>
                <a:cs typeface="Arial"/>
              </a:rPr>
              <a:t>s</a:t>
            </a:r>
            <a:r>
              <a:rPr kumimoji="0" lang="it-IT" sz="1400" b="0" i="1" u="none" strike="noStrike" kern="1200" cap="none" spc="-10" normalizeH="0" baseline="0" noProof="0" dirty="0">
                <a:ln>
                  <a:noFill/>
                </a:ln>
                <a:solidFill>
                  <a:srgbClr val="C00000"/>
                </a:solidFill>
                <a:effectLst/>
                <a:uLnTx/>
                <a:uFillTx/>
                <a:latin typeface="Arial"/>
                <a:ea typeface="+mn-ea"/>
                <a:cs typeface="Arial"/>
              </a:rPr>
              <a:t>c</a:t>
            </a:r>
            <a:r>
              <a:rPr kumimoji="0" lang="it-IT" sz="1400" b="0" i="1" u="none" strike="noStrike" kern="1200" cap="none" spc="-20" normalizeH="0" baseline="0" noProof="0" dirty="0">
                <a:ln>
                  <a:noFill/>
                </a:ln>
                <a:solidFill>
                  <a:srgbClr val="C00000"/>
                </a:solidFill>
                <a:effectLst/>
                <a:uLnTx/>
                <a:uFillTx/>
                <a:latin typeface="Arial"/>
                <a:ea typeface="+mn-ea"/>
                <a:cs typeface="Arial"/>
              </a:rPr>
              <a:t>an</a:t>
            </a:r>
            <a:r>
              <a:rPr kumimoji="0" lang="it-IT" sz="1400" b="0" i="1" u="none" strike="noStrike" kern="1200" cap="none" spc="-10" normalizeH="0" baseline="0" noProof="0" dirty="0">
                <a:ln>
                  <a:noFill/>
                </a:ln>
                <a:solidFill>
                  <a:srgbClr val="C00000"/>
                </a:solidFill>
                <a:effectLst/>
                <a:uLnTx/>
                <a:uFillTx/>
                <a:latin typeface="Arial"/>
                <a:ea typeface="+mn-ea"/>
                <a:cs typeface="Arial"/>
              </a:rPr>
              <a:t>o</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35"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p</a:t>
            </a:r>
            <a:r>
              <a:rPr kumimoji="0" lang="it-IT" sz="1400" b="0" i="1" u="none" strike="noStrike" kern="1200" cap="none" spc="0" normalizeH="0" baseline="0" noProof="0" dirty="0">
                <a:ln>
                  <a:noFill/>
                </a:ln>
                <a:solidFill>
                  <a:srgbClr val="C00000"/>
                </a:solidFill>
                <a:effectLst/>
                <a:uLnTx/>
                <a:uFillTx/>
                <a:latin typeface="Arial"/>
                <a:ea typeface="+mn-ea"/>
                <a:cs typeface="Arial"/>
              </a:rPr>
              <a:t>e</a:t>
            </a:r>
            <a:r>
              <a:rPr kumimoji="0" lang="it-IT" sz="1400" b="0" i="1" u="none" strike="noStrike" kern="1200" cap="none" spc="-15" normalizeH="0" baseline="0" noProof="0" dirty="0">
                <a:ln>
                  <a:noFill/>
                </a:ln>
                <a:solidFill>
                  <a:srgbClr val="C00000"/>
                </a:solidFill>
                <a:effectLst/>
                <a:uLnTx/>
                <a:uFillTx/>
                <a:latin typeface="Arial"/>
                <a:ea typeface="+mn-ea"/>
                <a:cs typeface="Arial"/>
              </a:rPr>
              <a:t>r</a:t>
            </a:r>
            <a:r>
              <a:rPr kumimoji="0" lang="it-IT" sz="1400" b="0" i="1" u="none" strike="noStrike" kern="1200" cap="none" spc="-5" normalizeH="0" baseline="0" noProof="0" dirty="0">
                <a:ln>
                  <a:noFill/>
                </a:ln>
                <a:solidFill>
                  <a:srgbClr val="C00000"/>
                </a:solidFill>
                <a:effectLst/>
                <a:uLnTx/>
                <a:uFillTx/>
                <a:latin typeface="Arial"/>
                <a:ea typeface="+mn-ea"/>
                <a:cs typeface="Arial"/>
              </a:rPr>
              <a:t>ti</a:t>
            </a:r>
            <a:r>
              <a:rPr kumimoji="0" lang="it-IT" sz="1400" b="0" i="1" u="none" strike="noStrike" kern="1200" cap="none" spc="-20" normalizeH="0" baseline="0" noProof="0" dirty="0">
                <a:ln>
                  <a:noFill/>
                </a:ln>
                <a:solidFill>
                  <a:srgbClr val="C00000"/>
                </a:solidFill>
                <a:effectLst/>
                <a:uLnTx/>
                <a:uFillTx/>
                <a:latin typeface="Arial"/>
                <a:ea typeface="+mn-ea"/>
                <a:cs typeface="Arial"/>
              </a:rPr>
              <a:t>n</a:t>
            </a:r>
            <a:r>
              <a:rPr kumimoji="0" lang="it-IT" sz="1400" b="0" i="1" u="none" strike="noStrike" kern="1200" cap="none" spc="0" normalizeH="0" baseline="0" noProof="0" dirty="0">
                <a:ln>
                  <a:noFill/>
                </a:ln>
                <a:solidFill>
                  <a:srgbClr val="C00000"/>
                </a:solidFill>
                <a:effectLst/>
                <a:uLnTx/>
                <a:uFillTx/>
                <a:latin typeface="Arial"/>
                <a:ea typeface="+mn-ea"/>
                <a:cs typeface="Arial"/>
              </a:rPr>
              <a:t>en</a:t>
            </a:r>
            <a:r>
              <a:rPr kumimoji="0" lang="it-IT" sz="1400" b="0" i="1" u="none" strike="noStrike" kern="1200" cap="none" spc="-35" normalizeH="0" baseline="0" noProof="0" dirty="0">
                <a:ln>
                  <a:noFill/>
                </a:ln>
                <a:solidFill>
                  <a:srgbClr val="C00000"/>
                </a:solidFill>
                <a:effectLst/>
                <a:uLnTx/>
                <a:uFillTx/>
                <a:latin typeface="Arial"/>
                <a:ea typeface="+mn-ea"/>
                <a:cs typeface="Arial"/>
              </a:rPr>
              <a:t>z</a:t>
            </a:r>
            <a:r>
              <a:rPr kumimoji="0" lang="it-IT" sz="1400" b="0" i="1" u="none" strike="noStrike" kern="1200" cap="none" spc="-10" normalizeH="0" baseline="0" noProof="0" dirty="0">
                <a:ln>
                  <a:noFill/>
                </a:ln>
                <a:solidFill>
                  <a:srgbClr val="C00000"/>
                </a:solidFill>
                <a:effectLst/>
                <a:uLnTx/>
                <a:uFillTx/>
                <a:latin typeface="Arial"/>
                <a:ea typeface="+mn-ea"/>
                <a:cs typeface="Arial"/>
              </a:rPr>
              <a:t>e</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35"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d</a:t>
            </a:r>
            <a:r>
              <a:rPr kumimoji="0" lang="it-IT" sz="1400" b="0" i="1" u="none" strike="noStrike" kern="1200" cap="none" spc="-5" normalizeH="0" baseline="0" noProof="0" dirty="0">
                <a:ln>
                  <a:noFill/>
                </a:ln>
                <a:solidFill>
                  <a:srgbClr val="C00000"/>
                </a:solidFill>
                <a:effectLst/>
                <a:uLnTx/>
                <a:uFillTx/>
                <a:latin typeface="Arial"/>
                <a:ea typeface="+mn-ea"/>
                <a:cs typeface="Arial"/>
              </a:rPr>
              <a:t>i</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30"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ed</a:t>
            </a:r>
            <a:r>
              <a:rPr kumimoji="0" lang="it-IT" sz="1400" b="0" i="1" u="none" strike="noStrike" kern="1200" cap="none" spc="-5" normalizeH="0" baseline="0" noProof="0" dirty="0">
                <a:ln>
                  <a:noFill/>
                </a:ln>
                <a:solidFill>
                  <a:srgbClr val="C00000"/>
                </a:solidFill>
                <a:effectLst/>
                <a:uLnTx/>
                <a:uFillTx/>
                <a:latin typeface="Arial"/>
                <a:ea typeface="+mn-ea"/>
                <a:cs typeface="Arial"/>
              </a:rPr>
              <a:t>i</a:t>
            </a:r>
            <a:r>
              <a:rPr kumimoji="0" lang="it-IT" sz="1400" b="0" i="1" u="none" strike="noStrike" kern="1200" cap="none" spc="10" normalizeH="0" baseline="0" noProof="0" dirty="0">
                <a:ln>
                  <a:noFill/>
                </a:ln>
                <a:solidFill>
                  <a:srgbClr val="C00000"/>
                </a:solidFill>
                <a:effectLst/>
                <a:uLnTx/>
                <a:uFillTx/>
                <a:latin typeface="Arial"/>
                <a:ea typeface="+mn-ea"/>
                <a:cs typeface="Arial"/>
              </a:rPr>
              <a:t>f</a:t>
            </a:r>
            <a:r>
              <a:rPr kumimoji="0" lang="it-IT" sz="1400" b="0" i="1" u="none" strike="noStrike" kern="1200" cap="none" spc="-5" normalizeH="0" baseline="0" noProof="0" dirty="0">
                <a:ln>
                  <a:noFill/>
                </a:ln>
                <a:solidFill>
                  <a:srgbClr val="C00000"/>
                </a:solidFill>
                <a:effectLst/>
                <a:uLnTx/>
                <a:uFillTx/>
                <a:latin typeface="Arial"/>
                <a:ea typeface="+mn-ea"/>
                <a:cs typeface="Arial"/>
              </a:rPr>
              <a:t>ici</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50"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c</a:t>
            </a:r>
            <a:r>
              <a:rPr kumimoji="0" lang="it-IT" sz="1400" b="0" i="1" u="none" strike="noStrike" kern="1200" cap="none" spc="-20" normalizeH="0" baseline="0" noProof="0" dirty="0">
                <a:ln>
                  <a:noFill/>
                </a:ln>
                <a:solidFill>
                  <a:srgbClr val="C00000"/>
                </a:solidFill>
                <a:effectLst/>
                <a:uLnTx/>
                <a:uFillTx/>
                <a:latin typeface="Arial"/>
                <a:ea typeface="+mn-ea"/>
                <a:cs typeface="Arial"/>
              </a:rPr>
              <a:t>e</a:t>
            </a:r>
            <a:r>
              <a:rPr kumimoji="0" lang="it-IT" sz="1400" b="0" i="1" u="none" strike="noStrike" kern="1200" cap="none" spc="0" normalizeH="0" baseline="0" noProof="0" dirty="0">
                <a:ln>
                  <a:noFill/>
                </a:ln>
                <a:solidFill>
                  <a:srgbClr val="C00000"/>
                </a:solidFill>
                <a:effectLst/>
                <a:uLnTx/>
                <a:uFillTx/>
                <a:latin typeface="Arial"/>
                <a:ea typeface="+mn-ea"/>
                <a:cs typeface="Arial"/>
              </a:rPr>
              <a:t>n</a:t>
            </a:r>
            <a:r>
              <a:rPr kumimoji="0" lang="it-IT" sz="1400" b="0" i="1" u="none" strike="noStrike" kern="1200" cap="none" spc="-5" normalizeH="0" baseline="0" noProof="0" dirty="0">
                <a:ln>
                  <a:noFill/>
                </a:ln>
                <a:solidFill>
                  <a:srgbClr val="C00000"/>
                </a:solidFill>
                <a:effectLst/>
                <a:uLnTx/>
                <a:uFillTx/>
                <a:latin typeface="Arial"/>
                <a:ea typeface="+mn-ea"/>
                <a:cs typeface="Arial"/>
              </a:rPr>
              <a:t>siti</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50" normalizeH="0" baseline="0" noProof="0" dirty="0">
                <a:ln>
                  <a:noFill/>
                </a:ln>
                <a:solidFill>
                  <a:srgbClr val="C00000"/>
                </a:solidFill>
                <a:effectLst/>
                <a:uLnTx/>
                <a:uFillTx/>
                <a:latin typeface="Arial"/>
                <a:ea typeface="+mn-ea"/>
                <a:cs typeface="Arial"/>
              </a:rPr>
              <a:t> </a:t>
            </a:r>
            <a:r>
              <a:rPr kumimoji="0" lang="it-IT" sz="1400" b="0" i="1" u="none" strike="noStrike" kern="1200" cap="none" spc="0" normalizeH="0" baseline="0" noProof="0" dirty="0">
                <a:ln>
                  <a:noFill/>
                </a:ln>
                <a:solidFill>
                  <a:srgbClr val="C00000"/>
                </a:solidFill>
                <a:effectLst/>
                <a:uLnTx/>
                <a:uFillTx/>
                <a:latin typeface="Arial"/>
                <a:ea typeface="+mn-ea"/>
                <a:cs typeface="Arial"/>
              </a:rPr>
              <a:t>n</a:t>
            </a:r>
            <a:r>
              <a:rPr kumimoji="0" lang="it-IT" sz="1400" b="0" i="1" u="none" strike="noStrike" kern="1200" cap="none" spc="-20" normalizeH="0" baseline="0" noProof="0" dirty="0">
                <a:ln>
                  <a:noFill/>
                </a:ln>
                <a:solidFill>
                  <a:srgbClr val="C00000"/>
                </a:solidFill>
                <a:effectLst/>
                <a:uLnTx/>
                <a:uFillTx/>
                <a:latin typeface="Arial"/>
                <a:ea typeface="+mn-ea"/>
                <a:cs typeface="Arial"/>
              </a:rPr>
              <a:t>e</a:t>
            </a:r>
            <a:r>
              <a:rPr kumimoji="0" lang="it-IT" sz="1400" b="0" i="1" u="none" strike="noStrike" kern="1200" cap="none" spc="-5" normalizeH="0" baseline="0" noProof="0" dirty="0">
                <a:ln>
                  <a:noFill/>
                </a:ln>
                <a:solidFill>
                  <a:srgbClr val="C00000"/>
                </a:solidFill>
                <a:effectLst/>
                <a:uLnTx/>
                <a:uFillTx/>
                <a:latin typeface="Arial"/>
                <a:ea typeface="+mn-ea"/>
                <a:cs typeface="Arial"/>
              </a:rPr>
              <a:t>l</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55" normalizeH="0" baseline="0" noProof="0" dirty="0">
                <a:ln>
                  <a:noFill/>
                </a:ln>
                <a:solidFill>
                  <a:srgbClr val="C00000"/>
                </a:solidFill>
                <a:effectLst/>
                <a:uLnTx/>
                <a:uFillTx/>
                <a:latin typeface="Arial"/>
                <a:ea typeface="+mn-ea"/>
                <a:cs typeface="Arial"/>
              </a:rPr>
              <a:t> </a:t>
            </a:r>
            <a:r>
              <a:rPr kumimoji="0" lang="it-IT" sz="1400" b="0" i="1" u="none" strike="noStrike" kern="1200" cap="none" spc="0" normalizeH="0" baseline="0" noProof="0" dirty="0">
                <a:ln>
                  <a:noFill/>
                </a:ln>
                <a:solidFill>
                  <a:srgbClr val="C00000"/>
                </a:solidFill>
                <a:effectLst/>
                <a:uLnTx/>
                <a:uFillTx/>
                <a:latin typeface="Arial"/>
                <a:ea typeface="+mn-ea"/>
                <a:cs typeface="Arial"/>
              </a:rPr>
              <a:t>n</a:t>
            </a:r>
            <a:r>
              <a:rPr kumimoji="0" lang="it-IT" sz="1400" b="0" i="1" u="none" strike="noStrike" kern="1200" cap="none" spc="-20" normalizeH="0" baseline="0" noProof="0" dirty="0">
                <a:ln>
                  <a:noFill/>
                </a:ln>
                <a:solidFill>
                  <a:srgbClr val="C00000"/>
                </a:solidFill>
                <a:effectLst/>
                <a:uLnTx/>
                <a:uFillTx/>
                <a:latin typeface="Arial"/>
                <a:ea typeface="+mn-ea"/>
                <a:cs typeface="Arial"/>
              </a:rPr>
              <a:t>uo</a:t>
            </a:r>
            <a:r>
              <a:rPr kumimoji="0" lang="it-IT" sz="1400" b="0" i="1" u="none" strike="noStrike" kern="1200" cap="none" spc="-10" normalizeH="0" baseline="0" noProof="0" dirty="0">
                <a:ln>
                  <a:noFill/>
                </a:ln>
                <a:solidFill>
                  <a:srgbClr val="C00000"/>
                </a:solidFill>
                <a:effectLst/>
                <a:uLnTx/>
                <a:uFillTx/>
                <a:latin typeface="Arial"/>
                <a:ea typeface="+mn-ea"/>
                <a:cs typeface="Arial"/>
              </a:rPr>
              <a:t>vo</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40"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Ca</a:t>
            </a:r>
            <a:r>
              <a:rPr kumimoji="0" lang="it-IT" sz="1400" b="0" i="1" u="none" strike="noStrike" kern="1200" cap="none" spc="5" normalizeH="0" baseline="0" noProof="0" dirty="0">
                <a:ln>
                  <a:noFill/>
                </a:ln>
                <a:solidFill>
                  <a:srgbClr val="C00000"/>
                </a:solidFill>
                <a:effectLst/>
                <a:uLnTx/>
                <a:uFillTx/>
                <a:latin typeface="Arial"/>
                <a:ea typeface="+mn-ea"/>
                <a:cs typeface="Arial"/>
              </a:rPr>
              <a:t>t</a:t>
            </a:r>
            <a:r>
              <a:rPr kumimoji="0" lang="it-IT" sz="1400" b="0" i="1" u="none" strike="noStrike" kern="1200" cap="none" spc="-10" normalizeH="0" baseline="0" noProof="0" dirty="0">
                <a:ln>
                  <a:noFill/>
                </a:ln>
                <a:solidFill>
                  <a:srgbClr val="C00000"/>
                </a:solidFill>
                <a:effectLst/>
                <a:uLnTx/>
                <a:uFillTx/>
                <a:latin typeface="Arial"/>
                <a:ea typeface="+mn-ea"/>
                <a:cs typeface="Arial"/>
              </a:rPr>
              <a:t>asto</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50"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ed</a:t>
            </a:r>
            <a:r>
              <a:rPr kumimoji="0" lang="it-IT" sz="1400" b="0" i="1" u="none" strike="noStrike" kern="1200" cap="none" spc="-5" normalizeH="0" baseline="0" noProof="0" dirty="0">
                <a:ln>
                  <a:noFill/>
                </a:ln>
                <a:solidFill>
                  <a:srgbClr val="C00000"/>
                </a:solidFill>
                <a:effectLst/>
                <a:uLnTx/>
                <a:uFillTx/>
                <a:latin typeface="Arial"/>
                <a:ea typeface="+mn-ea"/>
                <a:cs typeface="Arial"/>
              </a:rPr>
              <a:t>il</a:t>
            </a:r>
            <a:r>
              <a:rPr kumimoji="0" lang="it-IT" sz="1400" b="0" i="1" u="none" strike="noStrike" kern="1200" cap="none" spc="45" normalizeH="0" baseline="0" noProof="0" dirty="0">
                <a:ln>
                  <a:noFill/>
                </a:ln>
                <a:solidFill>
                  <a:srgbClr val="C00000"/>
                </a:solidFill>
                <a:effectLst/>
                <a:uLnTx/>
                <a:uFillTx/>
                <a:latin typeface="Arial"/>
                <a:ea typeface="+mn-ea"/>
                <a:cs typeface="Arial"/>
              </a:rPr>
              <a:t>i</a:t>
            </a:r>
            <a:r>
              <a:rPr kumimoji="0" lang="it-IT" sz="1400" b="0" i="1" u="none" strike="noStrike" kern="1200" cap="none" spc="-35" normalizeH="0" baseline="0" noProof="0" dirty="0">
                <a:ln>
                  <a:noFill/>
                </a:ln>
                <a:solidFill>
                  <a:srgbClr val="C00000"/>
                </a:solidFill>
                <a:effectLst/>
                <a:uLnTx/>
                <a:uFillTx/>
                <a:latin typeface="Arial"/>
                <a:ea typeface="+mn-ea"/>
                <a:cs typeface="Arial"/>
              </a:rPr>
              <a:t>z</a:t>
            </a:r>
            <a:r>
              <a:rPr kumimoji="0" lang="it-IT" sz="1400" b="0" i="1" u="none" strike="noStrike" kern="1200" cap="none" spc="-10" normalizeH="0" baseline="0" noProof="0" dirty="0">
                <a:ln>
                  <a:noFill/>
                </a:ln>
                <a:solidFill>
                  <a:srgbClr val="C00000"/>
                </a:solidFill>
                <a:effectLst/>
                <a:uLnTx/>
                <a:uFillTx/>
                <a:latin typeface="Arial"/>
                <a:ea typeface="+mn-ea"/>
                <a:cs typeface="Arial"/>
              </a:rPr>
              <a:t>io</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30"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urba</a:t>
            </a:r>
            <a:r>
              <a:rPr kumimoji="0" lang="it-IT" sz="1400" b="0" i="1" u="none" strike="noStrike" kern="1200" cap="none" spc="0" normalizeH="0" baseline="0" noProof="0" dirty="0">
                <a:ln>
                  <a:noFill/>
                </a:ln>
                <a:solidFill>
                  <a:srgbClr val="C00000"/>
                </a:solidFill>
                <a:effectLst/>
                <a:uLnTx/>
                <a:uFillTx/>
                <a:latin typeface="Arial"/>
                <a:ea typeface="+mn-ea"/>
                <a:cs typeface="Arial"/>
              </a:rPr>
              <a:t>n</a:t>
            </a:r>
            <a:r>
              <a:rPr kumimoji="0" lang="it-IT" sz="1400" b="0" i="1" u="none" strike="noStrike" kern="1200" cap="none" spc="-20" normalizeH="0" baseline="0" noProof="0" dirty="0">
                <a:ln>
                  <a:noFill/>
                </a:ln>
                <a:solidFill>
                  <a:srgbClr val="C00000"/>
                </a:solidFill>
                <a:effectLst/>
                <a:uLnTx/>
                <a:uFillTx/>
                <a:latin typeface="Arial"/>
                <a:ea typeface="+mn-ea"/>
                <a:cs typeface="Arial"/>
              </a:rPr>
              <a:t>o</a:t>
            </a:r>
            <a:r>
              <a:rPr kumimoji="0" lang="it-IT" sz="1400" b="0" i="1" u="none" strike="noStrike" kern="1200" cap="none" spc="-5" normalizeH="0" baseline="0" noProof="0" dirty="0">
                <a:ln>
                  <a:noFill/>
                </a:ln>
                <a:solidFill>
                  <a:srgbClr val="C00000"/>
                </a:solidFill>
                <a:effectLst/>
                <a:uLnTx/>
                <a:uFillTx/>
                <a:latin typeface="Arial"/>
                <a:ea typeface="+mn-ea"/>
                <a:cs typeface="Arial"/>
              </a:rPr>
              <a:t>,</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35"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pur</a:t>
            </a:r>
            <a:r>
              <a:rPr kumimoji="0" lang="it-IT" sz="1400" b="0" i="1" u="none" strike="noStrike" kern="1200" cap="none" spc="5" normalizeH="0" baseline="0" noProof="0" dirty="0">
                <a:ln>
                  <a:noFill/>
                </a:ln>
                <a:solidFill>
                  <a:srgbClr val="C00000"/>
                </a:solidFill>
                <a:effectLst/>
                <a:uLnTx/>
                <a:uFillTx/>
                <a:latin typeface="Arial"/>
                <a:ea typeface="+mn-ea"/>
                <a:cs typeface="Arial"/>
              </a:rPr>
              <a:t>c</a:t>
            </a:r>
            <a:r>
              <a:rPr kumimoji="0" lang="it-IT" sz="1400" b="0" i="1" u="none" strike="noStrike" kern="1200" cap="none" spc="-20" normalizeH="0" baseline="0" noProof="0" dirty="0">
                <a:ln>
                  <a:noFill/>
                </a:ln>
                <a:solidFill>
                  <a:srgbClr val="C00000"/>
                </a:solidFill>
                <a:effectLst/>
                <a:uLnTx/>
                <a:uFillTx/>
                <a:latin typeface="Arial"/>
                <a:ea typeface="+mn-ea"/>
                <a:cs typeface="Arial"/>
              </a:rPr>
              <a:t>h</a:t>
            </a:r>
            <a:r>
              <a:rPr kumimoji="0" lang="it-IT" sz="1400" b="0" i="1" u="none" strike="noStrike" kern="1200" cap="none" spc="-10" normalizeH="0" baseline="0" noProof="0" dirty="0">
                <a:ln>
                  <a:noFill/>
                </a:ln>
                <a:solidFill>
                  <a:srgbClr val="C00000"/>
                </a:solidFill>
                <a:effectLst/>
                <a:uLnTx/>
                <a:uFillTx/>
                <a:latin typeface="Arial"/>
                <a:ea typeface="+mn-ea"/>
                <a:cs typeface="Arial"/>
              </a:rPr>
              <a:t>é</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65"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l</a:t>
            </a:r>
            <a:r>
              <a:rPr kumimoji="0" lang="it-IT" sz="1400" b="0" i="1" u="none" strike="noStrike" kern="1200" cap="none" spc="-10" normalizeH="0" baseline="0" noProof="0" dirty="0">
                <a:ln>
                  <a:noFill/>
                </a:ln>
                <a:solidFill>
                  <a:srgbClr val="C00000"/>
                </a:solidFill>
                <a:effectLst/>
                <a:uLnTx/>
                <a:uFillTx/>
                <a:latin typeface="Arial"/>
                <a:ea typeface="+mn-ea"/>
                <a:cs typeface="Arial"/>
              </a:rPr>
              <a:t>a</a:t>
            </a:r>
            <a:r>
              <a:rPr kumimoji="0" lang="it-IT" sz="1400" b="0" i="1" u="none" strike="noStrike" kern="1200" cap="none" spc="0" normalizeH="0" baseline="0" noProof="0" dirty="0">
                <a:ln>
                  <a:noFill/>
                </a:ln>
                <a:solidFill>
                  <a:srgbClr val="C00000"/>
                </a:solidFill>
                <a:effectLst/>
                <a:uLnTx/>
                <a:uFillTx/>
                <a:latin typeface="Arial"/>
                <a:ea typeface="+mn-ea"/>
                <a:cs typeface="Arial"/>
              </a:rPr>
              <a:t> </a:t>
            </a:r>
            <a:r>
              <a:rPr kumimoji="0" lang="it-IT" sz="1400" b="0" i="1" u="none" strike="noStrike" kern="1200" cap="none" spc="-165" normalizeH="0" baseline="0" noProof="0" dirty="0">
                <a:ln>
                  <a:noFill/>
                </a:ln>
                <a:solidFill>
                  <a:srgbClr val="C00000"/>
                </a:solidFill>
                <a:effectLst/>
                <a:uLnTx/>
                <a:uFillTx/>
                <a:latin typeface="Arial"/>
                <a:ea typeface="+mn-ea"/>
                <a:cs typeface="Arial"/>
              </a:rPr>
              <a:t> </a:t>
            </a:r>
            <a:r>
              <a:rPr kumimoji="0" lang="it-IT" sz="1400" b="0" i="1" u="none" strike="noStrike" kern="1200" cap="none" spc="15" normalizeH="0" baseline="0" noProof="0" dirty="0">
                <a:ln>
                  <a:noFill/>
                </a:ln>
                <a:solidFill>
                  <a:srgbClr val="C00000"/>
                </a:solidFill>
                <a:effectLst/>
                <a:uLnTx/>
                <a:uFillTx/>
                <a:latin typeface="Arial"/>
                <a:ea typeface="+mn-ea"/>
                <a:cs typeface="Arial"/>
              </a:rPr>
              <a:t>s</a:t>
            </a:r>
            <a:r>
              <a:rPr kumimoji="0" lang="it-IT" sz="1400" b="0" i="1" u="none" strike="noStrike" kern="1200" cap="none" spc="-10" normalizeH="0" baseline="0" noProof="0" dirty="0">
                <a:ln>
                  <a:noFill/>
                </a:ln>
                <a:solidFill>
                  <a:srgbClr val="C00000"/>
                </a:solidFill>
                <a:effectLst/>
                <a:uLnTx/>
                <a:uFillTx/>
                <a:latin typeface="Arial"/>
                <a:ea typeface="+mn-ea"/>
                <a:cs typeface="Arial"/>
              </a:rPr>
              <a:t>u</a:t>
            </a:r>
            <a:r>
              <a:rPr kumimoji="0" lang="it-IT" sz="1400" b="0" i="1" u="none" strike="noStrike" kern="1200" cap="none" spc="-20" normalizeH="0" baseline="0" noProof="0" dirty="0">
                <a:ln>
                  <a:noFill/>
                </a:ln>
                <a:solidFill>
                  <a:srgbClr val="C00000"/>
                </a:solidFill>
                <a:effectLst/>
                <a:uLnTx/>
                <a:uFillTx/>
                <a:latin typeface="Arial"/>
                <a:ea typeface="+mn-ea"/>
                <a:cs typeface="Arial"/>
              </a:rPr>
              <a:t>p</a:t>
            </a:r>
            <a:r>
              <a:rPr kumimoji="0" lang="it-IT" sz="1400" b="0" i="1" u="none" strike="noStrike" kern="1200" cap="none" spc="-10" normalizeH="0" baseline="0" noProof="0" dirty="0">
                <a:ln>
                  <a:noFill/>
                </a:ln>
                <a:solidFill>
                  <a:srgbClr val="C00000"/>
                </a:solidFill>
                <a:effectLst/>
                <a:uLnTx/>
                <a:uFillTx/>
                <a:latin typeface="Arial"/>
                <a:ea typeface="+mn-ea"/>
                <a:cs typeface="Arial"/>
              </a:rPr>
              <a:t>e</a:t>
            </a:r>
            <a:r>
              <a:rPr kumimoji="0" lang="it-IT" sz="1400" b="0" i="1" u="none" strike="noStrike" kern="1200" cap="none" spc="0" normalizeH="0" baseline="0" noProof="0" dirty="0">
                <a:ln>
                  <a:noFill/>
                </a:ln>
                <a:solidFill>
                  <a:srgbClr val="C00000"/>
                </a:solidFill>
                <a:effectLst/>
                <a:uLnTx/>
                <a:uFillTx/>
                <a:latin typeface="Arial"/>
                <a:ea typeface="+mn-ea"/>
                <a:cs typeface="Arial"/>
              </a:rPr>
              <a:t>r</a:t>
            </a:r>
            <a:r>
              <a:rPr kumimoji="0" lang="it-IT" sz="1400" b="0" i="1" u="none" strike="noStrike" kern="1200" cap="none" spc="-5" normalizeH="0" baseline="0" noProof="0" dirty="0">
                <a:ln>
                  <a:noFill/>
                </a:ln>
                <a:solidFill>
                  <a:srgbClr val="C00000"/>
                </a:solidFill>
                <a:effectLst/>
                <a:uLnTx/>
                <a:uFillTx/>
                <a:latin typeface="Arial"/>
                <a:ea typeface="+mn-ea"/>
                <a:cs typeface="Arial"/>
              </a:rPr>
              <a:t>fic</a:t>
            </a:r>
            <a:r>
              <a:rPr kumimoji="0" lang="it-IT" sz="1400" b="0" i="1" u="none" strike="noStrike" kern="1200" cap="none" spc="0" normalizeH="0" baseline="0" noProof="0" dirty="0">
                <a:ln>
                  <a:noFill/>
                </a:ln>
                <a:solidFill>
                  <a:srgbClr val="C00000"/>
                </a:solidFill>
                <a:effectLst/>
                <a:uLnTx/>
                <a:uFillTx/>
                <a:latin typeface="Arial"/>
                <a:ea typeface="+mn-ea"/>
                <a:cs typeface="Arial"/>
              </a:rPr>
              <a:t>i</a:t>
            </a:r>
            <a:r>
              <a:rPr kumimoji="0" lang="it-IT" sz="1400" b="0" i="1" u="none" strike="noStrike" kern="1200" cap="none" spc="-10" normalizeH="0" baseline="0" noProof="0" dirty="0">
                <a:ln>
                  <a:noFill/>
                </a:ln>
                <a:solidFill>
                  <a:srgbClr val="C00000"/>
                </a:solidFill>
                <a:effectLst/>
                <a:uLnTx/>
                <a:uFillTx/>
                <a:latin typeface="Arial"/>
                <a:ea typeface="+mn-ea"/>
                <a:cs typeface="Arial"/>
              </a:rPr>
              <a:t>e c</a:t>
            </a:r>
            <a:r>
              <a:rPr kumimoji="0" lang="it-IT" sz="1400" b="0" i="1" u="none" strike="noStrike" kern="1200" cap="none" spc="-20" normalizeH="0" baseline="0" noProof="0" dirty="0">
                <a:ln>
                  <a:noFill/>
                </a:ln>
                <a:solidFill>
                  <a:srgbClr val="C00000"/>
                </a:solidFill>
                <a:effectLst/>
                <a:uLnTx/>
                <a:uFillTx/>
                <a:latin typeface="Arial"/>
                <a:ea typeface="+mn-ea"/>
                <a:cs typeface="Arial"/>
              </a:rPr>
              <a:t>o</a:t>
            </a:r>
            <a:r>
              <a:rPr kumimoji="0" lang="it-IT" sz="1400" b="0" i="1" u="none" strike="noStrike" kern="1200" cap="none" spc="-50" normalizeH="0" baseline="0" noProof="0" dirty="0">
                <a:ln>
                  <a:noFill/>
                </a:ln>
                <a:solidFill>
                  <a:srgbClr val="C00000"/>
                </a:solidFill>
                <a:effectLst/>
                <a:uLnTx/>
                <a:uFillTx/>
                <a:latin typeface="Arial"/>
                <a:ea typeface="+mn-ea"/>
                <a:cs typeface="Arial"/>
              </a:rPr>
              <a:t>m</a:t>
            </a:r>
            <a:r>
              <a:rPr kumimoji="0" lang="it-IT" sz="1400" b="0" i="1" u="none" strike="noStrike" kern="1200" cap="none" spc="-20" normalizeH="0" baseline="0" noProof="0" dirty="0">
                <a:ln>
                  <a:noFill/>
                </a:ln>
                <a:solidFill>
                  <a:srgbClr val="C00000"/>
                </a:solidFill>
                <a:effectLst/>
                <a:uLnTx/>
                <a:uFillTx/>
                <a:latin typeface="Arial"/>
                <a:ea typeface="+mn-ea"/>
                <a:cs typeface="Arial"/>
              </a:rPr>
              <a:t>p</a:t>
            </a:r>
            <a:r>
              <a:rPr kumimoji="0" lang="it-IT" sz="1400" b="0" i="1" u="none" strike="noStrike" kern="1200" cap="none" spc="-10" normalizeH="0" baseline="0" noProof="0" dirty="0">
                <a:ln>
                  <a:noFill/>
                </a:ln>
                <a:solidFill>
                  <a:srgbClr val="C00000"/>
                </a:solidFill>
                <a:effectLst/>
                <a:uLnTx/>
                <a:uFillTx/>
                <a:latin typeface="Arial"/>
                <a:ea typeface="+mn-ea"/>
                <a:cs typeface="Arial"/>
              </a:rPr>
              <a:t>lessiva</a:t>
            </a:r>
            <a:r>
              <a:rPr kumimoji="0" lang="it-IT" sz="1400" b="0" i="1" u="none" strike="noStrike" kern="1200" cap="none" spc="60"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d</a:t>
            </a:r>
            <a:r>
              <a:rPr kumimoji="0" lang="it-IT" sz="1400" b="0" i="1" u="none" strike="noStrike" kern="1200" cap="none" spc="-20" normalizeH="0" baseline="0" noProof="0" dirty="0">
                <a:ln>
                  <a:noFill/>
                </a:ln>
                <a:solidFill>
                  <a:srgbClr val="C00000"/>
                </a:solidFill>
                <a:effectLst/>
                <a:uLnTx/>
                <a:uFillTx/>
                <a:latin typeface="Arial"/>
                <a:ea typeface="+mn-ea"/>
                <a:cs typeface="Arial"/>
              </a:rPr>
              <a:t>e</a:t>
            </a:r>
            <a:r>
              <a:rPr kumimoji="0" lang="it-IT" sz="1400" b="0" i="1" u="none" strike="noStrike" kern="1200" cap="none" spc="-5" normalizeH="0" baseline="0" noProof="0" dirty="0">
                <a:ln>
                  <a:noFill/>
                </a:ln>
                <a:solidFill>
                  <a:srgbClr val="C00000"/>
                </a:solidFill>
                <a:effectLst/>
                <a:uLnTx/>
                <a:uFillTx/>
                <a:latin typeface="Arial"/>
                <a:ea typeface="+mn-ea"/>
                <a:cs typeface="Arial"/>
              </a:rPr>
              <a:t>ll'a</a:t>
            </a:r>
            <a:r>
              <a:rPr kumimoji="0" lang="it-IT" sz="1400" b="0" i="1" u="none" strike="noStrike" kern="1200" cap="none" spc="-15" normalizeH="0" baseline="0" noProof="0" dirty="0">
                <a:ln>
                  <a:noFill/>
                </a:ln>
                <a:solidFill>
                  <a:srgbClr val="C00000"/>
                </a:solidFill>
                <a:effectLst/>
                <a:uLnTx/>
                <a:uFillTx/>
                <a:latin typeface="Arial"/>
                <a:ea typeface="+mn-ea"/>
                <a:cs typeface="Arial"/>
              </a:rPr>
              <a:t>r</a:t>
            </a:r>
            <a:r>
              <a:rPr kumimoji="0" lang="it-IT" sz="1400" b="0" i="1" u="none" strike="noStrike" kern="1200" cap="none" spc="-10" normalizeH="0" baseline="0" noProof="0" dirty="0">
                <a:ln>
                  <a:noFill/>
                </a:ln>
                <a:solidFill>
                  <a:srgbClr val="C00000"/>
                </a:solidFill>
                <a:effectLst/>
                <a:uLnTx/>
                <a:uFillTx/>
                <a:latin typeface="Arial"/>
                <a:ea typeface="+mn-ea"/>
                <a:cs typeface="Arial"/>
              </a:rPr>
              <a:t>ea</a:t>
            </a:r>
            <a:r>
              <a:rPr kumimoji="0" lang="it-IT" sz="1400" b="0" i="1" u="none" strike="noStrike" kern="1200" cap="none" spc="15" normalizeH="0" baseline="0" noProof="0" dirty="0">
                <a:ln>
                  <a:noFill/>
                </a:ln>
                <a:solidFill>
                  <a:srgbClr val="C00000"/>
                </a:solidFill>
                <a:effectLst/>
                <a:uLnTx/>
                <a:uFillTx/>
                <a:latin typeface="Arial"/>
                <a:ea typeface="+mn-ea"/>
                <a:cs typeface="Arial"/>
              </a:rPr>
              <a:t> </a:t>
            </a:r>
            <a:r>
              <a:rPr kumimoji="0" lang="it-IT" sz="1400" b="0" i="1" u="none" strike="noStrike" kern="1200" cap="none" spc="-20" normalizeH="0" baseline="0" noProof="0" dirty="0">
                <a:ln>
                  <a:noFill/>
                </a:ln>
                <a:solidFill>
                  <a:srgbClr val="C00000"/>
                </a:solidFill>
                <a:effectLst/>
                <a:uLnTx/>
                <a:uFillTx/>
                <a:latin typeface="Arial"/>
                <a:ea typeface="+mn-ea"/>
                <a:cs typeface="Arial"/>
              </a:rPr>
              <a:t>d</a:t>
            </a:r>
            <a:r>
              <a:rPr kumimoji="0" lang="it-IT" sz="1400" b="0" i="1" u="none" strike="noStrike" kern="1200" cap="none" spc="-5" normalizeH="0" baseline="0" noProof="0" dirty="0">
                <a:ln>
                  <a:noFill/>
                </a:ln>
                <a:solidFill>
                  <a:srgbClr val="C00000"/>
                </a:solidFill>
                <a:effectLst/>
                <a:uLnTx/>
                <a:uFillTx/>
                <a:latin typeface="Arial"/>
                <a:ea typeface="+mn-ea"/>
                <a:cs typeface="Arial"/>
              </a:rPr>
              <a:t>i</a:t>
            </a:r>
            <a:r>
              <a:rPr kumimoji="0" lang="it-IT" sz="1400" b="0" i="1" u="none" strike="noStrike" kern="1200" cap="none" spc="20"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p</a:t>
            </a:r>
            <a:r>
              <a:rPr kumimoji="0" lang="it-IT" sz="1400" b="0" i="1" u="none" strike="noStrike" kern="1200" cap="none" spc="-20" normalizeH="0" baseline="0" noProof="0" dirty="0">
                <a:ln>
                  <a:noFill/>
                </a:ln>
                <a:solidFill>
                  <a:srgbClr val="C00000"/>
                </a:solidFill>
                <a:effectLst/>
                <a:uLnTx/>
                <a:uFillTx/>
                <a:latin typeface="Arial"/>
                <a:ea typeface="+mn-ea"/>
                <a:cs typeface="Arial"/>
              </a:rPr>
              <a:t>er</a:t>
            </a:r>
            <a:r>
              <a:rPr kumimoji="0" lang="it-IT" sz="1400" b="0" i="1" u="none" strike="noStrike" kern="1200" cap="none" spc="-5" normalizeH="0" baseline="0" noProof="0" dirty="0">
                <a:ln>
                  <a:noFill/>
                </a:ln>
                <a:solidFill>
                  <a:srgbClr val="C00000"/>
                </a:solidFill>
                <a:effectLst/>
                <a:uLnTx/>
                <a:uFillTx/>
                <a:latin typeface="Arial"/>
                <a:ea typeface="+mn-ea"/>
                <a:cs typeface="Arial"/>
              </a:rPr>
              <a:t>tin</a:t>
            </a:r>
            <a:r>
              <a:rPr kumimoji="0" lang="it-IT" sz="1400" b="0" i="1" u="none" strike="noStrike" kern="1200" cap="none" spc="-20" normalizeH="0" baseline="0" noProof="0" dirty="0">
                <a:ln>
                  <a:noFill/>
                </a:ln>
                <a:solidFill>
                  <a:srgbClr val="C00000"/>
                </a:solidFill>
                <a:effectLst/>
                <a:uLnTx/>
                <a:uFillTx/>
                <a:latin typeface="Arial"/>
                <a:ea typeface="+mn-ea"/>
                <a:cs typeface="Arial"/>
              </a:rPr>
              <a:t>e</a:t>
            </a:r>
            <a:r>
              <a:rPr kumimoji="0" lang="it-IT" sz="1400" b="0" i="1" u="none" strike="noStrike" kern="1200" cap="none" spc="-10" normalizeH="0" baseline="0" noProof="0" dirty="0">
                <a:ln>
                  <a:noFill/>
                </a:ln>
                <a:solidFill>
                  <a:srgbClr val="C00000"/>
                </a:solidFill>
                <a:effectLst/>
                <a:uLnTx/>
                <a:uFillTx/>
                <a:latin typeface="Arial"/>
                <a:ea typeface="+mn-ea"/>
                <a:cs typeface="Arial"/>
              </a:rPr>
              <a:t>n</a:t>
            </a:r>
            <a:r>
              <a:rPr kumimoji="0" lang="it-IT" sz="1400" b="0" i="1" u="none" strike="noStrike" kern="1200" cap="none" spc="-65" normalizeH="0" baseline="0" noProof="0" dirty="0">
                <a:ln>
                  <a:noFill/>
                </a:ln>
                <a:solidFill>
                  <a:srgbClr val="C00000"/>
                </a:solidFill>
                <a:effectLst/>
                <a:uLnTx/>
                <a:uFillTx/>
                <a:latin typeface="Arial"/>
                <a:ea typeface="+mn-ea"/>
                <a:cs typeface="Arial"/>
              </a:rPr>
              <a:t>z</a:t>
            </a:r>
            <a:r>
              <a:rPr kumimoji="0" lang="it-IT" sz="1400" b="0" i="1" u="none" strike="noStrike" kern="1200" cap="none" spc="-10" normalizeH="0" baseline="0" noProof="0" dirty="0">
                <a:ln>
                  <a:noFill/>
                </a:ln>
                <a:solidFill>
                  <a:srgbClr val="C00000"/>
                </a:solidFill>
                <a:effectLst/>
                <a:uLnTx/>
                <a:uFillTx/>
                <a:latin typeface="Arial"/>
                <a:ea typeface="+mn-ea"/>
                <a:cs typeface="Arial"/>
              </a:rPr>
              <a:t>a</a:t>
            </a:r>
            <a:r>
              <a:rPr kumimoji="0" lang="it-IT" sz="1400" b="0" i="1" u="none" strike="noStrike" kern="1200" cap="none" spc="75" normalizeH="0" baseline="0" noProof="0" dirty="0">
                <a:ln>
                  <a:noFill/>
                </a:ln>
                <a:solidFill>
                  <a:srgbClr val="C00000"/>
                </a:solidFill>
                <a:effectLst/>
                <a:uLnTx/>
                <a:uFillTx/>
                <a:latin typeface="Arial"/>
                <a:ea typeface="+mn-ea"/>
                <a:cs typeface="Arial"/>
              </a:rPr>
              <a:t> </a:t>
            </a:r>
            <a:r>
              <a:rPr kumimoji="0" lang="it-IT" sz="1400" b="0" i="1" u="none" strike="noStrike" kern="1200" cap="none" spc="-50" normalizeH="0" baseline="0" noProof="0" dirty="0">
                <a:ln>
                  <a:noFill/>
                </a:ln>
                <a:solidFill>
                  <a:srgbClr val="C00000"/>
                </a:solidFill>
                <a:effectLst/>
                <a:uLnTx/>
                <a:uFillTx/>
                <a:latin typeface="Arial"/>
                <a:ea typeface="+mn-ea"/>
                <a:cs typeface="Arial"/>
              </a:rPr>
              <a:t>m</a:t>
            </a:r>
            <a:r>
              <a:rPr kumimoji="0" lang="it-IT" sz="1400" b="0" i="1" u="none" strike="noStrike" kern="1200" cap="none" spc="-20" normalizeH="0" baseline="0" noProof="0" dirty="0">
                <a:ln>
                  <a:noFill/>
                </a:ln>
                <a:solidFill>
                  <a:srgbClr val="C00000"/>
                </a:solidFill>
                <a:effectLst/>
                <a:uLnTx/>
                <a:uFillTx/>
                <a:latin typeface="Arial"/>
                <a:ea typeface="+mn-ea"/>
                <a:cs typeface="Arial"/>
              </a:rPr>
              <a:t>ede</a:t>
            </a:r>
            <a:r>
              <a:rPr kumimoji="0" lang="it-IT" sz="1400" b="0" i="1" u="none" strike="noStrike" kern="1200" cap="none" spc="-5" normalizeH="0" baseline="0" noProof="0" dirty="0">
                <a:ln>
                  <a:noFill/>
                </a:ln>
                <a:solidFill>
                  <a:srgbClr val="C00000"/>
                </a:solidFill>
                <a:effectLst/>
                <a:uLnTx/>
                <a:uFillTx/>
                <a:latin typeface="Arial"/>
                <a:ea typeface="+mn-ea"/>
                <a:cs typeface="Arial"/>
              </a:rPr>
              <a:t>si</a:t>
            </a:r>
            <a:r>
              <a:rPr kumimoji="0" lang="it-IT" sz="1400" b="0" i="1" u="none" strike="noStrike" kern="1200" cap="none" spc="-45" normalizeH="0" baseline="0" noProof="0" dirty="0">
                <a:ln>
                  <a:noFill/>
                </a:ln>
                <a:solidFill>
                  <a:srgbClr val="C00000"/>
                </a:solidFill>
                <a:effectLst/>
                <a:uLnTx/>
                <a:uFillTx/>
                <a:latin typeface="Arial"/>
                <a:ea typeface="+mn-ea"/>
                <a:cs typeface="Arial"/>
              </a:rPr>
              <a:t>m</a:t>
            </a:r>
            <a:r>
              <a:rPr kumimoji="0" lang="it-IT" sz="1400" b="0" i="1" u="none" strike="noStrike" kern="1200" cap="none" spc="-10" normalizeH="0" baseline="0" noProof="0" dirty="0">
                <a:ln>
                  <a:noFill/>
                </a:ln>
                <a:solidFill>
                  <a:srgbClr val="C00000"/>
                </a:solidFill>
                <a:effectLst/>
                <a:uLnTx/>
                <a:uFillTx/>
                <a:latin typeface="Arial"/>
                <a:ea typeface="+mn-ea"/>
                <a:cs typeface="Arial"/>
              </a:rPr>
              <a:t>a</a:t>
            </a:r>
            <a:r>
              <a:rPr kumimoji="0" lang="it-IT" sz="1400" b="0" i="1" u="none" strike="noStrike" kern="1200" cap="none" spc="110"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sia in</a:t>
            </a:r>
            <a:r>
              <a:rPr kumimoji="0" lang="it-IT" sz="1400" b="0" i="1" u="none" strike="noStrike" kern="1200" cap="none" spc="-20" normalizeH="0" baseline="0" noProof="0" dirty="0">
                <a:ln>
                  <a:noFill/>
                </a:ln>
                <a:solidFill>
                  <a:srgbClr val="C00000"/>
                </a:solidFill>
                <a:effectLst/>
                <a:uLnTx/>
                <a:uFillTx/>
                <a:latin typeface="Arial"/>
                <a:ea typeface="+mn-ea"/>
                <a:cs typeface="Arial"/>
              </a:rPr>
              <a:t>fer</a:t>
            </a:r>
            <a:r>
              <a:rPr kumimoji="0" lang="it-IT" sz="1400" b="0" i="1" u="none" strike="noStrike" kern="1200" cap="none" spc="-10" normalizeH="0" baseline="0" noProof="0" dirty="0">
                <a:ln>
                  <a:noFill/>
                </a:ln>
                <a:solidFill>
                  <a:srgbClr val="C00000"/>
                </a:solidFill>
                <a:effectLst/>
                <a:uLnTx/>
                <a:uFillTx/>
                <a:latin typeface="Arial"/>
                <a:ea typeface="+mn-ea"/>
                <a:cs typeface="Arial"/>
              </a:rPr>
              <a:t>io</a:t>
            </a:r>
            <a:r>
              <a:rPr kumimoji="0" lang="it-IT" sz="1400" b="0" i="1" u="none" strike="noStrike" kern="1200" cap="none" spc="-20" normalizeH="0" baseline="0" noProof="0" dirty="0">
                <a:ln>
                  <a:noFill/>
                </a:ln>
                <a:solidFill>
                  <a:srgbClr val="C00000"/>
                </a:solidFill>
                <a:effectLst/>
                <a:uLnTx/>
                <a:uFillTx/>
                <a:latin typeface="Arial"/>
                <a:ea typeface="+mn-ea"/>
                <a:cs typeface="Arial"/>
              </a:rPr>
              <a:t>r</a:t>
            </a:r>
            <a:r>
              <a:rPr kumimoji="0" lang="it-IT" sz="1400" b="0" i="1" u="none" strike="noStrike" kern="1200" cap="none" spc="-10" normalizeH="0" baseline="0" noProof="0" dirty="0">
                <a:ln>
                  <a:noFill/>
                </a:ln>
                <a:solidFill>
                  <a:srgbClr val="C00000"/>
                </a:solidFill>
                <a:effectLst/>
                <a:uLnTx/>
                <a:uFillTx/>
                <a:latin typeface="Arial"/>
                <a:ea typeface="+mn-ea"/>
                <a:cs typeface="Arial"/>
              </a:rPr>
              <a:t>e</a:t>
            </a:r>
            <a:r>
              <a:rPr kumimoji="0" lang="it-IT" sz="1400" b="0" i="1" u="none" strike="noStrike" kern="1200" cap="none" spc="35"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a</a:t>
            </a:r>
            <a:r>
              <a:rPr kumimoji="0" lang="it-IT" sz="1400" b="0" i="1" u="none" strike="noStrike" kern="1200" cap="none" spc="10" normalizeH="0" baseline="0" noProof="0" dirty="0">
                <a:ln>
                  <a:noFill/>
                </a:ln>
                <a:solidFill>
                  <a:srgbClr val="C00000"/>
                </a:solidFill>
                <a:effectLst/>
                <a:uLnTx/>
                <a:uFillTx/>
                <a:latin typeface="Arial"/>
                <a:ea typeface="+mn-ea"/>
                <a:cs typeface="Arial"/>
              </a:rPr>
              <a:t> </a:t>
            </a:r>
            <a:r>
              <a:rPr kumimoji="0" lang="it-IT" sz="1400" b="0" i="1" u="none" strike="noStrike" kern="1200" cap="none" spc="-15" normalizeH="0" baseline="0" noProof="0" dirty="0">
                <a:ln>
                  <a:noFill/>
                </a:ln>
                <a:solidFill>
                  <a:srgbClr val="C00000"/>
                </a:solidFill>
                <a:effectLst/>
                <a:uLnTx/>
                <a:uFillTx/>
                <a:latin typeface="Arial"/>
                <a:ea typeface="+mn-ea"/>
                <a:cs typeface="Arial"/>
              </a:rPr>
              <a:t>5.</a:t>
            </a:r>
            <a:r>
              <a:rPr kumimoji="0" lang="it-IT" sz="1400" b="0" i="1" u="none" strike="noStrike" kern="1200" cap="none" spc="-20" normalizeH="0" baseline="0" noProof="0" dirty="0">
                <a:ln>
                  <a:noFill/>
                </a:ln>
                <a:solidFill>
                  <a:srgbClr val="C00000"/>
                </a:solidFill>
                <a:effectLst/>
                <a:uLnTx/>
                <a:uFillTx/>
                <a:latin typeface="Arial"/>
                <a:ea typeface="+mn-ea"/>
                <a:cs typeface="Arial"/>
              </a:rPr>
              <a:t>00</a:t>
            </a:r>
            <a:r>
              <a:rPr kumimoji="0" lang="it-IT" sz="1400" b="0" i="1" u="none" strike="noStrike" kern="1200" cap="none" spc="-10" normalizeH="0" baseline="0" noProof="0" dirty="0">
                <a:ln>
                  <a:noFill/>
                </a:ln>
                <a:solidFill>
                  <a:srgbClr val="C00000"/>
                </a:solidFill>
                <a:effectLst/>
                <a:uLnTx/>
                <a:uFillTx/>
                <a:latin typeface="Arial"/>
                <a:ea typeface="+mn-ea"/>
                <a:cs typeface="Arial"/>
              </a:rPr>
              <a:t>0</a:t>
            </a:r>
            <a:r>
              <a:rPr kumimoji="0" lang="it-IT" sz="1400" b="0" i="1" u="none" strike="noStrike" kern="1200" cap="none" spc="10" normalizeH="0" baseline="0" noProof="0" dirty="0">
                <a:ln>
                  <a:noFill/>
                </a:ln>
                <a:solidFill>
                  <a:srgbClr val="C00000"/>
                </a:solidFill>
                <a:effectLst/>
                <a:uLnTx/>
                <a:uFillTx/>
                <a:latin typeface="Arial"/>
                <a:ea typeface="+mn-ea"/>
                <a:cs typeface="Arial"/>
              </a:rPr>
              <a:t> </a:t>
            </a:r>
            <a:r>
              <a:rPr kumimoji="0" lang="it-IT" sz="1400" b="0" i="1" u="none" strike="noStrike" kern="1200" cap="none" spc="-50" normalizeH="0" baseline="0" noProof="0" dirty="0">
                <a:ln>
                  <a:noFill/>
                </a:ln>
                <a:solidFill>
                  <a:srgbClr val="C00000"/>
                </a:solidFill>
                <a:effectLst/>
                <a:uLnTx/>
                <a:uFillTx/>
                <a:latin typeface="Arial"/>
                <a:ea typeface="+mn-ea"/>
                <a:cs typeface="Arial"/>
              </a:rPr>
              <a:t>m</a:t>
            </a:r>
            <a:r>
              <a:rPr kumimoji="0" lang="it-IT" sz="1400" b="0" i="1" u="none" strike="noStrike" kern="1200" cap="none" spc="-20" normalizeH="0" baseline="0" noProof="0" dirty="0">
                <a:ln>
                  <a:noFill/>
                </a:ln>
                <a:solidFill>
                  <a:srgbClr val="C00000"/>
                </a:solidFill>
                <a:effectLst/>
                <a:uLnTx/>
                <a:uFillTx/>
                <a:latin typeface="Arial"/>
                <a:ea typeface="+mn-ea"/>
                <a:cs typeface="Arial"/>
              </a:rPr>
              <a:t>e</a:t>
            </a:r>
            <a:r>
              <a:rPr kumimoji="0" lang="it-IT" sz="1400" b="0" i="1" u="none" strike="noStrike" kern="1200" cap="none" spc="-5" normalizeH="0" baseline="0" noProof="0" dirty="0">
                <a:ln>
                  <a:noFill/>
                </a:ln>
                <a:solidFill>
                  <a:srgbClr val="C00000"/>
                </a:solidFill>
                <a:effectLst/>
                <a:uLnTx/>
                <a:uFillTx/>
                <a:latin typeface="Arial"/>
                <a:ea typeface="+mn-ea"/>
                <a:cs typeface="Arial"/>
              </a:rPr>
              <a:t>t</a:t>
            </a:r>
            <a:r>
              <a:rPr kumimoji="0" lang="it-IT" sz="1400" b="0" i="1" u="none" strike="noStrike" kern="1200" cap="none" spc="-20" normalizeH="0" baseline="0" noProof="0" dirty="0">
                <a:ln>
                  <a:noFill/>
                </a:ln>
                <a:solidFill>
                  <a:srgbClr val="C00000"/>
                </a:solidFill>
                <a:effectLst/>
                <a:uLnTx/>
                <a:uFillTx/>
                <a:latin typeface="Arial"/>
                <a:ea typeface="+mn-ea"/>
                <a:cs typeface="Arial"/>
              </a:rPr>
              <a:t>r</a:t>
            </a:r>
            <a:r>
              <a:rPr kumimoji="0" lang="it-IT" sz="1400" b="0" i="1" u="none" strike="noStrike" kern="1200" cap="none" spc="-5" normalizeH="0" baseline="0" noProof="0" dirty="0">
                <a:ln>
                  <a:noFill/>
                </a:ln>
                <a:solidFill>
                  <a:srgbClr val="C00000"/>
                </a:solidFill>
                <a:effectLst/>
                <a:uLnTx/>
                <a:uFillTx/>
                <a:latin typeface="Arial"/>
                <a:ea typeface="+mn-ea"/>
                <a:cs typeface="Arial"/>
              </a:rPr>
              <a:t>i</a:t>
            </a:r>
            <a:r>
              <a:rPr kumimoji="0" lang="it-IT" sz="1400" b="0" i="1" u="none" strike="noStrike" kern="1200" cap="none" spc="70" normalizeH="0" baseline="0" noProof="0" dirty="0">
                <a:ln>
                  <a:noFill/>
                </a:ln>
                <a:solidFill>
                  <a:srgbClr val="C00000"/>
                </a:solidFill>
                <a:effectLst/>
                <a:uLnTx/>
                <a:uFillTx/>
                <a:latin typeface="Arial"/>
                <a:ea typeface="+mn-ea"/>
                <a:cs typeface="Arial"/>
              </a:rPr>
              <a:t> </a:t>
            </a:r>
            <a:r>
              <a:rPr kumimoji="0" lang="it-IT" sz="1400" b="0" i="1" u="none" strike="noStrike" kern="1200" cap="none" spc="-10" normalizeH="0" baseline="0" noProof="0" dirty="0">
                <a:ln>
                  <a:noFill/>
                </a:ln>
                <a:solidFill>
                  <a:srgbClr val="C00000"/>
                </a:solidFill>
                <a:effectLst/>
                <a:uLnTx/>
                <a:uFillTx/>
                <a:latin typeface="Arial"/>
                <a:ea typeface="+mn-ea"/>
                <a:cs typeface="Arial"/>
              </a:rPr>
              <a:t>q</a:t>
            </a:r>
            <a:r>
              <a:rPr kumimoji="0" lang="it-IT" sz="1400" b="0" i="1" u="none" strike="noStrike" kern="1200" cap="none" spc="-20" normalizeH="0" baseline="0" noProof="0" dirty="0">
                <a:ln>
                  <a:noFill/>
                </a:ln>
                <a:solidFill>
                  <a:srgbClr val="C00000"/>
                </a:solidFill>
                <a:effectLst/>
                <a:uLnTx/>
                <a:uFillTx/>
                <a:latin typeface="Arial"/>
                <a:ea typeface="+mn-ea"/>
                <a:cs typeface="Arial"/>
              </a:rPr>
              <a:t>u</a:t>
            </a:r>
            <a:r>
              <a:rPr kumimoji="0" lang="it-IT" sz="1400" b="0" i="1" u="none" strike="noStrike" kern="1200" cap="none" spc="-10" normalizeH="0" baseline="0" noProof="0" dirty="0">
                <a:ln>
                  <a:noFill/>
                </a:ln>
                <a:solidFill>
                  <a:srgbClr val="C00000"/>
                </a:solidFill>
                <a:effectLst/>
                <a:uLnTx/>
                <a:uFillTx/>
                <a:latin typeface="Arial"/>
                <a:ea typeface="+mn-ea"/>
                <a:cs typeface="Arial"/>
              </a:rPr>
              <a:t>a</a:t>
            </a:r>
            <a:r>
              <a:rPr kumimoji="0" lang="it-IT" sz="1400" b="0" i="1" u="none" strike="noStrike" kern="1200" cap="none" spc="-20" normalizeH="0" baseline="0" noProof="0" dirty="0">
                <a:ln>
                  <a:noFill/>
                </a:ln>
                <a:solidFill>
                  <a:srgbClr val="C00000"/>
                </a:solidFill>
                <a:effectLst/>
                <a:uLnTx/>
                <a:uFillTx/>
                <a:latin typeface="Arial"/>
                <a:ea typeface="+mn-ea"/>
                <a:cs typeface="Arial"/>
              </a:rPr>
              <a:t>dr</a:t>
            </a:r>
            <a:r>
              <a:rPr kumimoji="0" lang="it-IT" sz="1400" b="0" i="1" u="none" strike="noStrike" kern="1200" cap="none" spc="-10" normalizeH="0" baseline="0" noProof="0" dirty="0">
                <a:ln>
                  <a:noFill/>
                </a:ln>
                <a:solidFill>
                  <a:srgbClr val="C00000"/>
                </a:solidFill>
                <a:effectLst/>
                <a:uLnTx/>
                <a:uFillTx/>
                <a:latin typeface="Arial"/>
                <a:ea typeface="+mn-ea"/>
                <a:cs typeface="Arial"/>
              </a:rPr>
              <a:t>a</a:t>
            </a:r>
            <a:r>
              <a:rPr kumimoji="0" lang="it-IT" sz="1400" b="0" i="1" u="none" strike="noStrike" kern="1200" cap="none" spc="-15" normalizeH="0" baseline="0" noProof="0" dirty="0">
                <a:ln>
                  <a:noFill/>
                </a:ln>
                <a:solidFill>
                  <a:srgbClr val="C00000"/>
                </a:solidFill>
                <a:effectLst/>
                <a:uLnTx/>
                <a:uFillTx/>
                <a:latin typeface="Arial"/>
                <a:ea typeface="+mn-ea"/>
                <a:cs typeface="Arial"/>
              </a:rPr>
              <a:t>ti</a:t>
            </a:r>
            <a:r>
              <a:rPr kumimoji="0" lang="it-IT" sz="1400" b="0" i="0" u="none" strike="noStrike" kern="1200" cap="none" spc="-10" normalizeH="0" baseline="0" noProof="0" dirty="0">
                <a:ln>
                  <a:noFill/>
                </a:ln>
                <a:solidFill>
                  <a:srgbClr val="C00000"/>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9" name="Connettore 1 28"/>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1"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8"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0"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2" name="Rettangolo 41">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3"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4"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95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5" name="CasellaDiTesto 14">
            <a:extLst>
              <a:ext uri="{FF2B5EF4-FFF2-40B4-BE49-F238E27FC236}">
                <a16:creationId xmlns:a16="http://schemas.microsoft.com/office/drawing/2014/main" id="{71FE5D12-633D-4EC1-83BA-96CD20FD0FD6}"/>
              </a:ext>
            </a:extLst>
          </p:cNvPr>
          <p:cNvSpPr txBox="1"/>
          <p:nvPr/>
        </p:nvSpPr>
        <p:spPr>
          <a:xfrm>
            <a:off x="755576" y="4939"/>
            <a:ext cx="8316384" cy="2831544"/>
          </a:xfrm>
          <a:prstGeom prst="rect">
            <a:avLst/>
          </a:prstGeom>
          <a:noFill/>
        </p:spPr>
        <p:txBody>
          <a:bodyPr wrap="square">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15" normalizeH="0" baseline="0" noProof="0" dirty="0">
                <a:ln>
                  <a:noFill/>
                </a:ln>
                <a:solidFill>
                  <a:srgbClr val="C00000"/>
                </a:solidFill>
                <a:effectLst/>
                <a:uLnTx/>
                <a:uFillTx/>
                <a:latin typeface="Arial"/>
                <a:ea typeface="+mn-ea"/>
                <a:cs typeface="Arial"/>
              </a:rPr>
              <a:t>2.9.2 u</a:t>
            </a:r>
            <a:r>
              <a:rPr kumimoji="0" lang="it-IT" sz="1400" b="1" i="1" u="none" strike="noStrike" kern="1200" cap="none" spc="-20" normalizeH="0" baseline="0" noProof="0" dirty="0">
                <a:ln>
                  <a:noFill/>
                </a:ln>
                <a:solidFill>
                  <a:srgbClr val="C00000"/>
                </a:solidFill>
                <a:effectLst/>
                <a:uLnTx/>
                <a:uFillTx/>
                <a:latin typeface="Arial"/>
                <a:ea typeface="+mn-ea"/>
                <a:cs typeface="Arial"/>
              </a:rPr>
              <a:t>n</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t</a:t>
            </a:r>
            <a:r>
              <a:rPr kumimoji="0" lang="it-IT" sz="1400" b="1" i="1" u="none" strike="noStrike" kern="1200" cap="none" spc="-10" normalizeH="0" baseline="0" noProof="0" dirty="0">
                <a:ln>
                  <a:noFill/>
                </a:ln>
                <a:solidFill>
                  <a:srgbClr val="C00000"/>
                </a:solidFill>
                <a:effectLst/>
                <a:uLnTx/>
                <a:uFillTx/>
                <a:latin typeface="Arial"/>
                <a:ea typeface="+mn-ea"/>
                <a:cs typeface="Arial"/>
              </a:rPr>
              <a:t>à</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c</a:t>
            </a:r>
            <a:r>
              <a:rPr kumimoji="0" lang="it-IT" sz="1400" b="1" i="1" u="none" strike="noStrike" kern="1200" cap="none" spc="-25" normalizeH="0" baseline="0" noProof="0" dirty="0">
                <a:ln>
                  <a:noFill/>
                </a:ln>
                <a:solidFill>
                  <a:srgbClr val="C00000"/>
                </a:solidFill>
                <a:effectLst/>
                <a:uLnTx/>
                <a:uFillTx/>
                <a:latin typeface="Arial"/>
                <a:ea typeface="+mn-ea"/>
                <a:cs typeface="Arial"/>
              </a:rPr>
              <a:t>o</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20" normalizeH="0" baseline="0" noProof="0" dirty="0">
                <a:ln>
                  <a:noFill/>
                </a:ln>
                <a:solidFill>
                  <a:srgbClr val="C00000"/>
                </a:solidFill>
                <a:effectLst/>
                <a:uLnTx/>
                <a:uFillTx/>
                <a:latin typeface="Arial"/>
                <a:ea typeface="+mn-ea"/>
                <a:cs typeface="Arial"/>
              </a:rPr>
              <a:t>la</a:t>
            </a:r>
            <a:r>
              <a:rPr kumimoji="0" lang="it-IT" sz="1400" b="1" i="1" u="none" strike="noStrike" kern="1200" cap="none" spc="-25" normalizeH="0" baseline="0" noProof="0" dirty="0">
                <a:ln>
                  <a:noFill/>
                </a:ln>
                <a:solidFill>
                  <a:srgbClr val="C00000"/>
                </a:solidFill>
                <a:effectLst/>
                <a:uLnTx/>
                <a:uFillTx/>
                <a:latin typeface="Arial"/>
                <a:ea typeface="+mn-ea"/>
                <a:cs typeface="Arial"/>
              </a:rPr>
              <a:t>b</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p>
          <a:p>
            <a:pPr marL="1270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dirty="0">
              <a:ln>
                <a:noFill/>
              </a:ln>
              <a:solidFill>
                <a:prstClr val="black"/>
              </a:solidFill>
              <a:effectLst/>
              <a:uLnTx/>
              <a:uFillTx/>
              <a:latin typeface="Arial"/>
              <a:ea typeface="+mn-ea"/>
              <a:cs typeface="Arial"/>
            </a:endParaRPr>
          </a:p>
          <a:p>
            <a:pPr marL="12700" marR="762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gor</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25" normalizeH="0" baseline="0" noProof="0" dirty="0">
                <a:ln>
                  <a:noFill/>
                </a:ln>
                <a:solidFill>
                  <a:prstClr val="black"/>
                </a:solidFill>
                <a:effectLst/>
                <a:uLnTx/>
                <a:uFillTx/>
                <a:latin typeface="Arial"/>
                <a:ea typeface="+mn-ea"/>
                <a:cs typeface="Arial"/>
              </a:rPr>
              <a:t>F</a:t>
            </a:r>
            <a:r>
              <a:rPr kumimoji="0" lang="it-IT" sz="1400" b="1" i="0" u="none" strike="noStrike" kern="1200" cap="none" spc="-10" normalizeH="0" baseline="0" noProof="0" dirty="0">
                <a:ln>
                  <a:noFill/>
                </a:ln>
                <a:solidFill>
                  <a:prstClr val="black"/>
                </a:solidFill>
                <a:effectLst/>
                <a:uLnTx/>
                <a:uFillTx/>
                <a:latin typeface="Arial"/>
                <a:ea typeface="+mn-ea"/>
                <a:cs typeface="Arial"/>
              </a:rPr>
              <a:t>/2</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Uni</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à</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ll</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ben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err="1">
                <a:ln>
                  <a:noFill/>
                </a:ln>
                <a:solidFill>
                  <a:prstClr val="black"/>
                </a:solidFill>
                <a:effectLst/>
                <a:uLnTx/>
                <a:uFillTx/>
                <a:latin typeface="Arial"/>
                <a:ea typeface="+mn-ea"/>
                <a:cs typeface="Arial"/>
              </a:rPr>
              <a:t>la</a:t>
            </a:r>
            <a:r>
              <a:rPr kumimoji="0" lang="it-IT" sz="1400" b="0" i="0" u="none" strike="noStrike" kern="1200" cap="none" spc="-15" normalizeH="0" baseline="0" noProof="0" dirty="0" err="1">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c</a:t>
            </a:r>
            <a:r>
              <a:rPr kumimoji="0" lang="it-IT" sz="1400" b="0" i="1"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5" normalizeH="0" baseline="0" noProof="0" dirty="0">
                <a:ln>
                  <a:noFill/>
                </a:ln>
                <a:solidFill>
                  <a:prstClr val="black"/>
                </a:solidFill>
                <a:effectLst/>
                <a:uLnTx/>
                <a:uFillTx/>
                <a:latin typeface="Arial"/>
                <a:ea typeface="+mn-ea"/>
                <a:cs typeface="Arial"/>
              </a:rPr>
              <a:t>ll</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20" normalizeH="0" baseline="0" noProof="0" dirty="0">
                <a:ln>
                  <a:noFill/>
                </a:ln>
                <a:solidFill>
                  <a:prstClr val="black"/>
                </a:solidFill>
                <a:effectLst/>
                <a:uLnTx/>
                <a:uFillTx/>
                <a:latin typeface="Arial"/>
                <a:ea typeface="+mn-ea"/>
                <a:cs typeface="Arial"/>
              </a:rPr>
              <a:t>b</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12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«ro</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na</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ad</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pro</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ade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scivo</a:t>
            </a:r>
            <a:r>
              <a:rPr kumimoji="0" lang="it-IT" sz="1400" b="0" i="0" u="none" strike="noStrike" kern="1200" cap="none" spc="1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 i</a:t>
            </a:r>
            <a:r>
              <a:rPr kumimoji="0" lang="it-IT" sz="1400" b="0" i="0" u="none" strike="noStrike" kern="1200" cap="none" spc="-15"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v</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b</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cc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 a</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der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 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te</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izz</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 no</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 di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degr</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ina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za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ono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zio</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9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cità</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re</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pora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me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il</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iscr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è</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po</a:t>
            </a:r>
            <a:r>
              <a:rPr kumimoji="0" lang="it-IT" sz="1400" b="1" i="0" u="none" strike="noStrike" kern="1200" cap="none" spc="-20" normalizeH="0" baseline="0" noProof="0" dirty="0">
                <a:ln>
                  <a:noFill/>
                </a:ln>
                <a:solidFill>
                  <a:srgbClr val="C00000"/>
                </a:solidFill>
                <a:effectLst/>
                <a:uLnTx/>
                <a:uFillTx/>
                <a:latin typeface="Arial"/>
                <a:ea typeface="+mn-ea"/>
                <a:cs typeface="Arial"/>
              </a:rPr>
              <a:t>ss</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60" normalizeH="0" baseline="0" noProof="0" dirty="0">
                <a:ln>
                  <a:noFill/>
                </a:ln>
                <a:solidFill>
                  <a:srgbClr val="C00000"/>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obb</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g</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ri</a:t>
            </a:r>
            <a:r>
              <a:rPr kumimoji="0" lang="it-IT" sz="1400" b="1" i="0" u="none" strike="noStrike" kern="1200" cap="none" spc="-15" normalizeH="0" baseline="0" noProof="0" dirty="0">
                <a:ln>
                  <a:noFill/>
                </a:ln>
                <a:solidFill>
                  <a:srgbClr val="C00000"/>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ben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a:t>
            </a:r>
            <a:r>
              <a:rPr kumimoji="0" lang="it-IT" sz="1400" b="0" i="0" u="none" strike="noStrike" kern="1200" cap="none" spc="-10" normalizeH="0" baseline="0" noProof="0" dirty="0">
                <a:ln>
                  <a:noFill/>
                </a:ln>
                <a:solidFill>
                  <a:prstClr val="black"/>
                </a:solidFill>
                <a:effectLst/>
                <a:uLnTx/>
                <a:uFillTx/>
                <a:latin typeface="Arial"/>
                <a:ea typeface="+mn-ea"/>
                <a:cs typeface="Arial"/>
              </a:rPr>
              <a:t>ive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ropr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ivi</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sclusiv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ll’el</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bo</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ic</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Ne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egu</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20" normalizeH="0" baseline="0" noProof="0" dirty="0">
                <a:ln>
                  <a:noFill/>
                </a:ln>
                <a:solidFill>
                  <a:prstClr val="black"/>
                </a:solidFill>
                <a:effectLst/>
                <a:uLnTx/>
                <a:uFillTx/>
                <a:latin typeface="Arial"/>
                <a:ea typeface="+mn-ea"/>
                <a:cs typeface="Arial"/>
              </a:rPr>
              <a:t>aben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unqu</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30" normalizeH="0" baseline="0" noProof="0" dirty="0">
                <a:ln>
                  <a:noFill/>
                </a:ln>
                <a:solidFill>
                  <a:srgbClr val="C00000"/>
                </a:solidFill>
                <a:effectLst/>
                <a:uLnTx/>
                <a:uFillTx/>
                <a:latin typeface="Arial"/>
                <a:ea typeface="+mn-ea"/>
                <a:cs typeface="Arial"/>
              </a:rPr>
              <a:t>n</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45" normalizeH="0" baseline="0" noProof="0" dirty="0">
                <a:ln>
                  <a:noFill/>
                </a:ln>
                <a:solidFill>
                  <a:srgbClr val="C00000"/>
                </a:solidFill>
                <a:effectLst/>
                <a:uLnTx/>
                <a:uFillTx/>
                <a:latin typeface="Arial"/>
                <a:ea typeface="+mn-ea"/>
                <a:cs typeface="Arial"/>
              </a:rPr>
              <a:t>v</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30" normalizeH="0" baseline="0" noProof="0" dirty="0">
                <a:ln>
                  <a:noFill/>
                </a:ln>
                <a:solidFill>
                  <a:srgbClr val="C00000"/>
                </a:solidFill>
                <a:effectLst/>
                <a:uLnTx/>
                <a:uFillTx/>
                <a:latin typeface="Arial"/>
                <a:ea typeface="+mn-ea"/>
                <a:cs typeface="Arial"/>
              </a:rPr>
              <a:t>d</a:t>
            </a:r>
            <a:r>
              <a:rPr kumimoji="0" lang="it-IT" sz="1400" b="1" i="0" u="none" strike="noStrike" kern="1200" cap="none" spc="-25" normalizeH="0" baseline="0" noProof="0" dirty="0">
                <a:ln>
                  <a:noFill/>
                </a:ln>
                <a:solidFill>
                  <a:srgbClr val="C00000"/>
                </a:solidFill>
                <a:effectLst/>
                <a:uLnTx/>
                <a:uFillTx/>
                <a:latin typeface="Arial"/>
                <a:ea typeface="+mn-ea"/>
                <a:cs typeface="Arial"/>
              </a:rPr>
              <a:t>u</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10" normalizeH="0" baseline="0" noProof="0" dirty="0">
                <a:ln>
                  <a:noFill/>
                </a:ln>
                <a:solidFill>
                  <a:srgbClr val="C00000"/>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p</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0" normalizeH="0" baseline="0" noProof="0" dirty="0">
                <a:ln>
                  <a:noFill/>
                </a:ln>
                <a:solidFill>
                  <a:srgbClr val="C00000"/>
                </a:solidFill>
                <a:effectLst/>
                <a:uLnTx/>
                <a:uFillTx/>
                <a:latin typeface="Arial"/>
                <a:ea typeface="+mn-ea"/>
                <a:cs typeface="Arial"/>
              </a:rPr>
              <a:t>im</a:t>
            </a:r>
            <a:r>
              <a:rPr kumimoji="0" lang="it-IT" sz="1400" b="1" i="0" u="none" strike="noStrike" kern="1200" cap="none" spc="-20" normalizeH="0" baseline="0" noProof="0" dirty="0">
                <a:ln>
                  <a:noFill/>
                </a:ln>
                <a:solidFill>
                  <a:srgbClr val="C00000"/>
                </a:solidFill>
                <a:effectLst/>
                <a:uLnTx/>
                <a:uFillTx/>
                <a:latin typeface="Arial"/>
                <a:ea typeface="+mn-ea"/>
                <a:cs typeface="Arial"/>
              </a:rPr>
              <a:t>et</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Ris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no</a:t>
            </a:r>
            <a:r>
              <a:rPr kumimoji="0" lang="it-IT" sz="1400" b="1" i="0" u="none" strike="noStrike" kern="1200" cap="none" spc="-10" normalizeH="0" baseline="0" noProof="0" dirty="0">
                <a:ln>
                  <a:noFill/>
                </a:ln>
                <a:solidFill>
                  <a:srgbClr val="C00000"/>
                </a:solidFill>
                <a:effectLst/>
                <a:uLnTx/>
                <a:uFillTx/>
                <a:latin typeface="Arial"/>
                <a:ea typeface="+mn-ea"/>
                <a:cs typeface="Arial"/>
              </a:rPr>
              <a:t>n</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in</a:t>
            </a:r>
            <a:r>
              <a:rPr kumimoji="0" lang="it-IT" sz="1400" b="1" i="0" u="none" strike="noStrike" kern="1200" cap="none" spc="-20" normalizeH="0" baseline="0" noProof="0" dirty="0">
                <a:ln>
                  <a:noFill/>
                </a:ln>
                <a:solidFill>
                  <a:srgbClr val="C00000"/>
                </a:solidFill>
                <a:effectLst/>
                <a:uLnTx/>
                <a:uFillTx/>
                <a:latin typeface="Arial"/>
                <a:ea typeface="+mn-ea"/>
                <a:cs typeface="Arial"/>
              </a:rPr>
              <a:t>d</a:t>
            </a:r>
            <a:r>
              <a:rPr kumimoji="0" lang="it-IT" sz="1400" b="1" i="0" u="none" strike="noStrike" kern="1200" cap="none" spc="-5" normalizeH="0" baseline="0" noProof="0" dirty="0">
                <a:ln>
                  <a:noFill/>
                </a:ln>
                <a:solidFill>
                  <a:srgbClr val="C00000"/>
                </a:solidFill>
                <a:effectLst/>
                <a:uLnTx/>
                <a:uFillTx/>
                <a:latin typeface="Arial"/>
                <a:ea typeface="+mn-ea"/>
                <a:cs typeface="Arial"/>
              </a:rPr>
              <a:t>ivi</a:t>
            </a:r>
            <a:r>
              <a:rPr kumimoji="0" lang="it-IT" sz="1400" b="1" i="0" u="none" strike="noStrike" kern="1200" cap="none" spc="-20" normalizeH="0" baseline="0" noProof="0" dirty="0">
                <a:ln>
                  <a:noFill/>
                </a:ln>
                <a:solidFill>
                  <a:srgbClr val="C00000"/>
                </a:solidFill>
                <a:effectLst/>
                <a:uLnTx/>
                <a:uFillTx/>
                <a:latin typeface="Arial"/>
                <a:ea typeface="+mn-ea"/>
                <a:cs typeface="Arial"/>
              </a:rPr>
              <a:t>duab</a:t>
            </a:r>
            <a:r>
              <a:rPr kumimoji="0" lang="it-IT" sz="1400" b="1" i="0" u="none" strike="noStrike" kern="1200" cap="none" spc="-5" normalizeH="0" baseline="0" noProof="0" dirty="0">
                <a:ln>
                  <a:noFill/>
                </a:ln>
                <a:solidFill>
                  <a:srgbClr val="C00000"/>
                </a:solidFill>
                <a:effectLst/>
                <a:uLnTx/>
                <a:uFillTx/>
                <a:latin typeface="Arial"/>
                <a:ea typeface="+mn-ea"/>
                <a:cs typeface="Arial"/>
              </a:rPr>
              <a:t>ili</a:t>
            </a:r>
            <a:r>
              <a:rPr kumimoji="0" lang="it-IT" sz="1400" b="1" i="0" u="none" strike="noStrike" kern="1200" cap="none" spc="45" normalizeH="0" baseline="0" noProof="0" dirty="0">
                <a:ln>
                  <a:noFill/>
                </a:ln>
                <a:solidFill>
                  <a:srgbClr val="C00000"/>
                </a:solidFill>
                <a:effectLst/>
                <a:uLnTx/>
                <a:uFillTx/>
                <a:latin typeface="Arial"/>
                <a:ea typeface="+mn-ea"/>
                <a:cs typeface="Arial"/>
              </a:rPr>
              <a:t> </a:t>
            </a:r>
            <a:r>
              <a:rPr kumimoji="0" lang="it-IT" sz="1400" i="0" u="none" strike="noStrike" kern="1200" cap="none" spc="-20" normalizeH="0" baseline="0" noProof="0" dirty="0">
                <a:ln>
                  <a:noFill/>
                </a:ln>
                <a:effectLst/>
                <a:uLnTx/>
                <a:uFillTx/>
                <a:latin typeface="Arial"/>
                <a:ea typeface="+mn-ea"/>
                <a:cs typeface="Arial"/>
              </a:rPr>
              <a:t>n</a:t>
            </a:r>
            <a:r>
              <a:rPr kumimoji="0" lang="it-IT" sz="1400" i="0" u="none" strike="noStrike" kern="1200" cap="none" spc="-10" normalizeH="0" baseline="0" noProof="0" dirty="0">
                <a:ln>
                  <a:noFill/>
                </a:ln>
                <a:effectLst/>
                <a:uLnTx/>
                <a:uFillTx/>
                <a:latin typeface="Arial"/>
                <a:ea typeface="+mn-ea"/>
                <a:cs typeface="Arial"/>
              </a:rPr>
              <a:t>é</a:t>
            </a:r>
            <a:r>
              <a:rPr kumimoji="0" lang="it-IT" sz="1400" b="1" i="0" u="none" strike="noStrike" kern="1200" cap="none" spc="1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per</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m</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t</a:t>
            </a:r>
            <a:r>
              <a:rPr kumimoji="0" lang="it-IT" sz="1400" b="1" i="0" u="none" strike="noStrike" kern="1200" cap="none" spc="-20" normalizeH="0" baseline="0" noProof="0" dirty="0">
                <a:ln>
                  <a:noFill/>
                </a:ln>
                <a:solidFill>
                  <a:srgbClr val="C00000"/>
                </a:solidFill>
                <a:effectLst/>
                <a:uLnTx/>
                <a:uFillTx/>
                <a:latin typeface="Arial"/>
                <a:ea typeface="+mn-ea"/>
                <a:cs typeface="Arial"/>
              </a:rPr>
              <a:t>rab</a:t>
            </a:r>
            <a:r>
              <a:rPr kumimoji="0" lang="it-IT" sz="1400" b="1" i="0" u="none" strike="noStrike" kern="1200" cap="none" spc="-5" normalizeH="0" baseline="0" noProof="0" dirty="0">
                <a:ln>
                  <a:noFill/>
                </a:ln>
                <a:solidFill>
                  <a:srgbClr val="C00000"/>
                </a:solidFill>
                <a:effectLst/>
                <a:uLnTx/>
                <a:uFillTx/>
                <a:latin typeface="Arial"/>
                <a:ea typeface="+mn-ea"/>
                <a:cs typeface="Arial"/>
              </a:rPr>
              <a:t>ili</a:t>
            </a:r>
            <a:r>
              <a:rPr kumimoji="0" lang="it-IT" sz="1400" b="1" i="0" u="none" strike="noStrike" kern="1200" cap="none" spc="45" normalizeH="0" baseline="0" noProof="0" dirty="0">
                <a:ln>
                  <a:noFill/>
                </a:ln>
                <a:solidFill>
                  <a:srgbClr val="C00000"/>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que</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ben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qua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ifica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eguen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q</a:t>
            </a:r>
            <a:r>
              <a:rPr kumimoji="0" lang="it-IT" sz="1400" b="0" i="0" u="none" strike="noStrike" kern="1200" cap="none" spc="-5" normalizeH="0" baseline="0" noProof="0" dirty="0">
                <a:ln>
                  <a:noFill/>
                </a:ln>
                <a:solidFill>
                  <a:prstClr val="black"/>
                </a:solidFill>
                <a:effectLst/>
                <a:uLnTx/>
                <a:uFillTx/>
                <a:latin typeface="Arial"/>
                <a:ea typeface="+mn-ea"/>
                <a:cs typeface="Arial"/>
              </a:rPr>
              <a:t>uisit</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p>
          <a:p>
            <a:pPr marL="12700" marR="0" lvl="0" indent="0" algn="just"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Arial"/>
              <a:ea typeface="+mn-ea"/>
              <a:cs typeface="Arial"/>
            </a:endParaRPr>
          </a:p>
          <a:p>
            <a:pPr marL="317500" marR="0" lvl="0" indent="-207645" algn="l" defTabSz="914400" rtl="0" eaLnBrk="1" fontAlgn="auto" latinLnBrk="0" hangingPunct="1">
              <a:lnSpc>
                <a:spcPct val="100000"/>
              </a:lnSpc>
              <a:spcBef>
                <a:spcPts val="0"/>
              </a:spcBef>
              <a:spcAft>
                <a:spcPts val="0"/>
              </a:spcAft>
              <a:buClrTx/>
              <a:buSzTx/>
              <a:buFont typeface="Arial"/>
              <a:buAutoNum type="alphaLcParenR"/>
              <a:tabLst>
                <a:tab pos="317500" algn="l"/>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ivi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ope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iva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str</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tt</a:t>
            </a:r>
            <a:r>
              <a:rPr kumimoji="0" lang="it-IT" sz="1400" b="0" i="0" u="none" strike="noStrike" kern="1200" cap="none" spc="-15" normalizeH="0" baseline="0" noProof="0" dirty="0">
                <a:ln>
                  <a:noFill/>
                </a:ln>
                <a:solidFill>
                  <a:prstClr val="black"/>
                </a:solidFill>
                <a:effectLst/>
                <a:uLnTx/>
                <a:uFillTx/>
                <a:latin typeface="Arial"/>
                <a:ea typeface="+mn-ea"/>
                <a:cs typeface="Arial"/>
              </a:rPr>
              <a:t>ur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lai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317500" marR="0" lvl="0" indent="-207645" algn="l" defTabSz="914400" rtl="0" eaLnBrk="1" fontAlgn="auto" latinLnBrk="0" hangingPunct="1">
              <a:lnSpc>
                <a:spcPct val="100000"/>
              </a:lnSpc>
              <a:spcBef>
                <a:spcPts val="0"/>
              </a:spcBef>
              <a:spcAft>
                <a:spcPts val="0"/>
              </a:spcAft>
              <a:buClrTx/>
              <a:buSzTx/>
              <a:buFont typeface="Arial"/>
              <a:buAutoNum type="alphaLcParenR"/>
              <a:tabLst>
                <a:tab pos="317500" algn="l"/>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5" normalizeH="0" baseline="0" noProof="0" dirty="0">
                <a:ln>
                  <a:noFill/>
                </a:ln>
                <a:solidFill>
                  <a:prstClr val="black"/>
                </a:solidFill>
                <a:effectLst/>
                <a:uLnTx/>
                <a:uFillTx/>
                <a:latin typeface="Arial"/>
                <a:ea typeface="+mn-ea"/>
                <a:cs typeface="Arial"/>
              </a:rPr>
              <a:t>it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abb</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l’alt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zz</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p>
        </p:txBody>
      </p:sp>
      <p:sp>
        <p:nvSpPr>
          <p:cNvPr id="19" name="CasellaDiTesto 18">
            <a:extLst>
              <a:ext uri="{FF2B5EF4-FFF2-40B4-BE49-F238E27FC236}">
                <a16:creationId xmlns:a16="http://schemas.microsoft.com/office/drawing/2014/main" id="{F6811DDB-B83D-4D58-90D3-AEE56B87B986}"/>
              </a:ext>
            </a:extLst>
          </p:cNvPr>
          <p:cNvSpPr txBox="1"/>
          <p:nvPr/>
        </p:nvSpPr>
        <p:spPr>
          <a:xfrm>
            <a:off x="787771" y="3118316"/>
            <a:ext cx="8248725" cy="1815882"/>
          </a:xfrm>
          <a:prstGeom prst="rect">
            <a:avLst/>
          </a:prstGeom>
          <a:noFill/>
        </p:spPr>
        <p:txBody>
          <a:bodyPr wrap="square">
            <a:spAutoFit/>
          </a:bodyPr>
          <a:lstStyle/>
          <a:p>
            <a:pPr marL="12700" marR="5080"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gg</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9</a:t>
            </a:r>
            <a:r>
              <a:rPr kumimoji="0" lang="it-IT" sz="1400" b="0" i="0" u="none" strike="noStrike" kern="1200" cap="none" spc="-15" normalizeH="0" baseline="0" noProof="0" dirty="0">
                <a:ln>
                  <a:noFill/>
                </a:ln>
                <a:solidFill>
                  <a:prstClr val="black"/>
                </a:solidFill>
                <a:effectLst/>
                <a:uLnTx/>
                <a:uFillTx/>
                <a:latin typeface="Arial"/>
                <a:ea typeface="+mn-ea"/>
                <a:cs typeface="Arial"/>
              </a:rPr>
              <a:t>8/</a:t>
            </a:r>
            <a:r>
              <a:rPr kumimoji="0" lang="it-IT" sz="1400" b="0" i="0" u="none" strike="noStrike" kern="1200" cap="none" spc="-20" normalizeH="0" baseline="0" noProof="0" dirty="0">
                <a:ln>
                  <a:noFill/>
                </a:ln>
                <a:solidFill>
                  <a:prstClr val="black"/>
                </a:solidFill>
                <a:effectLst/>
                <a:uLnTx/>
                <a:uFillTx/>
                <a:latin typeface="Arial"/>
                <a:ea typeface="+mn-ea"/>
                <a:cs typeface="Arial"/>
              </a:rPr>
              <a:t>2</a:t>
            </a:r>
            <a:r>
              <a:rPr kumimoji="0" lang="it-IT" sz="1400" b="0" i="0" u="none" strike="noStrike" kern="1200" cap="none" spc="0" normalizeH="0" baseline="0" noProof="0" dirty="0">
                <a:ln>
                  <a:noFill/>
                </a:ln>
                <a:solidFill>
                  <a:prstClr val="black"/>
                </a:solidFill>
                <a:effectLst/>
                <a:uLnTx/>
                <a:uFillTx/>
                <a:latin typeface="Arial"/>
                <a:ea typeface="+mn-ea"/>
                <a:cs typeface="Arial"/>
              </a:rPr>
              <a:t>0</a:t>
            </a:r>
            <a:r>
              <a:rPr kumimoji="0" lang="it-IT" sz="1400" b="0" i="0" u="none" strike="noStrike" kern="1200" cap="none" spc="-20" normalizeH="0" baseline="0" noProof="0" dirty="0">
                <a:ln>
                  <a:noFill/>
                </a:ln>
                <a:solidFill>
                  <a:prstClr val="black"/>
                </a:solidFill>
                <a:effectLst/>
                <a:uLnTx/>
                <a:uFillTx/>
                <a:latin typeface="Arial"/>
                <a:ea typeface="+mn-ea"/>
                <a:cs typeface="Arial"/>
              </a:rPr>
              <a:t>1</a:t>
            </a:r>
            <a:r>
              <a:rPr kumimoji="0" lang="it-IT" sz="1400" b="0" i="0" u="none" strike="noStrike" kern="1200" cap="none" spc="-10" normalizeH="0" baseline="0" noProof="0" dirty="0">
                <a:ln>
                  <a:noFill/>
                </a:ln>
                <a:solidFill>
                  <a:prstClr val="black"/>
                </a:solidFill>
                <a:effectLst/>
                <a:uLnTx/>
                <a:uFillTx/>
                <a:latin typeface="Arial"/>
                <a:ea typeface="+mn-ea"/>
                <a:cs typeface="Arial"/>
              </a:rPr>
              <a:t>3</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7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ico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cibili</a:t>
            </a:r>
            <a:r>
              <a:rPr kumimoji="0" lang="it-IT" sz="1400" b="0" i="0" u="none" strike="noStrike" kern="1200" cap="none" spc="7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il</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q</a:t>
            </a:r>
            <a:r>
              <a:rPr kumimoji="0" lang="it-IT" sz="1400" b="0" i="0" u="none" strike="noStrike" kern="1200" cap="none" spc="-20" normalizeH="0" baseline="0" noProof="0" dirty="0">
                <a:ln>
                  <a:noFill/>
                </a:ln>
                <a:solidFill>
                  <a:prstClr val="black"/>
                </a:solidFill>
                <a:effectLst/>
                <a:uLnTx/>
                <a:uFillTx/>
                <a:latin typeface="Arial"/>
                <a:ea typeface="+mn-ea"/>
                <a:cs typeface="Arial"/>
              </a:rPr>
              <a:t>ue</a:t>
            </a:r>
            <a:r>
              <a:rPr kumimoji="0" lang="it-IT" sz="1400" b="0" i="0" u="none" strike="noStrike" kern="1200" cap="none" spc="-5" normalizeH="0" baseline="0" noProof="0" dirty="0">
                <a:ln>
                  <a:noFill/>
                </a:ln>
                <a:solidFill>
                  <a:prstClr val="black"/>
                </a:solidFill>
                <a:effectLst/>
                <a:uLnTx/>
                <a:uFillTx/>
                <a:latin typeface="Arial"/>
                <a:ea typeface="+mn-ea"/>
                <a:cs typeface="Arial"/>
              </a:rPr>
              <a:t>lli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lti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isti</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ifici,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par</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liti,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so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icos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pur</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é</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sia</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ile</a:t>
            </a:r>
            <a:r>
              <a:rPr kumimoji="0" lang="it-IT" sz="1400" b="0" i="0" u="none" strike="noStrike" kern="1200" cap="none" spc="17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7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sist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sis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 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è</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f</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20" normalizeH="0" baseline="0" noProof="0" dirty="0">
                <a:ln>
                  <a:noFill/>
                </a:ln>
                <a:solidFill>
                  <a:srgbClr val="C00000"/>
                </a:solidFill>
                <a:effectLst/>
                <a:uLnTx/>
                <a:uFillTx/>
                <a:latin typeface="Arial"/>
                <a:ea typeface="+mn-ea"/>
                <a:cs typeface="Arial"/>
              </a:rPr>
              <a:t>’</a:t>
            </a:r>
            <a:r>
              <a:rPr kumimoji="0" lang="it-IT" sz="1400" b="1" i="0" u="none" strike="noStrike" kern="1200" cap="none" spc="-10" normalizeH="0" baseline="0" noProof="0" dirty="0">
                <a:ln>
                  <a:noFill/>
                </a:ln>
                <a:solidFill>
                  <a:srgbClr val="C00000"/>
                </a:solidFill>
                <a:effectLst/>
                <a:uLnTx/>
                <a:uFillTx/>
                <a:latin typeface="Arial"/>
                <a:ea typeface="+mn-ea"/>
                <a:cs typeface="Arial"/>
              </a:rPr>
              <a:t>u</a:t>
            </a:r>
            <a:r>
              <a:rPr kumimoji="0" lang="it-IT" sz="1400" b="1" i="0" u="none" strike="noStrike" kern="1200" cap="none" spc="-20" normalizeH="0" baseline="0" noProof="0" dirty="0">
                <a:ln>
                  <a:noFill/>
                </a:ln>
                <a:solidFill>
                  <a:srgbClr val="C00000"/>
                </a:solidFill>
                <a:effectLst/>
                <a:uLnTx/>
                <a:uFillTx/>
                <a:latin typeface="Arial"/>
                <a:ea typeface="+mn-ea"/>
                <a:cs typeface="Arial"/>
              </a:rPr>
              <a:t>n</a:t>
            </a:r>
            <a:r>
              <a:rPr kumimoji="0" lang="it-IT" sz="1400" b="1" i="0" u="none" strike="noStrike" kern="1200" cap="none" spc="-5" normalizeH="0" baseline="0" noProof="0" dirty="0">
                <a:ln>
                  <a:noFill/>
                </a:ln>
                <a:solidFill>
                  <a:srgbClr val="C00000"/>
                </a:solidFill>
                <a:effectLst/>
                <a:uLnTx/>
                <a:uFillTx/>
                <a:latin typeface="Arial"/>
                <a:ea typeface="+mn-ea"/>
                <a:cs typeface="Arial"/>
              </a:rPr>
              <a:t>ità</a:t>
            </a:r>
            <a:r>
              <a:rPr kumimoji="0" lang="it-IT" sz="1400" b="1" i="0" u="none" strike="noStrike" kern="1200" cap="none" spc="2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c</a:t>
            </a:r>
            <a:r>
              <a:rPr kumimoji="0" lang="it-IT" sz="1400" b="1" i="0" u="none" strike="noStrike" kern="1200" cap="none" spc="-20"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20" normalizeH="0" baseline="0" noProof="0" dirty="0">
                <a:ln>
                  <a:noFill/>
                </a:ln>
                <a:solidFill>
                  <a:srgbClr val="C00000"/>
                </a:solidFill>
                <a:effectLst/>
                <a:uLnTx/>
                <a:uFillTx/>
                <a:latin typeface="Arial"/>
                <a:ea typeface="+mn-ea"/>
                <a:cs typeface="Arial"/>
              </a:rPr>
              <a:t>l</a:t>
            </a:r>
            <a:r>
              <a:rPr kumimoji="0" lang="it-IT" sz="1400" b="1" i="0" u="none" strike="noStrike" kern="1200" cap="none" spc="-20" normalizeH="0" baseline="0" noProof="0" dirty="0">
                <a:ln>
                  <a:noFill/>
                </a:ln>
                <a:solidFill>
                  <a:srgbClr val="C00000"/>
                </a:solidFill>
                <a:effectLst/>
                <a:uLnTx/>
                <a:uFillTx/>
                <a:latin typeface="Arial"/>
                <a:ea typeface="+mn-ea"/>
                <a:cs typeface="Arial"/>
              </a:rPr>
              <a:t>ab</a:t>
            </a:r>
            <a:r>
              <a:rPr kumimoji="0" lang="it-IT" sz="1400" b="1" i="0" u="none" strike="noStrike" kern="1200" cap="none" spc="0" normalizeH="0" baseline="0" noProof="0" dirty="0">
                <a:ln>
                  <a:noFill/>
                </a:ln>
                <a:solidFill>
                  <a:srgbClr val="C00000"/>
                </a:solidFill>
                <a:effectLst/>
                <a:uLnTx/>
                <a:uFillTx/>
                <a:latin typeface="Arial"/>
                <a:ea typeface="+mn-ea"/>
                <a:cs typeface="Arial"/>
              </a:rPr>
              <a:t>e</a:t>
            </a:r>
            <a:r>
              <a:rPr kumimoji="0" lang="it-IT" sz="1400" b="1" i="0" u="none" strike="noStrike" kern="1200" cap="none" spc="-20" normalizeH="0" baseline="0" noProof="0" dirty="0">
                <a:ln>
                  <a:noFill/>
                </a:ln>
                <a:solidFill>
                  <a:srgbClr val="C00000"/>
                </a:solidFill>
                <a:effectLst/>
                <a:uLnTx/>
                <a:uFillTx/>
                <a:latin typeface="Arial"/>
                <a:ea typeface="+mn-ea"/>
                <a:cs typeface="Arial"/>
              </a:rPr>
              <a:t>n</a:t>
            </a:r>
            <a:r>
              <a:rPr kumimoji="0" lang="it-IT" sz="1400" b="1" i="0" u="none" strike="noStrike" kern="1200" cap="none" spc="5" normalizeH="0" baseline="0" noProof="0" dirty="0">
                <a:ln>
                  <a:noFill/>
                </a:ln>
                <a:solidFill>
                  <a:srgbClr val="C00000"/>
                </a:solidFill>
                <a:effectLst/>
                <a:uLnTx/>
                <a:uFillTx/>
                <a:latin typeface="Arial"/>
                <a:ea typeface="+mn-ea"/>
                <a:cs typeface="Arial"/>
              </a:rPr>
              <a:t>t</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isp</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ree</a:t>
            </a:r>
            <a:r>
              <a:rPr kumimoji="0" lang="it-IT" sz="1400" b="0" i="0" u="none" strike="noStrike" kern="1200" cap="none" spc="-10" normalizeH="0" baseline="0" noProof="0" dirty="0">
                <a:ln>
                  <a:noFill/>
                </a:ln>
                <a:solidFill>
                  <a:prstClr val="black"/>
                </a:solidFill>
                <a:effectLst/>
                <a:uLnTx/>
                <a:uFillTx/>
                <a:latin typeface="Arial"/>
                <a:ea typeface="+mn-ea"/>
                <a:cs typeface="Arial"/>
              </a:rPr>
              <a:t>sis</a:t>
            </a:r>
            <a:r>
              <a:rPr kumimoji="0" lang="it-IT" sz="1400" b="0" i="0" u="none" strike="noStrike" kern="1200" cap="none" spc="10"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ò</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 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5" normalizeH="0" baseline="0" noProof="0" dirty="0">
                <a:ln>
                  <a:noFill/>
                </a:ln>
                <a:solidFill>
                  <a:prstClr val="black"/>
                </a:solidFill>
                <a:effectLst/>
                <a:uLnTx/>
                <a:uFillTx/>
                <a:latin typeface="Arial"/>
                <a:ea typeface="+mn-ea"/>
                <a:cs typeface="Arial"/>
              </a:rPr>
              <a:t>il</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zia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vi</a:t>
            </a:r>
            <a:r>
              <a:rPr kumimoji="0" lang="it-IT" sz="1400" b="0" i="0" u="none" strike="noStrike" kern="1200" cap="none" spc="-10" normalizeH="0" baseline="0" noProof="0" dirty="0">
                <a:ln>
                  <a:noFill/>
                </a:ln>
                <a:solidFill>
                  <a:prstClr val="black"/>
                </a:solidFill>
                <a:effectLst/>
                <a:uLnTx/>
                <a:uFillTx/>
                <a:latin typeface="Arial"/>
                <a:ea typeface="+mn-ea"/>
                <a:cs typeface="Arial"/>
              </a:rPr>
              <a:t>rtù</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tic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0" normalizeH="0" baseline="0" noProof="0" dirty="0">
                <a:ln>
                  <a:noFill/>
                </a:ln>
                <a:solidFill>
                  <a:prstClr val="black"/>
                </a:solidFill>
                <a:effectLst/>
                <a:uLnTx/>
                <a:uFillTx/>
                <a:latin typeface="Arial"/>
                <a:ea typeface="+mn-ea"/>
                <a:cs typeface="Arial"/>
              </a:rPr>
              <a:t>en</a:t>
            </a:r>
            <a:r>
              <a:rPr kumimoji="0" lang="it-IT" sz="1400" b="0" i="0" u="none" strike="noStrike" kern="1200" cap="none" spc="-20" normalizeH="0" baseline="0" noProof="0" dirty="0">
                <a:ln>
                  <a:noFill/>
                </a:ln>
                <a:solidFill>
                  <a:prstClr val="black"/>
                </a:solidFill>
                <a:effectLst/>
                <a:uLnTx/>
                <a:uFillTx/>
                <a:latin typeface="Arial"/>
                <a:ea typeface="+mn-ea"/>
                <a:cs typeface="Arial"/>
              </a:rPr>
              <a:t>gon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10" normalizeH="0" baseline="0" noProof="0" dirty="0">
                <a:ln>
                  <a:noFill/>
                </a:ln>
                <a:solidFill>
                  <a:prstClr val="black"/>
                </a:solidFill>
                <a:effectLst/>
                <a:uLnTx/>
                <a:uFillTx/>
                <a:latin typeface="Arial"/>
                <a:ea typeface="+mn-ea"/>
                <a:cs typeface="Arial"/>
              </a:rPr>
              <a:t>hi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7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sa</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7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na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so</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nuo</a:t>
            </a:r>
            <a:r>
              <a:rPr kumimoji="0" lang="it-IT" sz="1400" b="0" i="0" u="none" strike="noStrike" kern="1200" cap="none" spc="5" normalizeH="0" baseline="0" noProof="0" dirty="0">
                <a:ln>
                  <a:noFill/>
                </a:ln>
                <a:solidFill>
                  <a:prstClr val="black"/>
                </a:solidFill>
                <a:effectLst/>
                <a:uLnTx/>
                <a:uFillTx/>
                <a:latin typeface="Arial"/>
                <a:ea typeface="+mn-ea"/>
                <a:cs typeface="Arial"/>
              </a:rPr>
              <a:t>v</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17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v</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7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0" normalizeH="0" baseline="0" noProof="0" dirty="0">
                <a:ln>
                  <a:noFill/>
                </a:ln>
                <a:solidFill>
                  <a:prstClr val="black"/>
                </a:solidFill>
                <a:effectLst/>
                <a:uLnTx/>
                <a:uFillTx/>
                <a:latin typeface="Arial"/>
                <a:ea typeface="+mn-ea"/>
                <a:cs typeface="Arial"/>
              </a:rPr>
              <a:t>q</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8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isp</a:t>
            </a:r>
            <a:r>
              <a:rPr kumimoji="0" lang="it-IT" sz="1400" b="0" i="0" u="none" strike="noStrike" kern="1200" cap="none" spc="-20" normalizeH="0" baseline="0" noProof="0" dirty="0">
                <a:ln>
                  <a:noFill/>
                </a:ln>
                <a:solidFill>
                  <a:prstClr val="black"/>
                </a:solidFill>
                <a:effectLst/>
                <a:uLnTx/>
                <a:uFillTx/>
                <a:latin typeface="Arial"/>
                <a:ea typeface="+mn-ea"/>
                <a:cs typeface="Arial"/>
              </a:rPr>
              <a:t>onden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pre</a:t>
            </a:r>
            <a:r>
              <a:rPr kumimoji="0" lang="it-IT" sz="1400" b="0" i="0" u="none" strike="noStrike" kern="1200" cap="none" spc="-10" normalizeH="0" baseline="0" noProof="0" dirty="0">
                <a:ln>
                  <a:noFill/>
                </a:ln>
                <a:solidFill>
                  <a:prstClr val="black"/>
                </a:solidFill>
                <a:effectLst/>
                <a:uLnTx/>
                <a:uFillTx/>
                <a:latin typeface="Arial"/>
                <a:ea typeface="+mn-ea"/>
                <a:cs typeface="Arial"/>
              </a:rPr>
              <a:t>sc</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ru</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urban</a:t>
            </a:r>
            <a:r>
              <a:rPr kumimoji="0" lang="it-IT" sz="1400" b="0" i="0" u="none" strike="noStrike" kern="1200" cap="none" spc="-10" normalizeH="0" baseline="0" noProof="0" dirty="0">
                <a:ln>
                  <a:noFill/>
                </a:ln>
                <a:solidFill>
                  <a:prstClr val="black"/>
                </a:solidFill>
                <a:effectLst/>
                <a:uLnTx/>
                <a:uFillTx/>
                <a:latin typeface="Arial"/>
                <a:ea typeface="+mn-ea"/>
                <a:cs typeface="Arial"/>
              </a:rPr>
              <a:t>istico</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vig</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8" name="Connettore 1 37"/>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9"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4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2"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4" name="Rettangolo 43">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5"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23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CasellaDiTesto 16">
            <a:extLst>
              <a:ext uri="{FF2B5EF4-FFF2-40B4-BE49-F238E27FC236}">
                <a16:creationId xmlns:a16="http://schemas.microsoft.com/office/drawing/2014/main" id="{CA13409F-5752-4093-97BC-5C311C793B72}"/>
              </a:ext>
            </a:extLst>
          </p:cNvPr>
          <p:cNvSpPr txBox="1"/>
          <p:nvPr/>
        </p:nvSpPr>
        <p:spPr>
          <a:xfrm>
            <a:off x="771802" y="120677"/>
            <a:ext cx="8300730" cy="1969770"/>
          </a:xfrm>
          <a:prstGeom prst="rect">
            <a:avLst/>
          </a:prstGeom>
          <a:noFill/>
        </p:spPr>
        <p:txBody>
          <a:bodyPr wrap="square">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25" normalizeH="0" baseline="0" noProof="0" dirty="0">
                <a:ln>
                  <a:noFill/>
                </a:ln>
                <a:solidFill>
                  <a:srgbClr val="C00000"/>
                </a:solidFill>
                <a:effectLst/>
                <a:uLnTx/>
                <a:uFillTx/>
                <a:latin typeface="Arial"/>
                <a:ea typeface="+mn-ea"/>
                <a:cs typeface="Arial"/>
              </a:rPr>
              <a:t>2.9.3 f</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25" normalizeH="0" baseline="0" noProof="0" dirty="0">
                <a:ln>
                  <a:noFill/>
                </a:ln>
                <a:solidFill>
                  <a:srgbClr val="C00000"/>
                </a:solidFill>
                <a:effectLst/>
                <a:uLnTx/>
                <a:uFillTx/>
                <a:latin typeface="Arial"/>
                <a:ea typeface="+mn-ea"/>
                <a:cs typeface="Arial"/>
              </a:rPr>
              <a:t>bb</a:t>
            </a:r>
            <a:r>
              <a:rPr kumimoji="0" lang="it-IT" sz="1400" b="1" i="1" u="none" strike="noStrike" kern="1200" cap="none" spc="-5" normalizeH="0" baseline="0" noProof="0" dirty="0">
                <a:ln>
                  <a:noFill/>
                </a:ln>
                <a:solidFill>
                  <a:srgbClr val="C00000"/>
                </a:solidFill>
                <a:effectLst/>
                <a:uLnTx/>
                <a:uFillTx/>
                <a:latin typeface="Arial"/>
                <a:ea typeface="+mn-ea"/>
                <a:cs typeface="Arial"/>
              </a:rPr>
              <a:t>ri</a:t>
            </a:r>
            <a:r>
              <a:rPr kumimoji="0" lang="it-IT" sz="1400" b="1" i="1" u="none" strike="noStrike" kern="1200" cap="none" spc="-20" normalizeH="0" baseline="0" noProof="0" dirty="0">
                <a:ln>
                  <a:noFill/>
                </a:ln>
                <a:solidFill>
                  <a:srgbClr val="C00000"/>
                </a:solidFill>
                <a:effectLst/>
                <a:uLnTx/>
                <a:uFillTx/>
                <a:latin typeface="Arial"/>
                <a:ea typeface="+mn-ea"/>
                <a:cs typeface="Arial"/>
              </a:rPr>
              <a:t>cat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60" normalizeH="0" baseline="0" noProof="0" dirty="0">
                <a:ln>
                  <a:noFill/>
                </a:ln>
                <a:solidFill>
                  <a:srgbClr val="C00000"/>
                </a:solidFill>
                <a:effectLst/>
                <a:uLnTx/>
                <a:uFillTx/>
                <a:latin typeface="Arial"/>
                <a:ea typeface="+mn-ea"/>
                <a:cs typeface="Arial"/>
              </a:rPr>
              <a:t> </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5" normalizeH="0" baseline="0" noProof="0" dirty="0">
                <a:ln>
                  <a:noFill/>
                </a:ln>
                <a:solidFill>
                  <a:srgbClr val="C00000"/>
                </a:solidFill>
                <a:effectLst/>
                <a:uLnTx/>
                <a:uFillTx/>
                <a:latin typeface="Arial"/>
                <a:ea typeface="+mn-ea"/>
                <a:cs typeface="Arial"/>
              </a:rPr>
              <a:t>u</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5" normalizeH="0" baseline="0" noProof="0" dirty="0">
                <a:ln>
                  <a:noFill/>
                </a:ln>
                <a:solidFill>
                  <a:srgbClr val="C00000"/>
                </a:solidFill>
                <a:effectLst/>
                <a:uLnTx/>
                <a:uFillTx/>
                <a:latin typeface="Arial"/>
                <a:ea typeface="+mn-ea"/>
                <a:cs typeface="Arial"/>
              </a:rPr>
              <a:t>li</a:t>
            </a:r>
          </a:p>
          <a:p>
            <a:pPr marL="1270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dirty="0">
              <a:ln>
                <a:noFill/>
              </a:ln>
              <a:solidFill>
                <a:prstClr val="black"/>
              </a:solidFill>
              <a:effectLst/>
              <a:uLnTx/>
              <a:uFillTx/>
              <a:latin typeface="Arial"/>
              <a:ea typeface="+mn-ea"/>
              <a:cs typeface="Arial"/>
            </a:endParaRPr>
          </a:p>
          <a:p>
            <a:pPr marL="12700" marR="762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 fa</a:t>
            </a:r>
            <a:r>
              <a:rPr kumimoji="0" lang="it-IT" sz="1400" b="1" i="0" u="none" strike="noStrike" kern="1200" cap="none" spc="0" normalizeH="0" baseline="0" noProof="0" dirty="0">
                <a:ln>
                  <a:noFill/>
                </a:ln>
                <a:solidFill>
                  <a:prstClr val="black"/>
                </a:solidFill>
                <a:effectLst/>
                <a:uLnTx/>
                <a:uFillTx/>
                <a:latin typeface="Arial"/>
                <a:ea typeface="+mn-ea"/>
                <a:cs typeface="Arial"/>
              </a:rPr>
              <a:t>b</a:t>
            </a:r>
            <a:r>
              <a:rPr kumimoji="0" lang="it-IT" sz="1400" b="1" i="0" u="none" strike="noStrike" kern="1200" cap="none" spc="-10" normalizeH="0" baseline="0" noProof="0" dirty="0">
                <a:ln>
                  <a:noFill/>
                </a:ln>
                <a:solidFill>
                  <a:prstClr val="black"/>
                </a:solidFill>
                <a:effectLst/>
                <a:uLnTx/>
                <a:uFillTx/>
                <a:latin typeface="Arial"/>
                <a:ea typeface="+mn-ea"/>
                <a:cs typeface="Arial"/>
              </a:rPr>
              <a:t>b</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icati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po</a:t>
            </a:r>
            <a:r>
              <a:rPr kumimoji="0" lang="it-IT" sz="1400" b="1" i="0" u="none" strike="noStrike" kern="1200" cap="none" spc="-5" normalizeH="0" baseline="0" noProof="0" dirty="0">
                <a:ln>
                  <a:noFill/>
                </a:ln>
                <a:solidFill>
                  <a:prstClr val="black"/>
                </a:solidFill>
                <a:effectLst/>
                <a:uLnTx/>
                <a:uFillTx/>
                <a:latin typeface="Arial"/>
                <a:ea typeface="+mn-ea"/>
                <a:cs typeface="Arial"/>
              </a:rPr>
              <a:t>sti</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rr</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li, </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tilizz</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od</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ll’</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ivi</a:t>
            </a:r>
            <a:r>
              <a:rPr kumimoji="0" lang="it-IT" sz="1400" b="1" i="0" u="none" strike="noStrike" kern="1200" cap="none" spc="10"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à</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ltiv</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one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pu</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qua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ab</a:t>
            </a:r>
            <a:r>
              <a:rPr kumimoji="0" lang="it-IT" sz="1400" b="1" i="0" u="none" strike="noStrike" kern="1200" cap="none" spc="-5" normalizeH="0" baseline="0" noProof="0" dirty="0">
                <a:ln>
                  <a:noFill/>
                </a:ln>
                <a:solidFill>
                  <a:prstClr val="black"/>
                </a:solidFill>
                <a:effectLst/>
                <a:uLnTx/>
                <a:uFillTx/>
                <a:latin typeface="Arial"/>
                <a:ea typeface="+mn-ea"/>
                <a:cs typeface="Arial"/>
              </a:rPr>
              <a:t>it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ll’im</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end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5"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Q</a:t>
            </a:r>
            <a:r>
              <a:rPr kumimoji="0" lang="it-IT" sz="1400" b="0" i="0" u="none" strike="noStrike" kern="1200" cap="none" spc="-20" normalizeH="0" baseline="0" noProof="0" dirty="0">
                <a:ln>
                  <a:noFill/>
                </a:ln>
                <a:solidFill>
                  <a:prstClr val="black"/>
                </a:solidFill>
                <a:effectLst/>
                <a:uLnTx/>
                <a:uFillTx/>
                <a:latin typeface="Arial"/>
                <a:ea typeface="+mn-ea"/>
                <a:cs typeface="Arial"/>
              </a:rPr>
              <a:t>ue</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odo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15" normalizeH="0" baseline="0" noProof="0" dirty="0">
                <a:ln>
                  <a:noFill/>
                </a:ln>
                <a:solidFill>
                  <a:prstClr val="black"/>
                </a:solidFill>
                <a:effectLst/>
                <a:uLnTx/>
                <a:uFillTx/>
                <a:latin typeface="Arial"/>
                <a:ea typeface="+mn-ea"/>
                <a:cs typeface="Arial"/>
              </a:rPr>
              <a:t> r</a:t>
            </a:r>
            <a:r>
              <a:rPr kumimoji="0" lang="it-IT" sz="1400" b="0" i="0" u="none" strike="noStrike" kern="1200" cap="none" spc="-20" normalizeH="0" baseline="0" noProof="0" dirty="0">
                <a:ln>
                  <a:noFill/>
                </a:ln>
                <a:solidFill>
                  <a:prstClr val="black"/>
                </a:solidFill>
                <a:effectLst/>
                <a:uLnTx/>
                <a:uFillTx/>
                <a:latin typeface="Arial"/>
                <a:ea typeface="+mn-ea"/>
                <a:cs typeface="Arial"/>
              </a:rPr>
              <a:t>eg</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fi</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ond</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sia</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equ</a:t>
            </a:r>
            <a:r>
              <a:rPr kumimoji="0" lang="it-IT" sz="1400" b="0" i="0" u="none" strike="noStrike" kern="1200" cap="none" spc="-5" normalizeH="0" baseline="0" noProof="0" dirty="0">
                <a:ln>
                  <a:noFill/>
                </a:ln>
                <a:solidFill>
                  <a:prstClr val="black"/>
                </a:solidFill>
                <a:effectLst/>
                <a:uLnTx/>
                <a:uFillTx/>
                <a:latin typeface="Arial"/>
                <a:ea typeface="+mn-ea"/>
                <a:cs typeface="Arial"/>
              </a:rPr>
              <a:t>is</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v</a:t>
            </a:r>
            <a:r>
              <a:rPr kumimoji="0" lang="it-IT" sz="1400" b="0" i="0" u="none" strike="noStrike" kern="1200" cap="none" spc="-5" normalizeH="0" baseline="0" noProof="0" dirty="0">
                <a:ln>
                  <a:noFill/>
                </a:ln>
                <a:solidFill>
                  <a:prstClr val="black"/>
                </a:solidFill>
                <a:effectLst/>
                <a:uLnTx/>
                <a:uFillTx/>
                <a:latin typeface="Arial"/>
                <a:ea typeface="+mn-ea"/>
                <a:cs typeface="Arial"/>
              </a:rPr>
              <a:t>isti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egg</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gua</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tit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itti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rr</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qua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insist</a:t>
            </a:r>
            <a:r>
              <a:rPr kumimoji="0" lang="it-IT" sz="1400" b="0" i="0" u="none" strike="noStrike" kern="1200" cap="none" spc="-20" normalizeH="0" baseline="0" noProof="0" dirty="0">
                <a:ln>
                  <a:noFill/>
                </a:ln>
                <a:solidFill>
                  <a:prstClr val="black"/>
                </a:solidFill>
                <a:effectLst/>
                <a:uLnTx/>
                <a:uFillTx/>
                <a:latin typeface="Arial"/>
                <a:ea typeface="+mn-ea"/>
                <a:cs typeface="Arial"/>
              </a:rPr>
              <a:t>ono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che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es</a:t>
            </a:r>
            <a:r>
              <a:rPr kumimoji="0" lang="it-IT" sz="1400" b="0" i="0" u="none" strike="noStrike" kern="1200" cap="none" spc="-15"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ività</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ag</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icol</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700" marR="6985" lvl="0" indent="0" algn="just" defTabSz="914400" rtl="0" eaLnBrk="1" fontAlgn="auto" latinLnBrk="0" hangingPunct="1">
              <a:lnSpc>
                <a:spcPct val="100000"/>
              </a:lnSpc>
              <a:spcBef>
                <a:spcPts val="120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1" name="Connettore 1 4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43"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5"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7" name="Rettangolo 4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55FF0B6D-16A2-4E60-BA97-3432D5BB64CF}"/>
              </a:ext>
            </a:extLst>
          </p:cNvPr>
          <p:cNvSpPr/>
          <p:nvPr/>
        </p:nvSpPr>
        <p:spPr>
          <a:xfrm>
            <a:off x="805254" y="1745743"/>
            <a:ext cx="8231241" cy="1869743"/>
          </a:xfrm>
          <a:prstGeom prst="rect">
            <a:avLst/>
          </a:prstGeom>
        </p:spPr>
        <p:txBody>
          <a:bodyPr wrap="square">
            <a:spAutoFit/>
          </a:bodyPr>
          <a:lstStyle/>
          <a:p>
            <a:r>
              <a:rPr lang="it-IT" sz="1050" b="1" dirty="0"/>
              <a:t>ACCATASTAMENTO DEI FABBRICATI RURALI</a:t>
            </a:r>
          </a:p>
          <a:p>
            <a:endParaRPr lang="it-IT" sz="1050" dirty="0"/>
          </a:p>
          <a:p>
            <a:r>
              <a:rPr lang="it-IT" sz="1050" dirty="0"/>
              <a:t>L'obbligo di accatastamento dei fabbricati rurali è stabilito dal Decreto Ministeriale del 29 febbraio 1998 n. 28, art. 3, comma 2 e 3.</a:t>
            </a:r>
          </a:p>
          <a:p>
            <a:r>
              <a:rPr lang="it-IT" sz="1050" dirty="0"/>
              <a:t>Sono da accatastare gli immobili dotati di autonomia funzionale e reddituale non ancora censiti al Catasto Edilizio Urbano.</a:t>
            </a:r>
          </a:p>
          <a:p>
            <a:r>
              <a:rPr lang="it-IT" sz="1050" dirty="0"/>
              <a:t>Il D.L. 201/2011 impone il definitivo accatastamento dei fabbricati rurali al catasto urbano, al fine di attribuire anche a questa tipologia di immobili la rendita catastale, finalizzata anche al pagamento dell’IMU.</a:t>
            </a:r>
          </a:p>
          <a:p>
            <a:r>
              <a:rPr lang="it-IT" sz="1050" dirty="0"/>
              <a:t>Il comma 14-ter dell’art. 13 del D.L. 06/12/2011, n. 201 obbliga i proprietari di fabbricati rurali ancora censiti al Catasto Terreni, a registrare gli stessi al Catasto Fabbricati tramite la procedura DOCFA .</a:t>
            </a:r>
          </a:p>
          <a:p>
            <a:r>
              <a:rPr lang="it-IT" sz="1050" dirty="0"/>
              <a:t>Alcuni fabbricati rurali, come quelli con superficie coperta inferiore a otto metri quadrati o manufatti isolati privi di copertura, non sono soggetti all'obbligo di iscrizione al catasto .</a:t>
            </a:r>
          </a:p>
          <a:p>
            <a:endParaRPr lang="it-IT" sz="1050" dirty="0"/>
          </a:p>
        </p:txBody>
      </p:sp>
      <p:sp>
        <p:nvSpPr>
          <p:cNvPr id="4" name="Rettangolo 3">
            <a:extLst>
              <a:ext uri="{FF2B5EF4-FFF2-40B4-BE49-F238E27FC236}">
                <a16:creationId xmlns:a16="http://schemas.microsoft.com/office/drawing/2014/main" id="{A502299C-E56B-4194-8416-61248DA8AF4C}"/>
              </a:ext>
            </a:extLst>
          </p:cNvPr>
          <p:cNvSpPr/>
          <p:nvPr/>
        </p:nvSpPr>
        <p:spPr>
          <a:xfrm>
            <a:off x="771802" y="3624469"/>
            <a:ext cx="8120677" cy="1223412"/>
          </a:xfrm>
          <a:prstGeom prst="rect">
            <a:avLst/>
          </a:prstGeom>
        </p:spPr>
        <p:txBody>
          <a:bodyPr wrap="square">
            <a:spAutoFit/>
          </a:bodyPr>
          <a:lstStyle/>
          <a:p>
            <a:r>
              <a:rPr lang="it-IT" sz="1050" b="1" dirty="0"/>
              <a:t>Obbligo di dichiarare i fabbricati rurali al Catasto Edilizio Urbano</a:t>
            </a:r>
          </a:p>
          <a:p>
            <a:endParaRPr lang="it-IT" sz="1050" dirty="0"/>
          </a:p>
          <a:p>
            <a:r>
              <a:rPr lang="it-IT" sz="1050" dirty="0"/>
              <a:t>I proprietari o comunque titolari di diritti reali sui fabbricati che possedevano i requisiti di ruralità avevano l’obbligo di dichiararli al Catasto Edilizio Urbano entro il 30 novembre 2012;</a:t>
            </a:r>
          </a:p>
          <a:p>
            <a:r>
              <a:rPr lang="it-IT" sz="1050" dirty="0"/>
              <a:t>Per i fabbricati che possedevano in passato i requisiti di ruralità, successivamente persi, la dichiarazione in catasto andava presentata entro 30 giorni dalla data di perdita dei requisiti.</a:t>
            </a:r>
          </a:p>
          <a:p>
            <a:r>
              <a:rPr lang="it-IT" sz="1050" dirty="0"/>
              <a:t>La mancata dichiarazione al catasto comporta l’applicazione di sanzioni pecuniarie liquidate dal Fisco con apposito atto di contestazione.</a:t>
            </a:r>
          </a:p>
        </p:txBody>
      </p:sp>
      <p:sp>
        <p:nvSpPr>
          <p:cNvPr id="5" name="Rettangolo 4">
            <a:extLst>
              <a:ext uri="{FF2B5EF4-FFF2-40B4-BE49-F238E27FC236}">
                <a16:creationId xmlns:a16="http://schemas.microsoft.com/office/drawing/2014/main" id="{44B7AAFB-711A-4F98-80FA-30D4B4F7F128}"/>
              </a:ext>
            </a:extLst>
          </p:cNvPr>
          <p:cNvSpPr/>
          <p:nvPr/>
        </p:nvSpPr>
        <p:spPr>
          <a:xfrm>
            <a:off x="805253" y="4866931"/>
            <a:ext cx="8231241" cy="1015663"/>
          </a:xfrm>
          <a:prstGeom prst="rect">
            <a:avLst/>
          </a:prstGeom>
        </p:spPr>
        <p:txBody>
          <a:bodyPr wrap="square">
            <a:spAutoFit/>
          </a:bodyPr>
          <a:lstStyle/>
          <a:p>
            <a:r>
              <a:rPr lang="it-IT" sz="1050" b="1" dirty="0"/>
              <a:t>Segnalazioni avvisi bonari fabbricati rurali</a:t>
            </a:r>
          </a:p>
          <a:p>
            <a:endParaRPr lang="it-IT" sz="1050" dirty="0"/>
          </a:p>
          <a:p>
            <a:r>
              <a:rPr lang="it-IT" sz="1050" dirty="0"/>
              <a:t>L’Agenzia delle Entrate ha fornito alcuni chiarimenti in ordine agli avvisi bonari relativi ai fabbricati rurali.</a:t>
            </a:r>
          </a:p>
          <a:p>
            <a:r>
              <a:rPr lang="it-IT" sz="1050" dirty="0"/>
              <a:t>Il contribuente destinatario dell’avviso può infatti segnalare al Fisco l’assenza dell’obbligo di accatastamento per la destinazione d’uso attuale o pe la perdita dei requisiti di ruralità</a:t>
            </a:r>
            <a:r>
              <a:rPr lang="it-IT" dirty="0"/>
              <a:t>.</a:t>
            </a:r>
          </a:p>
        </p:txBody>
      </p:sp>
    </p:spTree>
    <p:extLst>
      <p:ext uri="{BB962C8B-B14F-4D97-AF65-F5344CB8AC3E}">
        <p14:creationId xmlns:p14="http://schemas.microsoft.com/office/powerpoint/2010/main" val="3451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CasellaDiTesto 16">
            <a:extLst>
              <a:ext uri="{FF2B5EF4-FFF2-40B4-BE49-F238E27FC236}">
                <a16:creationId xmlns:a16="http://schemas.microsoft.com/office/drawing/2014/main" id="{CA13409F-5752-4093-97BC-5C311C793B72}"/>
              </a:ext>
            </a:extLst>
          </p:cNvPr>
          <p:cNvSpPr txBox="1"/>
          <p:nvPr/>
        </p:nvSpPr>
        <p:spPr>
          <a:xfrm>
            <a:off x="799457" y="35012"/>
            <a:ext cx="8300730" cy="2054409"/>
          </a:xfrm>
          <a:prstGeom prst="rect">
            <a:avLst/>
          </a:prstGeom>
          <a:noFill/>
        </p:spPr>
        <p:txBody>
          <a:bodyPr wrap="square">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lang="it-IT" sz="1050" b="1" dirty="0">
                <a:solidFill>
                  <a:prstClr val="black"/>
                </a:solidFill>
                <a:latin typeface="Arial"/>
                <a:cs typeface="Arial"/>
              </a:rPr>
              <a:t>Destinazione d’uso attuale del fabbricato rurale</a:t>
            </a:r>
          </a:p>
          <a:p>
            <a:pPr marR="6985" lvl="0" algn="just">
              <a:defRPr/>
            </a:pPr>
            <a:r>
              <a:rPr lang="it-IT" sz="900" dirty="0">
                <a:solidFill>
                  <a:prstClr val="black"/>
                </a:solidFill>
                <a:latin typeface="Arial"/>
                <a:cs typeface="Arial"/>
              </a:rPr>
              <a:t>Laddove venga segnalato che, per la destinazione d’uso attuale, non sussiste l’obbligo di accatastamento dell’immobile al Catasto Edilizio Urbano, l’ufficio esegue un supplemento di verifica, anche avvalendosi della documentazione, cartacea o fotografica, eventualmente fornita dal contribuente</a:t>
            </a:r>
          </a:p>
          <a:p>
            <a:pPr marR="6985" lvl="0" algn="just">
              <a:defRPr/>
            </a:pPr>
            <a:r>
              <a:rPr lang="it-IT" sz="900" dirty="0">
                <a:solidFill>
                  <a:prstClr val="black"/>
                </a:solidFill>
                <a:latin typeface="Arial"/>
                <a:cs typeface="Arial"/>
              </a:rPr>
              <a:t>Nel caso in cui sia riscontrata l’effettiva assenza dei requisiti previsti per l’accatastamento, l’Ufficio provvederà ad aggiornare l’archivio censuario di Catasto Terreni ed in particolare</a:t>
            </a:r>
          </a:p>
          <a:p>
            <a:pPr marR="6985" lvl="0" algn="just">
              <a:defRPr/>
            </a:pPr>
            <a:r>
              <a:rPr lang="it-IT" sz="900" dirty="0">
                <a:solidFill>
                  <a:prstClr val="black"/>
                </a:solidFill>
                <a:latin typeface="Arial"/>
                <a:cs typeface="Arial"/>
              </a:rPr>
              <a:t>- 1 Ad aggiornare la destinazione d’uso dell’immobile (ad es. fabbricato distrutto, area di fabbricato demolito, ecc.), a pubblicarne l’esito presso l’albo pretorio del Comune ove trovasi ubicato l’immobile;</a:t>
            </a:r>
          </a:p>
          <a:p>
            <a:pPr marR="6985" lvl="0" algn="just">
              <a:defRPr/>
            </a:pPr>
            <a:r>
              <a:rPr lang="it-IT" sz="900" dirty="0">
                <a:solidFill>
                  <a:prstClr val="black"/>
                </a:solidFill>
                <a:latin typeface="Arial"/>
                <a:cs typeface="Arial"/>
              </a:rPr>
              <a:t>- 2 Ad attribuire la pertinente qualità di coltura, se dalla verifica effettuata si riscontri una coltivazione in atto.</a:t>
            </a:r>
          </a:p>
          <a:p>
            <a:pPr marR="6985" lvl="0" algn="just">
              <a:defRPr/>
            </a:pPr>
            <a:r>
              <a:rPr lang="it-IT" sz="900" dirty="0">
                <a:solidFill>
                  <a:prstClr val="black"/>
                </a:solidFill>
                <a:latin typeface="Arial"/>
                <a:cs typeface="Arial"/>
              </a:rPr>
              <a:t>In tal caso, l’aggiornamento verrà notificato al domicilio fiscale degli intestatari, insieme all’eventuale contestazione della sanzione per omessa dichiarazione della variazione colturale.</a:t>
            </a:r>
          </a:p>
          <a:p>
            <a:pPr marR="6985" lvl="0" algn="just">
              <a:defRPr/>
            </a:pPr>
            <a:r>
              <a:rPr lang="it-IT" sz="900" dirty="0">
                <a:solidFill>
                  <a:prstClr val="black"/>
                </a:solidFill>
                <a:latin typeface="Arial"/>
                <a:cs typeface="Arial"/>
              </a:rPr>
              <a:t>In entrambi i suddetti casi, non riscontrandosi alcuna violazione dell’obbligo dichiarativo al Catasto Edilizio Urbano, non verrà contestata la relativa sanzione.</a:t>
            </a:r>
          </a:p>
          <a:p>
            <a:pPr marR="6985" lvl="0" algn="just">
              <a:defRPr/>
            </a:pPr>
            <a:r>
              <a:rPr lang="it-IT" sz="900" dirty="0">
                <a:solidFill>
                  <a:prstClr val="black"/>
                </a:solidFill>
                <a:latin typeface="Arial"/>
                <a:cs typeface="Arial"/>
              </a:rPr>
              <a:t>Nel caso in cui risulti invece sussistente l’obbligo di accatastamento del fabbricato rurale al Catasto Edilio Urbano, si procederà alla contestazione della prevista sanzione, salvo che l’Ufficio non riceva, in tempo utile, l’atto di aggiornamento (</a:t>
            </a:r>
            <a:r>
              <a:rPr lang="it-IT" sz="900" dirty="0" err="1">
                <a:solidFill>
                  <a:prstClr val="black"/>
                </a:solidFill>
                <a:latin typeface="Arial"/>
                <a:cs typeface="Arial"/>
              </a:rPr>
              <a:t>DocFa</a:t>
            </a:r>
            <a:r>
              <a:rPr lang="it-IT" sz="900" dirty="0">
                <a:solidFill>
                  <a:prstClr val="black"/>
                </a:solidFill>
                <a:latin typeface="Arial"/>
                <a:cs typeface="Arial"/>
              </a:rPr>
              <a:t>), oltre al precedente </a:t>
            </a:r>
            <a:r>
              <a:rPr lang="it-IT" sz="900" dirty="0" err="1">
                <a:solidFill>
                  <a:prstClr val="black"/>
                </a:solidFill>
                <a:latin typeface="Arial"/>
                <a:cs typeface="Arial"/>
              </a:rPr>
              <a:t>Pregeo</a:t>
            </a:r>
            <a:r>
              <a:rPr lang="it-IT" sz="900" dirty="0">
                <a:solidFill>
                  <a:prstClr val="black"/>
                </a:solidFill>
                <a:latin typeface="Arial"/>
                <a:cs typeface="Arial"/>
              </a:rPr>
              <a:t>) e il contestuale pagamento della sanzione in misura ridotta, così perfezionandosi il ravvedimento operoso</a:t>
            </a:r>
            <a:endParaRPr kumimoji="0" lang="it-IT" sz="9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1" name="Connettore 1 4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43"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5"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7" name="Rettangolo 4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4E632A21-786C-426A-8022-067E3613A21F}"/>
              </a:ext>
            </a:extLst>
          </p:cNvPr>
          <p:cNvSpPr/>
          <p:nvPr/>
        </p:nvSpPr>
        <p:spPr>
          <a:xfrm>
            <a:off x="832865" y="2085980"/>
            <a:ext cx="8236108" cy="1785104"/>
          </a:xfrm>
          <a:prstGeom prst="rect">
            <a:avLst/>
          </a:prstGeom>
        </p:spPr>
        <p:txBody>
          <a:bodyPr wrap="square">
            <a:spAutoFit/>
          </a:bodyPr>
          <a:lstStyle/>
          <a:p>
            <a:r>
              <a:rPr lang="it-IT" sz="1000" b="1" dirty="0"/>
              <a:t>Fabbricati rurali</a:t>
            </a:r>
          </a:p>
          <a:p>
            <a:endParaRPr lang="it-IT" sz="1000" dirty="0"/>
          </a:p>
          <a:p>
            <a:r>
              <a:rPr lang="it-IT" sz="1000" dirty="0"/>
              <a:t>I fabbricati rurali godono di agevolazioni fiscali ai fini:</a:t>
            </a:r>
          </a:p>
          <a:p>
            <a:r>
              <a:rPr lang="it-IT" sz="1000" dirty="0"/>
              <a:t>- dell’IRPEF,</a:t>
            </a:r>
          </a:p>
          <a:p>
            <a:r>
              <a:rPr lang="it-IT" sz="1000" dirty="0"/>
              <a:t>- dell’IMU</a:t>
            </a:r>
          </a:p>
          <a:p>
            <a:r>
              <a:rPr lang="it-IT" sz="1000" dirty="0"/>
              <a:t>- in relazione all’imposta sulle successioni e donazioni.</a:t>
            </a:r>
          </a:p>
          <a:p>
            <a:r>
              <a:rPr lang="it-IT" sz="1000" dirty="0"/>
              <a:t>Per poter beneficiare di tali agevolazioni, tuttavia, gli immobili devono rispettare alcune condizioni di ruralità.</a:t>
            </a:r>
          </a:p>
          <a:p>
            <a:r>
              <a:rPr lang="it-IT" sz="1000" dirty="0"/>
              <a:t>La disciplina relativa ai redditi fondiari riservata ai fabbricati rurali è contenuta nell’ art. 42 del TUIR.</a:t>
            </a:r>
          </a:p>
          <a:p>
            <a:r>
              <a:rPr lang="it-IT" sz="1000" dirty="0"/>
              <a:t>Mentre, nell’art. 9 del D.L. n. 557/93 sono indicati i requisiti per il riconoscimento della ruralità a seconda che si tratti di:</a:t>
            </a:r>
          </a:p>
          <a:p>
            <a:r>
              <a:rPr lang="it-IT" sz="1000" dirty="0"/>
              <a:t>- 1 Immobili strumentali connessi allo svolgimento dell’attività agricola, con destinazione diversa da quella abitativa.</a:t>
            </a:r>
          </a:p>
          <a:p>
            <a:r>
              <a:rPr lang="it-IT" sz="1000" dirty="0"/>
              <a:t>- 2 Immobili ad uso abitativo.</a:t>
            </a:r>
          </a:p>
        </p:txBody>
      </p:sp>
      <p:sp>
        <p:nvSpPr>
          <p:cNvPr id="6" name="Rettangolo 5">
            <a:extLst>
              <a:ext uri="{FF2B5EF4-FFF2-40B4-BE49-F238E27FC236}">
                <a16:creationId xmlns:a16="http://schemas.microsoft.com/office/drawing/2014/main" id="{33D06444-1E80-4741-B608-D94B90B97A34}"/>
              </a:ext>
            </a:extLst>
          </p:cNvPr>
          <p:cNvSpPr/>
          <p:nvPr/>
        </p:nvSpPr>
        <p:spPr>
          <a:xfrm>
            <a:off x="832865" y="3871084"/>
            <a:ext cx="8267322" cy="669414"/>
          </a:xfrm>
          <a:prstGeom prst="rect">
            <a:avLst/>
          </a:prstGeom>
        </p:spPr>
        <p:txBody>
          <a:bodyPr wrap="square">
            <a:spAutoFit/>
          </a:bodyPr>
          <a:lstStyle/>
          <a:p>
            <a:r>
              <a:rPr lang="it-IT" sz="1050" b="1" dirty="0"/>
              <a:t>Classamento dei fabbricati rurali destinati ad abitazione</a:t>
            </a:r>
            <a:endParaRPr lang="it-IT" b="1" dirty="0"/>
          </a:p>
          <a:p>
            <a:r>
              <a:rPr lang="it-IT" sz="900" dirty="0"/>
              <a:t>Sul piano fiscale i fabbricati rurali vengono distinti al Decreto Legislativo n. 557/93 in :</a:t>
            </a:r>
          </a:p>
          <a:p>
            <a:r>
              <a:rPr lang="it-IT" sz="900" dirty="0"/>
              <a:t>- 1 Fabbricati rurali strumentali all’attività agricola (categoria catastale D\10);</a:t>
            </a:r>
          </a:p>
          <a:p>
            <a:r>
              <a:rPr lang="it-IT" sz="900" dirty="0"/>
              <a:t>- 2 Fabbricati rurali ad uso abitativo (categoria catastale A\6).</a:t>
            </a:r>
          </a:p>
        </p:txBody>
      </p:sp>
      <p:sp>
        <p:nvSpPr>
          <p:cNvPr id="7" name="Rettangolo 6">
            <a:extLst>
              <a:ext uri="{FF2B5EF4-FFF2-40B4-BE49-F238E27FC236}">
                <a16:creationId xmlns:a16="http://schemas.microsoft.com/office/drawing/2014/main" id="{05DEC8F5-AC52-495C-A3D8-3BC0E1EDC67A}"/>
              </a:ext>
            </a:extLst>
          </p:cNvPr>
          <p:cNvSpPr/>
          <p:nvPr/>
        </p:nvSpPr>
        <p:spPr>
          <a:xfrm>
            <a:off x="799457" y="4221088"/>
            <a:ext cx="7647888" cy="1892826"/>
          </a:xfrm>
          <a:prstGeom prst="rect">
            <a:avLst/>
          </a:prstGeom>
        </p:spPr>
        <p:txBody>
          <a:bodyPr wrap="square">
            <a:spAutoFit/>
          </a:bodyPr>
          <a:lstStyle/>
          <a:p>
            <a:endParaRPr lang="it-IT" dirty="0"/>
          </a:p>
          <a:p>
            <a:r>
              <a:rPr lang="it-IT" sz="1000" b="1" dirty="0"/>
              <a:t>Fabbricati rurali: definizione ed inquadramento normativo</a:t>
            </a:r>
            <a:endParaRPr lang="it-IT" sz="1000" dirty="0"/>
          </a:p>
          <a:p>
            <a:r>
              <a:rPr lang="it-IT" sz="1000" dirty="0"/>
              <a:t>Per fabbricati rurali si intendono quegli edifici posti al servizio di terreni agricoli,</a:t>
            </a:r>
          </a:p>
          <a:p>
            <a:r>
              <a:rPr lang="it-IT" sz="1000" dirty="0"/>
              <a:t>- o in quanto strumentali all'attività agricola medesima,</a:t>
            </a:r>
          </a:p>
          <a:p>
            <a:r>
              <a:rPr lang="it-IT" sz="1000" dirty="0"/>
              <a:t>- o utilizzati quale abitazione dal coltivatore (sia esso il proprietario o affittuario, che rivestano la qualifica di imprenditore agricolo, o pensionato per attività svolta in agricoltura).</a:t>
            </a:r>
          </a:p>
          <a:p>
            <a:endParaRPr lang="it-IT" sz="1000" dirty="0"/>
          </a:p>
          <a:p>
            <a:r>
              <a:rPr lang="it-IT" sz="1000" b="1" dirty="0"/>
              <a:t>Tra i fabbricati rurali sono compresi</a:t>
            </a:r>
            <a:r>
              <a:rPr lang="it-IT" sz="1000" dirty="0"/>
              <a:t>:</a:t>
            </a:r>
          </a:p>
          <a:p>
            <a:endParaRPr lang="it-IT" sz="1000" dirty="0"/>
          </a:p>
          <a:p>
            <a:r>
              <a:rPr lang="it-IT" sz="1000" dirty="0"/>
              <a:t>- A sia immobili ad uso strumentale</a:t>
            </a:r>
            <a:endParaRPr lang="it-IT" dirty="0"/>
          </a:p>
          <a:p>
            <a:r>
              <a:rPr lang="it-IT" sz="1000" dirty="0"/>
              <a:t>- B che ad uso abitativo;</a:t>
            </a:r>
          </a:p>
        </p:txBody>
      </p:sp>
    </p:spTree>
    <p:extLst>
      <p:ext uri="{BB962C8B-B14F-4D97-AF65-F5344CB8AC3E}">
        <p14:creationId xmlns:p14="http://schemas.microsoft.com/office/powerpoint/2010/main" val="29741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1" name="Connettore 1 4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43"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5"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7" name="Rettangolo 4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291454B5-D176-4B2F-8312-BE8A8C3E4E0F}"/>
              </a:ext>
            </a:extLst>
          </p:cNvPr>
          <p:cNvSpPr/>
          <p:nvPr/>
        </p:nvSpPr>
        <p:spPr>
          <a:xfrm>
            <a:off x="827618" y="28964"/>
            <a:ext cx="8244341" cy="6186309"/>
          </a:xfrm>
          <a:prstGeom prst="rect">
            <a:avLst/>
          </a:prstGeom>
        </p:spPr>
        <p:txBody>
          <a:bodyPr wrap="square">
            <a:spAutoFit/>
          </a:bodyPr>
          <a:lstStyle/>
          <a:p>
            <a:r>
              <a:rPr lang="it-IT" sz="1000" dirty="0"/>
              <a:t>sono però esclusi da questi ultimi le unità immobiliari classificate catastalmente come A/1 e A/8, che non possono in alcun caso essere riconosciuti come rurali per espressa previsione normativa dell'art. 9 comma 3 lett. e) del DL n. 557/93.</a:t>
            </a:r>
          </a:p>
          <a:p>
            <a:endParaRPr lang="it-IT" sz="1000" dirty="0"/>
          </a:p>
          <a:p>
            <a:r>
              <a:rPr lang="it-IT" sz="1000" dirty="0"/>
              <a:t>Per i fabbricati rurali strumentali classificati catastalmente quali D/10 non vi sono particolari limitazioni.</a:t>
            </a:r>
          </a:p>
          <a:p>
            <a:endParaRPr lang="it-IT" sz="1000" dirty="0"/>
          </a:p>
          <a:p>
            <a:r>
              <a:rPr lang="it-IT" sz="1000" dirty="0"/>
              <a:t>Fabbricati per funzioni produttive connesse alle attività agricole, possono però essere considerati quali fabbricati rurali anche gli immobili classificati in altre categorie </a:t>
            </a:r>
            <a:r>
              <a:rPr lang="it-IT" sz="1000" dirty="0" err="1"/>
              <a:t>purchè</a:t>
            </a:r>
            <a:r>
              <a:rPr lang="it-IT" sz="1000" dirty="0"/>
              <a:t> in Catasto sia annotata la specifica destinazione rurale.</a:t>
            </a:r>
          </a:p>
          <a:p>
            <a:endParaRPr lang="it-IT" sz="1000" dirty="0"/>
          </a:p>
          <a:p>
            <a:r>
              <a:rPr lang="it-IT" sz="1000" dirty="0"/>
              <a:t>Sono inoltre qualificati come rurali, ai fini fiscali, anche i fabbricati strumentali allo svolgimento dell'attività di imprenditore agricolo ex art. 2135 cod. civ. , destinate in particolare a:</a:t>
            </a:r>
          </a:p>
          <a:p>
            <a:endParaRPr lang="it-IT" sz="1000" dirty="0"/>
          </a:p>
          <a:p>
            <a:r>
              <a:rPr lang="it-IT" sz="1000" dirty="0"/>
              <a:t>-&gt; protezione di piante;</a:t>
            </a:r>
          </a:p>
          <a:p>
            <a:endParaRPr lang="it-IT" sz="1000" dirty="0"/>
          </a:p>
          <a:p>
            <a:r>
              <a:rPr lang="it-IT" sz="1000" dirty="0"/>
              <a:t>-&gt; conservazione di prodotti agricoli;</a:t>
            </a:r>
          </a:p>
          <a:p>
            <a:endParaRPr lang="it-IT" sz="1000" dirty="0"/>
          </a:p>
          <a:p>
            <a:r>
              <a:rPr lang="it-IT" sz="1000" dirty="0"/>
              <a:t>-&gt; custodia di macchine, attrezzi, scorte per coltivazione ed allevamento;</a:t>
            </a:r>
          </a:p>
          <a:p>
            <a:endParaRPr lang="it-IT" dirty="0"/>
          </a:p>
          <a:p>
            <a:r>
              <a:rPr lang="it-IT" sz="1000" dirty="0"/>
              <a:t>-&gt; allevamento e ricovero di animali;</a:t>
            </a:r>
          </a:p>
          <a:p>
            <a:endParaRPr lang="it-IT" sz="1000" dirty="0"/>
          </a:p>
          <a:p>
            <a:r>
              <a:rPr lang="it-IT" sz="1000" dirty="0"/>
              <a:t>-&gt; attività di agriturismo;</a:t>
            </a:r>
          </a:p>
          <a:p>
            <a:endParaRPr lang="it-IT" sz="1000" dirty="0"/>
          </a:p>
          <a:p>
            <a:r>
              <a:rPr lang="it-IT" sz="1000" dirty="0"/>
              <a:t>-&gt; abitazione dei lavoratori dipendenti dell'azienda agricola o addette all'attività di alpeggio nell'attività di montagna;</a:t>
            </a:r>
          </a:p>
          <a:p>
            <a:endParaRPr lang="it-IT" sz="1000" dirty="0"/>
          </a:p>
          <a:p>
            <a:r>
              <a:rPr lang="it-IT" sz="1000" dirty="0"/>
              <a:t>-&gt; utilizzo per ufficio dell'azienda agricola;</a:t>
            </a:r>
          </a:p>
          <a:p>
            <a:endParaRPr lang="it-IT" sz="1000" dirty="0"/>
          </a:p>
          <a:p>
            <a:r>
              <a:rPr lang="it-IT" sz="1000" dirty="0"/>
              <a:t>-&gt; trasformazione e conservazione e commercializzazione di prodotti agricoli;</a:t>
            </a:r>
          </a:p>
          <a:p>
            <a:endParaRPr lang="it-IT" sz="1000" dirty="0"/>
          </a:p>
          <a:p>
            <a:r>
              <a:rPr lang="it-IT" sz="1000" dirty="0"/>
              <a:t>-&gt; </a:t>
            </a:r>
            <a:r>
              <a:rPr lang="it-IT" sz="1000" dirty="0" err="1"/>
              <a:t>atttività</a:t>
            </a:r>
            <a:r>
              <a:rPr lang="it-IT" sz="1000" dirty="0"/>
              <a:t> agricola svolta in maso chiuso.</a:t>
            </a:r>
          </a:p>
          <a:p>
            <a:endParaRPr lang="it-IT" dirty="0"/>
          </a:p>
          <a:p>
            <a:r>
              <a:rPr lang="it-IT" sz="1000" dirty="0"/>
              <a:t>L'accatastamento delle nuove costruzioni rurali o la variazione di costruzioni preesistenti ( che acquisiscono un carattere di ruralità precedentemente non posseduto ) richiede diverse procedure:</a:t>
            </a:r>
          </a:p>
          <a:p>
            <a:endParaRPr lang="it-IT" sz="1000" dirty="0"/>
          </a:p>
          <a:p>
            <a:r>
              <a:rPr lang="it-IT" sz="1000" dirty="0"/>
              <a:t>- per le nuove costruzioni si procede con il normale accatastamento tramite DOCFA con richiesta di</a:t>
            </a:r>
          </a:p>
          <a:p>
            <a:endParaRPr lang="it-IT" sz="1000" dirty="0"/>
          </a:p>
          <a:p>
            <a:r>
              <a:rPr lang="it-IT" sz="1000" dirty="0"/>
              <a:t>annotazione della caratteristica di ruralità da presentarsi contestualmente all'accatastamento,</a:t>
            </a:r>
          </a:p>
          <a:p>
            <a:endParaRPr lang="it-IT" sz="1000" dirty="0"/>
          </a:p>
          <a:p>
            <a:r>
              <a:rPr lang="it-IT" sz="1000" dirty="0"/>
              <a:t>- mentre per costruzioni già esistenti va presentata semplicemente una istanza di iscrizione della caratteristica di ruralità.</a:t>
            </a:r>
          </a:p>
        </p:txBody>
      </p:sp>
    </p:spTree>
    <p:extLst>
      <p:ext uri="{BB962C8B-B14F-4D97-AF65-F5344CB8AC3E}">
        <p14:creationId xmlns:p14="http://schemas.microsoft.com/office/powerpoint/2010/main" val="423383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04F90F6C-B5ED-4810-9C99-7FAE017BA3D0}"/>
              </a:ext>
            </a:extLst>
          </p:cNvPr>
          <p:cNvSpPr txBox="1"/>
          <p:nvPr/>
        </p:nvSpPr>
        <p:spPr>
          <a:xfrm>
            <a:off x="827685" y="55009"/>
            <a:ext cx="8244275" cy="1989455"/>
          </a:xfrm>
          <a:prstGeom prst="rect">
            <a:avLst/>
          </a:prstGeom>
        </p:spPr>
        <p:txBody>
          <a:bodyPr vert="horz" wrap="square" lIns="0" tIns="0" rIns="0" bIns="0" rtlCol="0">
            <a:spAutoFit/>
          </a:bodyPr>
          <a:lstStyle/>
          <a:p>
            <a:pPr marL="12700"/>
            <a:r>
              <a:rPr sz="1600" b="1" dirty="0">
                <a:solidFill>
                  <a:srgbClr val="C00000"/>
                </a:solidFill>
                <a:latin typeface="Arial"/>
                <a:cs typeface="Arial"/>
              </a:rPr>
              <a:t>3</a:t>
            </a:r>
            <a:r>
              <a:rPr sz="1600" b="1" spc="5" dirty="0">
                <a:solidFill>
                  <a:srgbClr val="C00000"/>
                </a:solidFill>
                <a:latin typeface="Arial"/>
                <a:cs typeface="Arial"/>
              </a:rPr>
              <a:t> </a:t>
            </a:r>
            <a:r>
              <a:rPr sz="1600" b="1" dirty="0">
                <a:solidFill>
                  <a:srgbClr val="C00000"/>
                </a:solidFill>
                <a:latin typeface="Arial"/>
                <a:cs typeface="Arial"/>
              </a:rPr>
              <a:t>Le</a:t>
            </a:r>
            <a:r>
              <a:rPr sz="1600" b="1" spc="-20" dirty="0">
                <a:solidFill>
                  <a:srgbClr val="C00000"/>
                </a:solidFill>
                <a:latin typeface="Arial"/>
                <a:cs typeface="Arial"/>
              </a:rPr>
              <a:t> </a:t>
            </a:r>
            <a:r>
              <a:rPr sz="1600" b="1" dirty="0">
                <a:solidFill>
                  <a:srgbClr val="C00000"/>
                </a:solidFill>
                <a:latin typeface="Arial"/>
                <a:cs typeface="Arial"/>
              </a:rPr>
              <a:t>proc</a:t>
            </a:r>
            <a:r>
              <a:rPr sz="1600" b="1" spc="-15" dirty="0">
                <a:solidFill>
                  <a:srgbClr val="C00000"/>
                </a:solidFill>
                <a:latin typeface="Arial"/>
                <a:cs typeface="Arial"/>
              </a:rPr>
              <a:t>e</a:t>
            </a:r>
            <a:r>
              <a:rPr sz="1600" b="1" dirty="0">
                <a:solidFill>
                  <a:srgbClr val="C00000"/>
                </a:solidFill>
                <a:latin typeface="Arial"/>
                <a:cs typeface="Arial"/>
              </a:rPr>
              <a:t>dure</a:t>
            </a:r>
            <a:r>
              <a:rPr sz="1600" b="1" spc="-45" dirty="0">
                <a:solidFill>
                  <a:srgbClr val="C00000"/>
                </a:solidFill>
                <a:latin typeface="Arial"/>
                <a:cs typeface="Arial"/>
              </a:rPr>
              <a:t> </a:t>
            </a:r>
            <a:r>
              <a:rPr sz="1600" b="1" dirty="0">
                <a:solidFill>
                  <a:srgbClr val="C00000"/>
                </a:solidFill>
                <a:latin typeface="Arial"/>
                <a:cs typeface="Arial"/>
              </a:rPr>
              <a:t>di</a:t>
            </a:r>
            <a:r>
              <a:rPr sz="1600" b="1" spc="-5" dirty="0">
                <a:solidFill>
                  <a:srgbClr val="C00000"/>
                </a:solidFill>
                <a:latin typeface="Arial"/>
                <a:cs typeface="Arial"/>
              </a:rPr>
              <a:t> </a:t>
            </a:r>
            <a:r>
              <a:rPr sz="1600" b="1" spc="-10" dirty="0">
                <a:solidFill>
                  <a:srgbClr val="C00000"/>
                </a:solidFill>
                <a:latin typeface="Arial"/>
                <a:cs typeface="Arial"/>
              </a:rPr>
              <a:t>ac</a:t>
            </a:r>
            <a:r>
              <a:rPr sz="1600" b="1" dirty="0">
                <a:solidFill>
                  <a:srgbClr val="C00000"/>
                </a:solidFill>
                <a:latin typeface="Arial"/>
                <a:cs typeface="Arial"/>
              </a:rPr>
              <a:t>qu</a:t>
            </a:r>
            <a:r>
              <a:rPr sz="1600" b="1" spc="5" dirty="0">
                <a:solidFill>
                  <a:srgbClr val="C00000"/>
                </a:solidFill>
                <a:latin typeface="Arial"/>
                <a:cs typeface="Arial"/>
              </a:rPr>
              <a:t>i</a:t>
            </a:r>
            <a:r>
              <a:rPr sz="1600" b="1" spc="-10" dirty="0">
                <a:solidFill>
                  <a:srgbClr val="C00000"/>
                </a:solidFill>
                <a:latin typeface="Arial"/>
                <a:cs typeface="Arial"/>
              </a:rPr>
              <a:t>s</a:t>
            </a:r>
            <a:r>
              <a:rPr sz="1600" b="1" spc="5" dirty="0">
                <a:solidFill>
                  <a:srgbClr val="C00000"/>
                </a:solidFill>
                <a:latin typeface="Arial"/>
                <a:cs typeface="Arial"/>
              </a:rPr>
              <a:t>izi</a:t>
            </a:r>
            <a:r>
              <a:rPr sz="1600" b="1" dirty="0">
                <a:solidFill>
                  <a:srgbClr val="C00000"/>
                </a:solidFill>
                <a:latin typeface="Arial"/>
                <a:cs typeface="Arial"/>
              </a:rPr>
              <a:t>one</a:t>
            </a:r>
            <a:r>
              <a:rPr sz="1600" b="1" spc="-65" dirty="0">
                <a:solidFill>
                  <a:srgbClr val="C00000"/>
                </a:solidFill>
                <a:latin typeface="Arial"/>
                <a:cs typeface="Arial"/>
              </a:rPr>
              <a:t> </a:t>
            </a:r>
            <a:r>
              <a:rPr sz="1600" b="1" dirty="0">
                <a:solidFill>
                  <a:srgbClr val="C00000"/>
                </a:solidFill>
                <a:latin typeface="Arial"/>
                <a:cs typeface="Arial"/>
              </a:rPr>
              <a:t>del</a:t>
            </a:r>
            <a:r>
              <a:rPr sz="1600" b="1" spc="10" dirty="0">
                <a:solidFill>
                  <a:srgbClr val="C00000"/>
                </a:solidFill>
                <a:latin typeface="Arial"/>
                <a:cs typeface="Arial"/>
              </a:rPr>
              <a:t>l</a:t>
            </a:r>
            <a:r>
              <a:rPr sz="1600" b="1" dirty="0">
                <a:solidFill>
                  <a:srgbClr val="C00000"/>
                </a:solidFill>
                <a:latin typeface="Arial"/>
                <a:cs typeface="Arial"/>
              </a:rPr>
              <a:t>a</a:t>
            </a:r>
            <a:r>
              <a:rPr sz="1600" b="1" spc="-20" dirty="0">
                <a:solidFill>
                  <a:srgbClr val="C00000"/>
                </a:solidFill>
                <a:latin typeface="Arial"/>
                <a:cs typeface="Arial"/>
              </a:rPr>
              <a:t> </a:t>
            </a:r>
            <a:r>
              <a:rPr sz="1600" b="1" dirty="0">
                <a:solidFill>
                  <a:srgbClr val="C00000"/>
                </a:solidFill>
                <a:latin typeface="Arial"/>
                <a:cs typeface="Arial"/>
              </a:rPr>
              <a:t>docu</a:t>
            </a:r>
            <a:r>
              <a:rPr sz="1600" b="1" spc="5" dirty="0">
                <a:solidFill>
                  <a:srgbClr val="C00000"/>
                </a:solidFill>
                <a:latin typeface="Arial"/>
                <a:cs typeface="Arial"/>
              </a:rPr>
              <a:t>m</a:t>
            </a:r>
            <a:r>
              <a:rPr sz="1600" b="1" spc="-10" dirty="0">
                <a:solidFill>
                  <a:srgbClr val="C00000"/>
                </a:solidFill>
                <a:latin typeface="Arial"/>
                <a:cs typeface="Arial"/>
              </a:rPr>
              <a:t>e</a:t>
            </a:r>
            <a:r>
              <a:rPr sz="1600" b="1" dirty="0">
                <a:solidFill>
                  <a:srgbClr val="C00000"/>
                </a:solidFill>
                <a:latin typeface="Arial"/>
                <a:cs typeface="Arial"/>
              </a:rPr>
              <a:t>n</a:t>
            </a:r>
            <a:r>
              <a:rPr sz="1600" b="1" spc="-10" dirty="0">
                <a:solidFill>
                  <a:srgbClr val="C00000"/>
                </a:solidFill>
                <a:latin typeface="Arial"/>
                <a:cs typeface="Arial"/>
              </a:rPr>
              <a:t>ta</a:t>
            </a:r>
            <a:r>
              <a:rPr sz="1600" b="1" spc="5" dirty="0">
                <a:solidFill>
                  <a:srgbClr val="C00000"/>
                </a:solidFill>
                <a:latin typeface="Arial"/>
                <a:cs typeface="Arial"/>
              </a:rPr>
              <a:t>zi</a:t>
            </a:r>
            <a:r>
              <a:rPr sz="1600" b="1" dirty="0">
                <a:solidFill>
                  <a:srgbClr val="C00000"/>
                </a:solidFill>
                <a:latin typeface="Arial"/>
                <a:cs typeface="Arial"/>
              </a:rPr>
              <a:t>one</a:t>
            </a:r>
            <a:endParaRPr sz="1600" dirty="0">
              <a:solidFill>
                <a:prstClr val="black"/>
              </a:solidFill>
              <a:latin typeface="Arial"/>
              <a:cs typeface="Arial"/>
            </a:endParaRPr>
          </a:p>
          <a:p>
            <a:pPr marL="118745" marR="5080" algn="just">
              <a:spcBef>
                <a:spcPts val="309"/>
              </a:spcBef>
            </a:pPr>
            <a:r>
              <a:rPr sz="1400" spc="-15" dirty="0">
                <a:solidFill>
                  <a:prstClr val="black"/>
                </a:solidFill>
                <a:latin typeface="Arial"/>
                <a:cs typeface="Arial"/>
              </a:rPr>
              <a:t>C</a:t>
            </a:r>
            <a:r>
              <a:rPr sz="1400" spc="-20" dirty="0">
                <a:solidFill>
                  <a:prstClr val="black"/>
                </a:solidFill>
                <a:latin typeface="Arial"/>
                <a:cs typeface="Arial"/>
              </a:rPr>
              <a:t>o</a:t>
            </a:r>
            <a:r>
              <a:rPr sz="1400" dirty="0">
                <a:solidFill>
                  <a:prstClr val="black"/>
                </a:solidFill>
                <a:latin typeface="Arial"/>
                <a:cs typeface="Arial"/>
              </a:rPr>
              <a:t>m</a:t>
            </a:r>
            <a:r>
              <a:rPr sz="1400" spc="-10" dirty="0">
                <a:solidFill>
                  <a:prstClr val="black"/>
                </a:solidFill>
                <a:latin typeface="Arial"/>
                <a:cs typeface="Arial"/>
              </a:rPr>
              <a:t>e</a:t>
            </a:r>
            <a:r>
              <a:rPr sz="1400" spc="155" dirty="0">
                <a:solidFill>
                  <a:prstClr val="black"/>
                </a:solidFill>
                <a:latin typeface="Arial"/>
                <a:cs typeface="Arial"/>
              </a:rPr>
              <a:t> </a:t>
            </a:r>
            <a:r>
              <a:rPr sz="1400" spc="-20" dirty="0">
                <a:solidFill>
                  <a:prstClr val="black"/>
                </a:solidFill>
                <a:latin typeface="Arial"/>
                <a:cs typeface="Arial"/>
              </a:rPr>
              <a:t>g</a:t>
            </a:r>
            <a:r>
              <a:rPr sz="1400" spc="-10" dirty="0">
                <a:solidFill>
                  <a:prstClr val="black"/>
                </a:solidFill>
                <a:latin typeface="Arial"/>
                <a:cs typeface="Arial"/>
              </a:rPr>
              <a:t>ià</a:t>
            </a:r>
            <a:r>
              <a:rPr sz="1400" spc="155" dirty="0">
                <a:solidFill>
                  <a:prstClr val="black"/>
                </a:solidFill>
                <a:latin typeface="Arial"/>
                <a:cs typeface="Arial"/>
              </a:rPr>
              <a:t> </a:t>
            </a:r>
            <a:r>
              <a:rPr sz="1400" spc="-5" dirty="0">
                <a:solidFill>
                  <a:prstClr val="black"/>
                </a:solidFill>
                <a:latin typeface="Arial"/>
                <a:cs typeface="Arial"/>
              </a:rPr>
              <a:t>m</a:t>
            </a:r>
            <a:r>
              <a:rPr sz="1400" spc="-20" dirty="0">
                <a:solidFill>
                  <a:prstClr val="black"/>
                </a:solidFill>
                <a:latin typeface="Arial"/>
                <a:cs typeface="Arial"/>
              </a:rPr>
              <a:t>o</a:t>
            </a:r>
            <a:r>
              <a:rPr sz="1400" spc="-10" dirty="0">
                <a:solidFill>
                  <a:prstClr val="black"/>
                </a:solidFill>
                <a:latin typeface="Arial"/>
                <a:cs typeface="Arial"/>
              </a:rPr>
              <a:t>st</a:t>
            </a:r>
            <a:r>
              <a:rPr sz="1400" spc="-20" dirty="0">
                <a:solidFill>
                  <a:prstClr val="black"/>
                </a:solidFill>
                <a:latin typeface="Arial"/>
                <a:cs typeface="Arial"/>
              </a:rPr>
              <a:t>ra</a:t>
            </a:r>
            <a:r>
              <a:rPr sz="1400" spc="-10" dirty="0">
                <a:solidFill>
                  <a:prstClr val="black"/>
                </a:solidFill>
                <a:latin typeface="Arial"/>
                <a:cs typeface="Arial"/>
              </a:rPr>
              <a:t>to</a:t>
            </a:r>
            <a:r>
              <a:rPr sz="1400" spc="150" dirty="0">
                <a:solidFill>
                  <a:prstClr val="black"/>
                </a:solidFill>
                <a:latin typeface="Arial"/>
                <a:cs typeface="Arial"/>
              </a:rPr>
              <a:t> </a:t>
            </a:r>
            <a:r>
              <a:rPr sz="1400" dirty="0">
                <a:solidFill>
                  <a:prstClr val="black"/>
                </a:solidFill>
                <a:latin typeface="Arial"/>
                <a:cs typeface="Arial"/>
              </a:rPr>
              <a:t>n</a:t>
            </a:r>
            <a:r>
              <a:rPr sz="1400" spc="-20" dirty="0">
                <a:solidFill>
                  <a:prstClr val="black"/>
                </a:solidFill>
                <a:latin typeface="Arial"/>
                <a:cs typeface="Arial"/>
              </a:rPr>
              <a:t>e</a:t>
            </a:r>
            <a:r>
              <a:rPr sz="1400" spc="-5" dirty="0">
                <a:solidFill>
                  <a:prstClr val="black"/>
                </a:solidFill>
                <a:latin typeface="Arial"/>
                <a:cs typeface="Arial"/>
              </a:rPr>
              <a:t>l</a:t>
            </a:r>
            <a:r>
              <a:rPr sz="1400" spc="165" dirty="0">
                <a:solidFill>
                  <a:prstClr val="black"/>
                </a:solidFill>
                <a:latin typeface="Arial"/>
                <a:cs typeface="Arial"/>
              </a:rPr>
              <a:t> </a:t>
            </a:r>
            <a:r>
              <a:rPr sz="1400" spc="-20" dirty="0">
                <a:solidFill>
                  <a:prstClr val="black"/>
                </a:solidFill>
                <a:latin typeface="Arial"/>
                <a:cs typeface="Arial"/>
              </a:rPr>
              <a:t>qua</a:t>
            </a:r>
            <a:r>
              <a:rPr sz="1400" dirty="0">
                <a:solidFill>
                  <a:prstClr val="black"/>
                </a:solidFill>
                <a:latin typeface="Arial"/>
                <a:cs typeface="Arial"/>
              </a:rPr>
              <a:t>d</a:t>
            </a:r>
            <a:r>
              <a:rPr sz="1400" spc="-15" dirty="0">
                <a:solidFill>
                  <a:prstClr val="black"/>
                </a:solidFill>
                <a:latin typeface="Arial"/>
                <a:cs typeface="Arial"/>
              </a:rPr>
              <a:t>r</a:t>
            </a:r>
            <a:r>
              <a:rPr sz="1400" spc="-10" dirty="0">
                <a:solidFill>
                  <a:prstClr val="black"/>
                </a:solidFill>
                <a:latin typeface="Arial"/>
                <a:cs typeface="Arial"/>
              </a:rPr>
              <a:t>o</a:t>
            </a:r>
            <a:r>
              <a:rPr sz="1400" spc="150" dirty="0">
                <a:solidFill>
                  <a:prstClr val="black"/>
                </a:solidFill>
                <a:latin typeface="Arial"/>
                <a:cs typeface="Arial"/>
              </a:rPr>
              <a:t> </a:t>
            </a:r>
            <a:r>
              <a:rPr sz="1400" spc="-10" dirty="0">
                <a:solidFill>
                  <a:prstClr val="black"/>
                </a:solidFill>
                <a:latin typeface="Arial"/>
                <a:cs typeface="Arial"/>
              </a:rPr>
              <a:t>sc</a:t>
            </a:r>
            <a:r>
              <a:rPr sz="1400" dirty="0">
                <a:solidFill>
                  <a:prstClr val="black"/>
                </a:solidFill>
                <a:latin typeface="Arial"/>
                <a:cs typeface="Arial"/>
              </a:rPr>
              <a:t>h</a:t>
            </a:r>
            <a:r>
              <a:rPr sz="1400" spc="-20" dirty="0">
                <a:solidFill>
                  <a:prstClr val="black"/>
                </a:solidFill>
                <a:latin typeface="Arial"/>
                <a:cs typeface="Arial"/>
              </a:rPr>
              <a:t>e</a:t>
            </a:r>
            <a:r>
              <a:rPr sz="1400" spc="-5" dirty="0">
                <a:solidFill>
                  <a:prstClr val="black"/>
                </a:solidFill>
                <a:latin typeface="Arial"/>
                <a:cs typeface="Arial"/>
              </a:rPr>
              <a:t>m</a:t>
            </a:r>
            <a:r>
              <a:rPr sz="1400" spc="-20" dirty="0">
                <a:solidFill>
                  <a:prstClr val="black"/>
                </a:solidFill>
                <a:latin typeface="Arial"/>
                <a:cs typeface="Arial"/>
              </a:rPr>
              <a:t>a</a:t>
            </a:r>
            <a:r>
              <a:rPr sz="1400" spc="-10" dirty="0">
                <a:solidFill>
                  <a:prstClr val="black"/>
                </a:solidFill>
                <a:latin typeface="Arial"/>
                <a:cs typeface="Arial"/>
              </a:rPr>
              <a:t>tico</a:t>
            </a:r>
            <a:r>
              <a:rPr sz="1400" spc="15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i</a:t>
            </a:r>
            <a:r>
              <a:rPr sz="1400" spc="165" dirty="0">
                <a:solidFill>
                  <a:prstClr val="black"/>
                </a:solidFill>
                <a:latin typeface="Arial"/>
                <a:cs typeface="Arial"/>
              </a:rPr>
              <a:t> </a:t>
            </a:r>
            <a:r>
              <a:rPr sz="1400" dirty="0">
                <a:solidFill>
                  <a:prstClr val="black"/>
                </a:solidFill>
                <a:latin typeface="Arial"/>
                <a:cs typeface="Arial"/>
              </a:rPr>
              <a:t>d</a:t>
            </a:r>
            <a:r>
              <a:rPr sz="1400" spc="-20" dirty="0">
                <a:solidFill>
                  <a:prstClr val="black"/>
                </a:solidFill>
                <a:latin typeface="Arial"/>
                <a:cs typeface="Arial"/>
              </a:rPr>
              <a:t>a</a:t>
            </a:r>
            <a:r>
              <a:rPr sz="1400" spc="-5" dirty="0">
                <a:solidFill>
                  <a:prstClr val="black"/>
                </a:solidFill>
                <a:latin typeface="Arial"/>
                <a:cs typeface="Arial"/>
              </a:rPr>
              <a:t>ti</a:t>
            </a:r>
            <a:r>
              <a:rPr sz="1400" spc="16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on</a:t>
            </a:r>
            <a:r>
              <a:rPr sz="1400" spc="5" dirty="0">
                <a:solidFill>
                  <a:prstClr val="black"/>
                </a:solidFill>
                <a:latin typeface="Arial"/>
                <a:cs typeface="Arial"/>
              </a:rPr>
              <a:t>t</a:t>
            </a:r>
            <a:r>
              <a:rPr sz="1400" spc="-20" dirty="0">
                <a:solidFill>
                  <a:prstClr val="black"/>
                </a:solidFill>
                <a:latin typeface="Arial"/>
                <a:cs typeface="Arial"/>
              </a:rPr>
              <a:t>enu</a:t>
            </a:r>
            <a:r>
              <a:rPr sz="1400" spc="-5" dirty="0">
                <a:solidFill>
                  <a:prstClr val="black"/>
                </a:solidFill>
                <a:latin typeface="Arial"/>
                <a:cs typeface="Arial"/>
              </a:rPr>
              <a:t>ti</a:t>
            </a:r>
            <a:r>
              <a:rPr sz="1400" spc="160" dirty="0">
                <a:solidFill>
                  <a:prstClr val="black"/>
                </a:solidFill>
                <a:latin typeface="Arial"/>
                <a:cs typeface="Arial"/>
              </a:rPr>
              <a:t> </a:t>
            </a:r>
            <a:r>
              <a:rPr sz="1400" dirty="0">
                <a:solidFill>
                  <a:prstClr val="black"/>
                </a:solidFill>
                <a:latin typeface="Arial"/>
                <a:cs typeface="Arial"/>
              </a:rPr>
              <a:t>n</a:t>
            </a:r>
            <a:r>
              <a:rPr sz="1400" spc="-20" dirty="0">
                <a:solidFill>
                  <a:prstClr val="black"/>
                </a:solidFill>
                <a:latin typeface="Arial"/>
                <a:cs typeface="Arial"/>
              </a:rPr>
              <a:t>e</a:t>
            </a:r>
            <a:r>
              <a:rPr sz="1400" spc="-5" dirty="0">
                <a:solidFill>
                  <a:prstClr val="black"/>
                </a:solidFill>
                <a:latin typeface="Arial"/>
                <a:cs typeface="Arial"/>
              </a:rPr>
              <a:t>lle</a:t>
            </a:r>
            <a:r>
              <a:rPr sz="1400" spc="15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a:t>
            </a:r>
            <a:r>
              <a:rPr sz="1400" dirty="0">
                <a:solidFill>
                  <a:prstClr val="black"/>
                </a:solidFill>
                <a:latin typeface="Arial"/>
                <a:cs typeface="Arial"/>
              </a:rPr>
              <a:t>r</a:t>
            </a:r>
            <a:r>
              <a:rPr sz="1400" spc="-5" dirty="0">
                <a:solidFill>
                  <a:prstClr val="black"/>
                </a:solidFill>
                <a:latin typeface="Arial"/>
                <a:cs typeface="Arial"/>
              </a:rPr>
              <a:t>ti</a:t>
            </a:r>
            <a:r>
              <a:rPr sz="1400" spc="-10" dirty="0">
                <a:solidFill>
                  <a:prstClr val="black"/>
                </a:solidFill>
                <a:latin typeface="Arial"/>
                <a:cs typeface="Arial"/>
              </a:rPr>
              <a:t>f</a:t>
            </a:r>
            <a:r>
              <a:rPr sz="1400" spc="-5" dirty="0">
                <a:solidFill>
                  <a:prstClr val="black"/>
                </a:solidFill>
                <a:latin typeface="Arial"/>
                <a:cs typeface="Arial"/>
              </a:rPr>
              <a:t>ic</a:t>
            </a:r>
            <a:r>
              <a:rPr sz="1400" dirty="0">
                <a:solidFill>
                  <a:prstClr val="black"/>
                </a:solidFill>
                <a:latin typeface="Arial"/>
                <a:cs typeface="Arial"/>
              </a:rPr>
              <a:t>a</a:t>
            </a:r>
            <a:r>
              <a:rPr sz="1400" spc="-35" dirty="0">
                <a:solidFill>
                  <a:prstClr val="black"/>
                </a:solidFill>
                <a:latin typeface="Arial"/>
                <a:cs typeface="Arial"/>
              </a:rPr>
              <a:t>z</a:t>
            </a:r>
            <a:r>
              <a:rPr sz="1400" spc="20" dirty="0">
                <a:solidFill>
                  <a:prstClr val="black"/>
                </a:solidFill>
                <a:latin typeface="Arial"/>
                <a:cs typeface="Arial"/>
              </a:rPr>
              <a:t>i</a:t>
            </a:r>
            <a:r>
              <a:rPr sz="1400" spc="-20" dirty="0">
                <a:solidFill>
                  <a:prstClr val="black"/>
                </a:solidFill>
                <a:latin typeface="Arial"/>
                <a:cs typeface="Arial"/>
              </a:rPr>
              <a:t>on</a:t>
            </a:r>
            <a:r>
              <a:rPr sz="1400" spc="-5" dirty="0">
                <a:solidFill>
                  <a:prstClr val="black"/>
                </a:solidFill>
                <a:latin typeface="Arial"/>
                <a:cs typeface="Arial"/>
              </a:rPr>
              <a:t>i,</a:t>
            </a:r>
            <a:r>
              <a:rPr sz="1400" spc="165" dirty="0">
                <a:solidFill>
                  <a:prstClr val="black"/>
                </a:solidFill>
                <a:latin typeface="Arial"/>
                <a:cs typeface="Arial"/>
              </a:rPr>
              <a:t> </a:t>
            </a:r>
            <a:r>
              <a:rPr sz="1400" spc="-5" dirty="0">
                <a:solidFill>
                  <a:prstClr val="black"/>
                </a:solidFill>
                <a:latin typeface="Arial"/>
                <a:cs typeface="Arial"/>
              </a:rPr>
              <a:t>t</a:t>
            </a:r>
            <a:r>
              <a:rPr sz="1400" spc="-25" dirty="0">
                <a:solidFill>
                  <a:prstClr val="black"/>
                </a:solidFill>
                <a:latin typeface="Arial"/>
                <a:cs typeface="Arial"/>
              </a:rPr>
              <a:t>u</a:t>
            </a:r>
            <a:r>
              <a:rPr sz="1400" spc="-5" dirty="0">
                <a:solidFill>
                  <a:prstClr val="black"/>
                </a:solidFill>
                <a:latin typeface="Arial"/>
                <a:cs typeface="Arial"/>
              </a:rPr>
              <a:t>t</a:t>
            </a:r>
            <a:r>
              <a:rPr sz="1400" spc="5" dirty="0">
                <a:solidFill>
                  <a:prstClr val="black"/>
                </a:solidFill>
                <a:latin typeface="Arial"/>
                <a:cs typeface="Arial"/>
              </a:rPr>
              <a:t>t</a:t>
            </a:r>
            <a:r>
              <a:rPr sz="1400" spc="-10" dirty="0">
                <a:solidFill>
                  <a:prstClr val="black"/>
                </a:solidFill>
                <a:latin typeface="Arial"/>
                <a:cs typeface="Arial"/>
              </a:rPr>
              <a:t>a</a:t>
            </a:r>
            <a:r>
              <a:rPr sz="1400" spc="160" dirty="0">
                <a:solidFill>
                  <a:prstClr val="black"/>
                </a:solidFill>
                <a:latin typeface="Arial"/>
                <a:cs typeface="Arial"/>
              </a:rPr>
              <a:t> </a:t>
            </a:r>
            <a:r>
              <a:rPr sz="1400" spc="-10" dirty="0">
                <a:solidFill>
                  <a:prstClr val="black"/>
                </a:solidFill>
                <a:latin typeface="Arial"/>
                <a:cs typeface="Arial"/>
              </a:rPr>
              <a:t>la</a:t>
            </a:r>
            <a:r>
              <a:rPr sz="1400" spc="155" dirty="0">
                <a:solidFill>
                  <a:prstClr val="black"/>
                </a:solidFill>
                <a:latin typeface="Arial"/>
                <a:cs typeface="Arial"/>
              </a:rPr>
              <a:t> </a:t>
            </a:r>
            <a:r>
              <a:rPr sz="1400" spc="-20" dirty="0">
                <a:solidFill>
                  <a:prstClr val="black"/>
                </a:solidFill>
                <a:latin typeface="Arial"/>
                <a:cs typeface="Arial"/>
              </a:rPr>
              <a:t>do</a:t>
            </a:r>
            <a:r>
              <a:rPr sz="1400" spc="-10" dirty="0">
                <a:solidFill>
                  <a:prstClr val="black"/>
                </a:solidFill>
                <a:latin typeface="Arial"/>
                <a:cs typeface="Arial"/>
              </a:rPr>
              <a:t>c</a:t>
            </a:r>
            <a:r>
              <a:rPr sz="1400" spc="-20" dirty="0">
                <a:solidFill>
                  <a:prstClr val="black"/>
                </a:solidFill>
                <a:latin typeface="Arial"/>
                <a:cs typeface="Arial"/>
              </a:rPr>
              <a:t>u</a:t>
            </a:r>
            <a:r>
              <a:rPr sz="1400" spc="-5" dirty="0">
                <a:solidFill>
                  <a:prstClr val="black"/>
                </a:solidFill>
                <a:latin typeface="Arial"/>
                <a:cs typeface="Arial"/>
              </a:rPr>
              <a:t>m</a:t>
            </a:r>
            <a:r>
              <a:rPr sz="1400" spc="-20" dirty="0">
                <a:solidFill>
                  <a:prstClr val="black"/>
                </a:solidFill>
                <a:latin typeface="Arial"/>
                <a:cs typeface="Arial"/>
              </a:rPr>
              <a:t>en</a:t>
            </a:r>
            <a:r>
              <a:rPr sz="1400" dirty="0">
                <a:solidFill>
                  <a:prstClr val="black"/>
                </a:solidFill>
                <a:latin typeface="Arial"/>
                <a:cs typeface="Arial"/>
              </a:rPr>
              <a:t>ta</a:t>
            </a:r>
            <a:r>
              <a:rPr sz="1400" spc="-35" dirty="0">
                <a:solidFill>
                  <a:prstClr val="black"/>
                </a:solidFill>
                <a:latin typeface="Arial"/>
                <a:cs typeface="Arial"/>
              </a:rPr>
              <a:t>z</a:t>
            </a:r>
            <a:r>
              <a:rPr sz="1400" spc="-5" dirty="0">
                <a:solidFill>
                  <a:prstClr val="black"/>
                </a:solidFill>
                <a:latin typeface="Arial"/>
                <a:cs typeface="Arial"/>
              </a:rPr>
              <a:t>i</a:t>
            </a:r>
            <a:r>
              <a:rPr sz="1400" dirty="0">
                <a:solidFill>
                  <a:prstClr val="black"/>
                </a:solidFill>
                <a:latin typeface="Arial"/>
                <a:cs typeface="Arial"/>
              </a:rPr>
              <a:t>o</a:t>
            </a:r>
            <a:r>
              <a:rPr sz="1400" spc="-20" dirty="0">
                <a:solidFill>
                  <a:prstClr val="black"/>
                </a:solidFill>
                <a:latin typeface="Arial"/>
                <a:cs typeface="Arial"/>
              </a:rPr>
              <a:t>n</a:t>
            </a:r>
            <a:r>
              <a:rPr sz="1400" spc="-10" dirty="0">
                <a:solidFill>
                  <a:prstClr val="black"/>
                </a:solidFill>
                <a:latin typeface="Arial"/>
                <a:cs typeface="Arial"/>
              </a:rPr>
              <a:t>e c</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s</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le</a:t>
            </a:r>
            <a:r>
              <a:rPr sz="1400" spc="40" dirty="0">
                <a:solidFill>
                  <a:prstClr val="black"/>
                </a:solidFill>
                <a:latin typeface="Arial"/>
                <a:cs typeface="Arial"/>
              </a:rPr>
              <a:t> </a:t>
            </a:r>
            <a:r>
              <a:rPr sz="1400" spc="-10" dirty="0">
                <a:solidFill>
                  <a:prstClr val="black"/>
                </a:solidFill>
                <a:latin typeface="Arial"/>
                <a:cs typeface="Arial"/>
              </a:rPr>
              <a:t>è</a:t>
            </a:r>
            <a:r>
              <a:rPr sz="1400" spc="3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t</a:t>
            </a:r>
            <a:r>
              <a:rPr sz="1400" dirty="0">
                <a:solidFill>
                  <a:prstClr val="black"/>
                </a:solidFill>
                <a:latin typeface="Arial"/>
                <a:cs typeface="Arial"/>
              </a:rPr>
              <a:t>e</a:t>
            </a:r>
            <a:r>
              <a:rPr sz="1400" spc="-20" dirty="0">
                <a:solidFill>
                  <a:prstClr val="black"/>
                </a:solidFill>
                <a:latin typeface="Arial"/>
                <a:cs typeface="Arial"/>
              </a:rPr>
              <a:t>nu</a:t>
            </a:r>
            <a:r>
              <a:rPr sz="1400" spc="-10" dirty="0">
                <a:solidFill>
                  <a:prstClr val="black"/>
                </a:solidFill>
                <a:latin typeface="Arial"/>
                <a:cs typeface="Arial"/>
              </a:rPr>
              <a:t>ta</a:t>
            </a:r>
            <a:r>
              <a:rPr sz="1400" spc="35" dirty="0">
                <a:solidFill>
                  <a:prstClr val="black"/>
                </a:solidFill>
                <a:latin typeface="Arial"/>
                <a:cs typeface="Arial"/>
              </a:rPr>
              <a:t> </a:t>
            </a:r>
            <a:r>
              <a:rPr sz="1400" dirty="0">
                <a:solidFill>
                  <a:prstClr val="black"/>
                </a:solidFill>
                <a:latin typeface="Arial"/>
                <a:cs typeface="Arial"/>
              </a:rPr>
              <a:t>d</a:t>
            </a:r>
            <a:r>
              <a:rPr sz="1400" spc="-20" dirty="0">
                <a:solidFill>
                  <a:prstClr val="black"/>
                </a:solidFill>
                <a:latin typeface="Arial"/>
                <a:cs typeface="Arial"/>
              </a:rPr>
              <a:t>a</a:t>
            </a:r>
            <a:r>
              <a:rPr sz="1400" spc="-5" dirty="0">
                <a:solidFill>
                  <a:prstClr val="black"/>
                </a:solidFill>
                <a:latin typeface="Arial"/>
                <a:cs typeface="Arial"/>
              </a:rPr>
              <a:t>ll</a:t>
            </a:r>
            <a:r>
              <a:rPr sz="1400" dirty="0">
                <a:solidFill>
                  <a:prstClr val="black"/>
                </a:solidFill>
                <a:latin typeface="Arial"/>
                <a:cs typeface="Arial"/>
              </a:rPr>
              <a:t>’</a:t>
            </a:r>
            <a:r>
              <a:rPr sz="1400" b="1" spc="-15" dirty="0">
                <a:solidFill>
                  <a:srgbClr val="C00000"/>
                </a:solidFill>
                <a:latin typeface="Arial"/>
                <a:cs typeface="Arial"/>
              </a:rPr>
              <a:t>Uff</a:t>
            </a:r>
            <a:r>
              <a:rPr sz="1400" b="1" spc="10" dirty="0">
                <a:solidFill>
                  <a:srgbClr val="C00000"/>
                </a:solidFill>
                <a:latin typeface="Arial"/>
                <a:cs typeface="Arial"/>
              </a:rPr>
              <a:t>i</a:t>
            </a:r>
            <a:r>
              <a:rPr sz="1400" b="1" spc="-10" dirty="0">
                <a:solidFill>
                  <a:srgbClr val="C00000"/>
                </a:solidFill>
                <a:latin typeface="Arial"/>
                <a:cs typeface="Arial"/>
              </a:rPr>
              <a:t>cio</a:t>
            </a:r>
            <a:r>
              <a:rPr sz="1400" b="1" spc="20" dirty="0">
                <a:solidFill>
                  <a:srgbClr val="C00000"/>
                </a:solidFill>
                <a:latin typeface="Arial"/>
                <a:cs typeface="Arial"/>
              </a:rPr>
              <a:t> </a:t>
            </a:r>
            <a:r>
              <a:rPr sz="1400" b="1" spc="-5" dirty="0">
                <a:solidFill>
                  <a:srgbClr val="C00000"/>
                </a:solidFill>
                <a:latin typeface="Arial"/>
                <a:cs typeface="Arial"/>
              </a:rPr>
              <a:t>Pr</a:t>
            </a:r>
            <a:r>
              <a:rPr sz="1400" b="1" dirty="0">
                <a:solidFill>
                  <a:srgbClr val="C00000"/>
                </a:solidFill>
                <a:latin typeface="Arial"/>
                <a:cs typeface="Arial"/>
              </a:rPr>
              <a:t>o</a:t>
            </a:r>
            <a:r>
              <a:rPr sz="1400" b="1" spc="-20" dirty="0">
                <a:solidFill>
                  <a:srgbClr val="C00000"/>
                </a:solidFill>
                <a:latin typeface="Arial"/>
                <a:cs typeface="Arial"/>
              </a:rPr>
              <a:t>v</a:t>
            </a:r>
            <a:r>
              <a:rPr sz="1400" b="1" spc="5" dirty="0">
                <a:solidFill>
                  <a:srgbClr val="C00000"/>
                </a:solidFill>
                <a:latin typeface="Arial"/>
                <a:cs typeface="Arial"/>
              </a:rPr>
              <a:t>i</a:t>
            </a:r>
            <a:r>
              <a:rPr sz="1400" b="1" spc="-25" dirty="0">
                <a:solidFill>
                  <a:srgbClr val="C00000"/>
                </a:solidFill>
                <a:latin typeface="Arial"/>
                <a:cs typeface="Arial"/>
              </a:rPr>
              <a:t>n</a:t>
            </a:r>
            <a:r>
              <a:rPr sz="1400" b="1" spc="-20" dirty="0">
                <a:solidFill>
                  <a:srgbClr val="C00000"/>
                </a:solidFill>
                <a:latin typeface="Arial"/>
                <a:cs typeface="Arial"/>
              </a:rPr>
              <a:t>c</a:t>
            </a:r>
            <a:r>
              <a:rPr sz="1400" b="1" spc="-5" dirty="0">
                <a:solidFill>
                  <a:srgbClr val="C00000"/>
                </a:solidFill>
                <a:latin typeface="Arial"/>
                <a:cs typeface="Arial"/>
              </a:rPr>
              <a:t>i</a:t>
            </a:r>
            <a:r>
              <a:rPr sz="1400" b="1" spc="-20" dirty="0">
                <a:solidFill>
                  <a:srgbClr val="C00000"/>
                </a:solidFill>
                <a:latin typeface="Arial"/>
                <a:cs typeface="Arial"/>
              </a:rPr>
              <a:t>a</a:t>
            </a:r>
            <a:r>
              <a:rPr sz="1400" b="1" spc="5" dirty="0">
                <a:solidFill>
                  <a:srgbClr val="C00000"/>
                </a:solidFill>
                <a:latin typeface="Arial"/>
                <a:cs typeface="Arial"/>
              </a:rPr>
              <a:t>l</a:t>
            </a:r>
            <a:r>
              <a:rPr sz="1400" b="1" spc="-10" dirty="0">
                <a:solidFill>
                  <a:srgbClr val="C00000"/>
                </a:solidFill>
                <a:latin typeface="Arial"/>
                <a:cs typeface="Arial"/>
              </a:rPr>
              <a:t>e</a:t>
            </a:r>
            <a:r>
              <a:rPr sz="1400" b="1" spc="40" dirty="0">
                <a:solidFill>
                  <a:srgbClr val="C00000"/>
                </a:solidFill>
                <a:latin typeface="Arial"/>
                <a:cs typeface="Arial"/>
              </a:rPr>
              <a:t> </a:t>
            </a:r>
            <a:r>
              <a:rPr sz="1400" b="1" spc="-25" dirty="0">
                <a:solidFill>
                  <a:srgbClr val="C00000"/>
                </a:solidFill>
                <a:latin typeface="Arial"/>
                <a:cs typeface="Arial"/>
              </a:rPr>
              <a:t>d</a:t>
            </a:r>
            <a:r>
              <a:rPr sz="1400" b="1" spc="-20" dirty="0">
                <a:solidFill>
                  <a:srgbClr val="C00000"/>
                </a:solidFill>
                <a:latin typeface="Arial"/>
                <a:cs typeface="Arial"/>
              </a:rPr>
              <a:t>e</a:t>
            </a:r>
            <a:r>
              <a:rPr sz="1400" b="1" spc="-5" dirty="0">
                <a:solidFill>
                  <a:srgbClr val="C00000"/>
                </a:solidFill>
                <a:latin typeface="Arial"/>
                <a:cs typeface="Arial"/>
              </a:rPr>
              <a:t>l</a:t>
            </a:r>
            <a:r>
              <a:rPr sz="1400" b="1" spc="40" dirty="0">
                <a:solidFill>
                  <a:srgbClr val="C00000"/>
                </a:solidFill>
                <a:latin typeface="Arial"/>
                <a:cs typeface="Arial"/>
              </a:rPr>
              <a:t> </a:t>
            </a:r>
            <a:r>
              <a:rPr sz="1400" b="1" spc="-20" dirty="0">
                <a:solidFill>
                  <a:srgbClr val="C00000"/>
                </a:solidFill>
                <a:latin typeface="Arial"/>
                <a:cs typeface="Arial"/>
              </a:rPr>
              <a:t>T</a:t>
            </a:r>
            <a:r>
              <a:rPr sz="1400" b="1" spc="-10" dirty="0">
                <a:solidFill>
                  <a:srgbClr val="C00000"/>
                </a:solidFill>
                <a:latin typeface="Arial"/>
                <a:cs typeface="Arial"/>
              </a:rPr>
              <a:t>e</a:t>
            </a:r>
            <a:r>
              <a:rPr sz="1400" b="1" spc="-5" dirty="0">
                <a:solidFill>
                  <a:srgbClr val="C00000"/>
                </a:solidFill>
                <a:latin typeface="Arial"/>
                <a:cs typeface="Arial"/>
              </a:rPr>
              <a:t>r</a:t>
            </a:r>
            <a:r>
              <a:rPr sz="1400" b="1" dirty="0">
                <a:solidFill>
                  <a:srgbClr val="C00000"/>
                </a:solidFill>
                <a:latin typeface="Arial"/>
                <a:cs typeface="Arial"/>
              </a:rPr>
              <a:t>r</a:t>
            </a:r>
            <a:r>
              <a:rPr sz="1400" b="1" spc="10" dirty="0">
                <a:solidFill>
                  <a:srgbClr val="C00000"/>
                </a:solidFill>
                <a:latin typeface="Arial"/>
                <a:cs typeface="Arial"/>
              </a:rPr>
              <a:t>i</a:t>
            </a:r>
            <a:r>
              <a:rPr sz="1400" b="1" spc="-20" dirty="0">
                <a:solidFill>
                  <a:srgbClr val="C00000"/>
                </a:solidFill>
                <a:latin typeface="Arial"/>
                <a:cs typeface="Arial"/>
              </a:rPr>
              <a:t>to</a:t>
            </a:r>
            <a:r>
              <a:rPr sz="1400" b="1" dirty="0">
                <a:solidFill>
                  <a:srgbClr val="C00000"/>
                </a:solidFill>
                <a:latin typeface="Arial"/>
                <a:cs typeface="Arial"/>
              </a:rPr>
              <a:t>r</a:t>
            </a:r>
            <a:r>
              <a:rPr sz="1400" b="1" spc="10" dirty="0">
                <a:solidFill>
                  <a:srgbClr val="C00000"/>
                </a:solidFill>
                <a:latin typeface="Arial"/>
                <a:cs typeface="Arial"/>
              </a:rPr>
              <a:t>i</a:t>
            </a:r>
            <a:r>
              <a:rPr sz="1400" b="1" spc="-10" dirty="0">
                <a:solidFill>
                  <a:srgbClr val="C00000"/>
                </a:solidFill>
                <a:latin typeface="Arial"/>
                <a:cs typeface="Arial"/>
              </a:rPr>
              <a:t>o</a:t>
            </a:r>
            <a:r>
              <a:rPr sz="1400" b="1" dirty="0">
                <a:solidFill>
                  <a:srgbClr val="C00000"/>
                </a:solidFill>
                <a:latin typeface="Arial"/>
                <a:cs typeface="Arial"/>
              </a:rPr>
              <a:t> </a:t>
            </a:r>
            <a:r>
              <a:rPr sz="1400" b="1" spc="35" dirty="0">
                <a:solidFill>
                  <a:srgbClr val="C00000"/>
                </a:solidFill>
                <a:latin typeface="Arial"/>
                <a:cs typeface="Arial"/>
              </a:rPr>
              <a:t> </a:t>
            </a:r>
            <a:r>
              <a:rPr sz="1400" spc="-10" dirty="0">
                <a:solidFill>
                  <a:prstClr val="black"/>
                </a:solidFill>
                <a:latin typeface="Arial"/>
                <a:cs typeface="Arial"/>
              </a:rPr>
              <a:t>d</a:t>
            </a:r>
            <a:r>
              <a:rPr sz="1400" spc="-20" dirty="0">
                <a:solidFill>
                  <a:prstClr val="black"/>
                </a:solidFill>
                <a:latin typeface="Arial"/>
                <a:cs typeface="Arial"/>
              </a:rPr>
              <a:t>e</a:t>
            </a:r>
            <a:r>
              <a:rPr sz="1400" spc="-5" dirty="0">
                <a:solidFill>
                  <a:prstClr val="black"/>
                </a:solidFill>
                <a:latin typeface="Arial"/>
                <a:cs typeface="Arial"/>
              </a:rPr>
              <a:t>l</a:t>
            </a:r>
            <a:r>
              <a:rPr sz="1400" spc="20" dirty="0">
                <a:solidFill>
                  <a:prstClr val="black"/>
                </a:solidFill>
                <a:latin typeface="Arial"/>
                <a:cs typeface="Arial"/>
              </a:rPr>
              <a:t>l</a:t>
            </a:r>
            <a:r>
              <a:rPr sz="1400" spc="-10" dirty="0">
                <a:solidFill>
                  <a:prstClr val="black"/>
                </a:solidFill>
                <a:latin typeface="Arial"/>
                <a:cs typeface="Arial"/>
              </a:rPr>
              <a:t>a</a:t>
            </a:r>
            <a:r>
              <a:rPr sz="1400" spc="35" dirty="0">
                <a:solidFill>
                  <a:prstClr val="black"/>
                </a:solidFill>
                <a:latin typeface="Arial"/>
                <a:cs typeface="Arial"/>
              </a:rPr>
              <a:t> </a:t>
            </a:r>
            <a:r>
              <a:rPr sz="1400" spc="-20" dirty="0">
                <a:solidFill>
                  <a:prstClr val="black"/>
                </a:solidFill>
                <a:latin typeface="Arial"/>
                <a:cs typeface="Arial"/>
              </a:rPr>
              <a:t>pro</a:t>
            </a:r>
            <a:r>
              <a:rPr sz="1400" spc="-10" dirty="0">
                <a:solidFill>
                  <a:prstClr val="black"/>
                </a:solidFill>
                <a:latin typeface="Arial"/>
                <a:cs typeface="Arial"/>
              </a:rPr>
              <a:t>v</a:t>
            </a:r>
            <a:r>
              <a:rPr sz="1400" spc="20" dirty="0">
                <a:solidFill>
                  <a:prstClr val="black"/>
                </a:solidFill>
                <a:latin typeface="Arial"/>
                <a:cs typeface="Arial"/>
              </a:rPr>
              <a:t>i</a:t>
            </a:r>
            <a:r>
              <a:rPr sz="1400" spc="-20" dirty="0">
                <a:solidFill>
                  <a:prstClr val="black"/>
                </a:solidFill>
                <a:latin typeface="Arial"/>
                <a:cs typeface="Arial"/>
              </a:rPr>
              <a:t>n</a:t>
            </a:r>
            <a:r>
              <a:rPr sz="1400" spc="-10" dirty="0">
                <a:solidFill>
                  <a:prstClr val="black"/>
                </a:solidFill>
                <a:latin typeface="Arial"/>
                <a:cs typeface="Arial"/>
              </a:rPr>
              <a:t>cia</a:t>
            </a:r>
            <a:r>
              <a:rPr sz="1400" spc="40" dirty="0">
                <a:solidFill>
                  <a:prstClr val="black"/>
                </a:solidFill>
                <a:latin typeface="Arial"/>
                <a:cs typeface="Arial"/>
              </a:rPr>
              <a:t> </a:t>
            </a:r>
            <a:r>
              <a:rPr sz="1400" spc="-10" dirty="0">
                <a:solidFill>
                  <a:prstClr val="black"/>
                </a:solidFill>
                <a:latin typeface="Arial"/>
                <a:cs typeface="Arial"/>
              </a:rPr>
              <a:t>in</a:t>
            </a:r>
            <a:r>
              <a:rPr sz="1400" spc="3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u</a:t>
            </a:r>
            <a:r>
              <a:rPr sz="1400" spc="-5" dirty="0">
                <a:solidFill>
                  <a:prstClr val="black"/>
                </a:solidFill>
                <a:latin typeface="Arial"/>
                <a:cs typeface="Arial"/>
              </a:rPr>
              <a:t>i</a:t>
            </a:r>
            <a:r>
              <a:rPr sz="1400" spc="45" dirty="0">
                <a:solidFill>
                  <a:prstClr val="black"/>
                </a:solidFill>
                <a:latin typeface="Arial"/>
                <a:cs typeface="Arial"/>
              </a:rPr>
              <a:t> </a:t>
            </a:r>
            <a:r>
              <a:rPr sz="1400" spc="-5" dirty="0">
                <a:solidFill>
                  <a:prstClr val="black"/>
                </a:solidFill>
                <a:latin typeface="Arial"/>
                <a:cs typeface="Arial"/>
              </a:rPr>
              <a:t>si</a:t>
            </a:r>
            <a:r>
              <a:rPr sz="1400" spc="45"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r</a:t>
            </a:r>
            <a:r>
              <a:rPr sz="1400" spc="-10" dirty="0">
                <a:solidFill>
                  <a:prstClr val="black"/>
                </a:solidFill>
                <a:latin typeface="Arial"/>
                <a:cs typeface="Arial"/>
              </a:rPr>
              <a:t>o</a:t>
            </a:r>
            <a:r>
              <a:rPr sz="1400" spc="5" dirty="0">
                <a:solidFill>
                  <a:prstClr val="black"/>
                </a:solidFill>
                <a:latin typeface="Arial"/>
                <a:cs typeface="Arial"/>
              </a:rPr>
              <a:t>v</a:t>
            </a:r>
            <a:r>
              <a:rPr sz="1400" spc="-10" dirty="0">
                <a:solidFill>
                  <a:prstClr val="black"/>
                </a:solidFill>
                <a:latin typeface="Arial"/>
                <a:cs typeface="Arial"/>
              </a:rPr>
              <a:t>a</a:t>
            </a:r>
            <a:r>
              <a:rPr sz="1400" spc="-20" dirty="0">
                <a:solidFill>
                  <a:prstClr val="black"/>
                </a:solidFill>
                <a:latin typeface="Arial"/>
                <a:cs typeface="Arial"/>
              </a:rPr>
              <a:t>n</a:t>
            </a:r>
            <a:r>
              <a:rPr sz="1400" spc="-10" dirty="0">
                <a:solidFill>
                  <a:prstClr val="black"/>
                </a:solidFill>
                <a:latin typeface="Arial"/>
                <a:cs typeface="Arial"/>
              </a:rPr>
              <a:t>o</a:t>
            </a:r>
            <a:r>
              <a:rPr sz="1400" spc="30" dirty="0">
                <a:solidFill>
                  <a:prstClr val="black"/>
                </a:solidFill>
                <a:latin typeface="Arial"/>
                <a:cs typeface="Arial"/>
              </a:rPr>
              <a:t> </a:t>
            </a:r>
            <a:r>
              <a:rPr sz="1400" spc="-20" dirty="0">
                <a:solidFill>
                  <a:prstClr val="black"/>
                </a:solidFill>
                <a:latin typeface="Arial"/>
                <a:cs typeface="Arial"/>
              </a:rPr>
              <a:t>g</a:t>
            </a:r>
            <a:r>
              <a:rPr sz="1400" spc="-5" dirty="0">
                <a:solidFill>
                  <a:prstClr val="black"/>
                </a:solidFill>
                <a:latin typeface="Arial"/>
                <a:cs typeface="Arial"/>
              </a:rPr>
              <a:t>li</a:t>
            </a:r>
            <a:r>
              <a:rPr sz="1400" spc="45" dirty="0">
                <a:solidFill>
                  <a:prstClr val="black"/>
                </a:solidFill>
                <a:latin typeface="Arial"/>
                <a:cs typeface="Arial"/>
              </a:rPr>
              <a:t> </a:t>
            </a:r>
            <a:r>
              <a:rPr sz="1400" spc="-5" dirty="0">
                <a:solidFill>
                  <a:prstClr val="black"/>
                </a:solidFill>
                <a:latin typeface="Arial"/>
                <a:cs typeface="Arial"/>
              </a:rPr>
              <a:t>i</a:t>
            </a:r>
            <a:r>
              <a:rPr sz="1400" dirty="0">
                <a:solidFill>
                  <a:prstClr val="black"/>
                </a:solidFill>
                <a:latin typeface="Arial"/>
                <a:cs typeface="Arial"/>
              </a:rPr>
              <a:t>mm</a:t>
            </a:r>
            <a:r>
              <a:rPr sz="1400" spc="-20" dirty="0">
                <a:solidFill>
                  <a:prstClr val="black"/>
                </a:solidFill>
                <a:latin typeface="Arial"/>
                <a:cs typeface="Arial"/>
              </a:rPr>
              <a:t>ob</a:t>
            </a:r>
            <a:r>
              <a:rPr sz="1400" spc="-5" dirty="0">
                <a:solidFill>
                  <a:prstClr val="black"/>
                </a:solidFill>
                <a:latin typeface="Arial"/>
                <a:cs typeface="Arial"/>
              </a:rPr>
              <a:t>ili</a:t>
            </a:r>
            <a:r>
              <a:rPr sz="1400" spc="25" dirty="0">
                <a:solidFill>
                  <a:prstClr val="black"/>
                </a:solidFill>
                <a:latin typeface="Arial"/>
                <a:cs typeface="Arial"/>
              </a:rPr>
              <a:t> </a:t>
            </a:r>
            <a:r>
              <a:rPr sz="1400" dirty="0">
                <a:solidFill>
                  <a:prstClr val="black"/>
                </a:solidFill>
                <a:latin typeface="Arial"/>
                <a:cs typeface="Arial"/>
              </a:rPr>
              <a:t>da</a:t>
            </a:r>
            <a:r>
              <a:rPr sz="1400" spc="5"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a:t>
            </a:r>
            <a:r>
              <a:rPr sz="1400" spc="-20" dirty="0">
                <a:solidFill>
                  <a:prstClr val="black"/>
                </a:solidFill>
                <a:latin typeface="Arial"/>
                <a:cs typeface="Arial"/>
              </a:rPr>
              <a:t>a</a:t>
            </a:r>
            <a:r>
              <a:rPr sz="1400" dirty="0">
                <a:solidFill>
                  <a:prstClr val="black"/>
                </a:solidFill>
                <a:latin typeface="Arial"/>
                <a:cs typeface="Arial"/>
              </a:rPr>
              <a:t>m</a:t>
            </a:r>
            <a:r>
              <a:rPr sz="1400" spc="-10" dirty="0">
                <a:solidFill>
                  <a:prstClr val="black"/>
                </a:solidFill>
                <a:latin typeface="Arial"/>
                <a:cs typeface="Arial"/>
              </a:rPr>
              <a:t>in</a:t>
            </a:r>
            <a:r>
              <a:rPr sz="1400" spc="-20" dirty="0">
                <a:solidFill>
                  <a:prstClr val="black"/>
                </a:solidFill>
                <a:latin typeface="Arial"/>
                <a:cs typeface="Arial"/>
              </a:rPr>
              <a:t>are</a:t>
            </a:r>
            <a:r>
              <a:rPr sz="1400" spc="-5" dirty="0">
                <a:solidFill>
                  <a:prstClr val="black"/>
                </a:solidFill>
                <a:latin typeface="Arial"/>
                <a:cs typeface="Arial"/>
              </a:rPr>
              <a:t>.</a:t>
            </a:r>
            <a:endParaRPr sz="1400" dirty="0">
              <a:solidFill>
                <a:prstClr val="black"/>
              </a:solidFill>
              <a:latin typeface="Arial"/>
              <a:cs typeface="Arial"/>
            </a:endParaRPr>
          </a:p>
          <a:p>
            <a:pPr marL="118745" algn="just"/>
            <a:r>
              <a:rPr sz="1400" spc="-20" dirty="0">
                <a:solidFill>
                  <a:prstClr val="black"/>
                </a:solidFill>
                <a:latin typeface="Arial"/>
                <a:cs typeface="Arial"/>
              </a:rPr>
              <a:t>L</a:t>
            </a:r>
            <a:r>
              <a:rPr sz="1400" spc="-10" dirty="0">
                <a:solidFill>
                  <a:prstClr val="black"/>
                </a:solidFill>
                <a:latin typeface="Arial"/>
                <a:cs typeface="Arial"/>
              </a:rPr>
              <a:t>a</a:t>
            </a:r>
            <a:r>
              <a:rPr sz="1400" dirty="0">
                <a:solidFill>
                  <a:prstClr val="black"/>
                </a:solidFill>
                <a:latin typeface="Arial"/>
                <a:cs typeface="Arial"/>
              </a:rPr>
              <a:t> </a:t>
            </a:r>
            <a:r>
              <a:rPr sz="1400" spc="-185" dirty="0">
                <a:solidFill>
                  <a:prstClr val="black"/>
                </a:solidFill>
                <a:latin typeface="Arial"/>
                <a:cs typeface="Arial"/>
              </a:rPr>
              <a:t> </a:t>
            </a:r>
            <a:r>
              <a:rPr sz="1400" dirty="0">
                <a:solidFill>
                  <a:prstClr val="black"/>
                </a:solidFill>
                <a:latin typeface="Arial"/>
                <a:cs typeface="Arial"/>
              </a:rPr>
              <a:t>p</a:t>
            </a:r>
            <a:r>
              <a:rPr sz="1400" spc="-20" dirty="0">
                <a:solidFill>
                  <a:prstClr val="black"/>
                </a:solidFill>
                <a:latin typeface="Arial"/>
                <a:cs typeface="Arial"/>
              </a:rPr>
              <a:t>ro</a:t>
            </a:r>
            <a:r>
              <a:rPr sz="1400" spc="-10" dirty="0">
                <a:solidFill>
                  <a:prstClr val="black"/>
                </a:solidFill>
                <a:latin typeface="Arial"/>
                <a:cs typeface="Arial"/>
              </a:rPr>
              <a:t>c</a:t>
            </a:r>
            <a:r>
              <a:rPr sz="1400" dirty="0">
                <a:solidFill>
                  <a:prstClr val="black"/>
                </a:solidFill>
                <a:latin typeface="Arial"/>
                <a:cs typeface="Arial"/>
              </a:rPr>
              <a:t>e</a:t>
            </a:r>
            <a:r>
              <a:rPr sz="1400" spc="-20" dirty="0">
                <a:solidFill>
                  <a:prstClr val="black"/>
                </a:solidFill>
                <a:latin typeface="Arial"/>
                <a:cs typeface="Arial"/>
              </a:rPr>
              <a:t>du</a:t>
            </a:r>
            <a:r>
              <a:rPr sz="1400" dirty="0">
                <a:solidFill>
                  <a:prstClr val="black"/>
                </a:solidFill>
                <a:latin typeface="Arial"/>
                <a:cs typeface="Arial"/>
              </a:rPr>
              <a:t>r</a:t>
            </a:r>
            <a:r>
              <a:rPr sz="1400" spc="-10" dirty="0">
                <a:solidFill>
                  <a:prstClr val="black"/>
                </a:solidFill>
                <a:latin typeface="Arial"/>
                <a:cs typeface="Arial"/>
              </a:rPr>
              <a:t>a</a:t>
            </a:r>
            <a:r>
              <a:rPr sz="1400" dirty="0">
                <a:solidFill>
                  <a:prstClr val="black"/>
                </a:solidFill>
                <a:latin typeface="Arial"/>
                <a:cs typeface="Arial"/>
              </a:rPr>
              <a:t> </a:t>
            </a:r>
            <a:r>
              <a:rPr sz="1400" spc="-18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dirty="0">
                <a:solidFill>
                  <a:prstClr val="black"/>
                </a:solidFill>
                <a:latin typeface="Arial"/>
                <a:cs typeface="Arial"/>
              </a:rPr>
              <a:t> </a:t>
            </a:r>
            <a:r>
              <a:rPr sz="1400" spc="-155"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c</a:t>
            </a:r>
            <a:r>
              <a:rPr sz="1400" spc="-20" dirty="0">
                <a:solidFill>
                  <a:prstClr val="black"/>
                </a:solidFill>
                <a:latin typeface="Arial"/>
                <a:cs typeface="Arial"/>
              </a:rPr>
              <a:t>qu</a:t>
            </a:r>
            <a:r>
              <a:rPr sz="1400" spc="-5" dirty="0">
                <a:solidFill>
                  <a:prstClr val="black"/>
                </a:solidFill>
                <a:latin typeface="Arial"/>
                <a:cs typeface="Arial"/>
              </a:rPr>
              <a:t>is</a:t>
            </a:r>
            <a:r>
              <a:rPr sz="1400" spc="20" dirty="0">
                <a:solidFill>
                  <a:prstClr val="black"/>
                </a:solidFill>
                <a:latin typeface="Arial"/>
                <a:cs typeface="Arial"/>
              </a:rPr>
              <a:t>i</a:t>
            </a:r>
            <a:r>
              <a:rPr sz="1400" spc="-35" dirty="0">
                <a:solidFill>
                  <a:prstClr val="black"/>
                </a:solidFill>
                <a:latin typeface="Arial"/>
                <a:cs typeface="Arial"/>
              </a:rPr>
              <a:t>z</a:t>
            </a:r>
            <a:r>
              <a:rPr sz="1400" spc="20" dirty="0">
                <a:solidFill>
                  <a:prstClr val="black"/>
                </a:solidFill>
                <a:latin typeface="Arial"/>
                <a:cs typeface="Arial"/>
              </a:rPr>
              <a:t>i</a:t>
            </a:r>
            <a:r>
              <a:rPr sz="1400" spc="-20" dirty="0">
                <a:solidFill>
                  <a:prstClr val="black"/>
                </a:solidFill>
                <a:latin typeface="Arial"/>
                <a:cs typeface="Arial"/>
              </a:rPr>
              <a:t>on</a:t>
            </a:r>
            <a:r>
              <a:rPr sz="1400" spc="-10" dirty="0">
                <a:solidFill>
                  <a:prstClr val="black"/>
                </a:solidFill>
                <a:latin typeface="Arial"/>
                <a:cs typeface="Arial"/>
              </a:rPr>
              <a:t>e</a:t>
            </a:r>
            <a:r>
              <a:rPr sz="1400" dirty="0">
                <a:solidFill>
                  <a:prstClr val="black"/>
                </a:solidFill>
                <a:latin typeface="Arial"/>
                <a:cs typeface="Arial"/>
              </a:rPr>
              <a:t> </a:t>
            </a:r>
            <a:r>
              <a:rPr sz="1400" spc="-160"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r</a:t>
            </a:r>
            <a:r>
              <a:rPr sz="1400" dirty="0">
                <a:solidFill>
                  <a:prstClr val="black"/>
                </a:solidFill>
                <a:latin typeface="Arial"/>
                <a:cs typeface="Arial"/>
              </a:rPr>
              <a:t>a</a:t>
            </a:r>
            <a:r>
              <a:rPr sz="1400" spc="-20" dirty="0">
                <a:solidFill>
                  <a:prstClr val="black"/>
                </a:solidFill>
                <a:latin typeface="Arial"/>
                <a:cs typeface="Arial"/>
              </a:rPr>
              <a:t>d</a:t>
            </a:r>
            <a:r>
              <a:rPr sz="1400" spc="20" dirty="0">
                <a:solidFill>
                  <a:prstClr val="black"/>
                </a:solidFill>
                <a:latin typeface="Arial"/>
                <a:cs typeface="Arial"/>
              </a:rPr>
              <a:t>i</a:t>
            </a:r>
            <a:r>
              <a:rPr sz="1400" spc="-35" dirty="0">
                <a:solidFill>
                  <a:prstClr val="black"/>
                </a:solidFill>
                <a:latin typeface="Arial"/>
                <a:cs typeface="Arial"/>
              </a:rPr>
              <a:t>z</a:t>
            </a:r>
            <a:r>
              <a:rPr sz="1400" spc="-5" dirty="0">
                <a:solidFill>
                  <a:prstClr val="black"/>
                </a:solidFill>
                <a:latin typeface="Arial"/>
                <a:cs typeface="Arial"/>
              </a:rPr>
              <a:t>i</a:t>
            </a:r>
            <a:r>
              <a:rPr sz="1400" spc="-15" dirty="0">
                <a:solidFill>
                  <a:prstClr val="black"/>
                </a:solidFill>
                <a:latin typeface="Arial"/>
                <a:cs typeface="Arial"/>
              </a:rPr>
              <a:t>o</a:t>
            </a:r>
            <a:r>
              <a:rPr sz="1400" dirty="0">
                <a:solidFill>
                  <a:prstClr val="black"/>
                </a:solidFill>
                <a:latin typeface="Arial"/>
                <a:cs typeface="Arial"/>
              </a:rPr>
              <a:t>n</a:t>
            </a:r>
            <a:r>
              <a:rPr sz="1400" spc="-20" dirty="0">
                <a:solidFill>
                  <a:prstClr val="black"/>
                </a:solidFill>
                <a:latin typeface="Arial"/>
                <a:cs typeface="Arial"/>
              </a:rPr>
              <a:t>a</a:t>
            </a:r>
            <a:r>
              <a:rPr sz="1400" spc="-10" dirty="0">
                <a:solidFill>
                  <a:prstClr val="black"/>
                </a:solidFill>
                <a:latin typeface="Arial"/>
                <a:cs typeface="Arial"/>
              </a:rPr>
              <a:t>le</a:t>
            </a:r>
            <a:r>
              <a:rPr sz="1400" dirty="0">
                <a:solidFill>
                  <a:prstClr val="black"/>
                </a:solidFill>
                <a:latin typeface="Arial"/>
                <a:cs typeface="Arial"/>
              </a:rPr>
              <a:t> </a:t>
            </a:r>
            <a:r>
              <a:rPr sz="1400" spc="-180" dirty="0">
                <a:solidFill>
                  <a:prstClr val="black"/>
                </a:solidFill>
                <a:latin typeface="Arial"/>
                <a:cs typeface="Arial"/>
              </a:rPr>
              <a:t> </a:t>
            </a:r>
            <a:r>
              <a:rPr sz="1400" spc="-10" dirty="0">
                <a:solidFill>
                  <a:prstClr val="black"/>
                </a:solidFill>
                <a:latin typeface="Arial"/>
                <a:cs typeface="Arial"/>
              </a:rPr>
              <a:t>è</a:t>
            </a:r>
            <a:r>
              <a:rPr sz="1400" dirty="0">
                <a:solidFill>
                  <a:prstClr val="black"/>
                </a:solidFill>
                <a:latin typeface="Arial"/>
                <a:cs typeface="Arial"/>
              </a:rPr>
              <a:t> </a:t>
            </a:r>
            <a:r>
              <a:rPr sz="1400" spc="-165" dirty="0">
                <a:solidFill>
                  <a:prstClr val="black"/>
                </a:solidFill>
                <a:latin typeface="Arial"/>
                <a:cs typeface="Arial"/>
              </a:rPr>
              <a:t> </a:t>
            </a:r>
            <a:r>
              <a:rPr sz="1400" spc="-20" dirty="0" err="1">
                <a:solidFill>
                  <a:prstClr val="black"/>
                </a:solidFill>
                <a:latin typeface="Arial"/>
                <a:cs typeface="Arial"/>
              </a:rPr>
              <a:t>que</a:t>
            </a:r>
            <a:r>
              <a:rPr sz="1400" spc="-5" dirty="0" err="1">
                <a:solidFill>
                  <a:prstClr val="black"/>
                </a:solidFill>
                <a:latin typeface="Arial"/>
                <a:cs typeface="Arial"/>
              </a:rPr>
              <a:t>lla</a:t>
            </a:r>
            <a:r>
              <a:rPr sz="1400" spc="13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140" dirty="0">
                <a:solidFill>
                  <a:prstClr val="black"/>
                </a:solidFill>
                <a:latin typeface="Arial"/>
                <a:cs typeface="Arial"/>
              </a:rPr>
              <a:t> </a:t>
            </a:r>
            <a:r>
              <a:rPr sz="1400" spc="-15" dirty="0">
                <a:solidFill>
                  <a:prstClr val="black"/>
                </a:solidFill>
                <a:latin typeface="Arial"/>
                <a:cs typeface="Arial"/>
              </a:rPr>
              <a:t>r</a:t>
            </a:r>
            <a:r>
              <a:rPr sz="1400" spc="20" dirty="0">
                <a:solidFill>
                  <a:prstClr val="black"/>
                </a:solidFill>
                <a:latin typeface="Arial"/>
                <a:cs typeface="Arial"/>
              </a:rPr>
              <a:t>ic</a:t>
            </a:r>
            <a:r>
              <a:rPr sz="1400" spc="-10" dirty="0">
                <a:solidFill>
                  <a:prstClr val="black"/>
                </a:solidFill>
                <a:latin typeface="Arial"/>
                <a:cs typeface="Arial"/>
              </a:rPr>
              <a:t>hie</a:t>
            </a:r>
            <a:r>
              <a:rPr sz="1400" spc="-20" dirty="0">
                <a:solidFill>
                  <a:prstClr val="black"/>
                </a:solidFill>
                <a:latin typeface="Arial"/>
                <a:cs typeface="Arial"/>
              </a:rPr>
              <a:t>d</a:t>
            </a:r>
            <a:r>
              <a:rPr sz="1400" spc="-10" dirty="0">
                <a:solidFill>
                  <a:prstClr val="black"/>
                </a:solidFill>
                <a:latin typeface="Arial"/>
                <a:cs typeface="Arial"/>
              </a:rPr>
              <a:t>e</a:t>
            </a:r>
            <a:r>
              <a:rPr sz="1400" dirty="0">
                <a:solidFill>
                  <a:prstClr val="black"/>
                </a:solidFill>
                <a:latin typeface="Arial"/>
                <a:cs typeface="Arial"/>
              </a:rPr>
              <a:t>r</a:t>
            </a:r>
            <a:r>
              <a:rPr sz="1400" spc="-10" dirty="0">
                <a:solidFill>
                  <a:prstClr val="black"/>
                </a:solidFill>
                <a:latin typeface="Arial"/>
                <a:cs typeface="Arial"/>
              </a:rPr>
              <a:t>e</a:t>
            </a:r>
            <a:r>
              <a:rPr sz="1400" spc="114"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d</a:t>
            </a:r>
            <a:r>
              <a:rPr sz="1400" spc="130" dirty="0">
                <a:solidFill>
                  <a:prstClr val="black"/>
                </a:solidFill>
                <a:latin typeface="Arial"/>
                <a:cs typeface="Arial"/>
              </a:rPr>
              <a:t> </a:t>
            </a:r>
            <a:r>
              <a:rPr sz="1400" spc="-20" dirty="0">
                <a:solidFill>
                  <a:prstClr val="black"/>
                </a:solidFill>
                <a:latin typeface="Arial"/>
                <a:cs typeface="Arial"/>
              </a:rPr>
              <a:t>o</a:t>
            </a:r>
            <a:r>
              <a:rPr sz="1400" spc="-5" dirty="0">
                <a:solidFill>
                  <a:prstClr val="black"/>
                </a:solidFill>
                <a:latin typeface="Arial"/>
                <a:cs typeface="Arial"/>
              </a:rPr>
              <a:t>t</a:t>
            </a:r>
            <a:r>
              <a:rPr sz="1400" spc="5" dirty="0">
                <a:solidFill>
                  <a:prstClr val="black"/>
                </a:solidFill>
                <a:latin typeface="Arial"/>
                <a:cs typeface="Arial"/>
              </a:rPr>
              <a:t>t</a:t>
            </a:r>
            <a:r>
              <a:rPr sz="1400" spc="-20" dirty="0">
                <a:solidFill>
                  <a:prstClr val="black"/>
                </a:solidFill>
                <a:latin typeface="Arial"/>
                <a:cs typeface="Arial"/>
              </a:rPr>
              <a:t>ene</a:t>
            </a:r>
            <a:r>
              <a:rPr sz="1400" spc="5" dirty="0">
                <a:solidFill>
                  <a:prstClr val="black"/>
                </a:solidFill>
                <a:latin typeface="Arial"/>
                <a:cs typeface="Arial"/>
              </a:rPr>
              <a:t>r</a:t>
            </a:r>
            <a:r>
              <a:rPr sz="1400" spc="-10" dirty="0">
                <a:solidFill>
                  <a:prstClr val="black"/>
                </a:solidFill>
                <a:latin typeface="Arial"/>
                <a:cs typeface="Arial"/>
              </a:rPr>
              <a:t>e</a:t>
            </a:r>
            <a:r>
              <a:rPr sz="1400" spc="130" dirty="0">
                <a:solidFill>
                  <a:prstClr val="black"/>
                </a:solidFill>
                <a:latin typeface="Arial"/>
                <a:cs typeface="Arial"/>
              </a:rPr>
              <a:t> </a:t>
            </a:r>
            <a:r>
              <a:rPr sz="1400" spc="-10" dirty="0">
                <a:solidFill>
                  <a:prstClr val="black"/>
                </a:solidFill>
                <a:latin typeface="Arial"/>
                <a:cs typeface="Arial"/>
              </a:rPr>
              <a:t>le</a:t>
            </a:r>
            <a:r>
              <a:rPr sz="1400" spc="13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er</a:t>
            </a:r>
            <a:r>
              <a:rPr sz="1400" spc="-5" dirty="0">
                <a:solidFill>
                  <a:prstClr val="black"/>
                </a:solidFill>
                <a:latin typeface="Arial"/>
                <a:cs typeface="Arial"/>
              </a:rPr>
              <a:t>tif</a:t>
            </a:r>
            <a:r>
              <a:rPr sz="1400" spc="10" dirty="0">
                <a:solidFill>
                  <a:prstClr val="black"/>
                </a:solidFill>
                <a:latin typeface="Arial"/>
                <a:cs typeface="Arial"/>
              </a:rPr>
              <a:t>i</a:t>
            </a:r>
            <a:r>
              <a:rPr sz="1400" spc="-10" dirty="0">
                <a:solidFill>
                  <a:prstClr val="black"/>
                </a:solidFill>
                <a:latin typeface="Arial"/>
                <a:cs typeface="Arial"/>
              </a:rPr>
              <a:t>c</a:t>
            </a:r>
            <a:r>
              <a:rPr sz="1400" dirty="0">
                <a:solidFill>
                  <a:prstClr val="black"/>
                </a:solidFill>
                <a:latin typeface="Arial"/>
                <a:cs typeface="Arial"/>
              </a:rPr>
              <a:t>a</a:t>
            </a:r>
            <a:r>
              <a:rPr sz="1400" spc="-35" dirty="0">
                <a:solidFill>
                  <a:prstClr val="black"/>
                </a:solidFill>
                <a:latin typeface="Arial"/>
                <a:cs typeface="Arial"/>
              </a:rPr>
              <a:t>z</a:t>
            </a:r>
            <a:r>
              <a:rPr sz="1400" spc="-5" dirty="0">
                <a:solidFill>
                  <a:prstClr val="black"/>
                </a:solidFill>
                <a:latin typeface="Arial"/>
                <a:cs typeface="Arial"/>
              </a:rPr>
              <a:t>i</a:t>
            </a:r>
            <a:r>
              <a:rPr sz="1400" dirty="0">
                <a:solidFill>
                  <a:prstClr val="black"/>
                </a:solidFill>
                <a:latin typeface="Arial"/>
                <a:cs typeface="Arial"/>
              </a:rPr>
              <a:t>o</a:t>
            </a:r>
            <a:r>
              <a:rPr sz="1400" spc="-20" dirty="0">
                <a:solidFill>
                  <a:prstClr val="black"/>
                </a:solidFill>
                <a:latin typeface="Arial"/>
                <a:cs typeface="Arial"/>
              </a:rPr>
              <a:t>n</a:t>
            </a:r>
            <a:r>
              <a:rPr sz="1400" spc="-5" dirty="0">
                <a:solidFill>
                  <a:prstClr val="black"/>
                </a:solidFill>
                <a:latin typeface="Arial"/>
                <a:cs typeface="Arial"/>
              </a:rPr>
              <a:t>i</a:t>
            </a:r>
            <a:r>
              <a:rPr sz="1400" spc="145" dirty="0">
                <a:solidFill>
                  <a:prstClr val="black"/>
                </a:solidFill>
                <a:latin typeface="Arial"/>
                <a:cs typeface="Arial"/>
              </a:rPr>
              <a:t> </a:t>
            </a:r>
            <a:r>
              <a:rPr sz="1400" spc="-20" dirty="0">
                <a:solidFill>
                  <a:prstClr val="black"/>
                </a:solidFill>
                <a:latin typeface="Arial"/>
                <a:cs typeface="Arial"/>
              </a:rPr>
              <a:t>p</a:t>
            </a:r>
            <a:r>
              <a:rPr sz="1400" dirty="0">
                <a:solidFill>
                  <a:prstClr val="black"/>
                </a:solidFill>
                <a:latin typeface="Arial"/>
                <a:cs typeface="Arial"/>
              </a:rPr>
              <a:t>e</a:t>
            </a:r>
            <a:r>
              <a:rPr sz="1400" spc="-5" dirty="0">
                <a:solidFill>
                  <a:prstClr val="black"/>
                </a:solidFill>
                <a:latin typeface="Arial"/>
                <a:cs typeface="Arial"/>
              </a:rPr>
              <a:t>r</a:t>
            </a:r>
            <a:r>
              <a:rPr sz="1400" spc="130" dirty="0">
                <a:solidFill>
                  <a:prstClr val="black"/>
                </a:solidFill>
                <a:latin typeface="Arial"/>
                <a:cs typeface="Arial"/>
              </a:rPr>
              <a:t> </a:t>
            </a:r>
            <a:r>
              <a:rPr sz="1400" spc="-10" dirty="0">
                <a:solidFill>
                  <a:prstClr val="black"/>
                </a:solidFill>
                <a:latin typeface="Arial"/>
                <a:cs typeface="Arial"/>
              </a:rPr>
              <a:t>via</a:t>
            </a:r>
            <a:r>
              <a:rPr sz="1400" spc="135"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spc="-10" dirty="0">
                <a:solidFill>
                  <a:prstClr val="black"/>
                </a:solidFill>
                <a:latin typeface="Arial"/>
                <a:cs typeface="Arial"/>
              </a:rPr>
              <a:t>le</a:t>
            </a:r>
            <a:r>
              <a:rPr sz="1400" spc="-5" dirty="0">
                <a:solidFill>
                  <a:prstClr val="black"/>
                </a:solidFill>
                <a:latin typeface="Arial"/>
                <a:cs typeface="Arial"/>
              </a:rPr>
              <a:t>m</a:t>
            </a:r>
            <a:r>
              <a:rPr sz="1400" spc="-20" dirty="0">
                <a:solidFill>
                  <a:prstClr val="black"/>
                </a:solidFill>
                <a:latin typeface="Arial"/>
                <a:cs typeface="Arial"/>
              </a:rPr>
              <a:t>a</a:t>
            </a:r>
            <a:r>
              <a:rPr sz="1400" spc="-10" dirty="0">
                <a:solidFill>
                  <a:prstClr val="black"/>
                </a:solidFill>
                <a:latin typeface="Arial"/>
                <a:cs typeface="Arial"/>
              </a:rPr>
              <a:t>tica</a:t>
            </a:r>
            <a:r>
              <a:rPr sz="1400" spc="130" dirty="0">
                <a:solidFill>
                  <a:prstClr val="black"/>
                </a:solidFill>
                <a:latin typeface="Arial"/>
                <a:cs typeface="Arial"/>
              </a:rPr>
              <a:t> </a:t>
            </a:r>
            <a:r>
              <a:rPr sz="1400" dirty="0">
                <a:solidFill>
                  <a:prstClr val="black"/>
                </a:solidFill>
                <a:latin typeface="Arial"/>
                <a:cs typeface="Arial"/>
              </a:rPr>
              <a:t>m</a:t>
            </a:r>
            <a:r>
              <a:rPr sz="1400" spc="-20" dirty="0">
                <a:solidFill>
                  <a:prstClr val="black"/>
                </a:solidFill>
                <a:latin typeface="Arial"/>
                <a:cs typeface="Arial"/>
              </a:rPr>
              <a:t>ed</a:t>
            </a:r>
            <a:r>
              <a:rPr sz="1400" spc="-10" dirty="0">
                <a:solidFill>
                  <a:prstClr val="black"/>
                </a:solidFill>
                <a:latin typeface="Arial"/>
                <a:cs typeface="Arial"/>
              </a:rPr>
              <a:t>ia</a:t>
            </a:r>
            <a:r>
              <a:rPr sz="1400" dirty="0">
                <a:solidFill>
                  <a:prstClr val="black"/>
                </a:solidFill>
                <a:latin typeface="Arial"/>
                <a:cs typeface="Arial"/>
              </a:rPr>
              <a:t>n</a:t>
            </a:r>
            <a:r>
              <a:rPr sz="1400" spc="-10" dirty="0">
                <a:solidFill>
                  <a:prstClr val="black"/>
                </a:solidFill>
                <a:latin typeface="Arial"/>
                <a:cs typeface="Arial"/>
              </a:rPr>
              <a:t>te</a:t>
            </a:r>
            <a:r>
              <a:rPr sz="1400" spc="130" dirty="0">
                <a:solidFill>
                  <a:prstClr val="black"/>
                </a:solidFill>
                <a:latin typeface="Arial"/>
                <a:cs typeface="Arial"/>
              </a:rPr>
              <a:t> </a:t>
            </a:r>
            <a:r>
              <a:rPr sz="1400" spc="-10" dirty="0">
                <a:solidFill>
                  <a:prstClr val="black"/>
                </a:solidFill>
                <a:latin typeface="Arial"/>
                <a:cs typeface="Arial"/>
              </a:rPr>
              <a:t>la</a:t>
            </a:r>
            <a:r>
              <a:rPr sz="1400" spc="-5" dirty="0">
                <a:solidFill>
                  <a:prstClr val="black"/>
                </a:solidFill>
                <a:latin typeface="Arial"/>
                <a:cs typeface="Arial"/>
              </a:rPr>
              <a:t> </a:t>
            </a:r>
            <a:r>
              <a:rPr sz="1400" spc="-20" dirty="0">
                <a:solidFill>
                  <a:prstClr val="black"/>
                </a:solidFill>
                <a:latin typeface="Arial"/>
                <a:cs typeface="Arial"/>
              </a:rPr>
              <a:t>p</a:t>
            </a:r>
            <a:r>
              <a:rPr sz="1400" spc="-10" dirty="0">
                <a:solidFill>
                  <a:prstClr val="black"/>
                </a:solidFill>
                <a:latin typeface="Arial"/>
                <a:cs typeface="Arial"/>
              </a:rPr>
              <a:t>ia</a:t>
            </a:r>
            <a:r>
              <a:rPr sz="1400" spc="-15" dirty="0">
                <a:solidFill>
                  <a:prstClr val="black"/>
                </a:solidFill>
                <a:latin typeface="Arial"/>
                <a:cs typeface="Arial"/>
              </a:rPr>
              <a:t>t</a:t>
            </a:r>
            <a:r>
              <a:rPr sz="1400" spc="-5" dirty="0">
                <a:solidFill>
                  <a:prstClr val="black"/>
                </a:solidFill>
                <a:latin typeface="Arial"/>
                <a:cs typeface="Arial"/>
              </a:rPr>
              <a:t>t</a:t>
            </a:r>
            <a:r>
              <a:rPr sz="1400" spc="-20" dirty="0">
                <a:solidFill>
                  <a:prstClr val="black"/>
                </a:solidFill>
                <a:latin typeface="Arial"/>
                <a:cs typeface="Arial"/>
              </a:rPr>
              <a:t>a</a:t>
            </a:r>
            <a:r>
              <a:rPr sz="1400" spc="-5" dirty="0">
                <a:solidFill>
                  <a:prstClr val="black"/>
                </a:solidFill>
                <a:latin typeface="Arial"/>
                <a:cs typeface="Arial"/>
              </a:rPr>
              <a:t>f</a:t>
            </a:r>
            <a:r>
              <a:rPr sz="1400" spc="-20" dirty="0">
                <a:solidFill>
                  <a:prstClr val="black"/>
                </a:solidFill>
                <a:latin typeface="Arial"/>
                <a:cs typeface="Arial"/>
              </a:rPr>
              <a:t>or</a:t>
            </a:r>
            <a:r>
              <a:rPr sz="1400" dirty="0">
                <a:solidFill>
                  <a:prstClr val="black"/>
                </a:solidFill>
                <a:latin typeface="Arial"/>
                <a:cs typeface="Arial"/>
              </a:rPr>
              <a:t>m</a:t>
            </a:r>
            <a:r>
              <a:rPr sz="1400" spc="-10" dirty="0">
                <a:solidFill>
                  <a:prstClr val="black"/>
                </a:solidFill>
                <a:latin typeface="Arial"/>
                <a:cs typeface="Arial"/>
              </a:rPr>
              <a:t>a</a:t>
            </a:r>
            <a:r>
              <a:rPr sz="1400" spc="35" dirty="0">
                <a:solidFill>
                  <a:prstClr val="black"/>
                </a:solidFill>
                <a:latin typeface="Arial"/>
                <a:cs typeface="Arial"/>
              </a:rPr>
              <a:t> </a:t>
            </a:r>
            <a:r>
              <a:rPr sz="1400" spc="-5" dirty="0">
                <a:solidFill>
                  <a:prstClr val="black"/>
                </a:solidFill>
                <a:latin typeface="Arial"/>
                <a:cs typeface="Arial"/>
              </a:rPr>
              <a:t>Sist</a:t>
            </a:r>
            <a:r>
              <a:rPr sz="1400" spc="-20" dirty="0">
                <a:solidFill>
                  <a:prstClr val="black"/>
                </a:solidFill>
                <a:latin typeface="Arial"/>
                <a:cs typeface="Arial"/>
              </a:rPr>
              <a:t>e</a:t>
            </a:r>
            <a:r>
              <a:rPr sz="1400" spc="-5" dirty="0">
                <a:solidFill>
                  <a:prstClr val="black"/>
                </a:solidFill>
                <a:latin typeface="Arial"/>
                <a:cs typeface="Arial"/>
              </a:rPr>
              <a:t>r</a:t>
            </a:r>
            <a:r>
              <a:rPr sz="1400" spc="15"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c</a:t>
            </a:r>
            <a:r>
              <a:rPr sz="1400" spc="-20" dirty="0">
                <a:solidFill>
                  <a:prstClr val="black"/>
                </a:solidFill>
                <a:latin typeface="Arial"/>
                <a:cs typeface="Arial"/>
              </a:rPr>
              <a:t>ron</a:t>
            </a:r>
            <a:r>
              <a:rPr sz="1400" spc="-5" dirty="0">
                <a:solidFill>
                  <a:prstClr val="black"/>
                </a:solidFill>
                <a:latin typeface="Arial"/>
                <a:cs typeface="Arial"/>
              </a:rPr>
              <a:t>i</a:t>
            </a:r>
            <a:r>
              <a:rPr sz="1400" dirty="0">
                <a:solidFill>
                  <a:prstClr val="black"/>
                </a:solidFill>
                <a:latin typeface="Arial"/>
                <a:cs typeface="Arial"/>
              </a:rPr>
              <a:t>m</a:t>
            </a:r>
            <a:r>
              <a:rPr sz="1400" spc="-10" dirty="0">
                <a:solidFill>
                  <a:prstClr val="black"/>
                </a:solidFill>
                <a:latin typeface="Arial"/>
                <a:cs typeface="Arial"/>
              </a:rPr>
              <a:t>o</a:t>
            </a:r>
            <a:r>
              <a:rPr sz="1400" spc="10"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0" dirty="0">
                <a:solidFill>
                  <a:prstClr val="black"/>
                </a:solidFill>
                <a:latin typeface="Arial"/>
                <a:cs typeface="Arial"/>
              </a:rPr>
              <a:t> </a:t>
            </a:r>
            <a:r>
              <a:rPr sz="1400" b="1" spc="-5" dirty="0">
                <a:solidFill>
                  <a:srgbClr val="C00000"/>
                </a:solidFill>
                <a:latin typeface="Arial"/>
                <a:cs typeface="Arial"/>
              </a:rPr>
              <a:t>Si</a:t>
            </a:r>
            <a:r>
              <a:rPr sz="1400" b="1" spc="-20" dirty="0">
                <a:solidFill>
                  <a:srgbClr val="C00000"/>
                </a:solidFill>
                <a:latin typeface="Arial"/>
                <a:cs typeface="Arial"/>
              </a:rPr>
              <a:t>s</a:t>
            </a:r>
            <a:r>
              <a:rPr sz="1400" spc="-5" dirty="0">
                <a:solidFill>
                  <a:prstClr val="black"/>
                </a:solidFill>
                <a:latin typeface="Arial"/>
                <a:cs typeface="Arial"/>
              </a:rPr>
              <a:t>t</a:t>
            </a:r>
            <a:r>
              <a:rPr sz="1400" spc="-20" dirty="0">
                <a:solidFill>
                  <a:prstClr val="black"/>
                </a:solidFill>
                <a:latin typeface="Arial"/>
                <a:cs typeface="Arial"/>
              </a:rPr>
              <a:t>e</a:t>
            </a:r>
            <a:r>
              <a:rPr sz="1400" dirty="0">
                <a:solidFill>
                  <a:prstClr val="black"/>
                </a:solidFill>
                <a:latin typeface="Arial"/>
                <a:cs typeface="Arial"/>
              </a:rPr>
              <a:t>m</a:t>
            </a:r>
            <a:r>
              <a:rPr sz="1400" spc="-10" dirty="0">
                <a:solidFill>
                  <a:prstClr val="black"/>
                </a:solidFill>
                <a:latin typeface="Arial"/>
                <a:cs typeface="Arial"/>
              </a:rPr>
              <a:t>a</a:t>
            </a:r>
            <a:r>
              <a:rPr sz="1400" spc="10" dirty="0">
                <a:solidFill>
                  <a:prstClr val="black"/>
                </a:solidFill>
                <a:latin typeface="Arial"/>
                <a:cs typeface="Arial"/>
              </a:rPr>
              <a:t> </a:t>
            </a:r>
            <a:r>
              <a:rPr sz="1400" b="1" spc="-20" dirty="0">
                <a:solidFill>
                  <a:srgbClr val="C00000"/>
                </a:solidFill>
                <a:latin typeface="Arial"/>
                <a:cs typeface="Arial"/>
              </a:rPr>
              <a:t>te</a:t>
            </a:r>
            <a:r>
              <a:rPr sz="1400" b="1" spc="-5" dirty="0">
                <a:solidFill>
                  <a:srgbClr val="C00000"/>
                </a:solidFill>
                <a:latin typeface="Arial"/>
                <a:cs typeface="Arial"/>
              </a:rPr>
              <a:t>r</a:t>
            </a:r>
            <a:r>
              <a:rPr sz="1400" spc="-15" dirty="0">
                <a:solidFill>
                  <a:prstClr val="black"/>
                </a:solidFill>
                <a:latin typeface="Arial"/>
                <a:cs typeface="Arial"/>
              </a:rPr>
              <a:t>r</a:t>
            </a:r>
            <a:r>
              <a:rPr sz="1400" spc="-5" dirty="0">
                <a:solidFill>
                  <a:prstClr val="black"/>
                </a:solidFill>
                <a:latin typeface="Arial"/>
                <a:cs typeface="Arial"/>
              </a:rPr>
              <a:t>it</a:t>
            </a:r>
            <a:r>
              <a:rPr sz="1400" spc="-20" dirty="0">
                <a:solidFill>
                  <a:prstClr val="black"/>
                </a:solidFill>
                <a:latin typeface="Arial"/>
                <a:cs typeface="Arial"/>
              </a:rPr>
              <a:t>or</a:t>
            </a:r>
            <a:r>
              <a:rPr sz="1400" spc="-5" dirty="0">
                <a:solidFill>
                  <a:prstClr val="black"/>
                </a:solidFill>
                <a:latin typeface="Arial"/>
                <a:cs typeface="Arial"/>
              </a:rPr>
              <a:t>ial</a:t>
            </a:r>
            <a:r>
              <a:rPr sz="1400" spc="-20" dirty="0">
                <a:solidFill>
                  <a:prstClr val="black"/>
                </a:solidFill>
                <a:latin typeface="Arial"/>
                <a:cs typeface="Arial"/>
              </a:rPr>
              <a:t>e)</a:t>
            </a:r>
            <a:r>
              <a:rPr sz="1400" spc="-5" dirty="0">
                <a:solidFill>
                  <a:prstClr val="black"/>
                </a:solidFill>
                <a:latin typeface="Arial"/>
                <a:cs typeface="Arial"/>
              </a:rPr>
              <a:t>.</a:t>
            </a:r>
            <a:endParaRPr sz="1400" dirty="0">
              <a:solidFill>
                <a:prstClr val="black"/>
              </a:solidFill>
              <a:latin typeface="Arial"/>
              <a:cs typeface="Arial"/>
            </a:endParaRPr>
          </a:p>
          <a:p>
            <a:pPr marL="118745" algn="just">
              <a:lnSpc>
                <a:spcPts val="1630"/>
              </a:lnSpc>
            </a:pPr>
            <a:r>
              <a:rPr sz="1400" dirty="0">
                <a:solidFill>
                  <a:prstClr val="black"/>
                </a:solidFill>
                <a:latin typeface="Arial"/>
                <a:cs typeface="Arial"/>
              </a:rPr>
              <a:t>T</a:t>
            </a:r>
            <a:r>
              <a:rPr sz="1400" spc="-20" dirty="0">
                <a:solidFill>
                  <a:prstClr val="black"/>
                </a:solidFill>
                <a:latin typeface="Arial"/>
                <a:cs typeface="Arial"/>
              </a:rPr>
              <a:t>u</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e le</a:t>
            </a:r>
            <a:r>
              <a:rPr sz="1400" spc="1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er</a:t>
            </a:r>
            <a:r>
              <a:rPr sz="1400" spc="-5" dirty="0">
                <a:solidFill>
                  <a:prstClr val="black"/>
                </a:solidFill>
                <a:latin typeface="Arial"/>
                <a:cs typeface="Arial"/>
              </a:rPr>
              <a:t>tific</a:t>
            </a:r>
            <a:r>
              <a:rPr sz="1400" spc="-20" dirty="0">
                <a:solidFill>
                  <a:prstClr val="black"/>
                </a:solidFill>
                <a:latin typeface="Arial"/>
                <a:cs typeface="Arial"/>
              </a:rPr>
              <a:t>a</a:t>
            </a:r>
            <a:r>
              <a:rPr sz="1400" spc="-35" dirty="0">
                <a:solidFill>
                  <a:prstClr val="black"/>
                </a:solidFill>
                <a:latin typeface="Arial"/>
                <a:cs typeface="Arial"/>
              </a:rPr>
              <a:t>z</a:t>
            </a:r>
            <a:r>
              <a:rPr sz="1400" spc="-10" dirty="0">
                <a:solidFill>
                  <a:prstClr val="black"/>
                </a:solidFill>
                <a:latin typeface="Arial"/>
                <a:cs typeface="Arial"/>
              </a:rPr>
              <a:t>io</a:t>
            </a:r>
            <a:r>
              <a:rPr sz="1400" spc="-20" dirty="0">
                <a:solidFill>
                  <a:prstClr val="black"/>
                </a:solidFill>
                <a:latin typeface="Arial"/>
                <a:cs typeface="Arial"/>
              </a:rPr>
              <a:t>n</a:t>
            </a:r>
            <a:r>
              <a:rPr sz="1400" spc="-5" dirty="0">
                <a:solidFill>
                  <a:prstClr val="black"/>
                </a:solidFill>
                <a:latin typeface="Arial"/>
                <a:cs typeface="Arial"/>
              </a:rPr>
              <a:t>i</a:t>
            </a:r>
            <a:r>
              <a:rPr sz="1400" spc="65" dirty="0">
                <a:solidFill>
                  <a:prstClr val="black"/>
                </a:solidFill>
                <a:latin typeface="Arial"/>
                <a:cs typeface="Arial"/>
              </a:rPr>
              <a:t> </a:t>
            </a:r>
            <a:r>
              <a:rPr sz="1400" spc="-15" dirty="0">
                <a:solidFill>
                  <a:prstClr val="black"/>
                </a:solidFill>
                <a:latin typeface="Arial"/>
                <a:cs typeface="Arial"/>
              </a:rPr>
              <a:t>r</a:t>
            </a:r>
            <a:r>
              <a:rPr sz="1400" spc="-10" dirty="0">
                <a:solidFill>
                  <a:prstClr val="black"/>
                </a:solidFill>
                <a:latin typeface="Arial"/>
                <a:cs typeface="Arial"/>
              </a:rPr>
              <a:t>ichi</a:t>
            </a:r>
            <a:r>
              <a:rPr sz="1400" spc="-20" dirty="0">
                <a:solidFill>
                  <a:prstClr val="black"/>
                </a:solidFill>
                <a:latin typeface="Arial"/>
                <a:cs typeface="Arial"/>
              </a:rPr>
              <a:t>e</a:t>
            </a:r>
            <a:r>
              <a:rPr sz="1400" spc="-10" dirty="0">
                <a:solidFill>
                  <a:prstClr val="black"/>
                </a:solidFill>
                <a:latin typeface="Arial"/>
                <a:cs typeface="Arial"/>
              </a:rPr>
              <a:t>st</a:t>
            </a:r>
            <a:r>
              <a:rPr sz="1400" spc="-20" dirty="0">
                <a:solidFill>
                  <a:prstClr val="black"/>
                </a:solidFill>
                <a:latin typeface="Arial"/>
                <a:cs typeface="Arial"/>
              </a:rPr>
              <a:t>e</a:t>
            </a:r>
            <a:r>
              <a:rPr sz="1400" spc="-5" dirty="0">
                <a:solidFill>
                  <a:prstClr val="black"/>
                </a:solidFill>
                <a:latin typeface="Arial"/>
                <a:cs typeface="Arial"/>
              </a:rPr>
              <a:t>,</a:t>
            </a:r>
            <a:r>
              <a:rPr sz="1400" spc="40" dirty="0">
                <a:solidFill>
                  <a:prstClr val="black"/>
                </a:solidFill>
                <a:latin typeface="Arial"/>
                <a:cs typeface="Arial"/>
              </a:rPr>
              <a:t> </a:t>
            </a:r>
            <a:r>
              <a:rPr sz="1400" spc="-10" dirty="0">
                <a:solidFill>
                  <a:prstClr val="black"/>
                </a:solidFill>
                <a:latin typeface="Arial"/>
                <a:cs typeface="Arial"/>
              </a:rPr>
              <a:t>sia</a:t>
            </a:r>
            <a:r>
              <a:rPr sz="1400" spc="15" dirty="0">
                <a:solidFill>
                  <a:prstClr val="black"/>
                </a:solidFill>
                <a:latin typeface="Arial"/>
                <a:cs typeface="Arial"/>
              </a:rPr>
              <a:t> </a:t>
            </a:r>
            <a:r>
              <a:rPr sz="1400" spc="-20" dirty="0">
                <a:solidFill>
                  <a:prstClr val="black"/>
                </a:solidFill>
                <a:latin typeface="Arial"/>
                <a:cs typeface="Arial"/>
              </a:rPr>
              <a:t>pre</a:t>
            </a:r>
            <a:r>
              <a:rPr sz="1400" spc="-10" dirty="0">
                <a:solidFill>
                  <a:prstClr val="black"/>
                </a:solidFill>
                <a:latin typeface="Arial"/>
                <a:cs typeface="Arial"/>
              </a:rPr>
              <a:t>sso</a:t>
            </a:r>
            <a:r>
              <a:rPr sz="1400" spc="35" dirty="0">
                <a:solidFill>
                  <a:prstClr val="black"/>
                </a:solidFill>
                <a:latin typeface="Arial"/>
                <a:cs typeface="Arial"/>
              </a:rPr>
              <a:t> </a:t>
            </a:r>
            <a:r>
              <a:rPr sz="1400" spc="-20" dirty="0">
                <a:solidFill>
                  <a:prstClr val="black"/>
                </a:solidFill>
                <a:latin typeface="Arial"/>
                <a:cs typeface="Arial"/>
              </a:rPr>
              <a:t>g</a:t>
            </a:r>
            <a:r>
              <a:rPr sz="1400" spc="-5" dirty="0">
                <a:solidFill>
                  <a:prstClr val="black"/>
                </a:solidFill>
                <a:latin typeface="Arial"/>
                <a:cs typeface="Arial"/>
              </a:rPr>
              <a:t>li</a:t>
            </a:r>
            <a:r>
              <a:rPr sz="1400" dirty="0">
                <a:solidFill>
                  <a:prstClr val="black"/>
                </a:solidFill>
                <a:latin typeface="Arial"/>
                <a:cs typeface="Arial"/>
              </a:rPr>
              <a:t> </a:t>
            </a:r>
            <a:r>
              <a:rPr sz="1400" spc="-20" dirty="0">
                <a:solidFill>
                  <a:prstClr val="black"/>
                </a:solidFill>
                <a:latin typeface="Arial"/>
                <a:cs typeface="Arial"/>
              </a:rPr>
              <a:t>u</a:t>
            </a:r>
            <a:r>
              <a:rPr sz="1400" spc="-5" dirty="0">
                <a:solidFill>
                  <a:prstClr val="black"/>
                </a:solidFill>
                <a:latin typeface="Arial"/>
                <a:cs typeface="Arial"/>
              </a:rPr>
              <a:t>f</a:t>
            </a:r>
            <a:r>
              <a:rPr sz="1400" spc="-15" dirty="0">
                <a:solidFill>
                  <a:prstClr val="black"/>
                </a:solidFill>
                <a:latin typeface="Arial"/>
                <a:cs typeface="Arial"/>
              </a:rPr>
              <a:t>f</a:t>
            </a:r>
            <a:r>
              <a:rPr sz="1400" spc="-5" dirty="0">
                <a:solidFill>
                  <a:prstClr val="black"/>
                </a:solidFill>
                <a:latin typeface="Arial"/>
                <a:cs typeface="Arial"/>
              </a:rPr>
              <a:t>ici</a:t>
            </a:r>
            <a:r>
              <a:rPr sz="1400" spc="2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h</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0" dirty="0">
                <a:solidFill>
                  <a:prstClr val="black"/>
                </a:solidFill>
                <a:latin typeface="Arial"/>
                <a:cs typeface="Arial"/>
              </a:rPr>
              <a:t> </a:t>
            </a:r>
            <a:r>
              <a:rPr sz="1400" spc="-10" dirty="0">
                <a:solidFill>
                  <a:prstClr val="black"/>
                </a:solidFill>
                <a:latin typeface="Arial"/>
                <a:cs typeface="Arial"/>
              </a:rPr>
              <a:t>via</a:t>
            </a:r>
            <a:r>
              <a:rPr sz="1400" spc="15" dirty="0">
                <a:solidFill>
                  <a:prstClr val="black"/>
                </a:solidFill>
                <a:latin typeface="Arial"/>
                <a:cs typeface="Arial"/>
              </a:rPr>
              <a:t> </a:t>
            </a:r>
            <a:r>
              <a:rPr sz="1400" spc="-10" dirty="0">
                <a:solidFill>
                  <a:prstClr val="black"/>
                </a:solidFill>
                <a:latin typeface="Arial"/>
                <a:cs typeface="Arial"/>
              </a:rPr>
              <a:t>tele</a:t>
            </a:r>
            <a:r>
              <a:rPr sz="1400" dirty="0">
                <a:solidFill>
                  <a:prstClr val="black"/>
                </a:solidFill>
                <a:latin typeface="Arial"/>
                <a:cs typeface="Arial"/>
              </a:rPr>
              <a:t>m</a:t>
            </a:r>
            <a:r>
              <a:rPr sz="1400" spc="-10" dirty="0">
                <a:solidFill>
                  <a:prstClr val="black"/>
                </a:solidFill>
                <a:latin typeface="Arial"/>
                <a:cs typeface="Arial"/>
              </a:rPr>
              <a:t>atica,</a:t>
            </a:r>
            <a:r>
              <a:rPr sz="1400" spc="-5" dirty="0">
                <a:solidFill>
                  <a:prstClr val="black"/>
                </a:solidFill>
                <a:latin typeface="Arial"/>
                <a:cs typeface="Arial"/>
              </a:rPr>
              <a:t> </a:t>
            </a:r>
            <a:r>
              <a:rPr sz="1400" spc="-15" dirty="0">
                <a:solidFill>
                  <a:prstClr val="black"/>
                </a:solidFill>
                <a:latin typeface="Arial"/>
                <a:cs typeface="Arial"/>
              </a:rPr>
              <a:t>hann</a:t>
            </a:r>
            <a:r>
              <a:rPr sz="1400" spc="-10" dirty="0">
                <a:solidFill>
                  <a:prstClr val="black"/>
                </a:solidFill>
                <a:latin typeface="Arial"/>
                <a:cs typeface="Arial"/>
              </a:rPr>
              <a:t>o</a:t>
            </a:r>
            <a:r>
              <a:rPr sz="1400" spc="25" dirty="0">
                <a:solidFill>
                  <a:prstClr val="black"/>
                </a:solidFill>
                <a:latin typeface="Arial"/>
                <a:cs typeface="Arial"/>
              </a:rPr>
              <a:t> </a:t>
            </a:r>
            <a:r>
              <a:rPr sz="1400" spc="-20" dirty="0">
                <a:solidFill>
                  <a:prstClr val="black"/>
                </a:solidFill>
                <a:latin typeface="Arial"/>
                <a:cs typeface="Arial"/>
              </a:rPr>
              <a:t>u</a:t>
            </a:r>
            <a:r>
              <a:rPr sz="1400" spc="-10" dirty="0">
                <a:solidFill>
                  <a:prstClr val="black"/>
                </a:solidFill>
                <a:latin typeface="Arial"/>
                <a:cs typeface="Arial"/>
              </a:rPr>
              <a:t>n</a:t>
            </a:r>
            <a:r>
              <a:rPr sz="1400" spc="-1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a:t>
            </a:r>
            <a:r>
              <a:rPr sz="1400" spc="-10" dirty="0">
                <a:solidFill>
                  <a:prstClr val="black"/>
                </a:solidFill>
                <a:latin typeface="Arial"/>
                <a:cs typeface="Arial"/>
              </a:rPr>
              <a:t>sto</a:t>
            </a:r>
            <a:r>
              <a:rPr sz="1400" spc="10" dirty="0">
                <a:solidFill>
                  <a:prstClr val="black"/>
                </a:solidFill>
                <a:latin typeface="Arial"/>
                <a:cs typeface="Arial"/>
              </a:rPr>
              <a:t> </a:t>
            </a:r>
            <a:r>
              <a:rPr sz="1400" spc="-10" dirty="0">
                <a:solidFill>
                  <a:prstClr val="black"/>
                </a:solidFill>
                <a:latin typeface="Arial"/>
                <a:cs typeface="Arial"/>
              </a:rPr>
              <a:t>fiss</a:t>
            </a:r>
            <a:r>
              <a:rPr sz="1400" spc="-20" dirty="0">
                <a:solidFill>
                  <a:prstClr val="black"/>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a:p>
            <a:pPr marL="118745" marR="10160" algn="just">
              <a:lnSpc>
                <a:spcPts val="1680"/>
              </a:lnSpc>
              <a:spcBef>
                <a:spcPts val="5"/>
              </a:spcBef>
            </a:pPr>
            <a:r>
              <a:rPr sz="1400" spc="-5" dirty="0">
                <a:solidFill>
                  <a:prstClr val="black"/>
                </a:solidFill>
                <a:latin typeface="Arial"/>
                <a:cs typeface="Arial"/>
              </a:rPr>
              <a:t>P</a:t>
            </a:r>
            <a:r>
              <a:rPr sz="1400" spc="-20" dirty="0">
                <a:solidFill>
                  <a:prstClr val="black"/>
                </a:solidFill>
                <a:latin typeface="Arial"/>
                <a:cs typeface="Arial"/>
              </a:rPr>
              <a:t>e</a:t>
            </a:r>
            <a:r>
              <a:rPr sz="1400" spc="-5" dirty="0">
                <a:solidFill>
                  <a:prstClr val="black"/>
                </a:solidFill>
                <a:latin typeface="Arial"/>
                <a:cs typeface="Arial"/>
              </a:rPr>
              <a:t>r</a:t>
            </a:r>
            <a:r>
              <a:rPr sz="1400" dirty="0">
                <a:solidFill>
                  <a:prstClr val="black"/>
                </a:solidFill>
                <a:latin typeface="Arial"/>
                <a:cs typeface="Arial"/>
              </a:rPr>
              <a:t> </a:t>
            </a:r>
            <a:r>
              <a:rPr sz="1400" spc="105"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c</a:t>
            </a:r>
            <a:r>
              <a:rPr sz="1400" dirty="0">
                <a:solidFill>
                  <a:prstClr val="black"/>
                </a:solidFill>
                <a:latin typeface="Arial"/>
                <a:cs typeface="Arial"/>
              </a:rPr>
              <a:t>q</a:t>
            </a:r>
            <a:r>
              <a:rPr sz="1400" spc="-20" dirty="0">
                <a:solidFill>
                  <a:prstClr val="black"/>
                </a:solidFill>
                <a:latin typeface="Arial"/>
                <a:cs typeface="Arial"/>
              </a:rPr>
              <a:t>u</a:t>
            </a:r>
            <a:r>
              <a:rPr sz="1400" spc="-5" dirty="0">
                <a:solidFill>
                  <a:prstClr val="black"/>
                </a:solidFill>
                <a:latin typeface="Arial"/>
                <a:cs typeface="Arial"/>
              </a:rPr>
              <a:t>isi</a:t>
            </a:r>
            <a:r>
              <a:rPr sz="1400" spc="-15" dirty="0">
                <a:solidFill>
                  <a:prstClr val="black"/>
                </a:solidFill>
                <a:latin typeface="Arial"/>
                <a:cs typeface="Arial"/>
              </a:rPr>
              <a:t>r</a:t>
            </a:r>
            <a:r>
              <a:rPr sz="1400" spc="-10" dirty="0">
                <a:solidFill>
                  <a:prstClr val="black"/>
                </a:solidFill>
                <a:latin typeface="Arial"/>
                <a:cs typeface="Arial"/>
              </a:rPr>
              <a:t>e</a:t>
            </a:r>
            <a:r>
              <a:rPr sz="1400" dirty="0">
                <a:solidFill>
                  <a:prstClr val="black"/>
                </a:solidFill>
                <a:latin typeface="Arial"/>
                <a:cs typeface="Arial"/>
              </a:rPr>
              <a:t> </a:t>
            </a:r>
            <a:r>
              <a:rPr sz="1400" spc="105" dirty="0">
                <a:solidFill>
                  <a:prstClr val="black"/>
                </a:solidFill>
                <a:latin typeface="Arial"/>
                <a:cs typeface="Arial"/>
              </a:rPr>
              <a:t> </a:t>
            </a:r>
            <a:r>
              <a:rPr sz="1400" spc="20" dirty="0">
                <a:solidFill>
                  <a:prstClr val="black"/>
                </a:solidFill>
                <a:latin typeface="Arial"/>
                <a:cs typeface="Arial"/>
              </a:rPr>
              <a:t>l</a:t>
            </a:r>
            <a:r>
              <a:rPr sz="1400" spc="-10" dirty="0">
                <a:solidFill>
                  <a:prstClr val="black"/>
                </a:solidFill>
                <a:latin typeface="Arial"/>
                <a:cs typeface="Arial"/>
              </a:rPr>
              <a:t>e</a:t>
            </a:r>
            <a:r>
              <a:rPr sz="1400" dirty="0">
                <a:solidFill>
                  <a:prstClr val="black"/>
                </a:solidFill>
                <a:latin typeface="Arial"/>
                <a:cs typeface="Arial"/>
              </a:rPr>
              <a:t> </a:t>
            </a:r>
            <a:r>
              <a:rPr sz="1400" spc="10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er</a:t>
            </a:r>
            <a:r>
              <a:rPr sz="1400" spc="-5" dirty="0">
                <a:solidFill>
                  <a:prstClr val="black"/>
                </a:solidFill>
                <a:latin typeface="Arial"/>
                <a:cs typeface="Arial"/>
              </a:rPr>
              <a:t>t</a:t>
            </a:r>
            <a:r>
              <a:rPr sz="1400" spc="10" dirty="0">
                <a:solidFill>
                  <a:prstClr val="black"/>
                </a:solidFill>
                <a:latin typeface="Arial"/>
                <a:cs typeface="Arial"/>
              </a:rPr>
              <a:t>i</a:t>
            </a:r>
            <a:r>
              <a:rPr sz="1400" spc="-5" dirty="0">
                <a:solidFill>
                  <a:prstClr val="black"/>
                </a:solidFill>
                <a:latin typeface="Arial"/>
                <a:cs typeface="Arial"/>
              </a:rPr>
              <a:t>fic</a:t>
            </a:r>
            <a:r>
              <a:rPr sz="1400" dirty="0">
                <a:solidFill>
                  <a:prstClr val="black"/>
                </a:solidFill>
                <a:latin typeface="Arial"/>
                <a:cs typeface="Arial"/>
              </a:rPr>
              <a:t>a</a:t>
            </a:r>
            <a:r>
              <a:rPr sz="1400" spc="-35" dirty="0">
                <a:solidFill>
                  <a:prstClr val="black"/>
                </a:solidFill>
                <a:latin typeface="Arial"/>
                <a:cs typeface="Arial"/>
              </a:rPr>
              <a:t>z</a:t>
            </a:r>
            <a:r>
              <a:rPr sz="1400" spc="20" dirty="0">
                <a:solidFill>
                  <a:prstClr val="black"/>
                </a:solidFill>
                <a:latin typeface="Arial"/>
                <a:cs typeface="Arial"/>
              </a:rPr>
              <a:t>i</a:t>
            </a:r>
            <a:r>
              <a:rPr sz="1400" spc="-20" dirty="0">
                <a:solidFill>
                  <a:prstClr val="black"/>
                </a:solidFill>
                <a:latin typeface="Arial"/>
                <a:cs typeface="Arial"/>
              </a:rPr>
              <a:t>on</a:t>
            </a:r>
            <a:r>
              <a:rPr sz="1400" spc="-5" dirty="0">
                <a:solidFill>
                  <a:prstClr val="black"/>
                </a:solidFill>
                <a:latin typeface="Arial"/>
                <a:cs typeface="Arial"/>
              </a:rPr>
              <a:t>i</a:t>
            </a:r>
            <a:r>
              <a:rPr sz="1400" dirty="0">
                <a:solidFill>
                  <a:prstClr val="black"/>
                </a:solidFill>
                <a:latin typeface="Arial"/>
                <a:cs typeface="Arial"/>
              </a:rPr>
              <a:t> </a:t>
            </a:r>
            <a:r>
              <a:rPr sz="1400" spc="114" dirty="0">
                <a:solidFill>
                  <a:prstClr val="black"/>
                </a:solidFill>
                <a:latin typeface="Arial"/>
                <a:cs typeface="Arial"/>
              </a:rPr>
              <a:t> </a:t>
            </a:r>
            <a:r>
              <a:rPr sz="1400" spc="-20" dirty="0">
                <a:solidFill>
                  <a:prstClr val="black"/>
                </a:solidFill>
                <a:latin typeface="Arial"/>
                <a:cs typeface="Arial"/>
              </a:rPr>
              <a:t>p</a:t>
            </a:r>
            <a:r>
              <a:rPr sz="1400" dirty="0">
                <a:solidFill>
                  <a:prstClr val="black"/>
                </a:solidFill>
                <a:latin typeface="Arial"/>
                <a:cs typeface="Arial"/>
              </a:rPr>
              <a:t>e</a:t>
            </a:r>
            <a:r>
              <a:rPr sz="1400" spc="-5" dirty="0">
                <a:solidFill>
                  <a:prstClr val="black"/>
                </a:solidFill>
                <a:latin typeface="Arial"/>
                <a:cs typeface="Arial"/>
              </a:rPr>
              <a:t>r</a:t>
            </a:r>
            <a:r>
              <a:rPr sz="1400" dirty="0">
                <a:solidFill>
                  <a:prstClr val="black"/>
                </a:solidFill>
                <a:latin typeface="Arial"/>
                <a:cs typeface="Arial"/>
              </a:rPr>
              <a:t> </a:t>
            </a:r>
            <a:r>
              <a:rPr sz="1400" spc="100" dirty="0">
                <a:solidFill>
                  <a:prstClr val="black"/>
                </a:solidFill>
                <a:latin typeface="Arial"/>
                <a:cs typeface="Arial"/>
              </a:rPr>
              <a:t> </a:t>
            </a:r>
            <a:r>
              <a:rPr sz="1400" spc="-10" dirty="0">
                <a:solidFill>
                  <a:prstClr val="black"/>
                </a:solidFill>
                <a:latin typeface="Arial"/>
                <a:cs typeface="Arial"/>
              </a:rPr>
              <a:t>v</a:t>
            </a:r>
            <a:r>
              <a:rPr sz="1400" spc="25" dirty="0">
                <a:solidFill>
                  <a:prstClr val="black"/>
                </a:solidFill>
                <a:latin typeface="Arial"/>
                <a:cs typeface="Arial"/>
              </a:rPr>
              <a:t>i</a:t>
            </a:r>
            <a:r>
              <a:rPr sz="1400" spc="-10" dirty="0">
                <a:solidFill>
                  <a:prstClr val="black"/>
                </a:solidFill>
                <a:latin typeface="Arial"/>
                <a:cs typeface="Arial"/>
              </a:rPr>
              <a:t>a</a:t>
            </a:r>
            <a:r>
              <a:rPr sz="1400" dirty="0">
                <a:solidFill>
                  <a:prstClr val="black"/>
                </a:solidFill>
                <a:latin typeface="Arial"/>
                <a:cs typeface="Arial"/>
              </a:rPr>
              <a:t> </a:t>
            </a:r>
            <a:r>
              <a:rPr sz="1400" spc="100"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spc="-10" dirty="0">
                <a:solidFill>
                  <a:prstClr val="black"/>
                </a:solidFill>
                <a:latin typeface="Arial"/>
                <a:cs typeface="Arial"/>
              </a:rPr>
              <a:t>le</a:t>
            </a:r>
            <a:r>
              <a:rPr sz="1400" spc="-5" dirty="0">
                <a:solidFill>
                  <a:prstClr val="black"/>
                </a:solidFill>
                <a:latin typeface="Arial"/>
                <a:cs typeface="Arial"/>
              </a:rPr>
              <a:t>m</a:t>
            </a:r>
            <a:r>
              <a:rPr sz="1400" spc="-20" dirty="0">
                <a:solidFill>
                  <a:prstClr val="black"/>
                </a:solidFill>
                <a:latin typeface="Arial"/>
                <a:cs typeface="Arial"/>
              </a:rPr>
              <a:t>a</a:t>
            </a:r>
            <a:r>
              <a:rPr sz="1400" spc="-10" dirty="0">
                <a:solidFill>
                  <a:prstClr val="black"/>
                </a:solidFill>
                <a:latin typeface="Arial"/>
                <a:cs typeface="Arial"/>
              </a:rPr>
              <a:t>tica</a:t>
            </a:r>
            <a:r>
              <a:rPr sz="1400" dirty="0">
                <a:solidFill>
                  <a:prstClr val="black"/>
                </a:solidFill>
                <a:latin typeface="Arial"/>
                <a:cs typeface="Arial"/>
              </a:rPr>
              <a:t> </a:t>
            </a:r>
            <a:r>
              <a:rPr sz="1400" spc="105" dirty="0">
                <a:solidFill>
                  <a:prstClr val="black"/>
                </a:solidFill>
                <a:latin typeface="Arial"/>
                <a:cs typeface="Arial"/>
              </a:rPr>
              <a:t> </a:t>
            </a:r>
            <a:r>
              <a:rPr sz="1400" spc="-5" dirty="0">
                <a:solidFill>
                  <a:prstClr val="black"/>
                </a:solidFill>
                <a:latin typeface="Arial"/>
                <a:cs typeface="Arial"/>
              </a:rPr>
              <a:t>il</a:t>
            </a:r>
            <a:r>
              <a:rPr sz="1400" dirty="0">
                <a:solidFill>
                  <a:prstClr val="black"/>
                </a:solidFill>
                <a:latin typeface="Arial"/>
                <a:cs typeface="Arial"/>
              </a:rPr>
              <a:t> </a:t>
            </a:r>
            <a:r>
              <a:rPr sz="1400" spc="110"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spc="-10" dirty="0">
                <a:solidFill>
                  <a:prstClr val="black"/>
                </a:solidFill>
                <a:latin typeface="Arial"/>
                <a:cs typeface="Arial"/>
              </a:rPr>
              <a:t>c</a:t>
            </a:r>
            <a:r>
              <a:rPr sz="1400" spc="-20" dirty="0">
                <a:solidFill>
                  <a:prstClr val="black"/>
                </a:solidFill>
                <a:latin typeface="Arial"/>
                <a:cs typeface="Arial"/>
              </a:rPr>
              <a:t>n</a:t>
            </a:r>
            <a:r>
              <a:rPr sz="1400" spc="-5" dirty="0">
                <a:solidFill>
                  <a:prstClr val="black"/>
                </a:solidFill>
                <a:latin typeface="Arial"/>
                <a:cs typeface="Arial"/>
              </a:rPr>
              <a:t>i</a:t>
            </a:r>
            <a:r>
              <a:rPr sz="1400" spc="15" dirty="0">
                <a:solidFill>
                  <a:prstClr val="black"/>
                </a:solidFill>
                <a:latin typeface="Arial"/>
                <a:cs typeface="Arial"/>
              </a:rPr>
              <a:t>c</a:t>
            </a:r>
            <a:r>
              <a:rPr sz="1400" spc="-10" dirty="0">
                <a:solidFill>
                  <a:prstClr val="black"/>
                </a:solidFill>
                <a:latin typeface="Arial"/>
                <a:cs typeface="Arial"/>
              </a:rPr>
              <a:t>o</a:t>
            </a:r>
            <a:r>
              <a:rPr sz="1400" dirty="0">
                <a:solidFill>
                  <a:prstClr val="black"/>
                </a:solidFill>
                <a:latin typeface="Arial"/>
                <a:cs typeface="Arial"/>
              </a:rPr>
              <a:t> </a:t>
            </a:r>
            <a:r>
              <a:rPr sz="1400" spc="105" dirty="0">
                <a:solidFill>
                  <a:prstClr val="black"/>
                </a:solidFill>
                <a:latin typeface="Arial"/>
                <a:cs typeface="Arial"/>
              </a:rPr>
              <a:t> </a:t>
            </a:r>
            <a:r>
              <a:rPr sz="1400" spc="-20" dirty="0">
                <a:solidFill>
                  <a:prstClr val="black"/>
                </a:solidFill>
                <a:latin typeface="Arial"/>
                <a:cs typeface="Arial"/>
              </a:rPr>
              <a:t>do</a:t>
            </a:r>
            <a:r>
              <a:rPr sz="1400" spc="5" dirty="0">
                <a:solidFill>
                  <a:prstClr val="black"/>
                </a:solidFill>
                <a:latin typeface="Arial"/>
                <a:cs typeface="Arial"/>
              </a:rPr>
              <a:t>v</a:t>
            </a:r>
            <a:r>
              <a:rPr sz="1400" spc="-15" dirty="0">
                <a:solidFill>
                  <a:prstClr val="black"/>
                </a:solidFill>
                <a:latin typeface="Arial"/>
                <a:cs typeface="Arial"/>
              </a:rPr>
              <a:t>r</a:t>
            </a:r>
            <a:r>
              <a:rPr sz="1400" spc="-10" dirty="0">
                <a:solidFill>
                  <a:prstClr val="black"/>
                </a:solidFill>
                <a:latin typeface="Arial"/>
                <a:cs typeface="Arial"/>
              </a:rPr>
              <a:t>à</a:t>
            </a:r>
            <a:r>
              <a:rPr sz="1400" dirty="0">
                <a:solidFill>
                  <a:prstClr val="black"/>
                </a:solidFill>
                <a:latin typeface="Arial"/>
                <a:cs typeface="Arial"/>
              </a:rPr>
              <a:t> </a:t>
            </a:r>
            <a:r>
              <a:rPr sz="1400" spc="100" dirty="0">
                <a:solidFill>
                  <a:prstClr val="black"/>
                </a:solidFill>
                <a:latin typeface="Arial"/>
                <a:cs typeface="Arial"/>
              </a:rPr>
              <a:t> </a:t>
            </a:r>
            <a:r>
              <a:rPr sz="1400" spc="-20" dirty="0">
                <a:solidFill>
                  <a:prstClr val="black"/>
                </a:solidFill>
                <a:latin typeface="Arial"/>
                <a:cs typeface="Arial"/>
              </a:rPr>
              <a:t>p</a:t>
            </a:r>
            <a:r>
              <a:rPr sz="1400" spc="5" dirty="0">
                <a:solidFill>
                  <a:prstClr val="black"/>
                </a:solidFill>
                <a:latin typeface="Arial"/>
                <a:cs typeface="Arial"/>
              </a:rPr>
              <a:t>r</a:t>
            </a:r>
            <a:r>
              <a:rPr sz="1400" spc="-20" dirty="0">
                <a:solidFill>
                  <a:prstClr val="black"/>
                </a:solidFill>
                <a:latin typeface="Arial"/>
                <a:cs typeface="Arial"/>
              </a:rPr>
              <a:t>e</a:t>
            </a:r>
            <a:r>
              <a:rPr sz="1400" spc="-10" dirty="0">
                <a:solidFill>
                  <a:prstClr val="black"/>
                </a:solidFill>
                <a:latin typeface="Arial"/>
                <a:cs typeface="Arial"/>
              </a:rPr>
              <a:t>v</a:t>
            </a:r>
            <a:r>
              <a:rPr sz="1400" spc="-20" dirty="0">
                <a:solidFill>
                  <a:prstClr val="black"/>
                </a:solidFill>
                <a:latin typeface="Arial"/>
                <a:cs typeface="Arial"/>
              </a:rPr>
              <a:t>e</a:t>
            </a:r>
            <a:r>
              <a:rPr sz="1400" dirty="0">
                <a:solidFill>
                  <a:prstClr val="black"/>
                </a:solidFill>
                <a:latin typeface="Arial"/>
                <a:cs typeface="Arial"/>
              </a:rPr>
              <a:t>n</a:t>
            </a:r>
            <a:r>
              <a:rPr sz="1400" spc="-5" dirty="0">
                <a:solidFill>
                  <a:prstClr val="black"/>
                </a:solidFill>
                <a:latin typeface="Arial"/>
                <a:cs typeface="Arial"/>
              </a:rPr>
              <a:t>tiv</a:t>
            </a:r>
            <a:r>
              <a:rPr sz="1400" spc="-20" dirty="0">
                <a:solidFill>
                  <a:prstClr val="black"/>
                </a:solidFill>
                <a:latin typeface="Arial"/>
                <a:cs typeface="Arial"/>
              </a:rPr>
              <a:t>a</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te</a:t>
            </a:r>
            <a:r>
              <a:rPr sz="1400" dirty="0">
                <a:solidFill>
                  <a:prstClr val="black"/>
                </a:solidFill>
                <a:latin typeface="Arial"/>
                <a:cs typeface="Arial"/>
              </a:rPr>
              <a:t> </a:t>
            </a:r>
            <a:r>
              <a:rPr sz="1400" spc="105"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c</a:t>
            </a:r>
            <a:r>
              <a:rPr sz="1400" spc="-10" dirty="0">
                <a:solidFill>
                  <a:prstClr val="black"/>
                </a:solidFill>
                <a:latin typeface="Arial"/>
                <a:cs typeface="Arial"/>
              </a:rPr>
              <a:t>c</a:t>
            </a:r>
            <a:r>
              <a:rPr sz="1400" spc="-15" dirty="0">
                <a:solidFill>
                  <a:prstClr val="black"/>
                </a:solidFill>
                <a:latin typeface="Arial"/>
                <a:cs typeface="Arial"/>
              </a:rPr>
              <a:t>r</a:t>
            </a:r>
            <a:r>
              <a:rPr sz="1400" dirty="0">
                <a:solidFill>
                  <a:prstClr val="black"/>
                </a:solidFill>
                <a:latin typeface="Arial"/>
                <a:cs typeface="Arial"/>
              </a:rPr>
              <a:t>e</a:t>
            </a:r>
            <a:r>
              <a:rPr sz="1400" spc="-20" dirty="0">
                <a:solidFill>
                  <a:prstClr val="black"/>
                </a:solidFill>
                <a:latin typeface="Arial"/>
                <a:cs typeface="Arial"/>
              </a:rPr>
              <a:t>d</a:t>
            </a:r>
            <a:r>
              <a:rPr sz="1400" spc="-5" dirty="0">
                <a:solidFill>
                  <a:prstClr val="black"/>
                </a:solidFill>
                <a:latin typeface="Arial"/>
                <a:cs typeface="Arial"/>
              </a:rPr>
              <a:t>it</a:t>
            </a:r>
            <a:r>
              <a:rPr sz="1400" spc="-20" dirty="0">
                <a:solidFill>
                  <a:prstClr val="black"/>
                </a:solidFill>
                <a:latin typeface="Arial"/>
                <a:cs typeface="Arial"/>
              </a:rPr>
              <a:t>ar</a:t>
            </a:r>
            <a:r>
              <a:rPr sz="1400" spc="-5" dirty="0">
                <a:solidFill>
                  <a:prstClr val="black"/>
                </a:solidFill>
                <a:latin typeface="Arial"/>
                <a:cs typeface="Arial"/>
              </a:rPr>
              <a:t>si</a:t>
            </a:r>
            <a:r>
              <a:rPr sz="1400" dirty="0">
                <a:solidFill>
                  <a:prstClr val="black"/>
                </a:solidFill>
                <a:latin typeface="Arial"/>
                <a:cs typeface="Arial"/>
              </a:rPr>
              <a:t> </a:t>
            </a:r>
            <a:r>
              <a:rPr sz="1400" spc="13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u</a:t>
            </a:r>
            <a:r>
              <a:rPr sz="1400" spc="-5" dirty="0">
                <a:solidFill>
                  <a:prstClr val="black"/>
                </a:solidFill>
                <a:latin typeface="Arial"/>
                <a:cs typeface="Arial"/>
              </a:rPr>
              <a:t>lla </a:t>
            </a:r>
            <a:r>
              <a:rPr sz="1400" spc="-20" dirty="0">
                <a:solidFill>
                  <a:prstClr val="black"/>
                </a:solidFill>
                <a:latin typeface="Arial"/>
                <a:cs typeface="Arial"/>
              </a:rPr>
              <a:t>p</a:t>
            </a:r>
            <a:r>
              <a:rPr sz="1400" spc="-10" dirty="0">
                <a:solidFill>
                  <a:prstClr val="black"/>
                </a:solidFill>
                <a:latin typeface="Arial"/>
                <a:cs typeface="Arial"/>
              </a:rPr>
              <a:t>ia</a:t>
            </a:r>
            <a:r>
              <a:rPr sz="1400" spc="-15" dirty="0">
                <a:solidFill>
                  <a:prstClr val="black"/>
                </a:solidFill>
                <a:latin typeface="Arial"/>
                <a:cs typeface="Arial"/>
              </a:rPr>
              <a:t>t</a:t>
            </a:r>
            <a:r>
              <a:rPr sz="1400" spc="-5" dirty="0">
                <a:solidFill>
                  <a:prstClr val="black"/>
                </a:solidFill>
                <a:latin typeface="Arial"/>
                <a:cs typeface="Arial"/>
              </a:rPr>
              <a:t>t</a:t>
            </a:r>
            <a:r>
              <a:rPr sz="1400" spc="-20" dirty="0">
                <a:solidFill>
                  <a:prstClr val="black"/>
                </a:solidFill>
                <a:latin typeface="Arial"/>
                <a:cs typeface="Arial"/>
              </a:rPr>
              <a:t>a</a:t>
            </a:r>
            <a:r>
              <a:rPr sz="1400" spc="-5" dirty="0">
                <a:solidFill>
                  <a:prstClr val="black"/>
                </a:solidFill>
                <a:latin typeface="Arial"/>
                <a:cs typeface="Arial"/>
              </a:rPr>
              <a:t>f</a:t>
            </a:r>
            <a:r>
              <a:rPr sz="1400" spc="-20" dirty="0">
                <a:solidFill>
                  <a:prstClr val="black"/>
                </a:solidFill>
                <a:latin typeface="Arial"/>
                <a:cs typeface="Arial"/>
              </a:rPr>
              <a:t>or</a:t>
            </a:r>
            <a:r>
              <a:rPr sz="1400" dirty="0">
                <a:solidFill>
                  <a:prstClr val="black"/>
                </a:solidFill>
                <a:latin typeface="Arial"/>
                <a:cs typeface="Arial"/>
              </a:rPr>
              <a:t>m</a:t>
            </a:r>
            <a:r>
              <a:rPr sz="1400" spc="-10" dirty="0">
                <a:solidFill>
                  <a:prstClr val="black"/>
                </a:solidFill>
                <a:latin typeface="Arial"/>
                <a:cs typeface="Arial"/>
              </a:rPr>
              <a:t>a</a:t>
            </a:r>
            <a:r>
              <a:rPr sz="1400" spc="35" dirty="0">
                <a:solidFill>
                  <a:prstClr val="black"/>
                </a:solidFill>
                <a:latin typeface="Arial"/>
                <a:cs typeface="Arial"/>
              </a:rPr>
              <a:t> </a:t>
            </a:r>
            <a:r>
              <a:rPr sz="1400" spc="-5" dirty="0">
                <a:solidFill>
                  <a:prstClr val="black"/>
                </a:solidFill>
                <a:latin typeface="Arial"/>
                <a:cs typeface="Arial"/>
              </a:rPr>
              <a:t>Sist</a:t>
            </a:r>
            <a:r>
              <a:rPr sz="1400" spc="-20" dirty="0">
                <a:solidFill>
                  <a:prstClr val="black"/>
                </a:solidFill>
                <a:latin typeface="Arial"/>
                <a:cs typeface="Arial"/>
              </a:rPr>
              <a:t>e</a:t>
            </a:r>
            <a:r>
              <a:rPr sz="1400" spc="-5" dirty="0">
                <a:solidFill>
                  <a:prstClr val="black"/>
                </a:solidFill>
                <a:latin typeface="Arial"/>
                <a:cs typeface="Arial"/>
              </a:rPr>
              <a:t>r</a:t>
            </a:r>
            <a:r>
              <a:rPr sz="1400" spc="15"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ra</a:t>
            </a:r>
            <a:r>
              <a:rPr sz="1400" dirty="0">
                <a:solidFill>
                  <a:prstClr val="black"/>
                </a:solidFill>
                <a:latin typeface="Arial"/>
                <a:cs typeface="Arial"/>
              </a:rPr>
              <a:t>m</a:t>
            </a:r>
            <a:r>
              <a:rPr sz="1400" spc="-5" dirty="0">
                <a:solidFill>
                  <a:prstClr val="black"/>
                </a:solidFill>
                <a:latin typeface="Arial"/>
                <a:cs typeface="Arial"/>
              </a:rPr>
              <a:t>ite</a:t>
            </a:r>
            <a:r>
              <a:rPr sz="1400" spc="1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od</a:t>
            </a:r>
            <a:r>
              <a:rPr sz="1400" spc="-10" dirty="0">
                <a:solidFill>
                  <a:prstClr val="black"/>
                </a:solidFill>
                <a:latin typeface="Arial"/>
                <a:cs typeface="Arial"/>
              </a:rPr>
              <a:t>ice</a:t>
            </a:r>
            <a:r>
              <a:rPr sz="1400" spc="15" dirty="0">
                <a:solidFill>
                  <a:prstClr val="black"/>
                </a:solidFill>
                <a:latin typeface="Arial"/>
                <a:cs typeface="Arial"/>
              </a:rPr>
              <a:t> </a:t>
            </a:r>
            <a:r>
              <a:rPr sz="1400" spc="-10" dirty="0">
                <a:solidFill>
                  <a:prstClr val="black"/>
                </a:solidFill>
                <a:latin typeface="Arial"/>
                <a:cs typeface="Arial"/>
              </a:rPr>
              <a:t>fisc</a:t>
            </a:r>
            <a:r>
              <a:rPr sz="1400" spc="-20" dirty="0">
                <a:solidFill>
                  <a:prstClr val="black"/>
                </a:solidFill>
                <a:latin typeface="Arial"/>
                <a:cs typeface="Arial"/>
              </a:rPr>
              <a:t>a</a:t>
            </a:r>
            <a:r>
              <a:rPr sz="1400" spc="-10" dirty="0">
                <a:solidFill>
                  <a:prstClr val="black"/>
                </a:solidFill>
                <a:latin typeface="Arial"/>
                <a:cs typeface="Arial"/>
              </a:rPr>
              <a:t>le</a:t>
            </a:r>
            <a:r>
              <a:rPr sz="1400" spc="15" dirty="0">
                <a:solidFill>
                  <a:prstClr val="black"/>
                </a:solidFill>
                <a:latin typeface="Arial"/>
                <a:cs typeface="Arial"/>
              </a:rPr>
              <a:t> </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pa</a:t>
            </a:r>
            <a:r>
              <a:rPr sz="1400" spc="-10" dirty="0">
                <a:solidFill>
                  <a:prstClr val="black"/>
                </a:solidFill>
                <a:latin typeface="Arial"/>
                <a:cs typeface="Arial"/>
              </a:rPr>
              <a:t>ss</a:t>
            </a:r>
            <a:r>
              <a:rPr sz="1400" spc="-40" dirty="0">
                <a:solidFill>
                  <a:prstClr val="black"/>
                </a:solidFill>
                <a:latin typeface="Arial"/>
                <a:cs typeface="Arial"/>
              </a:rPr>
              <a:t>w</a:t>
            </a:r>
            <a:r>
              <a:rPr sz="1400" spc="-20" dirty="0">
                <a:solidFill>
                  <a:prstClr val="black"/>
                </a:solidFill>
                <a:latin typeface="Arial"/>
                <a:cs typeface="Arial"/>
              </a:rPr>
              <a:t>ord</a:t>
            </a:r>
            <a:r>
              <a:rPr sz="1400" spc="-5" dirty="0">
                <a:solidFill>
                  <a:prstClr val="black"/>
                </a:solidFill>
                <a:latin typeface="Arial"/>
                <a:cs typeface="Arial"/>
              </a:rPr>
              <a:t>:</a:t>
            </a:r>
            <a:endParaRPr sz="1400" dirty="0">
              <a:solidFill>
                <a:prstClr val="black"/>
              </a:solidFill>
              <a:latin typeface="Arial"/>
              <a:cs typeface="Arial"/>
            </a:endParaRPr>
          </a:p>
        </p:txBody>
      </p:sp>
      <p:sp>
        <p:nvSpPr>
          <p:cNvPr id="15" name="object 10">
            <a:extLst>
              <a:ext uri="{FF2B5EF4-FFF2-40B4-BE49-F238E27FC236}">
                <a16:creationId xmlns:a16="http://schemas.microsoft.com/office/drawing/2014/main" id="{EB9ADAD8-9DB0-4A02-A285-E4ABC9CE7F38}"/>
              </a:ext>
            </a:extLst>
          </p:cNvPr>
          <p:cNvSpPr/>
          <p:nvPr/>
        </p:nvSpPr>
        <p:spPr>
          <a:xfrm>
            <a:off x="2278223" y="2542926"/>
            <a:ext cx="5542521" cy="3221861"/>
          </a:xfrm>
          <a:prstGeom prst="rect">
            <a:avLst/>
          </a:prstGeom>
          <a:blipFill>
            <a:blip r:embed="rId4" cstate="print"/>
            <a:stretch>
              <a:fillRect/>
            </a:stretch>
          </a:blipFill>
          <a:ln w="19050">
            <a:solidFill>
              <a:schemeClr val="tx2"/>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0"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2" name="Connettore 1 41"/>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3"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44"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6"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47"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8" name="Rettangolo 47">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49"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0"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355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4" name="object 9">
            <a:extLst>
              <a:ext uri="{FF2B5EF4-FFF2-40B4-BE49-F238E27FC236}">
                <a16:creationId xmlns:a16="http://schemas.microsoft.com/office/drawing/2014/main" id="{FE7F025A-C745-49FD-A7E2-9F3506EA6B32}"/>
              </a:ext>
            </a:extLst>
          </p:cNvPr>
          <p:cNvSpPr txBox="1"/>
          <p:nvPr/>
        </p:nvSpPr>
        <p:spPr>
          <a:xfrm>
            <a:off x="827584" y="3317499"/>
            <a:ext cx="5441315" cy="202565"/>
          </a:xfrm>
          <a:prstGeom prst="rect">
            <a:avLst/>
          </a:prstGeom>
        </p:spPr>
        <p:txBody>
          <a:bodyPr vert="horz" wrap="square" lIns="0" tIns="0" rIns="0" bIns="0" rtlCol="0">
            <a:spAutoFit/>
          </a:bodyPr>
          <a:lstStyle/>
          <a:p>
            <a:pPr marL="12700"/>
            <a:r>
              <a:rPr sz="1400" spc="-10" dirty="0">
                <a:solidFill>
                  <a:prstClr val="black"/>
                </a:solidFill>
                <a:latin typeface="Arial"/>
                <a:cs typeface="Arial"/>
              </a:rPr>
              <a:t>Una</a:t>
            </a:r>
            <a:r>
              <a:rPr sz="1400" spc="10" dirty="0">
                <a:solidFill>
                  <a:prstClr val="black"/>
                </a:solidFill>
                <a:latin typeface="Arial"/>
                <a:cs typeface="Arial"/>
              </a:rPr>
              <a:t> </a:t>
            </a:r>
            <a:r>
              <a:rPr sz="1400" spc="-10" dirty="0">
                <a:solidFill>
                  <a:prstClr val="black"/>
                </a:solidFill>
                <a:latin typeface="Arial"/>
                <a:cs typeface="Arial"/>
              </a:rPr>
              <a:t>v</a:t>
            </a:r>
            <a:r>
              <a:rPr sz="1400" spc="-20" dirty="0">
                <a:solidFill>
                  <a:prstClr val="black"/>
                </a:solidFill>
                <a:latin typeface="Arial"/>
                <a:cs typeface="Arial"/>
              </a:rPr>
              <a:t>o</a:t>
            </a:r>
            <a:r>
              <a:rPr sz="1400" spc="-5" dirty="0">
                <a:solidFill>
                  <a:prstClr val="black"/>
                </a:solidFill>
                <a:latin typeface="Arial"/>
                <a:cs typeface="Arial"/>
              </a:rPr>
              <a:t>lta</a:t>
            </a:r>
            <a:r>
              <a:rPr sz="1400" spc="10"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cc</a:t>
            </a:r>
            <a:r>
              <a:rPr sz="1400" spc="-20" dirty="0">
                <a:solidFill>
                  <a:prstClr val="black"/>
                </a:solidFill>
                <a:latin typeface="Arial"/>
                <a:cs typeface="Arial"/>
              </a:rPr>
              <a:t>red</a:t>
            </a:r>
            <a:r>
              <a:rPr sz="1400" spc="-5" dirty="0">
                <a:solidFill>
                  <a:prstClr val="black"/>
                </a:solidFill>
                <a:latin typeface="Arial"/>
                <a:cs typeface="Arial"/>
              </a:rPr>
              <a:t>it</a:t>
            </a:r>
            <a:r>
              <a:rPr sz="1400" spc="-20" dirty="0">
                <a:solidFill>
                  <a:prstClr val="black"/>
                </a:solidFill>
                <a:latin typeface="Arial"/>
                <a:cs typeface="Arial"/>
              </a:rPr>
              <a:t>a</a:t>
            </a:r>
            <a:r>
              <a:rPr sz="1400" spc="-10" dirty="0">
                <a:solidFill>
                  <a:prstClr val="black"/>
                </a:solidFill>
                <a:latin typeface="Arial"/>
                <a:cs typeface="Arial"/>
              </a:rPr>
              <a:t>to</a:t>
            </a:r>
            <a:r>
              <a:rPr sz="1400" spc="55" dirty="0">
                <a:solidFill>
                  <a:prstClr val="black"/>
                </a:solidFill>
                <a:latin typeface="Arial"/>
                <a:cs typeface="Arial"/>
              </a:rPr>
              <a:t> </a:t>
            </a:r>
            <a:r>
              <a:rPr sz="1400" spc="-20" dirty="0">
                <a:solidFill>
                  <a:prstClr val="black"/>
                </a:solidFill>
                <a:latin typeface="Arial"/>
                <a:cs typeface="Arial"/>
              </a:rPr>
              <a:t>po</a:t>
            </a:r>
            <a:r>
              <a:rPr sz="1400" spc="-5" dirty="0">
                <a:solidFill>
                  <a:prstClr val="black"/>
                </a:solidFill>
                <a:latin typeface="Arial"/>
                <a:cs typeface="Arial"/>
              </a:rPr>
              <a:t>t</a:t>
            </a:r>
            <a:r>
              <a:rPr sz="1400" spc="-20" dirty="0">
                <a:solidFill>
                  <a:prstClr val="black"/>
                </a:solidFill>
                <a:latin typeface="Arial"/>
                <a:cs typeface="Arial"/>
              </a:rPr>
              <a:t>r</a:t>
            </a:r>
            <a:r>
              <a:rPr sz="1400" spc="-10" dirty="0">
                <a:solidFill>
                  <a:prstClr val="black"/>
                </a:solidFill>
                <a:latin typeface="Arial"/>
                <a:cs typeface="Arial"/>
              </a:rPr>
              <a:t>à</a:t>
            </a:r>
            <a:r>
              <a:rPr sz="1400" spc="15" dirty="0">
                <a:solidFill>
                  <a:prstClr val="black"/>
                </a:solidFill>
                <a:latin typeface="Arial"/>
                <a:cs typeface="Arial"/>
              </a:rPr>
              <a:t> </a:t>
            </a:r>
            <a:r>
              <a:rPr sz="1400" spc="-10" dirty="0">
                <a:solidFill>
                  <a:prstClr val="black"/>
                </a:solidFill>
                <a:latin typeface="Arial"/>
                <a:cs typeface="Arial"/>
              </a:rPr>
              <a:t>sc</a:t>
            </a:r>
            <a:r>
              <a:rPr sz="1400" spc="-20" dirty="0">
                <a:solidFill>
                  <a:prstClr val="black"/>
                </a:solidFill>
                <a:latin typeface="Arial"/>
                <a:cs typeface="Arial"/>
              </a:rPr>
              <a:t>eg</a:t>
            </a:r>
            <a:r>
              <a:rPr sz="1400" spc="-5" dirty="0">
                <a:solidFill>
                  <a:prstClr val="black"/>
                </a:solidFill>
                <a:latin typeface="Arial"/>
                <a:cs typeface="Arial"/>
              </a:rPr>
              <a:t>li</a:t>
            </a:r>
            <a:r>
              <a:rPr sz="1400" spc="-20" dirty="0">
                <a:solidFill>
                  <a:prstClr val="black"/>
                </a:solidFill>
                <a:latin typeface="Arial"/>
                <a:cs typeface="Arial"/>
              </a:rPr>
              <a:t>er</a:t>
            </a:r>
            <a:r>
              <a:rPr sz="1400" spc="-10" dirty="0">
                <a:solidFill>
                  <a:prstClr val="black"/>
                </a:solidFill>
                <a:latin typeface="Arial"/>
                <a:cs typeface="Arial"/>
              </a:rPr>
              <a:t>e</a:t>
            </a:r>
            <a:r>
              <a:rPr sz="1400" spc="35" dirty="0">
                <a:solidFill>
                  <a:prstClr val="black"/>
                </a:solidFill>
                <a:latin typeface="Arial"/>
                <a:cs typeface="Arial"/>
              </a:rPr>
              <a:t> </a:t>
            </a:r>
            <a:r>
              <a:rPr sz="1400" spc="-10" dirty="0">
                <a:solidFill>
                  <a:prstClr val="black"/>
                </a:solidFill>
                <a:latin typeface="Arial"/>
                <a:cs typeface="Arial"/>
              </a:rPr>
              <a:t>l’U</a:t>
            </a:r>
            <a:r>
              <a:rPr sz="1400" spc="-30" dirty="0">
                <a:solidFill>
                  <a:prstClr val="black"/>
                </a:solidFill>
                <a:latin typeface="Arial"/>
                <a:cs typeface="Arial"/>
              </a:rPr>
              <a:t>f</a:t>
            </a:r>
            <a:r>
              <a:rPr sz="1400" spc="-5" dirty="0">
                <a:solidFill>
                  <a:prstClr val="black"/>
                </a:solidFill>
                <a:latin typeface="Arial"/>
                <a:cs typeface="Arial"/>
              </a:rPr>
              <a:t>fic</a:t>
            </a:r>
            <a:r>
              <a:rPr sz="1400" dirty="0">
                <a:solidFill>
                  <a:prstClr val="black"/>
                </a:solidFill>
                <a:latin typeface="Arial"/>
                <a:cs typeface="Arial"/>
              </a:rPr>
              <a:t>i</a:t>
            </a:r>
            <a:r>
              <a:rPr sz="1400" spc="-10" dirty="0">
                <a:solidFill>
                  <a:prstClr val="black"/>
                </a:solidFill>
                <a:latin typeface="Arial"/>
                <a:cs typeface="Arial"/>
              </a:rPr>
              <a:t>o</a:t>
            </a:r>
            <a:r>
              <a:rPr sz="1400" dirty="0">
                <a:solidFill>
                  <a:prstClr val="black"/>
                </a:solidFill>
                <a:latin typeface="Arial"/>
                <a:cs typeface="Arial"/>
              </a:rPr>
              <a:t> </a:t>
            </a:r>
            <a:r>
              <a:rPr sz="1400" spc="-5" dirty="0">
                <a:solidFill>
                  <a:prstClr val="black"/>
                </a:solidFill>
                <a:latin typeface="Arial"/>
                <a:cs typeface="Arial"/>
              </a:rPr>
              <a:t>P</a:t>
            </a:r>
            <a:r>
              <a:rPr sz="1400" spc="-20" dirty="0">
                <a:solidFill>
                  <a:prstClr val="black"/>
                </a:solidFill>
                <a:latin typeface="Arial"/>
                <a:cs typeface="Arial"/>
              </a:rPr>
              <a:t>ro</a:t>
            </a:r>
            <a:r>
              <a:rPr sz="1400" spc="-10" dirty="0">
                <a:solidFill>
                  <a:prstClr val="black"/>
                </a:solidFill>
                <a:latin typeface="Arial"/>
                <a:cs typeface="Arial"/>
              </a:rPr>
              <a:t>vinci</a:t>
            </a:r>
            <a:r>
              <a:rPr sz="1400" spc="-20" dirty="0">
                <a:solidFill>
                  <a:prstClr val="black"/>
                </a:solidFill>
                <a:latin typeface="Arial"/>
                <a:cs typeface="Arial"/>
              </a:rPr>
              <a:t>a</a:t>
            </a:r>
            <a:r>
              <a:rPr sz="1400" spc="-10" dirty="0">
                <a:solidFill>
                  <a:prstClr val="black"/>
                </a:solidFill>
                <a:latin typeface="Arial"/>
                <a:cs typeface="Arial"/>
              </a:rPr>
              <a:t>le</a:t>
            </a:r>
            <a:r>
              <a:rPr sz="1400" spc="4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20" dirty="0">
                <a:solidFill>
                  <a:prstClr val="black"/>
                </a:solidFill>
                <a:latin typeface="Arial"/>
                <a:cs typeface="Arial"/>
              </a:rPr>
              <a:t> </a:t>
            </a:r>
            <a:r>
              <a:rPr sz="1400" spc="-10" dirty="0">
                <a:solidFill>
                  <a:prstClr val="black"/>
                </a:solidFill>
                <a:latin typeface="Arial"/>
                <a:cs typeface="Arial"/>
              </a:rPr>
              <a:t>in</a:t>
            </a:r>
            <a:r>
              <a:rPr sz="1400" spc="-20" dirty="0">
                <a:solidFill>
                  <a:prstClr val="black"/>
                </a:solidFill>
                <a:latin typeface="Arial"/>
                <a:cs typeface="Arial"/>
              </a:rPr>
              <a:t>tere</a:t>
            </a:r>
            <a:r>
              <a:rPr sz="1400" spc="-10" dirty="0">
                <a:solidFill>
                  <a:prstClr val="black"/>
                </a:solidFill>
                <a:latin typeface="Arial"/>
                <a:cs typeface="Arial"/>
              </a:rPr>
              <a:t>ss</a:t>
            </a:r>
            <a:r>
              <a:rPr sz="1400" spc="-15" dirty="0">
                <a:solidFill>
                  <a:prstClr val="black"/>
                </a:solidFill>
                <a:latin typeface="Arial"/>
                <a:cs typeface="Arial"/>
              </a:rPr>
              <a:t>e</a:t>
            </a:r>
            <a:r>
              <a:rPr sz="1400" spc="-5" dirty="0">
                <a:solidFill>
                  <a:prstClr val="black"/>
                </a:solidFill>
                <a:latin typeface="Arial"/>
                <a:cs typeface="Arial"/>
              </a:rPr>
              <a:t>.</a:t>
            </a:r>
            <a:endParaRPr sz="1400">
              <a:solidFill>
                <a:prstClr val="black"/>
              </a:solidFill>
              <a:latin typeface="Arial"/>
              <a:cs typeface="Arial"/>
            </a:endParaRPr>
          </a:p>
        </p:txBody>
      </p:sp>
      <p:sp>
        <p:nvSpPr>
          <p:cNvPr id="15" name="object 10">
            <a:extLst>
              <a:ext uri="{FF2B5EF4-FFF2-40B4-BE49-F238E27FC236}">
                <a16:creationId xmlns:a16="http://schemas.microsoft.com/office/drawing/2014/main" id="{5F080BC7-A336-4DDB-9D55-1AC841E93649}"/>
              </a:ext>
            </a:extLst>
          </p:cNvPr>
          <p:cNvSpPr txBox="1"/>
          <p:nvPr/>
        </p:nvSpPr>
        <p:spPr>
          <a:xfrm>
            <a:off x="827584" y="124465"/>
            <a:ext cx="6117590" cy="415925"/>
          </a:xfrm>
          <a:prstGeom prst="rect">
            <a:avLst/>
          </a:prstGeom>
        </p:spPr>
        <p:txBody>
          <a:bodyPr vert="horz" wrap="square" lIns="0" tIns="0" rIns="0" bIns="0" rtlCol="0">
            <a:spAutoFit/>
          </a:bodyPr>
          <a:lstStyle/>
          <a:p>
            <a:pPr marL="12700" marR="5080"/>
            <a:r>
              <a:rPr sz="1400" spc="-5" dirty="0">
                <a:solidFill>
                  <a:prstClr val="black"/>
                </a:solidFill>
                <a:latin typeface="Arial"/>
                <a:cs typeface="Arial"/>
              </a:rPr>
              <a:t>S</a:t>
            </a:r>
            <a:r>
              <a:rPr sz="1400" spc="-20" dirty="0">
                <a:solidFill>
                  <a:prstClr val="black"/>
                </a:solidFill>
                <a:latin typeface="Arial"/>
                <a:cs typeface="Arial"/>
              </a:rPr>
              <a:t>u</a:t>
            </a:r>
            <a:r>
              <a:rPr sz="1400" spc="-10" dirty="0">
                <a:solidFill>
                  <a:prstClr val="black"/>
                </a:solidFill>
                <a:latin typeface="Arial"/>
                <a:cs typeface="Arial"/>
              </a:rPr>
              <a:t>cc</a:t>
            </a:r>
            <a:r>
              <a:rPr sz="1400" spc="-20" dirty="0">
                <a:solidFill>
                  <a:prstClr val="black"/>
                </a:solidFill>
                <a:latin typeface="Arial"/>
                <a:cs typeface="Arial"/>
              </a:rPr>
              <a:t>e</a:t>
            </a:r>
            <a:r>
              <a:rPr sz="1400" spc="-10" dirty="0">
                <a:solidFill>
                  <a:prstClr val="black"/>
                </a:solidFill>
                <a:latin typeface="Arial"/>
                <a:cs typeface="Arial"/>
              </a:rPr>
              <a:t>ss</a:t>
            </a:r>
            <a:r>
              <a:rPr sz="1400" spc="20" dirty="0">
                <a:solidFill>
                  <a:prstClr val="black"/>
                </a:solidFill>
                <a:latin typeface="Arial"/>
                <a:cs typeface="Arial"/>
              </a:rPr>
              <a:t>i</a:t>
            </a:r>
            <a:r>
              <a:rPr sz="1400" spc="-10" dirty="0">
                <a:solidFill>
                  <a:prstClr val="black"/>
                </a:solidFill>
                <a:latin typeface="Arial"/>
                <a:cs typeface="Arial"/>
              </a:rPr>
              <a:t>v</a:t>
            </a:r>
            <a:r>
              <a:rPr sz="1400" spc="-20" dirty="0">
                <a:solidFill>
                  <a:prstClr val="black"/>
                </a:solidFill>
                <a:latin typeface="Arial"/>
                <a:cs typeface="Arial"/>
              </a:rPr>
              <a:t>a</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te</a:t>
            </a:r>
            <a:r>
              <a:rPr sz="1400" dirty="0">
                <a:solidFill>
                  <a:prstClr val="black"/>
                </a:solidFill>
                <a:latin typeface="Arial"/>
                <a:cs typeface="Arial"/>
              </a:rPr>
              <a:t> </a:t>
            </a:r>
            <a:r>
              <a:rPr sz="1400" spc="5" dirty="0">
                <a:solidFill>
                  <a:prstClr val="black"/>
                </a:solidFill>
                <a:latin typeface="Arial"/>
                <a:cs typeface="Arial"/>
              </a:rPr>
              <a:t> </a:t>
            </a:r>
            <a:r>
              <a:rPr sz="1400" spc="-20" dirty="0">
                <a:solidFill>
                  <a:prstClr val="black"/>
                </a:solidFill>
                <a:latin typeface="Arial"/>
                <a:cs typeface="Arial"/>
              </a:rPr>
              <a:t>do</a:t>
            </a:r>
            <a:r>
              <a:rPr sz="1400" spc="-10" dirty="0">
                <a:solidFill>
                  <a:prstClr val="black"/>
                </a:solidFill>
                <a:latin typeface="Arial"/>
                <a:cs typeface="Arial"/>
              </a:rPr>
              <a:t>v</a:t>
            </a:r>
            <a:r>
              <a:rPr sz="1400" spc="5" dirty="0">
                <a:solidFill>
                  <a:prstClr val="black"/>
                </a:solidFill>
                <a:latin typeface="Arial"/>
                <a:cs typeface="Arial"/>
              </a:rPr>
              <a:t>r</a:t>
            </a:r>
            <a:r>
              <a:rPr sz="1400" spc="-10" dirty="0">
                <a:solidFill>
                  <a:prstClr val="black"/>
                </a:solidFill>
                <a:latin typeface="Arial"/>
                <a:cs typeface="Arial"/>
              </a:rPr>
              <a:t>à</a:t>
            </a:r>
            <a:r>
              <a:rPr sz="1400" dirty="0">
                <a:solidFill>
                  <a:prstClr val="black"/>
                </a:solidFill>
                <a:latin typeface="Arial"/>
                <a:cs typeface="Arial"/>
              </a:rPr>
              <a:t> </a:t>
            </a:r>
            <a:r>
              <a:rPr sz="1400" spc="-15" dirty="0">
                <a:solidFill>
                  <a:prstClr val="black"/>
                </a:solidFill>
                <a:latin typeface="Arial"/>
                <a:cs typeface="Arial"/>
              </a:rPr>
              <a:t> </a:t>
            </a:r>
            <a:r>
              <a:rPr sz="1400" spc="-10" dirty="0">
                <a:solidFill>
                  <a:prstClr val="black"/>
                </a:solidFill>
                <a:latin typeface="Arial"/>
                <a:cs typeface="Arial"/>
              </a:rPr>
              <a:t>c</a:t>
            </a:r>
            <a:r>
              <a:rPr sz="140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ica</a:t>
            </a:r>
            <a:r>
              <a:rPr sz="1400" dirty="0">
                <a:solidFill>
                  <a:prstClr val="black"/>
                </a:solidFill>
                <a:latin typeface="Arial"/>
                <a:cs typeface="Arial"/>
              </a:rPr>
              <a:t>r</a:t>
            </a:r>
            <a:r>
              <a:rPr sz="1400" spc="-10" dirty="0">
                <a:solidFill>
                  <a:prstClr val="black"/>
                </a:solidFill>
                <a:latin typeface="Arial"/>
                <a:cs typeface="Arial"/>
              </a:rPr>
              <a:t>e</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u</a:t>
            </a:r>
            <a:r>
              <a:rPr sz="1400" dirty="0">
                <a:solidFill>
                  <a:prstClr val="black"/>
                </a:solidFill>
                <a:latin typeface="Arial"/>
                <a:cs typeface="Arial"/>
              </a:rPr>
              <a:t>n</a:t>
            </a:r>
            <a:r>
              <a:rPr sz="1400" spc="-10" dirty="0">
                <a:solidFill>
                  <a:prstClr val="black"/>
                </a:solidFill>
                <a:latin typeface="Arial"/>
                <a:cs typeface="Arial"/>
              </a:rPr>
              <a:t>a</a:t>
            </a:r>
            <a:r>
              <a:rPr sz="1400" dirty="0">
                <a:solidFill>
                  <a:prstClr val="black"/>
                </a:solidFill>
                <a:latin typeface="Arial"/>
                <a:cs typeface="Arial"/>
              </a:rPr>
              <a:t> </a:t>
            </a:r>
            <a:r>
              <a:rPr sz="1400" spc="1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o</a:t>
            </a:r>
            <a:r>
              <a:rPr sz="1400" dirty="0">
                <a:solidFill>
                  <a:prstClr val="black"/>
                </a:solidFill>
                <a:latin typeface="Arial"/>
                <a:cs typeface="Arial"/>
              </a:rPr>
              <a:t>mm</a:t>
            </a:r>
            <a:r>
              <a:rPr sz="1400" spc="-10" dirty="0">
                <a:solidFill>
                  <a:prstClr val="black"/>
                </a:solidFill>
                <a:latin typeface="Arial"/>
                <a:cs typeface="Arial"/>
              </a:rPr>
              <a:t>a</a:t>
            </a:r>
            <a:r>
              <a:rPr sz="1400" dirty="0">
                <a:solidFill>
                  <a:prstClr val="black"/>
                </a:solidFill>
                <a:latin typeface="Arial"/>
                <a:cs typeface="Arial"/>
              </a:rPr>
              <a:t> </a:t>
            </a:r>
            <a:r>
              <a:rPr sz="1400" spc="-15" dirty="0">
                <a:solidFill>
                  <a:prstClr val="black"/>
                </a:solidFill>
                <a:latin typeface="Arial"/>
                <a:cs typeface="Arial"/>
              </a:rPr>
              <a:t> d</a:t>
            </a:r>
            <a:r>
              <a:rPr sz="1400" spc="-5" dirty="0">
                <a:solidFill>
                  <a:prstClr val="black"/>
                </a:solidFill>
                <a:latin typeface="Arial"/>
                <a:cs typeface="Arial"/>
              </a:rPr>
              <a:t>i</a:t>
            </a:r>
            <a:r>
              <a:rPr sz="1400" dirty="0">
                <a:solidFill>
                  <a:prstClr val="black"/>
                </a:solidFill>
                <a:latin typeface="Arial"/>
                <a:cs typeface="Arial"/>
              </a:rPr>
              <a:t> </a:t>
            </a:r>
            <a:r>
              <a:rPr sz="1400" spc="-10" dirty="0">
                <a:solidFill>
                  <a:prstClr val="black"/>
                </a:solidFill>
                <a:latin typeface="Arial"/>
                <a:cs typeface="Arial"/>
              </a:rPr>
              <a:t> </a:t>
            </a:r>
            <a:r>
              <a:rPr sz="1400" spc="-20" dirty="0">
                <a:solidFill>
                  <a:prstClr val="black"/>
                </a:solidFill>
                <a:latin typeface="Arial"/>
                <a:cs typeface="Arial"/>
              </a:rPr>
              <a:t>den</a:t>
            </a:r>
            <a:r>
              <a:rPr sz="140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o</a:t>
            </a:r>
            <a:r>
              <a:rPr sz="1400" dirty="0">
                <a:solidFill>
                  <a:prstClr val="black"/>
                </a:solidFill>
                <a:latin typeface="Arial"/>
                <a:cs typeface="Arial"/>
              </a:rPr>
              <a:t> </a:t>
            </a:r>
            <a:r>
              <a:rPr sz="1400" spc="-20" dirty="0">
                <a:solidFill>
                  <a:prstClr val="black"/>
                </a:solidFill>
                <a:latin typeface="Arial"/>
                <a:cs typeface="Arial"/>
              </a:rPr>
              <a:t> </a:t>
            </a:r>
            <a:r>
              <a:rPr sz="1400" spc="-10" dirty="0">
                <a:solidFill>
                  <a:prstClr val="black"/>
                </a:solidFill>
                <a:latin typeface="Arial"/>
                <a:cs typeface="Arial"/>
              </a:rPr>
              <a:t>in</a:t>
            </a:r>
            <a:r>
              <a:rPr sz="1400" dirty="0">
                <a:solidFill>
                  <a:prstClr val="black"/>
                </a:solidFill>
                <a:latin typeface="Arial"/>
                <a:cs typeface="Arial"/>
              </a:rPr>
              <a:t> </a:t>
            </a:r>
            <a:r>
              <a:rPr sz="1400" spc="10" dirty="0">
                <a:solidFill>
                  <a:prstClr val="black"/>
                </a:solidFill>
                <a:latin typeface="Arial"/>
                <a:cs typeface="Arial"/>
              </a:rPr>
              <a:t> </a:t>
            </a:r>
            <a:r>
              <a:rPr sz="1400" spc="-20" dirty="0">
                <a:solidFill>
                  <a:prstClr val="black"/>
                </a:solidFill>
                <a:latin typeface="Arial"/>
                <a:cs typeface="Arial"/>
              </a:rPr>
              <a:t>u</a:t>
            </a:r>
            <a:r>
              <a:rPr sz="1400" spc="-10" dirty="0">
                <a:solidFill>
                  <a:prstClr val="black"/>
                </a:solidFill>
                <a:latin typeface="Arial"/>
                <a:cs typeface="Arial"/>
              </a:rPr>
              <a:t>n</a:t>
            </a:r>
            <a:r>
              <a:rPr sz="1400" dirty="0">
                <a:solidFill>
                  <a:prstClr val="black"/>
                </a:solidFill>
                <a:latin typeface="Arial"/>
                <a:cs typeface="Arial"/>
              </a:rPr>
              <a:t> </a:t>
            </a:r>
            <a:r>
              <a:rPr sz="1400" spc="-20"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a</a:t>
            </a:r>
            <a:r>
              <a:rPr sz="1400" spc="-10" dirty="0">
                <a:solidFill>
                  <a:prstClr val="black"/>
                </a:solidFill>
                <a:latin typeface="Arial"/>
                <a:cs typeface="Arial"/>
              </a:rPr>
              <a:t>st</a:t>
            </a:r>
            <a:r>
              <a:rPr sz="1400" spc="-20" dirty="0">
                <a:solidFill>
                  <a:prstClr val="black"/>
                </a:solidFill>
                <a:latin typeface="Arial"/>
                <a:cs typeface="Arial"/>
              </a:rPr>
              <a:t>e</a:t>
            </a:r>
            <a:r>
              <a:rPr sz="1400" spc="-5" dirty="0">
                <a:solidFill>
                  <a:prstClr val="black"/>
                </a:solidFill>
                <a:latin typeface="Arial"/>
                <a:cs typeface="Arial"/>
              </a:rPr>
              <a:t>l</a:t>
            </a:r>
            <a:r>
              <a:rPr sz="1400" spc="20" dirty="0">
                <a:solidFill>
                  <a:prstClr val="black"/>
                </a:solidFill>
                <a:latin typeface="Arial"/>
                <a:cs typeface="Arial"/>
              </a:rPr>
              <a:t>l</a:t>
            </a:r>
            <a:r>
              <a:rPr sz="1400" spc="-20"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to</a:t>
            </a:r>
            <a:r>
              <a:rPr sz="1400" spc="-5" dirty="0">
                <a:solidFill>
                  <a:prstClr val="black"/>
                </a:solidFill>
                <a:latin typeface="Arial"/>
                <a:cs typeface="Arial"/>
              </a:rPr>
              <a:t>, </a:t>
            </a:r>
            <a:r>
              <a:rPr sz="1400" spc="-20" dirty="0">
                <a:solidFill>
                  <a:prstClr val="black"/>
                </a:solidFill>
                <a:latin typeface="Arial"/>
                <a:cs typeface="Arial"/>
              </a:rPr>
              <a:t>pre</a:t>
            </a:r>
            <a:r>
              <a:rPr sz="1400" spc="-10" dirty="0">
                <a:solidFill>
                  <a:prstClr val="black"/>
                </a:solidFill>
                <a:latin typeface="Arial"/>
                <a:cs typeface="Arial"/>
              </a:rPr>
              <a:t>lev</a:t>
            </a:r>
            <a:r>
              <a:rPr sz="1400" spc="-20" dirty="0">
                <a:solidFill>
                  <a:prstClr val="black"/>
                </a:solidFill>
                <a:latin typeface="Arial"/>
                <a:cs typeface="Arial"/>
              </a:rPr>
              <a:t>a</a:t>
            </a:r>
            <a:r>
              <a:rPr sz="1400" spc="-5" dirty="0">
                <a:solidFill>
                  <a:prstClr val="black"/>
                </a:solidFill>
                <a:latin typeface="Arial"/>
                <a:cs typeface="Arial"/>
              </a:rPr>
              <a:t>ti</a:t>
            </a:r>
            <a:r>
              <a:rPr sz="1400" spc="40" dirty="0">
                <a:solidFill>
                  <a:prstClr val="black"/>
                </a:solidFill>
                <a:latin typeface="Arial"/>
                <a:cs typeface="Arial"/>
              </a:rPr>
              <a:t> </a:t>
            </a:r>
            <a:r>
              <a:rPr sz="1400" spc="-5" dirty="0">
                <a:solidFill>
                  <a:prstClr val="black"/>
                </a:solidFill>
                <a:latin typeface="Arial"/>
                <a:cs typeface="Arial"/>
              </a:rPr>
              <a:t>i </a:t>
            </a:r>
            <a:r>
              <a:rPr sz="1400" spc="-10" dirty="0">
                <a:solidFill>
                  <a:prstClr val="black"/>
                </a:solidFill>
                <a:latin typeface="Arial"/>
                <a:cs typeface="Arial"/>
              </a:rPr>
              <a:t>c</a:t>
            </a:r>
            <a:r>
              <a:rPr sz="1400" spc="-20" dirty="0">
                <a:solidFill>
                  <a:prstClr val="black"/>
                </a:solidFill>
                <a:latin typeface="Arial"/>
                <a:cs typeface="Arial"/>
              </a:rPr>
              <a:t>o</a:t>
            </a:r>
            <a:r>
              <a:rPr sz="1400" spc="-5" dirty="0">
                <a:solidFill>
                  <a:prstClr val="black"/>
                </a:solidFill>
                <a:latin typeface="Arial"/>
                <a:cs typeface="Arial"/>
              </a:rPr>
              <a:t>sti</a:t>
            </a:r>
            <a:r>
              <a:rPr sz="1400" spc="2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lle</a:t>
            </a:r>
            <a:r>
              <a:rPr sz="1400" spc="1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er</a:t>
            </a:r>
            <a:r>
              <a:rPr sz="1400" spc="-5" dirty="0">
                <a:solidFill>
                  <a:prstClr val="black"/>
                </a:solidFill>
                <a:latin typeface="Arial"/>
                <a:cs typeface="Arial"/>
              </a:rPr>
              <a:t>tific</a:t>
            </a:r>
            <a:r>
              <a:rPr sz="1400" spc="-20" dirty="0">
                <a:solidFill>
                  <a:prstClr val="black"/>
                </a:solidFill>
                <a:latin typeface="Arial"/>
                <a:cs typeface="Arial"/>
              </a:rPr>
              <a:t>a</a:t>
            </a:r>
            <a:r>
              <a:rPr sz="1400" spc="-35" dirty="0">
                <a:solidFill>
                  <a:prstClr val="black"/>
                </a:solidFill>
                <a:latin typeface="Arial"/>
                <a:cs typeface="Arial"/>
              </a:rPr>
              <a:t>z</a:t>
            </a:r>
            <a:r>
              <a:rPr sz="1400" spc="-10" dirty="0">
                <a:solidFill>
                  <a:prstClr val="black"/>
                </a:solidFill>
                <a:latin typeface="Arial"/>
                <a:cs typeface="Arial"/>
              </a:rPr>
              <a:t>io</a:t>
            </a:r>
            <a:r>
              <a:rPr sz="1400" spc="-20" dirty="0">
                <a:solidFill>
                  <a:prstClr val="black"/>
                </a:solidFill>
                <a:latin typeface="Arial"/>
                <a:cs typeface="Arial"/>
              </a:rPr>
              <a:t>n</a:t>
            </a:r>
            <a:r>
              <a:rPr sz="1400" spc="-5" dirty="0">
                <a:solidFill>
                  <a:prstClr val="black"/>
                </a:solidFill>
                <a:latin typeface="Arial"/>
                <a:cs typeface="Arial"/>
              </a:rPr>
              <a:t>i</a:t>
            </a:r>
            <a:r>
              <a:rPr sz="1400" spc="90" dirty="0">
                <a:solidFill>
                  <a:prstClr val="black"/>
                </a:solidFill>
                <a:latin typeface="Arial"/>
                <a:cs typeface="Arial"/>
              </a:rPr>
              <a:t> </a:t>
            </a:r>
            <a:r>
              <a:rPr sz="1400" spc="-15" dirty="0">
                <a:solidFill>
                  <a:prstClr val="black"/>
                </a:solidFill>
                <a:latin typeface="Arial"/>
                <a:cs typeface="Arial"/>
              </a:rPr>
              <a:t>r</a:t>
            </a:r>
            <a:r>
              <a:rPr sz="1400" spc="-10" dirty="0">
                <a:solidFill>
                  <a:prstClr val="black"/>
                </a:solidFill>
                <a:latin typeface="Arial"/>
                <a:cs typeface="Arial"/>
              </a:rPr>
              <a:t>ichi</a:t>
            </a:r>
            <a:r>
              <a:rPr sz="1400" spc="-20" dirty="0">
                <a:solidFill>
                  <a:prstClr val="black"/>
                </a:solidFill>
                <a:latin typeface="Arial"/>
                <a:cs typeface="Arial"/>
              </a:rPr>
              <a:t>e</a:t>
            </a:r>
            <a:r>
              <a:rPr sz="1400" spc="-10" dirty="0">
                <a:solidFill>
                  <a:prstClr val="black"/>
                </a:solidFill>
                <a:latin typeface="Arial"/>
                <a:cs typeface="Arial"/>
              </a:rPr>
              <a:t>st</a:t>
            </a:r>
            <a:r>
              <a:rPr sz="1400" spc="-20" dirty="0">
                <a:solidFill>
                  <a:prstClr val="black"/>
                </a:solidFill>
                <a:latin typeface="Arial"/>
                <a:cs typeface="Arial"/>
              </a:rPr>
              <a:t>e</a:t>
            </a:r>
            <a:r>
              <a:rPr sz="1400" spc="-5" dirty="0">
                <a:solidFill>
                  <a:prstClr val="black"/>
                </a:solidFill>
                <a:latin typeface="Arial"/>
                <a:cs typeface="Arial"/>
              </a:rPr>
              <a:t>.</a:t>
            </a:r>
            <a:endParaRPr sz="1400" dirty="0">
              <a:solidFill>
                <a:prstClr val="black"/>
              </a:solidFill>
              <a:latin typeface="Arial"/>
              <a:cs typeface="Arial"/>
            </a:endParaRPr>
          </a:p>
        </p:txBody>
      </p:sp>
      <p:sp>
        <p:nvSpPr>
          <p:cNvPr id="17" name="object 13">
            <a:extLst>
              <a:ext uri="{FF2B5EF4-FFF2-40B4-BE49-F238E27FC236}">
                <a16:creationId xmlns:a16="http://schemas.microsoft.com/office/drawing/2014/main" id="{FBB66A03-41F8-4CD8-A88F-444D586004EE}"/>
              </a:ext>
            </a:extLst>
          </p:cNvPr>
          <p:cNvSpPr/>
          <p:nvPr/>
        </p:nvSpPr>
        <p:spPr>
          <a:xfrm>
            <a:off x="2483768" y="661416"/>
            <a:ext cx="5245608" cy="2538983"/>
          </a:xfrm>
          <a:prstGeom prst="rect">
            <a:avLst/>
          </a:prstGeom>
          <a:blipFill>
            <a:blip r:embed="rId4" cstate="print"/>
            <a:stretch>
              <a:fillRect/>
            </a:stretch>
          </a:blipFill>
          <a:ln w="19050">
            <a:solidFill>
              <a:schemeClr val="tx1"/>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object 16">
            <a:extLst>
              <a:ext uri="{FF2B5EF4-FFF2-40B4-BE49-F238E27FC236}">
                <a16:creationId xmlns:a16="http://schemas.microsoft.com/office/drawing/2014/main" id="{53B9C9BC-C550-4233-A99D-444B7B4FFCCA}"/>
              </a:ext>
            </a:extLst>
          </p:cNvPr>
          <p:cNvSpPr/>
          <p:nvPr/>
        </p:nvSpPr>
        <p:spPr>
          <a:xfrm>
            <a:off x="2627784" y="3657755"/>
            <a:ext cx="5245608" cy="2380488"/>
          </a:xfrm>
          <a:prstGeom prst="rect">
            <a:avLst/>
          </a:prstGeom>
          <a:blipFill>
            <a:blip r:embed="rId5" cstate="print"/>
            <a:stretch>
              <a:fillRect/>
            </a:stretch>
          </a:blipFill>
          <a:ln w="19050">
            <a:solidFill>
              <a:schemeClr val="tx2"/>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5" name="Connettore 1 44"/>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6"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47"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9"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0"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1" name="Rettangolo 50">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52"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3"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2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F1B1874D-2D66-41E0-8BA5-77A02AE4C999}"/>
              </a:ext>
            </a:extLst>
          </p:cNvPr>
          <p:cNvSpPr txBox="1"/>
          <p:nvPr/>
        </p:nvSpPr>
        <p:spPr>
          <a:xfrm>
            <a:off x="804997" y="116632"/>
            <a:ext cx="7871459" cy="415925"/>
          </a:xfrm>
          <a:prstGeom prst="rect">
            <a:avLst/>
          </a:prstGeom>
        </p:spPr>
        <p:txBody>
          <a:bodyPr vert="horz" wrap="square" lIns="0" tIns="0" rIns="0" bIns="0" rtlCol="0">
            <a:spAutoFit/>
          </a:bodyPr>
          <a:lstStyle/>
          <a:p>
            <a:pPr marL="12700" marR="5080"/>
            <a:r>
              <a:rPr sz="1400" spc="-5" dirty="0">
                <a:solidFill>
                  <a:prstClr val="black"/>
                </a:solidFill>
                <a:latin typeface="Arial"/>
                <a:cs typeface="Arial"/>
              </a:rPr>
              <a:t>P</a:t>
            </a:r>
            <a:r>
              <a:rPr sz="1400" spc="-20" dirty="0">
                <a:solidFill>
                  <a:prstClr val="black"/>
                </a:solidFill>
                <a:latin typeface="Arial"/>
                <a:cs typeface="Arial"/>
              </a:rPr>
              <a:t>o</a:t>
            </a:r>
            <a:r>
              <a:rPr sz="1400" spc="-5" dirty="0">
                <a:solidFill>
                  <a:prstClr val="black"/>
                </a:solidFill>
                <a:latin typeface="Arial"/>
                <a:cs typeface="Arial"/>
              </a:rPr>
              <a:t>t</a:t>
            </a:r>
            <a:r>
              <a:rPr sz="1400" spc="-20" dirty="0">
                <a:solidFill>
                  <a:prstClr val="black"/>
                </a:solidFill>
                <a:latin typeface="Arial"/>
                <a:cs typeface="Arial"/>
              </a:rPr>
              <a:t>r</a:t>
            </a:r>
            <a:r>
              <a:rPr sz="1400" spc="-10" dirty="0">
                <a:solidFill>
                  <a:prstClr val="black"/>
                </a:solidFill>
                <a:latin typeface="Arial"/>
                <a:cs typeface="Arial"/>
              </a:rPr>
              <a:t>à</a:t>
            </a:r>
            <a:r>
              <a:rPr sz="1400" spc="1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a:t>
            </a:r>
            <a:r>
              <a:rPr sz="1400" spc="-10" dirty="0">
                <a:solidFill>
                  <a:prstClr val="black"/>
                </a:solidFill>
                <a:latin typeface="Arial"/>
                <a:cs typeface="Arial"/>
              </a:rPr>
              <a:t>sì</a:t>
            </a:r>
            <a:r>
              <a:rPr sz="1400" spc="15"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cc</a:t>
            </a:r>
            <a:r>
              <a:rPr sz="1400" spc="-20" dirty="0">
                <a:solidFill>
                  <a:prstClr val="black"/>
                </a:solidFill>
                <a:latin typeface="Arial"/>
                <a:cs typeface="Arial"/>
              </a:rPr>
              <a:t>eder</a:t>
            </a:r>
            <a:r>
              <a:rPr sz="1400" spc="-10" dirty="0">
                <a:solidFill>
                  <a:prstClr val="black"/>
                </a:solidFill>
                <a:latin typeface="Arial"/>
                <a:cs typeface="Arial"/>
              </a:rPr>
              <a:t>e</a:t>
            </a:r>
            <a:r>
              <a:rPr sz="1400" spc="35"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a:t>
            </a:r>
            <a:r>
              <a:rPr sz="1400" spc="20" dirty="0">
                <a:solidFill>
                  <a:prstClr val="black"/>
                </a:solidFill>
                <a:latin typeface="Arial"/>
                <a:cs typeface="Arial"/>
              </a:rPr>
              <a:t> </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ù c</a:t>
            </a:r>
            <a:r>
              <a:rPr sz="1400" spc="-20" dirty="0">
                <a:solidFill>
                  <a:prstClr val="black"/>
                </a:solidFill>
                <a:latin typeface="Arial"/>
                <a:cs typeface="Arial"/>
              </a:rPr>
              <a:t>h</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per</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20" dirty="0">
                <a:solidFill>
                  <a:prstClr val="black"/>
                </a:solidFill>
                <a:latin typeface="Arial"/>
                <a:cs typeface="Arial"/>
              </a:rPr>
              <a:t> </a:t>
            </a:r>
            <a:r>
              <a:rPr sz="1400" spc="-20" dirty="0">
                <a:solidFill>
                  <a:prstClr val="black"/>
                </a:solidFill>
                <a:latin typeface="Arial"/>
                <a:cs typeface="Arial"/>
              </a:rPr>
              <a:t>e</a:t>
            </a:r>
            <a:r>
              <a:rPr sz="1400" spc="-35" dirty="0">
                <a:solidFill>
                  <a:prstClr val="black"/>
                </a:solidFill>
                <a:latin typeface="Arial"/>
                <a:cs typeface="Arial"/>
              </a:rPr>
              <a:t>f</a:t>
            </a:r>
            <a:r>
              <a:rPr sz="1400" spc="-5" dirty="0">
                <a:solidFill>
                  <a:prstClr val="black"/>
                </a:solidFill>
                <a:latin typeface="Arial"/>
                <a:cs typeface="Arial"/>
              </a:rPr>
              <a:t>f</a:t>
            </a:r>
            <a:r>
              <a:rPr sz="1400" spc="-20"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tuar</a:t>
            </a:r>
            <a:r>
              <a:rPr sz="1400" spc="-10" dirty="0">
                <a:solidFill>
                  <a:prstClr val="black"/>
                </a:solidFill>
                <a:latin typeface="Arial"/>
                <a:cs typeface="Arial"/>
              </a:rPr>
              <a:t>e</a:t>
            </a:r>
            <a:r>
              <a:rPr sz="1400" spc="35" dirty="0">
                <a:solidFill>
                  <a:prstClr val="black"/>
                </a:solidFill>
                <a:latin typeface="Arial"/>
                <a:cs typeface="Arial"/>
              </a:rPr>
              <a:t> </a:t>
            </a:r>
            <a:r>
              <a:rPr sz="1400" spc="-10" dirty="0">
                <a:solidFill>
                  <a:prstClr val="black"/>
                </a:solidFill>
                <a:latin typeface="Arial"/>
                <a:cs typeface="Arial"/>
              </a:rPr>
              <a:t>le</a:t>
            </a:r>
            <a:r>
              <a:rPr sz="1400" spc="10" dirty="0">
                <a:solidFill>
                  <a:prstClr val="black"/>
                </a:solidFill>
                <a:latin typeface="Arial"/>
                <a:cs typeface="Arial"/>
              </a:rPr>
              <a:t> </a:t>
            </a:r>
            <a:r>
              <a:rPr sz="1400" spc="-15" dirty="0">
                <a:solidFill>
                  <a:prstClr val="black"/>
                </a:solidFill>
                <a:latin typeface="Arial"/>
                <a:cs typeface="Arial"/>
              </a:rPr>
              <a:t>r</a:t>
            </a:r>
            <a:r>
              <a:rPr sz="1400" spc="-10" dirty="0">
                <a:solidFill>
                  <a:prstClr val="black"/>
                </a:solidFill>
                <a:latin typeface="Arial"/>
                <a:cs typeface="Arial"/>
              </a:rPr>
              <a:t>ichi</a:t>
            </a:r>
            <a:r>
              <a:rPr sz="1400" spc="-20" dirty="0">
                <a:solidFill>
                  <a:prstClr val="black"/>
                </a:solidFill>
                <a:latin typeface="Arial"/>
                <a:cs typeface="Arial"/>
              </a:rPr>
              <a:t>e</a:t>
            </a:r>
            <a:r>
              <a:rPr sz="1400" spc="-10" dirty="0">
                <a:solidFill>
                  <a:prstClr val="black"/>
                </a:solidFill>
                <a:latin typeface="Arial"/>
                <a:cs typeface="Arial"/>
              </a:rPr>
              <a:t>ste</a:t>
            </a:r>
            <a:r>
              <a:rPr sz="1400" spc="3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lle</a:t>
            </a:r>
            <a:r>
              <a:rPr sz="1400" spc="10" dirty="0">
                <a:solidFill>
                  <a:prstClr val="black"/>
                </a:solidFill>
                <a:latin typeface="Arial"/>
                <a:cs typeface="Arial"/>
              </a:rPr>
              <a:t> </a:t>
            </a:r>
            <a:r>
              <a:rPr sz="1400" spc="-10" dirty="0">
                <a:solidFill>
                  <a:prstClr val="black"/>
                </a:solidFill>
                <a:latin typeface="Arial"/>
                <a:cs typeface="Arial"/>
              </a:rPr>
              <a:t>va</a:t>
            </a:r>
            <a:r>
              <a:rPr sz="1400" spc="-20" dirty="0">
                <a:solidFill>
                  <a:prstClr val="black"/>
                </a:solidFill>
                <a:latin typeface="Arial"/>
                <a:cs typeface="Arial"/>
              </a:rPr>
              <a:t>r</a:t>
            </a:r>
            <a:r>
              <a:rPr sz="1400" spc="-10" dirty="0">
                <a:solidFill>
                  <a:prstClr val="black"/>
                </a:solidFill>
                <a:latin typeface="Arial"/>
                <a:cs typeface="Arial"/>
              </a:rPr>
              <a:t>ie</a:t>
            </a:r>
            <a:r>
              <a:rPr sz="1400" spc="1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er</a:t>
            </a:r>
            <a:r>
              <a:rPr sz="1400" spc="-5" dirty="0">
                <a:solidFill>
                  <a:prstClr val="black"/>
                </a:solidFill>
                <a:latin typeface="Arial"/>
                <a:cs typeface="Arial"/>
              </a:rPr>
              <a:t>tific</a:t>
            </a:r>
            <a:r>
              <a:rPr sz="1400" spc="-20" dirty="0">
                <a:solidFill>
                  <a:prstClr val="black"/>
                </a:solidFill>
                <a:latin typeface="Arial"/>
                <a:cs typeface="Arial"/>
              </a:rPr>
              <a:t>a</a:t>
            </a:r>
            <a:r>
              <a:rPr sz="1400" spc="-35" dirty="0">
                <a:solidFill>
                  <a:prstClr val="black"/>
                </a:solidFill>
                <a:latin typeface="Arial"/>
                <a:cs typeface="Arial"/>
              </a:rPr>
              <a:t>z</a:t>
            </a:r>
            <a:r>
              <a:rPr sz="1400" spc="-10" dirty="0">
                <a:solidFill>
                  <a:prstClr val="black"/>
                </a:solidFill>
                <a:latin typeface="Arial"/>
                <a:cs typeface="Arial"/>
              </a:rPr>
              <a:t>io</a:t>
            </a:r>
            <a:r>
              <a:rPr sz="1400" spc="-20" dirty="0">
                <a:solidFill>
                  <a:prstClr val="black"/>
                </a:solidFill>
                <a:latin typeface="Arial"/>
                <a:cs typeface="Arial"/>
              </a:rPr>
              <a:t>n</a:t>
            </a:r>
            <a:r>
              <a:rPr sz="1400" spc="-5" dirty="0">
                <a:solidFill>
                  <a:prstClr val="black"/>
                </a:solidFill>
                <a:latin typeface="Arial"/>
                <a:cs typeface="Arial"/>
              </a:rPr>
              <a:t>i</a:t>
            </a:r>
            <a:r>
              <a:rPr sz="1400" spc="7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st</a:t>
            </a:r>
            <a:r>
              <a:rPr sz="1400" spc="-20" dirty="0">
                <a:solidFill>
                  <a:prstClr val="black"/>
                </a:solidFill>
                <a:latin typeface="Arial"/>
                <a:cs typeface="Arial"/>
              </a:rPr>
              <a:t>a</a:t>
            </a:r>
            <a:r>
              <a:rPr sz="1400" spc="-5" dirty="0">
                <a:solidFill>
                  <a:prstClr val="black"/>
                </a:solidFill>
                <a:latin typeface="Arial"/>
                <a:cs typeface="Arial"/>
              </a:rPr>
              <a:t>l</a:t>
            </a:r>
            <a:r>
              <a:rPr sz="1400" dirty="0">
                <a:solidFill>
                  <a:prstClr val="black"/>
                </a:solidFill>
                <a:latin typeface="Arial"/>
                <a:cs typeface="Arial"/>
              </a:rPr>
              <a:t>i</a:t>
            </a:r>
            <a:r>
              <a:rPr sz="1400" spc="-5" dirty="0">
                <a:solidFill>
                  <a:prstClr val="black"/>
                </a:solidFill>
                <a:latin typeface="Arial"/>
                <a:cs typeface="Arial"/>
              </a:rPr>
              <a:t>.</a:t>
            </a:r>
            <a:r>
              <a:rPr sz="1400" spc="-10" dirty="0">
                <a:solidFill>
                  <a:prstClr val="black"/>
                </a:solidFill>
                <a:latin typeface="Arial"/>
                <a:cs typeface="Arial"/>
              </a:rPr>
              <a:t> Da</a:t>
            </a:r>
            <a:r>
              <a:rPr sz="1400" spc="15" dirty="0">
                <a:solidFill>
                  <a:prstClr val="black"/>
                </a:solidFill>
                <a:latin typeface="Arial"/>
                <a:cs typeface="Arial"/>
              </a:rPr>
              <a:t> </a:t>
            </a:r>
            <a:r>
              <a:rPr sz="1400" spc="-20" dirty="0">
                <a:solidFill>
                  <a:prstClr val="black"/>
                </a:solidFill>
                <a:latin typeface="Arial"/>
                <a:cs typeface="Arial"/>
              </a:rPr>
              <a:t>que</a:t>
            </a:r>
            <a:r>
              <a:rPr sz="1400" spc="-10" dirty="0">
                <a:solidFill>
                  <a:prstClr val="black"/>
                </a:solidFill>
                <a:latin typeface="Arial"/>
                <a:cs typeface="Arial"/>
              </a:rPr>
              <a:t>sta</a:t>
            </a:r>
            <a:r>
              <a:rPr sz="1400" spc="5" dirty="0">
                <a:solidFill>
                  <a:prstClr val="black"/>
                </a:solidFill>
                <a:latin typeface="Arial"/>
                <a:cs typeface="Arial"/>
              </a:rPr>
              <a:t> </a:t>
            </a:r>
            <a:r>
              <a:rPr sz="1400" spc="-10" dirty="0">
                <a:solidFill>
                  <a:prstClr val="black"/>
                </a:solidFill>
                <a:latin typeface="Arial"/>
                <a:cs typeface="Arial"/>
              </a:rPr>
              <a:t>sc</a:t>
            </a:r>
            <a:r>
              <a:rPr sz="1400" spc="-20" dirty="0">
                <a:solidFill>
                  <a:prstClr val="black"/>
                </a:solidFill>
                <a:latin typeface="Arial"/>
                <a:cs typeface="Arial"/>
              </a:rPr>
              <a:t>her</a:t>
            </a:r>
            <a:r>
              <a:rPr sz="1400" dirty="0">
                <a:solidFill>
                  <a:prstClr val="black"/>
                </a:solidFill>
                <a:latin typeface="Arial"/>
                <a:cs typeface="Arial"/>
              </a:rPr>
              <a:t>m</a:t>
            </a:r>
            <a:r>
              <a:rPr sz="1400" spc="-20" dirty="0">
                <a:solidFill>
                  <a:prstClr val="black"/>
                </a:solidFill>
                <a:latin typeface="Arial"/>
                <a:cs typeface="Arial"/>
              </a:rPr>
              <a:t>a</a:t>
            </a:r>
            <a:r>
              <a:rPr sz="1400" spc="-10" dirty="0">
                <a:solidFill>
                  <a:prstClr val="black"/>
                </a:solidFill>
                <a:latin typeface="Arial"/>
                <a:cs typeface="Arial"/>
              </a:rPr>
              <a:t>ta</a:t>
            </a:r>
            <a:r>
              <a:rPr sz="1400" spc="35" dirty="0">
                <a:solidFill>
                  <a:prstClr val="black"/>
                </a:solidFill>
                <a:latin typeface="Arial"/>
                <a:cs typeface="Arial"/>
              </a:rPr>
              <a:t> </a:t>
            </a:r>
            <a:r>
              <a:rPr sz="1400" spc="-5" dirty="0">
                <a:solidFill>
                  <a:prstClr val="black"/>
                </a:solidFill>
                <a:latin typeface="Arial"/>
                <a:cs typeface="Arial"/>
              </a:rPr>
              <a:t>si </a:t>
            </a:r>
            <a:r>
              <a:rPr sz="1400" spc="-15" dirty="0">
                <a:solidFill>
                  <a:prstClr val="black"/>
                </a:solidFill>
                <a:latin typeface="Arial"/>
                <a:cs typeface="Arial"/>
              </a:rPr>
              <a:t>pu</a:t>
            </a:r>
            <a:r>
              <a:rPr sz="1400" spc="-10" dirty="0">
                <a:solidFill>
                  <a:prstClr val="black"/>
                </a:solidFill>
                <a:latin typeface="Arial"/>
                <a:cs typeface="Arial"/>
              </a:rPr>
              <a:t>ò</a:t>
            </a:r>
            <a:r>
              <a:rPr sz="1400" spc="10" dirty="0">
                <a:solidFill>
                  <a:prstClr val="black"/>
                </a:solidFill>
                <a:latin typeface="Arial"/>
                <a:cs typeface="Arial"/>
              </a:rPr>
              <a:t> </a:t>
            </a:r>
            <a:r>
              <a:rPr sz="1400" spc="-15" dirty="0">
                <a:solidFill>
                  <a:prstClr val="black"/>
                </a:solidFill>
                <a:latin typeface="Arial"/>
                <a:cs typeface="Arial"/>
              </a:rPr>
              <a:t>r</a:t>
            </a:r>
            <a:r>
              <a:rPr sz="1400" spc="-10" dirty="0">
                <a:solidFill>
                  <a:prstClr val="black"/>
                </a:solidFill>
                <a:latin typeface="Arial"/>
                <a:cs typeface="Arial"/>
              </a:rPr>
              <a:t>ichi</a:t>
            </a:r>
            <a:r>
              <a:rPr sz="1400" spc="-20" dirty="0">
                <a:solidFill>
                  <a:prstClr val="black"/>
                </a:solidFill>
                <a:latin typeface="Arial"/>
                <a:cs typeface="Arial"/>
              </a:rPr>
              <a:t>eder</a:t>
            </a:r>
            <a:r>
              <a:rPr sz="1400" spc="-10" dirty="0">
                <a:solidFill>
                  <a:prstClr val="black"/>
                </a:solidFill>
                <a:latin typeface="Arial"/>
                <a:cs typeface="Arial"/>
              </a:rPr>
              <a:t>e</a:t>
            </a:r>
            <a:r>
              <a:rPr sz="1400" spc="35" dirty="0">
                <a:solidFill>
                  <a:prstClr val="black"/>
                </a:solidFill>
                <a:latin typeface="Arial"/>
                <a:cs typeface="Arial"/>
              </a:rPr>
              <a:t> </a:t>
            </a:r>
            <a:r>
              <a:rPr sz="1400" spc="-10" dirty="0">
                <a:solidFill>
                  <a:prstClr val="black"/>
                </a:solidFill>
                <a:latin typeface="Arial"/>
                <a:cs typeface="Arial"/>
              </a:rPr>
              <a:t>la</a:t>
            </a:r>
            <a:r>
              <a:rPr sz="1400" spc="10" dirty="0">
                <a:solidFill>
                  <a:prstClr val="black"/>
                </a:solidFill>
                <a:latin typeface="Arial"/>
                <a:cs typeface="Arial"/>
              </a:rPr>
              <a:t> </a:t>
            </a:r>
            <a:r>
              <a:rPr sz="1400" b="1" spc="-45" dirty="0">
                <a:solidFill>
                  <a:srgbClr val="C00000"/>
                </a:solidFill>
                <a:latin typeface="Arial"/>
                <a:cs typeface="Arial"/>
              </a:rPr>
              <a:t>v</a:t>
            </a:r>
            <a:r>
              <a:rPr sz="1400" b="1" spc="-5" dirty="0">
                <a:solidFill>
                  <a:srgbClr val="C00000"/>
                </a:solidFill>
                <a:latin typeface="Arial"/>
                <a:cs typeface="Arial"/>
              </a:rPr>
              <a:t>i</a:t>
            </a:r>
            <a:r>
              <a:rPr sz="1400" b="1" spc="-20" dirty="0">
                <a:solidFill>
                  <a:srgbClr val="C00000"/>
                </a:solidFill>
                <a:latin typeface="Arial"/>
                <a:cs typeface="Arial"/>
              </a:rPr>
              <a:t>s</a:t>
            </a:r>
            <a:r>
              <a:rPr sz="1400" b="1" spc="-25" dirty="0">
                <a:solidFill>
                  <a:srgbClr val="C00000"/>
                </a:solidFill>
                <a:latin typeface="Arial"/>
                <a:cs typeface="Arial"/>
              </a:rPr>
              <a:t>u</a:t>
            </a:r>
            <a:r>
              <a:rPr sz="1400" b="1" spc="-5" dirty="0">
                <a:solidFill>
                  <a:srgbClr val="C00000"/>
                </a:solidFill>
                <a:latin typeface="Arial"/>
                <a:cs typeface="Arial"/>
              </a:rPr>
              <a:t>r</a:t>
            </a:r>
            <a:r>
              <a:rPr sz="1400" b="1" spc="-10" dirty="0">
                <a:solidFill>
                  <a:srgbClr val="C00000"/>
                </a:solidFill>
                <a:latin typeface="Arial"/>
                <a:cs typeface="Arial"/>
              </a:rPr>
              <a:t>a</a:t>
            </a:r>
            <a:r>
              <a:rPr sz="1400" b="1" spc="35" dirty="0">
                <a:solidFill>
                  <a:srgbClr val="C00000"/>
                </a:solidFill>
                <a:latin typeface="Arial"/>
                <a:cs typeface="Arial"/>
              </a:rPr>
              <a:t> </a:t>
            </a:r>
            <a:r>
              <a:rPr sz="1400" b="1" spc="-10" dirty="0">
                <a:solidFill>
                  <a:srgbClr val="C00000"/>
                </a:solidFill>
                <a:latin typeface="Arial"/>
                <a:cs typeface="Arial"/>
              </a:rPr>
              <a:t>c</a:t>
            </a:r>
            <a:r>
              <a:rPr sz="1400" b="1" spc="-20" dirty="0">
                <a:solidFill>
                  <a:srgbClr val="C00000"/>
                </a:solidFill>
                <a:latin typeface="Arial"/>
                <a:cs typeface="Arial"/>
              </a:rPr>
              <a:t>at</a:t>
            </a:r>
            <a:r>
              <a:rPr sz="1400" b="1" spc="-10" dirty="0">
                <a:solidFill>
                  <a:srgbClr val="C00000"/>
                </a:solidFill>
                <a:latin typeface="Arial"/>
                <a:cs typeface="Arial"/>
              </a:rPr>
              <a:t>a</a:t>
            </a:r>
            <a:r>
              <a:rPr sz="1400" b="1" spc="-20" dirty="0">
                <a:solidFill>
                  <a:srgbClr val="C00000"/>
                </a:solidFill>
                <a:latin typeface="Arial"/>
                <a:cs typeface="Arial"/>
              </a:rPr>
              <a:t>st</a:t>
            </a:r>
            <a:r>
              <a:rPr sz="1400" b="1" spc="-10" dirty="0">
                <a:solidFill>
                  <a:srgbClr val="C00000"/>
                </a:solidFill>
                <a:latin typeface="Arial"/>
                <a:cs typeface="Arial"/>
              </a:rPr>
              <a:t>a</a:t>
            </a:r>
            <a:r>
              <a:rPr sz="1400" b="1" spc="-15" dirty="0">
                <a:solidFill>
                  <a:srgbClr val="C00000"/>
                </a:solidFill>
                <a:latin typeface="Arial"/>
                <a:cs typeface="Arial"/>
              </a:rPr>
              <a:t>l</a:t>
            </a:r>
            <a:r>
              <a:rPr sz="1400" b="1" spc="-30" dirty="0">
                <a:solidFill>
                  <a:srgbClr val="C00000"/>
                </a:solidFill>
                <a:latin typeface="Arial"/>
                <a:cs typeface="Arial"/>
              </a:rPr>
              <a:t>e</a:t>
            </a:r>
            <a:r>
              <a:rPr sz="1400" spc="-5" dirty="0">
                <a:solidFill>
                  <a:prstClr val="black"/>
                </a:solidFill>
                <a:latin typeface="Arial"/>
                <a:cs typeface="Arial"/>
              </a:rPr>
              <a:t>,</a:t>
            </a:r>
            <a:r>
              <a:rPr sz="1400" spc="60" dirty="0">
                <a:solidFill>
                  <a:prstClr val="black"/>
                </a:solidFill>
                <a:latin typeface="Arial"/>
                <a:cs typeface="Arial"/>
              </a:rPr>
              <a:t> </a:t>
            </a:r>
            <a:r>
              <a:rPr sz="1400" spc="-10" dirty="0">
                <a:solidFill>
                  <a:prstClr val="black"/>
                </a:solidFill>
                <a:latin typeface="Arial"/>
                <a:cs typeface="Arial"/>
              </a:rPr>
              <a:t>sia</a:t>
            </a:r>
            <a:r>
              <a:rPr sz="1400" spc="15"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tua</a:t>
            </a:r>
            <a:r>
              <a:rPr sz="1400" spc="-10" dirty="0">
                <a:solidFill>
                  <a:prstClr val="black"/>
                </a:solidFill>
                <a:latin typeface="Arial"/>
                <a:cs typeface="Arial"/>
              </a:rPr>
              <a:t>le</a:t>
            </a:r>
            <a:r>
              <a:rPr sz="1400" spc="1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h</a:t>
            </a:r>
            <a:r>
              <a:rPr sz="1400" spc="-10" dirty="0">
                <a:solidFill>
                  <a:prstClr val="black"/>
                </a:solidFill>
                <a:latin typeface="Arial"/>
                <a:cs typeface="Arial"/>
              </a:rPr>
              <a:t>e</a:t>
            </a:r>
            <a:r>
              <a:rPr sz="1400" spc="10" dirty="0">
                <a:solidFill>
                  <a:prstClr val="black"/>
                </a:solidFill>
                <a:latin typeface="Arial"/>
                <a:cs typeface="Arial"/>
              </a:rPr>
              <a:t> </a:t>
            </a:r>
            <a:r>
              <a:rPr sz="1400" spc="-10" dirty="0">
                <a:solidFill>
                  <a:prstClr val="black"/>
                </a:solidFill>
                <a:latin typeface="Arial"/>
                <a:cs typeface="Arial"/>
              </a:rPr>
              <a:t>st</a:t>
            </a:r>
            <a:r>
              <a:rPr sz="1400" spc="-20" dirty="0">
                <a:solidFill>
                  <a:prstClr val="black"/>
                </a:solidFill>
                <a:latin typeface="Arial"/>
                <a:cs typeface="Arial"/>
              </a:rPr>
              <a:t>or</a:t>
            </a:r>
            <a:r>
              <a:rPr sz="1400" spc="-5" dirty="0">
                <a:solidFill>
                  <a:prstClr val="black"/>
                </a:solidFill>
                <a:latin typeface="Arial"/>
                <a:cs typeface="Arial"/>
              </a:rPr>
              <a:t>ic</a:t>
            </a:r>
            <a:r>
              <a:rPr sz="1400" spc="-15" dirty="0">
                <a:solidFill>
                  <a:prstClr val="black"/>
                </a:solidFill>
                <a:latin typeface="Arial"/>
                <a:cs typeface="Arial"/>
              </a:rPr>
              <a:t>a</a:t>
            </a:r>
            <a:r>
              <a:rPr sz="1400" spc="-5" dirty="0">
                <a:solidFill>
                  <a:prstClr val="black"/>
                </a:solidFill>
                <a:latin typeface="Arial"/>
                <a:cs typeface="Arial"/>
              </a:rPr>
              <a:t>.</a:t>
            </a:r>
            <a:endParaRPr sz="1400">
              <a:solidFill>
                <a:prstClr val="black"/>
              </a:solidFill>
              <a:latin typeface="Arial"/>
              <a:cs typeface="Arial"/>
            </a:endParaRPr>
          </a:p>
        </p:txBody>
      </p:sp>
      <p:sp>
        <p:nvSpPr>
          <p:cNvPr id="15" name="object 10">
            <a:extLst>
              <a:ext uri="{FF2B5EF4-FFF2-40B4-BE49-F238E27FC236}">
                <a16:creationId xmlns:a16="http://schemas.microsoft.com/office/drawing/2014/main" id="{F4E32316-6E82-40B8-B113-CCF327AAD3AB}"/>
              </a:ext>
            </a:extLst>
          </p:cNvPr>
          <p:cNvSpPr/>
          <p:nvPr/>
        </p:nvSpPr>
        <p:spPr>
          <a:xfrm>
            <a:off x="1406976" y="741761"/>
            <a:ext cx="7197472" cy="5196665"/>
          </a:xfrm>
          <a:prstGeom prst="rect">
            <a:avLst/>
          </a:prstGeom>
          <a:blipFill>
            <a:blip r:embed="rId4" cstate="print"/>
            <a:stretch>
              <a:fillRect/>
            </a:stretch>
          </a:blipFill>
          <a:ln w="19050">
            <a:solidFill>
              <a:schemeClr val="tx2"/>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18"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5" name="Connettore 1 44"/>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6"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47"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9"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0"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1" name="Rettangolo 50">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52"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3"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1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3</a:t>
            </a:fld>
            <a:endParaRPr lang="it-IT" sz="1000" dirty="0">
              <a:solidFill>
                <a:srgbClr val="003399"/>
              </a:solidFill>
              <a:latin typeface="Arial" pitchFamily="34" charset="0"/>
              <a:cs typeface="Arial" pitchFamily="34" charset="0"/>
            </a:endParaRPr>
          </a:p>
        </p:txBody>
      </p: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39" name="CasellaDiTesto 38">
            <a:extLst>
              <a:ext uri="{FF2B5EF4-FFF2-40B4-BE49-F238E27FC236}">
                <a16:creationId xmlns:a16="http://schemas.microsoft.com/office/drawing/2014/main" id="{663BC4BD-06EE-45DB-A443-7FC72A62FAF4}"/>
              </a:ext>
            </a:extLst>
          </p:cNvPr>
          <p:cNvSpPr txBox="1"/>
          <p:nvPr/>
        </p:nvSpPr>
        <p:spPr>
          <a:xfrm>
            <a:off x="786148" y="3731"/>
            <a:ext cx="8285811" cy="1049005"/>
          </a:xfrm>
          <a:prstGeom prst="rect">
            <a:avLst/>
          </a:prstGeom>
          <a:noFill/>
        </p:spPr>
        <p:txBody>
          <a:bodyPr wrap="square">
            <a:spAutoFit/>
          </a:bodyPr>
          <a:lstStyle/>
          <a:p>
            <a:pPr marL="69215"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C00000"/>
                </a:solidFill>
                <a:effectLst/>
                <a:uLnTx/>
                <a:uFillTx/>
                <a:latin typeface="Arial"/>
                <a:ea typeface="+mn-ea"/>
                <a:cs typeface="Arial"/>
              </a:rPr>
              <a:t>1 </a:t>
            </a:r>
            <a:r>
              <a:rPr kumimoji="0" lang="it-IT" sz="1600" b="1" i="0" u="none" strike="noStrike" kern="1200" cap="none" spc="5" normalizeH="0" baseline="0" noProof="0" dirty="0">
                <a:ln>
                  <a:noFill/>
                </a:ln>
                <a:solidFill>
                  <a:srgbClr val="C00000"/>
                </a:solidFill>
                <a:effectLst/>
                <a:uLnTx/>
                <a:uFillTx/>
                <a:latin typeface="Arial"/>
                <a:ea typeface="+mn-ea"/>
                <a:cs typeface="Arial"/>
              </a:rPr>
              <a:t>S</a:t>
            </a:r>
            <a:r>
              <a:rPr kumimoji="0" lang="it-IT" sz="1600" b="1" i="0" u="none" strike="noStrike" kern="1200" cap="none" spc="-10" normalizeH="0" baseline="0" noProof="0" dirty="0">
                <a:ln>
                  <a:noFill/>
                </a:ln>
                <a:solidFill>
                  <a:srgbClr val="C00000"/>
                </a:solidFill>
                <a:effectLst/>
                <a:uLnTx/>
                <a:uFillTx/>
                <a:latin typeface="Arial"/>
                <a:ea typeface="+mn-ea"/>
                <a:cs typeface="Arial"/>
              </a:rPr>
              <a:t>c</a:t>
            </a:r>
            <a:r>
              <a:rPr kumimoji="0" lang="it-IT" sz="1600" b="1" i="0" u="none" strike="noStrike" kern="1200" cap="none" spc="0" normalizeH="0" baseline="0" noProof="0" dirty="0">
                <a:ln>
                  <a:noFill/>
                </a:ln>
                <a:solidFill>
                  <a:srgbClr val="C00000"/>
                </a:solidFill>
                <a:effectLst/>
                <a:uLnTx/>
                <a:uFillTx/>
                <a:latin typeface="Arial"/>
                <a:ea typeface="+mn-ea"/>
                <a:cs typeface="Arial"/>
              </a:rPr>
              <a:t>opo</a:t>
            </a:r>
            <a:r>
              <a:rPr kumimoji="0" lang="it-IT" sz="1600" b="1" i="0" u="none" strike="noStrike" kern="1200" cap="none" spc="-35" normalizeH="0" baseline="0" noProof="0" dirty="0">
                <a:ln>
                  <a:noFill/>
                </a:ln>
                <a:solidFill>
                  <a:srgbClr val="C00000"/>
                </a:solidFill>
                <a:effectLst/>
                <a:uLnTx/>
                <a:uFillTx/>
                <a:latin typeface="Arial"/>
                <a:ea typeface="+mn-ea"/>
                <a:cs typeface="Arial"/>
              </a:rPr>
              <a:t> </a:t>
            </a:r>
            <a:r>
              <a:rPr kumimoji="0" lang="it-IT" sz="1600" b="1" i="0" u="none" strike="noStrike" kern="1200" cap="none" spc="0" normalizeH="0" baseline="0" noProof="0" dirty="0">
                <a:ln>
                  <a:noFill/>
                </a:ln>
                <a:solidFill>
                  <a:srgbClr val="C00000"/>
                </a:solidFill>
                <a:effectLst/>
                <a:uLnTx/>
                <a:uFillTx/>
                <a:latin typeface="Arial"/>
                <a:ea typeface="+mn-ea"/>
                <a:cs typeface="Arial"/>
              </a:rPr>
              <a:t>del</a:t>
            </a:r>
            <a:r>
              <a:rPr kumimoji="0" lang="it-IT" sz="1600" b="1" i="0" u="none" strike="noStrike" kern="1200" cap="none" spc="10" normalizeH="0" baseline="0" noProof="0" dirty="0">
                <a:ln>
                  <a:noFill/>
                </a:ln>
                <a:solidFill>
                  <a:srgbClr val="C00000"/>
                </a:solidFill>
                <a:effectLst/>
                <a:uLnTx/>
                <a:uFillTx/>
                <a:latin typeface="Arial"/>
                <a:ea typeface="+mn-ea"/>
                <a:cs typeface="Arial"/>
              </a:rPr>
              <a:t>l</a:t>
            </a:r>
            <a:r>
              <a:rPr kumimoji="0" lang="it-IT" sz="1600" b="1" i="0" u="none" strike="noStrike" kern="1200" cap="none" spc="5" normalizeH="0" baseline="0" noProof="0" dirty="0">
                <a:ln>
                  <a:noFill/>
                </a:ln>
                <a:solidFill>
                  <a:srgbClr val="C00000"/>
                </a:solidFill>
                <a:effectLst/>
                <a:uLnTx/>
                <a:uFillTx/>
                <a:latin typeface="Arial"/>
                <a:ea typeface="+mn-ea"/>
                <a:cs typeface="Arial"/>
              </a:rPr>
              <a:t>’</a:t>
            </a:r>
            <a:r>
              <a:rPr kumimoji="0" lang="it-IT" sz="1600" b="1" i="0" u="none" strike="noStrike" kern="1200" cap="none" spc="-10" normalizeH="0" baseline="0" noProof="0" dirty="0">
                <a:ln>
                  <a:noFill/>
                </a:ln>
                <a:solidFill>
                  <a:srgbClr val="C00000"/>
                </a:solidFill>
                <a:effectLst/>
                <a:uLnTx/>
                <a:uFillTx/>
                <a:latin typeface="Arial"/>
                <a:ea typeface="+mn-ea"/>
                <a:cs typeface="Arial"/>
              </a:rPr>
              <a:t>att</a:t>
            </a:r>
            <a:r>
              <a:rPr kumimoji="0" lang="it-IT" sz="1600" b="1" i="0" u="none" strike="noStrike" kern="1200" cap="none" spc="5" normalizeH="0" baseline="0" noProof="0" dirty="0">
                <a:ln>
                  <a:noFill/>
                </a:ln>
                <a:solidFill>
                  <a:srgbClr val="C00000"/>
                </a:solidFill>
                <a:effectLst/>
                <a:uLnTx/>
                <a:uFillTx/>
                <a:latin typeface="Arial"/>
                <a:ea typeface="+mn-ea"/>
                <a:cs typeface="Arial"/>
              </a:rPr>
              <a:t>i</a:t>
            </a:r>
            <a:r>
              <a:rPr kumimoji="0" lang="it-IT" sz="1600" b="1" i="0" u="none" strike="noStrike" kern="1200" cap="none" spc="-10" normalizeH="0" baseline="0" noProof="0" dirty="0">
                <a:ln>
                  <a:noFill/>
                </a:ln>
                <a:solidFill>
                  <a:srgbClr val="C00000"/>
                </a:solidFill>
                <a:effectLst/>
                <a:uLnTx/>
                <a:uFillTx/>
                <a:latin typeface="Arial"/>
                <a:ea typeface="+mn-ea"/>
                <a:cs typeface="Arial"/>
              </a:rPr>
              <a:t>v</a:t>
            </a:r>
            <a:r>
              <a:rPr kumimoji="0" lang="it-IT" sz="1600" b="1" i="0" u="none" strike="noStrike" kern="1200" cap="none" spc="5" normalizeH="0" baseline="0" noProof="0" dirty="0">
                <a:ln>
                  <a:noFill/>
                </a:ln>
                <a:solidFill>
                  <a:srgbClr val="C00000"/>
                </a:solidFill>
                <a:effectLst/>
                <a:uLnTx/>
                <a:uFillTx/>
                <a:latin typeface="Arial"/>
                <a:ea typeface="+mn-ea"/>
                <a:cs typeface="Arial"/>
              </a:rPr>
              <a:t>i</a:t>
            </a:r>
            <a:r>
              <a:rPr kumimoji="0" lang="it-IT" sz="1600" b="1" i="0" u="none" strike="noStrike" kern="1200" cap="none" spc="-10" normalizeH="0" baseline="0" noProof="0" dirty="0">
                <a:ln>
                  <a:noFill/>
                </a:ln>
                <a:solidFill>
                  <a:srgbClr val="C00000"/>
                </a:solidFill>
                <a:effectLst/>
                <a:uLnTx/>
                <a:uFillTx/>
                <a:latin typeface="Arial"/>
                <a:ea typeface="+mn-ea"/>
                <a:cs typeface="Arial"/>
              </a:rPr>
              <a:t>t</a:t>
            </a:r>
            <a:r>
              <a:rPr kumimoji="0" lang="it-IT" sz="1600" b="1" i="0" u="none" strike="noStrike" kern="1200" cap="none" spc="0" normalizeH="0" baseline="0" noProof="0" dirty="0">
                <a:ln>
                  <a:noFill/>
                </a:ln>
                <a:solidFill>
                  <a:srgbClr val="C00000"/>
                </a:solidFill>
                <a:effectLst/>
                <a:uLnTx/>
                <a:uFillTx/>
                <a:latin typeface="Arial"/>
                <a:ea typeface="+mn-ea"/>
                <a:cs typeface="Arial"/>
              </a:rPr>
              <a:t>à</a:t>
            </a:r>
            <a:endParaRPr kumimoji="0" lang="it-IT" sz="1600" b="0" i="0" u="none" strike="noStrike" kern="1200" cap="none" spc="0" normalizeH="0" baseline="0" noProof="0" dirty="0">
              <a:ln>
                <a:noFill/>
              </a:ln>
              <a:solidFill>
                <a:prstClr val="black"/>
              </a:solidFill>
              <a:effectLst/>
              <a:uLnTx/>
              <a:uFillTx/>
              <a:latin typeface="Arial"/>
              <a:ea typeface="+mn-ea"/>
              <a:cs typeface="Arial"/>
            </a:endParaRPr>
          </a:p>
          <a:p>
            <a:pPr marL="12700" marR="24765" lvl="0" indent="0" algn="just" defTabSz="914400" rtl="0" eaLnBrk="1" fontAlgn="auto" latinLnBrk="0" hangingPunct="1">
              <a:lnSpc>
                <a:spcPct val="100000"/>
              </a:lnSpc>
              <a:spcBef>
                <a:spcPts val="484"/>
              </a:spcBef>
              <a:spcAft>
                <a:spcPts val="0"/>
              </a:spcAft>
              <a:buClrTx/>
              <a:buSzTx/>
              <a:buFontTx/>
              <a:buNone/>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8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op</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ll’a</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tiv</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tà</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du</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10" normalizeH="0" baseline="0" noProof="0" dirty="0">
                <a:ln>
                  <a:noFill/>
                </a:ln>
                <a:solidFill>
                  <a:prstClr val="black"/>
                </a:solidFill>
                <a:effectLst/>
                <a:uLnTx/>
                <a:uFillTx/>
                <a:latin typeface="Arial"/>
                <a:ea typeface="+mn-ea"/>
                <a:cs typeface="Arial"/>
              </a:rPr>
              <a:t>ce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que</a:t>
            </a:r>
            <a:r>
              <a:rPr kumimoji="0" lang="it-IT" sz="1400" b="1" i="0" u="none" strike="noStrike" kern="1200" cap="none" spc="-5" normalizeH="0" baseline="0" noProof="0" dirty="0">
                <a:ln>
                  <a:noFill/>
                </a:ln>
                <a:solidFill>
                  <a:prstClr val="black"/>
                </a:solidFill>
                <a:effectLst/>
                <a:uLnTx/>
                <a:uFillTx/>
                <a:latin typeface="Arial"/>
                <a:ea typeface="+mn-ea"/>
                <a:cs typeface="Arial"/>
              </a:rPr>
              <a:t>llo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srgbClr val="C00000"/>
                </a:solidFill>
                <a:effectLst/>
                <a:uLnTx/>
                <a:uFillTx/>
                <a:latin typeface="Arial"/>
                <a:ea typeface="+mn-ea"/>
                <a:cs typeface="Arial"/>
              </a:rPr>
              <a:t>v</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20" normalizeH="0" baseline="0" noProof="0" dirty="0">
                <a:ln>
                  <a:noFill/>
                </a:ln>
                <a:solidFill>
                  <a:srgbClr val="C00000"/>
                </a:solidFill>
                <a:effectLst/>
                <a:uLnTx/>
                <a:uFillTx/>
                <a:latin typeface="Arial"/>
                <a:ea typeface="+mn-ea"/>
                <a:cs typeface="Arial"/>
              </a:rPr>
              <a:t>r</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0" normalizeH="0" baseline="0" noProof="0" dirty="0">
                <a:ln>
                  <a:noFill/>
                </a:ln>
                <a:solidFill>
                  <a:srgbClr val="C00000"/>
                </a:solidFill>
                <a:effectLst/>
                <a:uLnTx/>
                <a:uFillTx/>
                <a:latin typeface="Arial"/>
                <a:ea typeface="+mn-ea"/>
                <a:cs typeface="Arial"/>
              </a:rPr>
              <a:t>f</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c</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8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s</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8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lo</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6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sta</a:t>
            </a:r>
            <a:r>
              <a:rPr kumimoji="0" lang="it-IT" sz="1400" b="1" i="0" u="none" strike="noStrike" kern="1200" cap="none" spc="5"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9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8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fat</a:t>
            </a:r>
            <a:r>
              <a:rPr kumimoji="0" lang="it-IT" sz="1400" b="1" i="0" u="none" strike="noStrike" kern="1200" cap="none" spc="5"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9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d</a:t>
            </a:r>
            <a:r>
              <a:rPr kumimoji="0" lang="it-IT" sz="1400" b="1" i="0" u="none" strike="noStrike" kern="1200" cap="none" spc="0" normalizeH="0" baseline="0" noProof="0" dirty="0">
                <a:ln>
                  <a:noFill/>
                </a:ln>
                <a:solidFill>
                  <a:srgbClr val="C00000"/>
                </a:solidFill>
                <a:effectLst/>
                <a:uLnTx/>
                <a:uFillTx/>
                <a:latin typeface="Arial"/>
                <a:ea typeface="+mn-ea"/>
                <a:cs typeface="Arial"/>
              </a:rPr>
              <a:t>e</a:t>
            </a:r>
            <a:r>
              <a:rPr kumimoji="0" lang="it-IT" sz="1400" b="1" i="0" u="none" strike="noStrike" kern="1200" cap="none" spc="-20" normalizeH="0" baseline="0" noProof="0" dirty="0">
                <a:ln>
                  <a:noFill/>
                </a:ln>
                <a:solidFill>
                  <a:srgbClr val="C00000"/>
                </a:solidFill>
                <a:effectLst/>
                <a:uLnTx/>
                <a:uFillTx/>
                <a:latin typeface="Arial"/>
                <a:ea typeface="+mn-ea"/>
                <a:cs typeface="Arial"/>
              </a:rPr>
              <a:t>g</a:t>
            </a:r>
            <a:r>
              <a:rPr kumimoji="0" lang="it-IT" sz="1400" b="1" i="0" u="none" strike="noStrike" kern="1200" cap="none" spc="-5" normalizeH="0" baseline="0" noProof="0" dirty="0">
                <a:ln>
                  <a:noFill/>
                </a:ln>
                <a:solidFill>
                  <a:srgbClr val="C00000"/>
                </a:solidFill>
                <a:effectLst/>
                <a:uLnTx/>
                <a:uFillTx/>
                <a:latin typeface="Arial"/>
                <a:ea typeface="+mn-ea"/>
                <a:cs typeface="Arial"/>
              </a:rPr>
              <a:t>li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90" normalizeH="0" baseline="0" noProof="0" dirty="0">
                <a:ln>
                  <a:noFill/>
                </a:ln>
                <a:solidFill>
                  <a:srgbClr val="C00000"/>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0" normalizeH="0" baseline="0" noProof="0" dirty="0">
                <a:ln>
                  <a:noFill/>
                </a:ln>
                <a:solidFill>
                  <a:srgbClr val="C00000"/>
                </a:solidFill>
                <a:effectLst/>
                <a:uLnTx/>
                <a:uFillTx/>
                <a:latin typeface="Arial"/>
                <a:ea typeface="+mn-ea"/>
                <a:cs typeface="Arial"/>
              </a:rPr>
              <a:t>mm</a:t>
            </a:r>
            <a:r>
              <a:rPr kumimoji="0" lang="it-IT" sz="1400" b="1" i="0" u="none" strike="noStrike" kern="1200" cap="none" spc="0" normalizeH="0" baseline="0" noProof="0" dirty="0">
                <a:ln>
                  <a:noFill/>
                </a:ln>
                <a:solidFill>
                  <a:srgbClr val="C00000"/>
                </a:solidFill>
                <a:effectLst/>
                <a:uLnTx/>
                <a:uFillTx/>
                <a:latin typeface="Arial"/>
                <a:ea typeface="+mn-ea"/>
                <a:cs typeface="Arial"/>
              </a:rPr>
              <a:t>o</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i </a:t>
            </a:r>
            <a:r>
              <a:rPr kumimoji="0" lang="it-IT" sz="1400" b="1" i="0" u="none" strike="noStrike" kern="1200" cap="none" spc="-20" normalizeH="0" baseline="0" noProof="0" dirty="0">
                <a:ln>
                  <a:noFill/>
                </a:ln>
                <a:solidFill>
                  <a:srgbClr val="C00000"/>
                </a:solidFill>
                <a:effectLst/>
                <a:uLnTx/>
                <a:uFillTx/>
                <a:latin typeface="Arial"/>
                <a:ea typeface="+mn-ea"/>
                <a:cs typeface="Arial"/>
              </a:rPr>
              <a:t>c</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rri</a:t>
            </a:r>
            <a:r>
              <a:rPr kumimoji="0" lang="it-IT" sz="1400" b="1" i="0" u="none" strike="noStrike" kern="1200" cap="none" spc="-25" normalizeH="0" baseline="0" noProof="0" dirty="0">
                <a:ln>
                  <a:noFill/>
                </a:ln>
                <a:solidFill>
                  <a:srgbClr val="C00000"/>
                </a:solidFill>
                <a:effectLst/>
                <a:uLnTx/>
                <a:uFillTx/>
                <a:latin typeface="Arial"/>
                <a:ea typeface="+mn-ea"/>
                <a:cs typeface="Arial"/>
              </a:rPr>
              <a:t>s</a:t>
            </a:r>
            <a:r>
              <a:rPr kumimoji="0" lang="it-IT" sz="1400" b="1" i="0" u="none" strike="noStrike" kern="1200" cap="none" spc="0" normalizeH="0" baseline="0" noProof="0" dirty="0">
                <a:ln>
                  <a:noFill/>
                </a:ln>
                <a:solidFill>
                  <a:srgbClr val="C00000"/>
                </a:solidFill>
                <a:effectLst/>
                <a:uLnTx/>
                <a:uFillTx/>
                <a:latin typeface="Arial"/>
                <a:ea typeface="+mn-ea"/>
                <a:cs typeface="Arial"/>
              </a:rPr>
              <a:t>p</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0" normalizeH="0" baseline="0" noProof="0" dirty="0">
                <a:ln>
                  <a:noFill/>
                </a:ln>
                <a:solidFill>
                  <a:srgbClr val="C00000"/>
                </a:solidFill>
                <a:effectLst/>
                <a:uLnTx/>
                <a:uFillTx/>
                <a:latin typeface="Arial"/>
                <a:ea typeface="+mn-ea"/>
                <a:cs typeface="Arial"/>
              </a:rPr>
              <a:t>n</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114"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80"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q</a:t>
            </a:r>
            <a:r>
              <a:rPr kumimoji="0" lang="it-IT" sz="1400" b="1" i="0" u="none" strike="noStrike" kern="1200" cap="none" spc="-25" normalizeH="0" baseline="0" noProof="0" dirty="0">
                <a:ln>
                  <a:noFill/>
                </a:ln>
                <a:solidFill>
                  <a:srgbClr val="C00000"/>
                </a:solidFill>
                <a:effectLst/>
                <a:uLnTx/>
                <a:uFillTx/>
                <a:latin typeface="Arial"/>
                <a:ea typeface="+mn-ea"/>
                <a:cs typeface="Arial"/>
              </a:rPr>
              <a:t>u</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0" normalizeH="0" baseline="0" noProof="0" dirty="0">
                <a:ln>
                  <a:noFill/>
                </a:ln>
                <a:solidFill>
                  <a:srgbClr val="C00000"/>
                </a:solidFill>
                <a:effectLst/>
                <a:uLnTx/>
                <a:uFillTx/>
                <a:latin typeface="Arial"/>
                <a:ea typeface="+mn-ea"/>
                <a:cs typeface="Arial"/>
              </a:rPr>
              <a:t>n</a:t>
            </a:r>
            <a:r>
              <a:rPr kumimoji="0" lang="it-IT" sz="1400" b="1" i="0" u="none" strike="noStrike" kern="1200" cap="none" spc="-15"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10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0" normalizeH="0" baseline="0" noProof="0" dirty="0">
                <a:ln>
                  <a:noFill/>
                </a:ln>
                <a:solidFill>
                  <a:srgbClr val="C00000"/>
                </a:solidFill>
                <a:effectLst/>
                <a:uLnTx/>
                <a:uFillTx/>
                <a:latin typeface="Arial"/>
                <a:ea typeface="+mn-ea"/>
                <a:cs typeface="Arial"/>
              </a:rPr>
              <a:t>t</a:t>
            </a:r>
            <a:r>
              <a:rPr kumimoji="0" lang="it-IT" sz="1400" b="1" i="0" u="none" strike="noStrike" kern="1200" cap="none" spc="-20" normalizeH="0" baseline="0" noProof="0" dirty="0">
                <a:ln>
                  <a:noFill/>
                </a:ln>
                <a:solidFill>
                  <a:srgbClr val="C00000"/>
                </a:solidFill>
                <a:effectLst/>
                <a:uLnTx/>
                <a:uFillTx/>
                <a:latin typeface="Arial"/>
                <a:ea typeface="+mn-ea"/>
                <a:cs typeface="Arial"/>
              </a:rPr>
              <a:t>es</a:t>
            </a:r>
            <a:r>
              <a:rPr kumimoji="0" lang="it-IT" sz="1400" b="1" i="0" u="none" strike="noStrike" kern="1200" cap="none" spc="0" normalizeH="0" baseline="0" noProof="0" dirty="0">
                <a:ln>
                  <a:noFill/>
                </a:ln>
                <a:solidFill>
                  <a:srgbClr val="C00000"/>
                </a:solidFill>
                <a:effectLst/>
                <a:uLnTx/>
                <a:uFillTx/>
                <a:latin typeface="Arial"/>
                <a:ea typeface="+mn-ea"/>
                <a:cs typeface="Arial"/>
              </a:rPr>
              <a:t>t</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10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la</a:t>
            </a:r>
            <a:r>
              <a:rPr kumimoji="0" lang="it-IT" sz="1400" b="1" i="0" u="none" strike="noStrike" kern="1200" cap="none" spc="10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do</a:t>
            </a:r>
            <a:r>
              <a:rPr kumimoji="0" lang="it-IT" sz="1400" b="1" i="0" u="none" strike="noStrike" kern="1200" cap="none" spc="0" normalizeH="0" baseline="0" noProof="0" dirty="0">
                <a:ln>
                  <a:noFill/>
                </a:ln>
                <a:solidFill>
                  <a:srgbClr val="C00000"/>
                </a:solidFill>
                <a:effectLst/>
                <a:uLnTx/>
                <a:uFillTx/>
                <a:latin typeface="Arial"/>
                <a:ea typeface="+mn-ea"/>
                <a:cs typeface="Arial"/>
              </a:rPr>
              <a:t>c</a:t>
            </a:r>
            <a:r>
              <a:rPr kumimoji="0" lang="it-IT" sz="1400" b="1" i="0" u="none" strike="noStrike" kern="1200" cap="none" spc="-25" normalizeH="0" baseline="0" noProof="0" dirty="0">
                <a:ln>
                  <a:noFill/>
                </a:ln>
                <a:solidFill>
                  <a:srgbClr val="C00000"/>
                </a:solidFill>
                <a:effectLst/>
                <a:uLnTx/>
                <a:uFillTx/>
                <a:latin typeface="Arial"/>
                <a:ea typeface="+mn-ea"/>
                <a:cs typeface="Arial"/>
              </a:rPr>
              <a:t>u</a:t>
            </a:r>
            <a:r>
              <a:rPr kumimoji="0" lang="it-IT" sz="1400" b="1" i="0" u="none" strike="noStrike" kern="1200" cap="none" spc="-10" normalizeH="0" baseline="0" noProof="0" dirty="0">
                <a:ln>
                  <a:noFill/>
                </a:ln>
                <a:solidFill>
                  <a:srgbClr val="C00000"/>
                </a:solidFill>
                <a:effectLst/>
                <a:uLnTx/>
                <a:uFillTx/>
                <a:latin typeface="Arial"/>
                <a:ea typeface="+mn-ea"/>
                <a:cs typeface="Arial"/>
              </a:rPr>
              <a:t>m</a:t>
            </a:r>
            <a:r>
              <a:rPr kumimoji="0" lang="it-IT" sz="1400" b="1" i="0" u="none" strike="noStrike" kern="1200" cap="none" spc="0" normalizeH="0" baseline="0" noProof="0" dirty="0">
                <a:ln>
                  <a:noFill/>
                </a:ln>
                <a:solidFill>
                  <a:srgbClr val="C00000"/>
                </a:solidFill>
                <a:effectLst/>
                <a:uLnTx/>
                <a:uFillTx/>
                <a:latin typeface="Arial"/>
                <a:ea typeface="+mn-ea"/>
                <a:cs typeface="Arial"/>
              </a:rPr>
              <a:t>e</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20" normalizeH="0" baseline="0" noProof="0" dirty="0">
                <a:ln>
                  <a:noFill/>
                </a:ln>
                <a:solidFill>
                  <a:srgbClr val="C00000"/>
                </a:solidFill>
                <a:effectLst/>
                <a:uLnTx/>
                <a:uFillTx/>
                <a:latin typeface="Arial"/>
                <a:ea typeface="+mn-ea"/>
                <a:cs typeface="Arial"/>
              </a:rPr>
              <a:t>ta</a:t>
            </a:r>
            <a:r>
              <a:rPr kumimoji="0" lang="it-IT" sz="1400" b="1" i="0" u="none" strike="noStrike" kern="1200" cap="none" spc="5" normalizeH="0" baseline="0" noProof="0" dirty="0">
                <a:ln>
                  <a:noFill/>
                </a:ln>
                <a:solidFill>
                  <a:srgbClr val="C00000"/>
                </a:solidFill>
                <a:effectLst/>
                <a:uLnTx/>
                <a:uFillTx/>
                <a:latin typeface="Arial"/>
                <a:ea typeface="+mn-ea"/>
                <a:cs typeface="Arial"/>
              </a:rPr>
              <a:t>z</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30" normalizeH="0" baseline="0" noProof="0" dirty="0">
                <a:ln>
                  <a:noFill/>
                </a:ln>
                <a:solidFill>
                  <a:srgbClr val="C00000"/>
                </a:solidFill>
                <a:effectLst/>
                <a:uLnTx/>
                <a:uFillTx/>
                <a:latin typeface="Arial"/>
                <a:ea typeface="+mn-ea"/>
                <a:cs typeface="Arial"/>
              </a:rPr>
              <a:t>o</a:t>
            </a:r>
            <a:r>
              <a:rPr kumimoji="0" lang="it-IT" sz="1400" b="1" i="0" u="none" strike="noStrike" kern="1200" cap="none" spc="0" normalizeH="0" baseline="0" noProof="0" dirty="0">
                <a:ln>
                  <a:noFill/>
                </a:ln>
                <a:solidFill>
                  <a:srgbClr val="C00000"/>
                </a:solidFill>
                <a:effectLst/>
                <a:uLnTx/>
                <a:uFillTx/>
                <a:latin typeface="Arial"/>
                <a:ea typeface="+mn-ea"/>
                <a:cs typeface="Arial"/>
              </a:rPr>
              <a:t>n</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9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g</a:t>
            </a:r>
            <a:r>
              <a:rPr kumimoji="0" lang="it-IT" sz="1400" b="1" i="0" u="none" strike="noStrike" kern="1200" cap="none" spc="20"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af</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c</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85"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e</a:t>
            </a:r>
            <a:r>
              <a:rPr kumimoji="0" lang="it-IT" sz="1400" b="1" i="0" u="none" strike="noStrike" kern="1200" cap="none" spc="-10" normalizeH="0" baseline="0" noProof="0" dirty="0">
                <a:ln>
                  <a:noFill/>
                </a:ln>
                <a:solidFill>
                  <a:srgbClr val="C00000"/>
                </a:solidFill>
                <a:effectLst/>
                <a:uLnTx/>
                <a:uFillTx/>
                <a:latin typeface="Arial"/>
                <a:ea typeface="+mn-ea"/>
                <a:cs typeface="Arial"/>
              </a:rPr>
              <a:t>d</a:t>
            </a:r>
            <a:r>
              <a:rPr kumimoji="0" lang="it-IT" sz="1400" b="1" i="0" u="none" strike="noStrike" kern="1200" cap="none" spc="80"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20" normalizeH="0" baseline="0" noProof="0" dirty="0">
                <a:ln>
                  <a:noFill/>
                </a:ln>
                <a:solidFill>
                  <a:srgbClr val="C00000"/>
                </a:solidFill>
                <a:effectLst/>
                <a:uLnTx/>
                <a:uFillTx/>
                <a:latin typeface="Arial"/>
                <a:ea typeface="+mn-ea"/>
                <a:cs typeface="Arial"/>
              </a:rPr>
              <a:t>f</a:t>
            </a:r>
            <a:r>
              <a:rPr kumimoji="0" lang="it-IT" sz="1400" b="1" i="0" u="none" strike="noStrike" kern="1200" cap="none" spc="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nu</a:t>
            </a:r>
            <a:r>
              <a:rPr kumimoji="0" lang="it-IT" sz="1400" b="1" i="0" u="none" strike="noStrike" kern="1200" cap="none" spc="15" normalizeH="0" baseline="0" noProof="0" dirty="0">
                <a:ln>
                  <a:noFill/>
                </a:ln>
                <a:solidFill>
                  <a:srgbClr val="C00000"/>
                </a:solidFill>
                <a:effectLst/>
                <a:uLnTx/>
                <a:uFillTx/>
                <a:latin typeface="Arial"/>
                <a:ea typeface="+mn-ea"/>
                <a:cs typeface="Arial"/>
              </a:rPr>
              <a:t>m</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ri</a:t>
            </a:r>
            <a:r>
              <a:rPr kumimoji="0" lang="it-IT" sz="1400" b="1" i="0" u="none" strike="noStrike" kern="1200" cap="none" spc="-25" normalizeH="0" baseline="0" noProof="0" dirty="0">
                <a:ln>
                  <a:noFill/>
                </a:ln>
                <a:solidFill>
                  <a:srgbClr val="C00000"/>
                </a:solidFill>
                <a:effectLst/>
                <a:uLnTx/>
                <a:uFillTx/>
                <a:latin typeface="Arial"/>
                <a:ea typeface="+mn-ea"/>
                <a:cs typeface="Arial"/>
              </a:rPr>
              <a:t>c</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114"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p</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0" normalizeH="0" baseline="0" noProof="0" dirty="0">
                <a:ln>
                  <a:noFill/>
                </a:ln>
                <a:solidFill>
                  <a:srgbClr val="C00000"/>
                </a:solidFill>
                <a:effectLst/>
                <a:uLnTx/>
                <a:uFillTx/>
                <a:latin typeface="Arial"/>
                <a:ea typeface="+mn-ea"/>
                <a:cs typeface="Arial"/>
              </a:rPr>
              <a:t>s</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0"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90" normalizeH="0" baseline="0" noProof="0" dirty="0">
                <a:ln>
                  <a:noFill/>
                </a:ln>
                <a:solidFill>
                  <a:srgbClr val="C00000"/>
                </a:solidFill>
                <a:effectLst/>
                <a:uLnTx/>
                <a:uFillTx/>
                <a:latin typeface="Arial"/>
                <a:ea typeface="+mn-ea"/>
                <a:cs typeface="Arial"/>
              </a:rPr>
              <a:t> </a:t>
            </a:r>
            <a:r>
              <a:rPr kumimoji="0" lang="it-IT" sz="1400" b="1" i="0" u="none" strike="noStrike" kern="1200" cap="none" spc="0" normalizeH="0" baseline="0" noProof="0" dirty="0">
                <a:ln>
                  <a:noFill/>
                </a:ln>
                <a:solidFill>
                  <a:srgbClr val="C00000"/>
                </a:solidFill>
                <a:effectLst/>
                <a:uLnTx/>
                <a:uFillTx/>
                <a:latin typeface="Arial"/>
                <a:ea typeface="+mn-ea"/>
                <a:cs typeface="Arial"/>
              </a:rPr>
              <a:t>n</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1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0" normalizeH="0" baseline="0" noProof="0" dirty="0">
                <a:ln>
                  <a:noFill/>
                </a:ln>
                <a:solidFill>
                  <a:srgbClr val="C00000"/>
                </a:solidFill>
                <a:effectLst/>
                <a:uLnTx/>
                <a:uFillTx/>
                <a:latin typeface="Arial"/>
                <a:ea typeface="+mn-ea"/>
                <a:cs typeface="Arial"/>
              </a:rPr>
              <a:t>s</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catasta</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25"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grpSp>
        <p:nvGrpSpPr>
          <p:cNvPr id="2" name="Gruppo 1">
            <a:extLst>
              <a:ext uri="{FF2B5EF4-FFF2-40B4-BE49-F238E27FC236}">
                <a16:creationId xmlns:a16="http://schemas.microsoft.com/office/drawing/2014/main" id="{3F5D2485-85D1-4355-B542-72D35A8FAA57}"/>
              </a:ext>
            </a:extLst>
          </p:cNvPr>
          <p:cNvGrpSpPr/>
          <p:nvPr/>
        </p:nvGrpSpPr>
        <p:grpSpPr>
          <a:xfrm>
            <a:off x="786148" y="1877761"/>
            <a:ext cx="8283247" cy="2931151"/>
            <a:chOff x="786148" y="1877761"/>
            <a:chExt cx="8283247" cy="2931151"/>
          </a:xfrm>
        </p:grpSpPr>
        <p:sp>
          <p:nvSpPr>
            <p:cNvPr id="40" name="CasellaDiTesto 39">
              <a:extLst>
                <a:ext uri="{FF2B5EF4-FFF2-40B4-BE49-F238E27FC236}">
                  <a16:creationId xmlns:a16="http://schemas.microsoft.com/office/drawing/2014/main" id="{A29BB5F1-875E-4A48-8F71-67299CC7C7CC}"/>
                </a:ext>
              </a:extLst>
            </p:cNvPr>
            <p:cNvSpPr txBox="1"/>
            <p:nvPr/>
          </p:nvSpPr>
          <p:spPr>
            <a:xfrm>
              <a:off x="786148" y="1877761"/>
              <a:ext cx="8283247" cy="954107"/>
            </a:xfrm>
            <a:prstGeom prst="rect">
              <a:avLst/>
            </a:prstGeom>
            <a:noFill/>
          </p:spPr>
          <p:txBody>
            <a:bodyPr wrap="square">
              <a:spAutoFit/>
            </a:bodyPr>
            <a:lstStyle/>
            <a:p>
              <a:pPr marL="12700" marR="24130" algn="ju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eg</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7</a:t>
              </a:r>
              <a:r>
                <a:rPr kumimoji="0" lang="it-IT" sz="1400" b="1" i="0" u="none" strike="noStrike" kern="1200" cap="none" spc="-10" normalizeH="0" baseline="0" noProof="0" dirty="0">
                  <a:ln>
                    <a:noFill/>
                  </a:ln>
                  <a:solidFill>
                    <a:prstClr val="black"/>
                  </a:solidFill>
                  <a:effectLst/>
                  <a:uLnTx/>
                  <a:uFillTx/>
                  <a:latin typeface="Arial"/>
                  <a:ea typeface="+mn-ea"/>
                  <a:cs typeface="Arial"/>
                </a:rPr>
                <a:t>8</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2</a:t>
              </a:r>
              <a:r>
                <a:rPr kumimoji="0" lang="it-IT" sz="1400" b="1" i="0" u="none" strike="noStrike" kern="1200" cap="none" spc="-20" normalizeH="0" baseline="0" noProof="0" dirty="0">
                  <a:ln>
                    <a:noFill/>
                  </a:ln>
                  <a:solidFill>
                    <a:prstClr val="black"/>
                  </a:solidFill>
                  <a:effectLst/>
                  <a:uLnTx/>
                  <a:uFillTx/>
                  <a:latin typeface="Arial"/>
                  <a:ea typeface="+mn-ea"/>
                  <a:cs typeface="Arial"/>
                </a:rPr>
                <a:t>01</a:t>
              </a:r>
              <a:r>
                <a:rPr kumimoji="0" lang="it-IT" sz="1400" b="1" i="0" u="none" strike="noStrike" kern="1200" cap="none" spc="-10" normalizeH="0" baseline="0" noProof="0" dirty="0">
                  <a:ln>
                    <a:noFill/>
                  </a:ln>
                  <a:solidFill>
                    <a:prstClr val="black"/>
                  </a:solidFill>
                  <a:effectLst/>
                  <a:uLnTx/>
                  <a:uFillTx/>
                  <a:latin typeface="Arial"/>
                  <a:ea typeface="+mn-ea"/>
                  <a:cs typeface="Arial"/>
                </a:rPr>
                <a:t>0</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gg</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 u</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za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ro</a:t>
              </a:r>
              <a:r>
                <a:rPr kumimoji="0" lang="it-IT" sz="1400" b="1" i="0" u="none" strike="noStrike" kern="1200" cap="none" spc="0" normalizeH="0" baseline="0" noProof="0" dirty="0">
                  <a:ln>
                    <a:noFill/>
                  </a:ln>
                  <a:solidFill>
                    <a:prstClr val="black"/>
                  </a:solidFill>
                  <a:effectLst/>
                  <a:uLnTx/>
                  <a:uFillTx/>
                  <a:latin typeface="Arial"/>
                  <a:ea typeface="+mn-ea"/>
                  <a:cs typeface="Arial"/>
                </a:rPr>
                <a:t>b</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fi</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iti</a:t>
              </a:r>
              <a:r>
                <a:rPr kumimoji="0" lang="it-IT" sz="1400" b="1" i="0" u="none" strike="noStrike" kern="1200" cap="none" spc="5" normalizeH="0" baseline="0" noProof="0" dirty="0">
                  <a:ln>
                    <a:noFill/>
                  </a:ln>
                  <a:solidFill>
                    <a:prstClr val="black"/>
                  </a:solidFill>
                  <a:effectLst/>
                  <a:uLnTx/>
                  <a:uFillTx/>
                  <a:latin typeface="Arial"/>
                  <a:ea typeface="+mn-ea"/>
                  <a:cs typeface="Arial"/>
                </a:rPr>
                <a:t>v</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 t</a:t>
              </a:r>
              <a:r>
                <a:rPr kumimoji="0" lang="it-IT" sz="1400" b="1" i="0" u="none" strike="noStrike" kern="1200" cap="none" spc="-20" normalizeH="0" baseline="0" noProof="0" dirty="0">
                  <a:ln>
                    <a:noFill/>
                  </a:ln>
                  <a:solidFill>
                    <a:prstClr val="black"/>
                  </a:solidFill>
                  <a:effectLst/>
                  <a:uLnTx/>
                  <a:uFillTx/>
                  <a:latin typeface="Arial"/>
                  <a:ea typeface="+mn-ea"/>
                  <a:cs typeface="Arial"/>
                </a:rPr>
                <a:t>ran</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zio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dan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 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urban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5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l’o</a:t>
              </a:r>
              <a:r>
                <a:rPr kumimoji="0" lang="it-IT" sz="1400" b="1" i="0" u="none" strike="noStrike" kern="1200" cap="none" spc="0" normalizeH="0" baseline="0" noProof="0" dirty="0">
                  <a:ln>
                    <a:noFill/>
                  </a:ln>
                  <a:solidFill>
                    <a:prstClr val="black"/>
                  </a:solidFill>
                  <a:effectLst/>
                  <a:uLnTx/>
                  <a:uFillTx/>
                  <a:latin typeface="Arial"/>
                  <a:ea typeface="+mn-ea"/>
                  <a:cs typeface="Arial"/>
                </a:rPr>
                <a:t>b</a:t>
              </a:r>
              <a:r>
                <a:rPr kumimoji="0" lang="it-IT" sz="1400" b="1" i="0" u="none" strike="noStrike" kern="1200" cap="none" spc="-10" normalizeH="0" baseline="0" noProof="0" dirty="0">
                  <a:ln>
                    <a:noFill/>
                  </a:ln>
                  <a:solidFill>
                    <a:prstClr val="black"/>
                  </a:solidFill>
                  <a:effectLst/>
                  <a:uLnTx/>
                  <a:uFillTx/>
                  <a:latin typeface="Arial"/>
                  <a:ea typeface="+mn-ea"/>
                  <a:cs typeface="Arial"/>
                </a:rPr>
                <a:t>bl</a:t>
              </a:r>
              <a:r>
                <a:rPr kumimoji="0" lang="it-IT" sz="1400" b="1" i="0" u="none" strike="noStrike" kern="1200" cap="none" spc="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go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dde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srgbClr val="C00000"/>
                  </a:solidFill>
                  <a:effectLst/>
                  <a:uLnTx/>
                  <a:uFillTx/>
                  <a:latin typeface="Arial"/>
                  <a:ea typeface="+mn-ea"/>
                  <a:cs typeface="Arial"/>
                </a:rPr>
                <a:t>c</a:t>
              </a:r>
              <a:r>
                <a:rPr kumimoji="0" lang="it-IT" sz="1400" b="1" i="0" u="none" strike="noStrike" kern="1200" cap="none" spc="0" normalizeH="0" baseline="0" noProof="0" dirty="0">
                  <a:ln>
                    <a:noFill/>
                  </a:ln>
                  <a:solidFill>
                    <a:srgbClr val="C00000"/>
                  </a:solidFill>
                  <a:effectLst/>
                  <a:uLnTx/>
                  <a:uFillTx/>
                  <a:latin typeface="Arial"/>
                  <a:ea typeface="+mn-ea"/>
                  <a:cs typeface="Arial"/>
                </a:rPr>
                <a:t>o</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5" normalizeH="0" baseline="0" noProof="0" dirty="0">
                  <a:ln>
                    <a:noFill/>
                  </a:ln>
                  <a:solidFill>
                    <a:srgbClr val="C00000"/>
                  </a:solidFill>
                  <a:effectLst/>
                  <a:uLnTx/>
                  <a:uFillTx/>
                  <a:latin typeface="Arial"/>
                  <a:ea typeface="+mn-ea"/>
                  <a:cs typeface="Arial"/>
                </a:rPr>
                <a:t>f</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rmi</a:t>
              </a:r>
              <a:r>
                <a:rPr kumimoji="0" lang="it-IT" sz="1400" b="1" i="0" u="none" strike="noStrike" kern="1200" cap="none" spc="0"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à</a:t>
              </a:r>
              <a:r>
                <a:rPr kumimoji="0" lang="it-IT" sz="1400" b="1" i="0" u="none" strike="noStrike" kern="1200" cap="none" spc="-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catasta</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25" normalizeH="0" baseline="0" noProof="0" dirty="0">
                  <a:ln>
                    <a:noFill/>
                  </a:ln>
                  <a:solidFill>
                    <a:srgbClr val="C00000"/>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urban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ogge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10" normalizeH="0" baseline="0" noProof="0" dirty="0">
                  <a:ln>
                    <a:noFill/>
                  </a:ln>
                  <a:solidFill>
                    <a:prstClr val="black"/>
                  </a:solidFill>
                  <a:effectLst/>
                  <a:uLnTx/>
                  <a:uFillTx/>
                  <a:latin typeface="Arial"/>
                  <a:ea typeface="+mn-ea"/>
                  <a:cs typeface="Arial"/>
                </a:rPr>
                <a:t>sf</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lang="it-IT" sz="1400" spc="-5" dirty="0">
                  <a:solidFill>
                    <a:prstClr val="black"/>
                  </a:solidFill>
                  <a:latin typeface="Arial"/>
                  <a:cs typeface="Arial"/>
                </a:rPr>
                <a:t>Il</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1</a:t>
              </a:r>
              <a:r>
                <a:rPr kumimoji="0" lang="it-IT" sz="1400" b="0" i="0" u="none" strike="noStrike" kern="1200" cap="none" spc="-10" normalizeH="0" baseline="0" noProof="0" dirty="0">
                  <a:ln>
                    <a:noFill/>
                  </a:ln>
                  <a:solidFill>
                    <a:prstClr val="black"/>
                  </a:solidFill>
                  <a:effectLst/>
                  <a:uLnTx/>
                  <a:uFillTx/>
                  <a:latin typeface="Arial"/>
                  <a:ea typeface="+mn-ea"/>
                  <a:cs typeface="Arial"/>
                </a:rPr>
                <a:t>4</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le Dec</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cita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20" normalizeH="0" baseline="0" noProof="0" dirty="0">
                  <a:ln>
                    <a:noFill/>
                  </a:ln>
                  <a:solidFill>
                    <a:prstClr val="black"/>
                  </a:solidFill>
                  <a:effectLst/>
                  <a:uLnTx/>
                  <a:uFillTx/>
                  <a:latin typeface="Arial"/>
                  <a:ea typeface="+mn-ea"/>
                  <a:cs typeface="Arial"/>
                </a:rPr>
                <a:t>fa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35" normalizeH="0" baseline="0" noProof="0" dirty="0">
                  <a:ln>
                    <a:noFill/>
                  </a:ln>
                  <a:solidFill>
                    <a:prstClr val="black"/>
                  </a:solidFill>
                  <a:effectLst/>
                  <a:uLnTx/>
                  <a:uFillTx/>
                  <a:latin typeface="Arial"/>
                  <a:ea typeface="+mn-ea"/>
                  <a:cs typeface="Arial"/>
                </a:rPr>
                <a:t>ì</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41" name="CasellaDiTesto 40">
              <a:extLst>
                <a:ext uri="{FF2B5EF4-FFF2-40B4-BE49-F238E27FC236}">
                  <a16:creationId xmlns:a16="http://schemas.microsoft.com/office/drawing/2014/main" id="{145C1494-39D3-4E91-A9CA-B0770B79F9E2}"/>
                </a:ext>
              </a:extLst>
            </p:cNvPr>
            <p:cNvSpPr txBox="1"/>
            <p:nvPr/>
          </p:nvSpPr>
          <p:spPr>
            <a:xfrm>
              <a:off x="820371" y="2767327"/>
              <a:ext cx="8244339" cy="2041585"/>
            </a:xfrm>
            <a:prstGeom prst="rect">
              <a:avLst/>
            </a:prstGeom>
            <a:noFill/>
          </p:spPr>
          <p:txBody>
            <a:bodyPr wrap="square">
              <a:spAutoFit/>
            </a:bodyPr>
            <a:lstStyle/>
            <a:p>
              <a:pPr marL="12700" marR="0" lvl="0" indent="0" algn="just" defTabSz="914400" rtl="0" eaLnBrk="1" fontAlgn="auto" latinLnBrk="0" hangingPunct="1">
                <a:lnSpc>
                  <a:spcPct val="100000"/>
                </a:lnSpc>
                <a:spcBef>
                  <a:spcPts val="765"/>
                </a:spcBef>
                <a:spcAft>
                  <a:spcPts val="0"/>
                </a:spcAft>
                <a:buClrTx/>
                <a:buSzTx/>
                <a:buFontTx/>
                <a:buNone/>
                <a:tabLst/>
                <a:defRPr/>
              </a:pPr>
              <a:r>
                <a:rPr kumimoji="0" lang="it-IT" sz="1200" b="0" i="0" u="none" strike="noStrike" kern="1200" cap="none" spc="-20" normalizeH="0" baseline="0" noProof="0" dirty="0">
                  <a:ln>
                    <a:noFill/>
                  </a:ln>
                  <a:solidFill>
                    <a:prstClr val="black"/>
                  </a:solidFill>
                  <a:effectLst/>
                  <a:uLnTx/>
                  <a:uFillTx/>
                  <a:latin typeface="Arial"/>
                  <a:ea typeface="+mn-ea"/>
                  <a:cs typeface="Arial"/>
                </a:rPr>
                <a:t>14</a:t>
              </a:r>
              <a:r>
                <a:rPr kumimoji="0" lang="it-IT" sz="1200" b="0" i="0" u="none" strike="noStrike" kern="1200" cap="none" spc="-5" normalizeH="0" baseline="0" noProof="0" dirty="0">
                  <a:ln>
                    <a:noFill/>
                  </a:ln>
                  <a:solidFill>
                    <a:prstClr val="black"/>
                  </a:solidFill>
                  <a:effectLst/>
                  <a:uLnTx/>
                  <a:uFillTx/>
                  <a:latin typeface="Arial"/>
                  <a:ea typeface="+mn-ea"/>
                  <a:cs typeface="Arial"/>
                </a:rPr>
                <a:t>.</a:t>
              </a:r>
              <a:r>
                <a:rPr kumimoji="0" lang="it-IT" sz="1200" b="0" i="0" u="none" strike="noStrike" kern="1200" cap="none" spc="-60"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All'</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15" normalizeH="0" baseline="0" noProof="0" dirty="0">
                  <a:ln>
                    <a:noFill/>
                  </a:ln>
                  <a:solidFill>
                    <a:prstClr val="black"/>
                  </a:solidFill>
                  <a:effectLst/>
                  <a:uLnTx/>
                  <a:uFillTx/>
                  <a:latin typeface="Arial"/>
                  <a:ea typeface="+mn-ea"/>
                  <a:cs typeface="Arial"/>
                </a:rPr>
                <a:t>r</a:t>
              </a:r>
              <a:r>
                <a:rPr kumimoji="0" lang="it-IT" sz="1200" b="0" i="0" u="none" strike="noStrike" kern="1200" cap="none" spc="-5" normalizeH="0" baseline="0" noProof="0" dirty="0">
                  <a:ln>
                    <a:noFill/>
                  </a:ln>
                  <a:solidFill>
                    <a:prstClr val="black"/>
                  </a:solidFill>
                  <a:effectLst/>
                  <a:uLnTx/>
                  <a:uFillTx/>
                  <a:latin typeface="Arial"/>
                  <a:ea typeface="+mn-ea"/>
                  <a:cs typeface="Arial"/>
                </a:rPr>
                <a:t>tic</a:t>
              </a:r>
              <a:r>
                <a:rPr kumimoji="0" lang="it-IT" sz="1200" b="0" i="0" u="none" strike="noStrike" kern="1200" cap="none" spc="-20" normalizeH="0" baseline="0" noProof="0" dirty="0">
                  <a:ln>
                    <a:noFill/>
                  </a:ln>
                  <a:solidFill>
                    <a:prstClr val="black"/>
                  </a:solidFill>
                  <a:effectLst/>
                  <a:uLnTx/>
                  <a:uFillTx/>
                  <a:latin typeface="Arial"/>
                  <a:ea typeface="+mn-ea"/>
                  <a:cs typeface="Arial"/>
                </a:rPr>
                <a:t>o</a:t>
              </a:r>
              <a:r>
                <a:rPr kumimoji="0" lang="it-IT" sz="1200" b="0" i="0" u="none" strike="noStrike" kern="1200" cap="none" spc="-10" normalizeH="0" baseline="0" noProof="0" dirty="0">
                  <a:ln>
                    <a:noFill/>
                  </a:ln>
                  <a:solidFill>
                    <a:prstClr val="black"/>
                  </a:solidFill>
                  <a:effectLst/>
                  <a:uLnTx/>
                  <a:uFillTx/>
                  <a:latin typeface="Arial"/>
                  <a:ea typeface="+mn-ea"/>
                  <a:cs typeface="Arial"/>
                </a:rPr>
                <a:t>lo</a:t>
              </a:r>
              <a:r>
                <a:rPr kumimoji="0" lang="it-IT" sz="1200" b="0" i="0" u="none" strike="noStrike" kern="1200" cap="none" spc="2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2</a:t>
              </a:r>
              <a:r>
                <a:rPr kumimoji="0" lang="it-IT" sz="1200" b="0" i="0" u="none" strike="noStrike" kern="1200" cap="none" spc="-10" normalizeH="0" baseline="0" noProof="0" dirty="0">
                  <a:ln>
                    <a:noFill/>
                  </a:ln>
                  <a:solidFill>
                    <a:prstClr val="black"/>
                  </a:solidFill>
                  <a:effectLst/>
                  <a:uLnTx/>
                  <a:uFillTx/>
                  <a:latin typeface="Arial"/>
                  <a:ea typeface="+mn-ea"/>
                  <a:cs typeface="Arial"/>
                </a:rPr>
                <a:t>9</a:t>
              </a:r>
              <a:r>
                <a:rPr kumimoji="0" lang="it-IT" sz="1200" b="0" i="0" u="none" strike="noStrike" kern="1200" cap="none" spc="1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de</a:t>
              </a:r>
              <a:r>
                <a:rPr kumimoji="0" lang="it-IT" sz="1200" b="0" i="0" u="none" strike="noStrike" kern="1200" cap="none" spc="-5" normalizeH="0" baseline="0" noProof="0" dirty="0">
                  <a:ln>
                    <a:noFill/>
                  </a:ln>
                  <a:solidFill>
                    <a:prstClr val="black"/>
                  </a:solidFill>
                  <a:effectLst/>
                  <a:uLnTx/>
                  <a:uFillTx/>
                  <a:latin typeface="Arial"/>
                  <a:ea typeface="+mn-ea"/>
                  <a:cs typeface="Arial"/>
                </a:rPr>
                <a:t>lla</a:t>
              </a:r>
              <a:r>
                <a:rPr kumimoji="0" lang="it-IT" sz="1200" b="0" i="0" u="none" strike="noStrike" kern="1200" cap="none" spc="15" normalizeH="0" baseline="0" noProof="0" dirty="0">
                  <a:ln>
                    <a:noFill/>
                  </a:ln>
                  <a:solidFill>
                    <a:prstClr val="black"/>
                  </a:solidFill>
                  <a:effectLst/>
                  <a:uLnTx/>
                  <a:uFillTx/>
                  <a:latin typeface="Arial"/>
                  <a:ea typeface="+mn-ea"/>
                  <a:cs typeface="Arial"/>
                </a:rPr>
                <a:t> </a:t>
              </a:r>
              <a:r>
                <a:rPr kumimoji="0" lang="it-IT" sz="1200" b="0" i="0" u="none" strike="noStrike" kern="1200" cap="none" spc="-10" normalizeH="0" baseline="0" noProof="0" dirty="0">
                  <a:ln>
                    <a:noFill/>
                  </a:ln>
                  <a:solidFill>
                    <a:prstClr val="black"/>
                  </a:solidFill>
                  <a:effectLst/>
                  <a:uLnTx/>
                  <a:uFillTx/>
                  <a:latin typeface="Arial"/>
                  <a:ea typeface="+mn-ea"/>
                  <a:cs typeface="Arial"/>
                </a:rPr>
                <a:t>le</a:t>
              </a:r>
              <a:r>
                <a:rPr kumimoji="0" lang="it-IT" sz="1200" b="0" i="0" u="none" strike="noStrike" kern="1200" cap="none" spc="-20" normalizeH="0" baseline="0" noProof="0" dirty="0">
                  <a:ln>
                    <a:noFill/>
                  </a:ln>
                  <a:solidFill>
                    <a:prstClr val="black"/>
                  </a:solidFill>
                  <a:effectLst/>
                  <a:uLnTx/>
                  <a:uFillTx/>
                  <a:latin typeface="Arial"/>
                  <a:ea typeface="+mn-ea"/>
                  <a:cs typeface="Arial"/>
                </a:rPr>
                <a:t>gg</a:t>
              </a:r>
              <a:r>
                <a:rPr kumimoji="0" lang="it-IT" sz="1200" b="0" i="0" u="none" strike="noStrike" kern="1200" cap="none" spc="-10" normalizeH="0" baseline="0" noProof="0" dirty="0">
                  <a:ln>
                    <a:noFill/>
                  </a:ln>
                  <a:solidFill>
                    <a:prstClr val="black"/>
                  </a:solidFill>
                  <a:effectLst/>
                  <a:uLnTx/>
                  <a:uFillTx/>
                  <a:latin typeface="Arial"/>
                  <a:ea typeface="+mn-ea"/>
                  <a:cs typeface="Arial"/>
                </a:rPr>
                <a:t>e</a:t>
              </a:r>
              <a:r>
                <a:rPr kumimoji="0" lang="it-IT" sz="1200" b="0" i="0" u="none" strike="noStrike" kern="1200" cap="none" spc="1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2</a:t>
              </a:r>
              <a:r>
                <a:rPr kumimoji="0" lang="it-IT" sz="1200" b="0" i="0" u="none" strike="noStrike" kern="1200" cap="none" spc="-10" normalizeH="0" baseline="0" noProof="0" dirty="0">
                  <a:ln>
                    <a:noFill/>
                  </a:ln>
                  <a:solidFill>
                    <a:prstClr val="black"/>
                  </a:solidFill>
                  <a:effectLst/>
                  <a:uLnTx/>
                  <a:uFillTx/>
                  <a:latin typeface="Arial"/>
                  <a:ea typeface="+mn-ea"/>
                  <a:cs typeface="Arial"/>
                </a:rPr>
                <a:t>7</a:t>
              </a:r>
              <a:r>
                <a:rPr kumimoji="0" lang="it-IT" sz="1200" b="0" i="0" u="none" strike="noStrike" kern="1200" cap="none" spc="10"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f</a:t>
              </a:r>
              <a:r>
                <a:rPr kumimoji="0" lang="it-IT" sz="1200" b="0" i="0" u="none" strike="noStrike" kern="1200" cap="none" spc="-20" normalizeH="0" baseline="0" noProof="0" dirty="0">
                  <a:ln>
                    <a:noFill/>
                  </a:ln>
                  <a:solidFill>
                    <a:prstClr val="black"/>
                  </a:solidFill>
                  <a:effectLst/>
                  <a:uLnTx/>
                  <a:uFillTx/>
                  <a:latin typeface="Arial"/>
                  <a:ea typeface="+mn-ea"/>
                  <a:cs typeface="Arial"/>
                </a:rPr>
                <a:t>e</a:t>
              </a:r>
              <a:r>
                <a:rPr kumimoji="0" lang="it-IT" sz="1200" b="0" i="0" u="none" strike="noStrike" kern="1200" cap="none" spc="-10" normalizeH="0" baseline="0" noProof="0" dirty="0">
                  <a:ln>
                    <a:noFill/>
                  </a:ln>
                  <a:solidFill>
                    <a:prstClr val="black"/>
                  </a:solidFill>
                  <a:effectLst/>
                  <a:uLnTx/>
                  <a:uFillTx/>
                  <a:latin typeface="Arial"/>
                  <a:ea typeface="+mn-ea"/>
                  <a:cs typeface="Arial"/>
                </a:rPr>
                <a:t>b</a:t>
              </a:r>
              <a:r>
                <a:rPr kumimoji="0" lang="it-IT" sz="1200" b="0" i="0" u="none" strike="noStrike" kern="1200" cap="none" spc="-20" normalizeH="0" baseline="0" noProof="0" dirty="0">
                  <a:ln>
                    <a:noFill/>
                  </a:ln>
                  <a:solidFill>
                    <a:prstClr val="black"/>
                  </a:solidFill>
                  <a:effectLst/>
                  <a:uLnTx/>
                  <a:uFillTx/>
                  <a:latin typeface="Arial"/>
                  <a:ea typeface="+mn-ea"/>
                  <a:cs typeface="Arial"/>
                </a:rPr>
                <a:t>b</a:t>
              </a:r>
              <a:r>
                <a:rPr kumimoji="0" lang="it-IT" sz="1200" b="0" i="0" u="none" strike="noStrike" kern="1200" cap="none" spc="-15" normalizeH="0" baseline="0" noProof="0" dirty="0">
                  <a:ln>
                    <a:noFill/>
                  </a:ln>
                  <a:solidFill>
                    <a:prstClr val="black"/>
                  </a:solidFill>
                  <a:effectLst/>
                  <a:uLnTx/>
                  <a:uFillTx/>
                  <a:latin typeface="Arial"/>
                  <a:ea typeface="+mn-ea"/>
                  <a:cs typeface="Arial"/>
                </a:rPr>
                <a:t>r</a:t>
              </a:r>
              <a:r>
                <a:rPr kumimoji="0" lang="it-IT" sz="1200" b="0" i="0" u="none" strike="noStrike" kern="1200" cap="none" spc="-10" normalizeH="0" baseline="0" noProof="0" dirty="0">
                  <a:ln>
                    <a:noFill/>
                  </a:ln>
                  <a:solidFill>
                    <a:prstClr val="black"/>
                  </a:solidFill>
                  <a:effectLst/>
                  <a:uLnTx/>
                  <a:uFillTx/>
                  <a:latin typeface="Arial"/>
                  <a:ea typeface="+mn-ea"/>
                  <a:cs typeface="Arial"/>
                </a:rPr>
                <a:t>aio</a:t>
              </a:r>
              <a:r>
                <a:rPr kumimoji="0" lang="it-IT" sz="1200" b="0" i="0" u="none" strike="noStrike" kern="1200" cap="none" spc="2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198</a:t>
              </a:r>
              <a:r>
                <a:rPr kumimoji="0" lang="it-IT" sz="1200" b="0" i="0" u="none" strike="noStrike" kern="1200" cap="none" spc="-15" normalizeH="0" baseline="0" noProof="0" dirty="0">
                  <a:ln>
                    <a:noFill/>
                  </a:ln>
                  <a:solidFill>
                    <a:prstClr val="black"/>
                  </a:solidFill>
                  <a:effectLst/>
                  <a:uLnTx/>
                  <a:uFillTx/>
                  <a:latin typeface="Arial"/>
                  <a:ea typeface="+mn-ea"/>
                  <a:cs typeface="Arial"/>
                </a:rPr>
                <a:t>5</a:t>
              </a:r>
              <a:r>
                <a:rPr kumimoji="0" lang="it-IT" sz="1200" b="0" i="0" u="none" strike="noStrike" kern="1200" cap="none" spc="-5" normalizeH="0" baseline="0" noProof="0" dirty="0">
                  <a:ln>
                    <a:noFill/>
                  </a:ln>
                  <a:solidFill>
                    <a:prstClr val="black"/>
                  </a:solidFill>
                  <a:effectLst/>
                  <a:uLnTx/>
                  <a:uFillTx/>
                  <a:latin typeface="Arial"/>
                  <a:ea typeface="+mn-ea"/>
                  <a:cs typeface="Arial"/>
                </a:rPr>
                <a:t>,</a:t>
              </a:r>
              <a:r>
                <a:rPr kumimoji="0" lang="it-IT" sz="1200" b="0" i="0" u="none" strike="noStrike" kern="1200" cap="none" spc="3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n</a:t>
              </a:r>
              <a:r>
                <a:rPr kumimoji="0" lang="it-IT" sz="1200" b="0" i="0" u="none" strike="noStrike" kern="1200" cap="none" spc="-5" normalizeH="0" baseline="0" noProof="0" dirty="0">
                  <a:ln>
                    <a:noFill/>
                  </a:ln>
                  <a:solidFill>
                    <a:prstClr val="black"/>
                  </a:solidFill>
                  <a:effectLst/>
                  <a:uLnTx/>
                  <a:uFillTx/>
                  <a:latin typeface="Arial"/>
                  <a:ea typeface="+mn-ea"/>
                  <a:cs typeface="Arial"/>
                </a:rPr>
                <a:t>.</a:t>
              </a:r>
              <a:r>
                <a:rPr kumimoji="0" lang="it-IT" sz="1200" b="0" i="0" u="none" strike="noStrike" kern="1200" cap="none" spc="-1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52</a:t>
              </a:r>
              <a:r>
                <a:rPr kumimoji="0" lang="it-IT" sz="1200" b="0" i="0" u="none" strike="noStrike" kern="1200" cap="none" spc="-5" normalizeH="0" baseline="0" noProof="0" dirty="0">
                  <a:ln>
                    <a:noFill/>
                  </a:ln>
                  <a:solidFill>
                    <a:prstClr val="black"/>
                  </a:solidFill>
                  <a:effectLst/>
                  <a:uLnTx/>
                  <a:uFillTx/>
                  <a:latin typeface="Arial"/>
                  <a:ea typeface="+mn-ea"/>
                  <a:cs typeface="Arial"/>
                </a:rPr>
                <a:t>,</a:t>
              </a:r>
              <a:r>
                <a:rPr kumimoji="0" lang="it-IT" sz="1200" b="0" i="0" u="none" strike="noStrike" kern="1200" cap="none" spc="15" normalizeH="0" baseline="0" noProof="0" dirty="0">
                  <a:ln>
                    <a:noFill/>
                  </a:ln>
                  <a:solidFill>
                    <a:prstClr val="black"/>
                  </a:solidFill>
                  <a:effectLst/>
                  <a:uLnTx/>
                  <a:uFillTx/>
                  <a:latin typeface="Arial"/>
                  <a:ea typeface="+mn-ea"/>
                  <a:cs typeface="Arial"/>
                </a:rPr>
                <a:t> </a:t>
              </a:r>
              <a:r>
                <a:rPr kumimoji="0" lang="it-IT" sz="1200" b="0" i="0" u="none" strike="noStrike" kern="1200" cap="none" spc="-10" normalizeH="0" baseline="0" noProof="0" dirty="0">
                  <a:ln>
                    <a:noFill/>
                  </a:ln>
                  <a:solidFill>
                    <a:prstClr val="black"/>
                  </a:solidFill>
                  <a:effectLst/>
                  <a:uLnTx/>
                  <a:uFillTx/>
                  <a:latin typeface="Arial"/>
                  <a:ea typeface="+mn-ea"/>
                  <a:cs typeface="Arial"/>
                </a:rPr>
                <a:t>è</a:t>
              </a:r>
              <a:r>
                <a:rPr kumimoji="0" lang="it-IT" sz="1200" b="0" i="0" u="none" strike="noStrike" kern="1200" cap="none" spc="1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agg</a:t>
              </a:r>
              <a:r>
                <a:rPr kumimoji="0" lang="it-IT" sz="1200" b="0" i="0" u="none" strike="noStrike" kern="1200" cap="none" spc="-10" normalizeH="0" baseline="0" noProof="0" dirty="0">
                  <a:ln>
                    <a:noFill/>
                  </a:ln>
                  <a:solidFill>
                    <a:prstClr val="black"/>
                  </a:solidFill>
                  <a:effectLst/>
                  <a:uLnTx/>
                  <a:uFillTx/>
                  <a:latin typeface="Arial"/>
                  <a:ea typeface="+mn-ea"/>
                  <a:cs typeface="Arial"/>
                </a:rPr>
                <a:t>iu</a:t>
              </a:r>
              <a:r>
                <a:rPr kumimoji="0" lang="it-IT" sz="1200" b="0" i="0" u="none" strike="noStrike" kern="1200" cap="none" spc="-20" normalizeH="0" baseline="0" noProof="0" dirty="0">
                  <a:ln>
                    <a:noFill/>
                  </a:ln>
                  <a:solidFill>
                    <a:prstClr val="black"/>
                  </a:solidFill>
                  <a:effectLst/>
                  <a:uLnTx/>
                  <a:uFillTx/>
                  <a:latin typeface="Arial"/>
                  <a:ea typeface="+mn-ea"/>
                  <a:cs typeface="Arial"/>
                </a:rPr>
                <a:t>n</a:t>
              </a:r>
              <a:r>
                <a:rPr kumimoji="0" lang="it-IT" sz="1200" b="0" i="0" u="none" strike="noStrike" kern="1200" cap="none" spc="-10" normalizeH="0" baseline="0" noProof="0" dirty="0">
                  <a:ln>
                    <a:noFill/>
                  </a:ln>
                  <a:solidFill>
                    <a:prstClr val="black"/>
                  </a:solidFill>
                  <a:effectLst/>
                  <a:uLnTx/>
                  <a:uFillTx/>
                  <a:latin typeface="Arial"/>
                  <a:ea typeface="+mn-ea"/>
                  <a:cs typeface="Arial"/>
                </a:rPr>
                <a:t>to</a:t>
              </a:r>
              <a:r>
                <a:rPr kumimoji="0" lang="it-IT" sz="1200" b="0" i="0" u="none" strike="noStrike" kern="1200" cap="none" spc="3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il </a:t>
              </a:r>
              <a:r>
                <a:rPr kumimoji="0" lang="it-IT" sz="1200" b="0" i="0" u="none" strike="noStrike" kern="1200" cap="none" spc="-10" normalizeH="0" baseline="0" noProof="0" dirty="0">
                  <a:ln>
                    <a:noFill/>
                  </a:ln>
                  <a:solidFill>
                    <a:prstClr val="black"/>
                  </a:solidFill>
                  <a:effectLst/>
                  <a:uLnTx/>
                  <a:uFillTx/>
                  <a:latin typeface="Arial"/>
                  <a:ea typeface="+mn-ea"/>
                  <a:cs typeface="Arial"/>
                </a:rPr>
                <a:t>s</a:t>
              </a:r>
              <a:r>
                <a:rPr kumimoji="0" lang="it-IT" sz="1200" b="0" i="0" u="none" strike="noStrike" kern="1200" cap="none" spc="-20" normalizeH="0" baseline="0" noProof="0" dirty="0">
                  <a:ln>
                    <a:noFill/>
                  </a:ln>
                  <a:solidFill>
                    <a:prstClr val="black"/>
                  </a:solidFill>
                  <a:effectLst/>
                  <a:uLnTx/>
                  <a:uFillTx/>
                  <a:latin typeface="Arial"/>
                  <a:ea typeface="+mn-ea"/>
                  <a:cs typeface="Arial"/>
                </a:rPr>
                <a:t>eguen</a:t>
              </a:r>
              <a:r>
                <a:rPr kumimoji="0" lang="it-IT" sz="1200" b="0" i="0" u="none" strike="noStrike" kern="1200" cap="none" spc="-10" normalizeH="0" baseline="0" noProof="0" dirty="0">
                  <a:ln>
                    <a:noFill/>
                  </a:ln>
                  <a:solidFill>
                    <a:prstClr val="black"/>
                  </a:solidFill>
                  <a:effectLst/>
                  <a:uLnTx/>
                  <a:uFillTx/>
                  <a:latin typeface="Arial"/>
                  <a:ea typeface="+mn-ea"/>
                  <a:cs typeface="Arial"/>
                </a:rPr>
                <a:t>te</a:t>
              </a:r>
              <a:r>
                <a:rPr kumimoji="0" lang="it-IT" sz="1200" b="0" i="0" u="none" strike="noStrike" kern="1200" cap="none" spc="30" normalizeH="0" baseline="0" noProof="0" dirty="0">
                  <a:ln>
                    <a:noFill/>
                  </a:ln>
                  <a:solidFill>
                    <a:prstClr val="black"/>
                  </a:solidFill>
                  <a:effectLst/>
                  <a:uLnTx/>
                  <a:uFillTx/>
                  <a:latin typeface="Arial"/>
                  <a:ea typeface="+mn-ea"/>
                  <a:cs typeface="Arial"/>
                </a:rPr>
                <a:t> </a:t>
              </a:r>
              <a:r>
                <a:rPr kumimoji="0" lang="it-IT" sz="1200" b="0" i="0" u="none" strike="noStrike" kern="1200" cap="none" spc="-10" normalizeH="0" baseline="0" noProof="0" dirty="0">
                  <a:ln>
                    <a:noFill/>
                  </a:ln>
                  <a:solidFill>
                    <a:prstClr val="black"/>
                  </a:solidFill>
                  <a:effectLst/>
                  <a:uLnTx/>
                  <a:uFillTx/>
                  <a:latin typeface="Arial"/>
                  <a:ea typeface="+mn-ea"/>
                  <a:cs typeface="Arial"/>
                </a:rPr>
                <a:t>c</a:t>
              </a:r>
              <a:r>
                <a:rPr kumimoji="0" lang="it-IT" sz="1200" b="0" i="0" u="none" strike="noStrike" kern="1200" cap="none" spc="-20" normalizeH="0" baseline="0" noProof="0" dirty="0">
                  <a:ln>
                    <a:noFill/>
                  </a:ln>
                  <a:solidFill>
                    <a:prstClr val="black"/>
                  </a:solidFill>
                  <a:effectLst/>
                  <a:uLnTx/>
                  <a:uFillTx/>
                  <a:latin typeface="Arial"/>
                  <a:ea typeface="+mn-ea"/>
                  <a:cs typeface="Arial"/>
                </a:rPr>
                <a:t>o</a:t>
              </a:r>
              <a:r>
                <a:rPr kumimoji="0" lang="it-IT" sz="1200" b="0" i="0" u="none" strike="noStrike" kern="1200" cap="none" spc="0" normalizeH="0" baseline="0" noProof="0" dirty="0">
                  <a:ln>
                    <a:noFill/>
                  </a:ln>
                  <a:solidFill>
                    <a:prstClr val="black"/>
                  </a:solidFill>
                  <a:effectLst/>
                  <a:uLnTx/>
                  <a:uFillTx/>
                  <a:latin typeface="Arial"/>
                  <a:ea typeface="+mn-ea"/>
                  <a:cs typeface="Arial"/>
                </a:rPr>
                <a:t>mm</a:t>
              </a:r>
              <a:r>
                <a:rPr kumimoji="0" lang="it-IT" sz="1200" b="0" i="0" u="none" strike="noStrike" kern="1200" cap="none" spc="-15" normalizeH="0" baseline="0" noProof="0" dirty="0">
                  <a:ln>
                    <a:noFill/>
                  </a:ln>
                  <a:solidFill>
                    <a:prstClr val="black"/>
                  </a:solidFill>
                  <a:effectLst/>
                  <a:uLnTx/>
                  <a:uFillTx/>
                  <a:latin typeface="Arial"/>
                  <a:ea typeface="+mn-ea"/>
                  <a:cs typeface="Arial"/>
                </a:rPr>
                <a:t>a</a:t>
              </a:r>
              <a:r>
                <a:rPr kumimoji="0" lang="it-IT" sz="1200" b="0" i="0" u="none" strike="noStrike" kern="1200" cap="none" spc="-5" normalizeH="0" baseline="0" noProof="0" dirty="0">
                  <a:ln>
                    <a:noFill/>
                  </a:ln>
                  <a:solidFill>
                    <a:prstClr val="black"/>
                  </a:solidFill>
                  <a:effectLst/>
                  <a:uLnTx/>
                  <a:uFillTx/>
                  <a:latin typeface="Arial"/>
                  <a:ea typeface="+mn-ea"/>
                  <a:cs typeface="Arial"/>
                </a:rPr>
                <a:t>:</a:t>
              </a:r>
            </a:p>
            <a:p>
              <a:pPr marL="12700" marR="0" lvl="0" indent="0" algn="just" defTabSz="914400" rtl="0" eaLnBrk="1" fontAlgn="auto" latinLnBrk="0" hangingPunct="1">
                <a:lnSpc>
                  <a:spcPct val="100000"/>
                </a:lnSpc>
                <a:spcBef>
                  <a:spcPts val="60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a:ea typeface="+mn-ea"/>
                  <a:cs typeface="Arial"/>
                </a:rPr>
                <a:t>«1</a:t>
              </a:r>
              <a:r>
                <a:rPr kumimoji="0" lang="it-IT" sz="1200" b="0" i="0" u="none" strike="noStrike" kern="1200" cap="none" spc="-20" normalizeH="0" baseline="0" noProof="0" dirty="0">
                  <a:ln>
                    <a:noFill/>
                  </a:ln>
                  <a:solidFill>
                    <a:prstClr val="black"/>
                  </a:solidFill>
                  <a:effectLst/>
                  <a:uLnTx/>
                  <a:uFillTx/>
                  <a:latin typeface="Arial"/>
                  <a:ea typeface="+mn-ea"/>
                  <a:cs typeface="Arial"/>
                </a:rPr>
                <a:t>-</a:t>
              </a:r>
              <a:r>
                <a:rPr kumimoji="0" lang="it-IT" sz="1200" b="0" i="0" u="none" strike="noStrike" kern="1200" cap="none" spc="-25" normalizeH="0" baseline="0" noProof="0" dirty="0">
                  <a:ln>
                    <a:noFill/>
                  </a:ln>
                  <a:solidFill>
                    <a:prstClr val="black"/>
                  </a:solidFill>
                  <a:effectLst/>
                  <a:uLnTx/>
                  <a:uFillTx/>
                  <a:latin typeface="Arial"/>
                  <a:ea typeface="+mn-ea"/>
                  <a:cs typeface="Arial"/>
                </a:rPr>
                <a:t>b</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5" normalizeH="0" baseline="0" noProof="0" dirty="0">
                  <a:ln>
                    <a:noFill/>
                  </a:ln>
                  <a:solidFill>
                    <a:prstClr val="black"/>
                  </a:solidFill>
                  <a:effectLst/>
                  <a:uLnTx/>
                  <a:uFillTx/>
                  <a:latin typeface="Arial"/>
                  <a:ea typeface="+mn-ea"/>
                  <a:cs typeface="Arial"/>
                </a:rPr>
                <a:t>s</a:t>
              </a:r>
              <a:r>
                <a:rPr kumimoji="0" lang="it-IT" sz="1200" b="0" i="0" u="none" strike="noStrike" kern="1200" cap="none" spc="0" normalizeH="0" baseline="0" noProof="0" dirty="0">
                  <a:ln>
                    <a:noFill/>
                  </a:ln>
                  <a:solidFill>
                    <a:prstClr val="black"/>
                  </a:solidFill>
                  <a:effectLst/>
                  <a:uLnTx/>
                  <a:uFillTx/>
                  <a:latin typeface="Arial"/>
                  <a:ea typeface="+mn-ea"/>
                  <a:cs typeface="Arial"/>
                </a:rPr>
                <a:t>. </a:t>
              </a:r>
              <a:r>
                <a:rPr kumimoji="0" lang="it-IT" sz="1200" b="0" i="0" u="none" strike="noStrike" kern="1200" cap="none" spc="-114" normalizeH="0" baseline="0" noProof="0" dirty="0">
                  <a:ln>
                    <a:noFill/>
                  </a:ln>
                  <a:solidFill>
                    <a:prstClr val="black"/>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Gli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tt</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114"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p</a:t>
              </a:r>
              <a:r>
                <a:rPr kumimoji="0" lang="it-IT" sz="1200" b="1" i="0" u="none" strike="noStrike" kern="1200" cap="none" spc="-15" normalizeH="0" baseline="0" noProof="0" dirty="0">
                  <a:ln>
                    <a:noFill/>
                  </a:ln>
                  <a:solidFill>
                    <a:srgbClr val="C00000"/>
                  </a:solidFill>
                  <a:effectLst/>
                  <a:uLnTx/>
                  <a:uFillTx/>
                  <a:latin typeface="Arial"/>
                  <a:ea typeface="+mn-ea"/>
                  <a:cs typeface="Arial"/>
                </a:rPr>
                <a:t>u</a:t>
              </a:r>
              <a:r>
                <a:rPr kumimoji="0" lang="it-IT" sz="1200" b="1" i="0" u="none" strike="noStrike" kern="1200" cap="none" spc="5" normalizeH="0" baseline="0" noProof="0" dirty="0">
                  <a:ln>
                    <a:noFill/>
                  </a:ln>
                  <a:solidFill>
                    <a:srgbClr val="C00000"/>
                  </a:solidFill>
                  <a:effectLst/>
                  <a:uLnTx/>
                  <a:uFillTx/>
                  <a:latin typeface="Arial"/>
                  <a:ea typeface="+mn-ea"/>
                  <a:cs typeface="Arial"/>
                </a:rPr>
                <a:t>bb</a:t>
              </a:r>
              <a:r>
                <a:rPr kumimoji="0" lang="it-IT" sz="1200" b="1" i="0" u="none" strike="noStrike" kern="1200" cap="none" spc="0" normalizeH="0" baseline="0" noProof="0" dirty="0">
                  <a:ln>
                    <a:noFill/>
                  </a:ln>
                  <a:solidFill>
                    <a:srgbClr val="C00000"/>
                  </a:solidFill>
                  <a:effectLst/>
                  <a:uLnTx/>
                  <a:uFillTx/>
                  <a:latin typeface="Arial"/>
                  <a:ea typeface="+mn-ea"/>
                  <a:cs typeface="Arial"/>
                </a:rPr>
                <a:t>li</a:t>
              </a:r>
              <a:r>
                <a:rPr kumimoji="0" lang="it-IT" sz="1200" b="1" i="0" u="none" strike="noStrike" kern="1200" cap="none" spc="5" normalizeH="0" baseline="0" noProof="0" dirty="0">
                  <a:ln>
                    <a:noFill/>
                  </a:ln>
                  <a:solidFill>
                    <a:srgbClr val="C00000"/>
                  </a:solidFill>
                  <a:effectLst/>
                  <a:uLnTx/>
                  <a:uFillTx/>
                  <a:latin typeface="Arial"/>
                  <a:ea typeface="+mn-ea"/>
                  <a:cs typeface="Arial"/>
                </a:rPr>
                <a:t>c</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14"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le </a:t>
              </a:r>
              <a:r>
                <a:rPr kumimoji="0" lang="it-IT" sz="1200" b="1" i="0" u="none" strike="noStrike" kern="1200" cap="none" spc="-114" normalizeH="0" baseline="0" noProof="0" dirty="0">
                  <a:ln>
                    <a:noFill/>
                  </a:ln>
                  <a:solidFill>
                    <a:srgbClr val="C00000"/>
                  </a:solidFill>
                  <a:effectLst/>
                  <a:uLnTx/>
                  <a:uFillTx/>
                  <a:latin typeface="Arial"/>
                  <a:ea typeface="+mn-ea"/>
                  <a:cs typeface="Arial"/>
                </a:rPr>
                <a:t> </a:t>
              </a:r>
              <a:r>
                <a:rPr kumimoji="0" lang="it-IT" sz="1200" b="1" i="0" u="none" strike="noStrike" kern="1200" cap="none" spc="-25" normalizeH="0" baseline="0" noProof="0" dirty="0">
                  <a:ln>
                    <a:noFill/>
                  </a:ln>
                  <a:solidFill>
                    <a:srgbClr val="C00000"/>
                  </a:solidFill>
                  <a:effectLst/>
                  <a:uLnTx/>
                  <a:uFillTx/>
                  <a:latin typeface="Arial"/>
                  <a:ea typeface="+mn-ea"/>
                  <a:cs typeface="Arial"/>
                </a:rPr>
                <a:t>s</a:t>
              </a:r>
              <a:r>
                <a:rPr kumimoji="0" lang="it-IT" sz="1200" b="1" i="0" u="none" strike="noStrike" kern="1200" cap="none" spc="0" normalizeH="0" baseline="0" noProof="0" dirty="0">
                  <a:ln>
                    <a:noFill/>
                  </a:ln>
                  <a:solidFill>
                    <a:srgbClr val="C00000"/>
                  </a:solidFill>
                  <a:effectLst/>
                  <a:uLnTx/>
                  <a:uFillTx/>
                  <a:latin typeface="Arial"/>
                  <a:ea typeface="+mn-ea"/>
                  <a:cs typeface="Arial"/>
                </a:rPr>
                <a:t>c</a:t>
              </a:r>
              <a:r>
                <a:rPr kumimoji="0" lang="it-IT" sz="1200" b="1" i="0" u="none" strike="noStrike" kern="1200" cap="none" spc="-10"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tt</a:t>
              </a:r>
              <a:r>
                <a:rPr kumimoji="0" lang="it-IT" sz="1200" b="1" i="0" u="none" strike="noStrike" kern="1200" cap="none" spc="-15" normalizeH="0" baseline="0" noProof="0" dirty="0">
                  <a:ln>
                    <a:noFill/>
                  </a:ln>
                  <a:solidFill>
                    <a:srgbClr val="C00000"/>
                  </a:solidFill>
                  <a:effectLst/>
                  <a:uLnTx/>
                  <a:uFillTx/>
                  <a:latin typeface="Arial"/>
                  <a:ea typeface="+mn-ea"/>
                  <a:cs typeface="Arial"/>
                </a:rPr>
                <a:t>ur</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p</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20" normalizeH="0" baseline="0" noProof="0" dirty="0">
                  <a:ln>
                    <a:noFill/>
                  </a:ln>
                  <a:solidFill>
                    <a:srgbClr val="C00000"/>
                  </a:solidFill>
                  <a:effectLst/>
                  <a:uLnTx/>
                  <a:uFillTx/>
                  <a:latin typeface="Arial"/>
                  <a:ea typeface="+mn-ea"/>
                  <a:cs typeface="Arial"/>
                </a:rPr>
                <a:t>v</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15" normalizeH="0" baseline="0" noProof="0" dirty="0">
                  <a:ln>
                    <a:noFill/>
                  </a:ln>
                  <a:solidFill>
                    <a:srgbClr val="C00000"/>
                  </a:solidFill>
                  <a:effectLst/>
                  <a:uLnTx/>
                  <a:uFillTx/>
                  <a:latin typeface="Arial"/>
                  <a:ea typeface="+mn-ea"/>
                  <a:cs typeface="Arial"/>
                </a:rPr>
                <a:t>u</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20" normalizeH="0" baseline="0" noProof="0" dirty="0">
                  <a:ln>
                    <a:noFill/>
                  </a:ln>
                  <a:solidFill>
                    <a:srgbClr val="C00000"/>
                  </a:solidFill>
                  <a:effectLst/>
                  <a:uLnTx/>
                  <a:uFillTx/>
                  <a:latin typeface="Arial"/>
                  <a:ea typeface="+mn-ea"/>
                  <a:cs typeface="Arial"/>
                </a:rPr>
                <a:t>c</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40"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a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20" normalizeH="0" baseline="0" noProof="0" dirty="0">
                  <a:ln>
                    <a:noFill/>
                  </a:ln>
                  <a:solidFill>
                    <a:srgbClr val="C00000"/>
                  </a:solidFill>
                  <a:effectLst/>
                  <a:uLnTx/>
                  <a:uFillTx/>
                  <a:latin typeface="Arial"/>
                  <a:ea typeface="+mn-ea"/>
                  <a:cs typeface="Arial"/>
                </a:rPr>
                <a:t>v</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20" normalizeH="0" baseline="0" noProof="0" dirty="0">
                  <a:ln>
                    <a:noFill/>
                  </a:ln>
                  <a:solidFill>
                    <a:srgbClr val="C00000"/>
                  </a:solidFill>
                  <a:effectLst/>
                  <a:uLnTx/>
                  <a:uFillTx/>
                  <a:latin typeface="Arial"/>
                  <a:ea typeface="+mn-ea"/>
                  <a:cs typeface="Arial"/>
                </a:rPr>
                <a:t>v</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120" normalizeH="0" baseline="0" noProof="0" dirty="0">
                  <a:ln>
                    <a:noFill/>
                  </a:ln>
                  <a:solidFill>
                    <a:srgbClr val="C00000"/>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aventi </a:t>
              </a:r>
              <a:r>
                <a:rPr kumimoji="0" lang="it-IT" sz="1200" b="0" i="0" u="none" strike="noStrike" kern="1200" cap="none" spc="-95" normalizeH="0" baseline="0" noProof="0" dirty="0">
                  <a:ln>
                    <a:noFill/>
                  </a:ln>
                  <a:solidFill>
                    <a:prstClr val="black"/>
                  </a:solidFill>
                  <a:effectLst/>
                  <a:uLnTx/>
                  <a:uFillTx/>
                  <a:latin typeface="Arial"/>
                  <a:ea typeface="+mn-ea"/>
                  <a:cs typeface="Arial"/>
                </a:rPr>
                <a:t> </a:t>
              </a:r>
              <a:r>
                <a:rPr kumimoji="0" lang="it-IT" sz="1200" b="0" i="0" u="none" strike="noStrike" kern="1200" cap="none" spc="-25"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d </a:t>
              </a:r>
              <a:r>
                <a:rPr kumimoji="0" lang="it-IT" sz="1200" b="0" i="0" u="none" strike="noStrike" kern="1200" cap="none" spc="-11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o</a:t>
              </a:r>
              <a:r>
                <a:rPr kumimoji="0" lang="it-IT" sz="1200" b="0" i="0" u="none" strike="noStrike" kern="1200" cap="none" spc="-20" normalizeH="0" baseline="0" noProof="0" dirty="0">
                  <a:ln>
                    <a:noFill/>
                  </a:ln>
                  <a:solidFill>
                    <a:prstClr val="black"/>
                  </a:solidFill>
                  <a:effectLst/>
                  <a:uLnTx/>
                  <a:uFillTx/>
                  <a:latin typeface="Arial"/>
                  <a:ea typeface="+mn-ea"/>
                  <a:cs typeface="Arial"/>
                </a:rPr>
                <a:t>g</a:t>
              </a:r>
              <a:r>
                <a:rPr kumimoji="0" lang="it-IT" sz="1200" b="0" i="0" u="none" strike="noStrike" kern="1200" cap="none" spc="0" normalizeH="0" baseline="0" noProof="0" dirty="0">
                  <a:ln>
                    <a:noFill/>
                  </a:ln>
                  <a:solidFill>
                    <a:prstClr val="black"/>
                  </a:solidFill>
                  <a:effectLst/>
                  <a:uLnTx/>
                  <a:uFillTx/>
                  <a:latin typeface="Arial"/>
                  <a:ea typeface="+mn-ea"/>
                  <a:cs typeface="Arial"/>
                </a:rPr>
                <a:t>g</a:t>
              </a:r>
              <a:r>
                <a:rPr kumimoji="0" lang="it-IT" sz="1200" b="0" i="0" u="none" strike="noStrike" kern="1200" cap="none" spc="5" normalizeH="0" baseline="0" noProof="0" dirty="0">
                  <a:ln>
                    <a:noFill/>
                  </a:ln>
                  <a:solidFill>
                    <a:prstClr val="black"/>
                  </a:solidFill>
                  <a:effectLst/>
                  <a:uLnTx/>
                  <a:uFillTx/>
                  <a:latin typeface="Arial"/>
                  <a:ea typeface="+mn-ea"/>
                  <a:cs typeface="Arial"/>
                </a:rPr>
                <a:t>e</a:t>
              </a:r>
              <a:r>
                <a:rPr kumimoji="0" lang="it-IT" sz="1200" b="0" i="0" u="none" strike="noStrike" kern="1200" cap="none" spc="0" normalizeH="0" baseline="0" noProof="0" dirty="0">
                  <a:ln>
                    <a:noFill/>
                  </a:ln>
                  <a:solidFill>
                    <a:prstClr val="black"/>
                  </a:solidFill>
                  <a:effectLst/>
                  <a:uLnTx/>
                  <a:uFillTx/>
                  <a:latin typeface="Arial"/>
                  <a:ea typeface="+mn-ea"/>
                  <a:cs typeface="Arial"/>
                </a:rPr>
                <a:t>tto </a:t>
              </a:r>
              <a:r>
                <a:rPr kumimoji="0" lang="it-IT" sz="1200" b="0" i="0" u="none" strike="noStrike" kern="1200" cap="none" spc="-13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l </a:t>
              </a:r>
              <a:r>
                <a:rPr kumimoji="0" lang="it-IT" sz="1200" b="0" i="0" u="none" strike="noStrike" kern="1200" cap="none" spc="-12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asfe</a:t>
              </a:r>
              <a:r>
                <a:rPr kumimoji="0" lang="it-IT" sz="1200" b="0" i="0" u="none" strike="noStrike" kern="1200" cap="none" spc="-15" normalizeH="0" baseline="0" noProof="0" dirty="0">
                  <a:ln>
                    <a:noFill/>
                  </a:ln>
                  <a:solidFill>
                    <a:prstClr val="black"/>
                  </a:solidFill>
                  <a:effectLst/>
                  <a:uLnTx/>
                  <a:uFillTx/>
                  <a:latin typeface="Arial"/>
                  <a:ea typeface="+mn-ea"/>
                  <a:cs typeface="Arial"/>
                </a:rPr>
                <a:t>r</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45" normalizeH="0" baseline="0" noProof="0" dirty="0">
                  <a:ln>
                    <a:noFill/>
                  </a:ln>
                  <a:solidFill>
                    <a:prstClr val="black"/>
                  </a:solidFill>
                  <a:effectLst/>
                  <a:uLnTx/>
                  <a:uFillTx/>
                  <a:latin typeface="Arial"/>
                  <a:ea typeface="+mn-ea"/>
                  <a:cs typeface="Arial"/>
                </a:rPr>
                <a:t>m</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5" normalizeH="0" baseline="0" noProof="0" dirty="0">
                  <a:ln>
                    <a:noFill/>
                  </a:ln>
                  <a:solidFill>
                    <a:prstClr val="black"/>
                  </a:solidFill>
                  <a:effectLst/>
                  <a:uLnTx/>
                  <a:uFillTx/>
                  <a:latin typeface="Arial"/>
                  <a:ea typeface="+mn-ea"/>
                  <a:cs typeface="Arial"/>
                </a:rPr>
                <a:t>n</a:t>
              </a:r>
              <a:r>
                <a:rPr kumimoji="0" lang="it-IT" sz="1200" b="0" i="0" u="none" strike="noStrike" kern="1200" cap="none" spc="0" normalizeH="0" baseline="0" noProof="0" dirty="0">
                  <a:ln>
                    <a:noFill/>
                  </a:ln>
                  <a:solidFill>
                    <a:prstClr val="black"/>
                  </a:solidFill>
                  <a:effectLst/>
                  <a:uLnTx/>
                  <a:uFillTx/>
                  <a:latin typeface="Arial"/>
                  <a:ea typeface="+mn-ea"/>
                  <a:cs typeface="Arial"/>
                </a:rPr>
                <a:t>to, </a:t>
              </a:r>
              <a:r>
                <a:rPr kumimoji="0" lang="it-IT" sz="1200" b="0" i="0" u="none" strike="noStrike" kern="1200" cap="none" spc="-10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a </a:t>
              </a:r>
              <a:r>
                <a:rPr kumimoji="0" lang="it-IT" sz="1200" b="0" i="0" u="none" strike="noStrike" kern="1200" cap="none" spc="-11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cos</a:t>
              </a:r>
              <a:r>
                <a:rPr kumimoji="0" lang="it-IT" sz="1200" b="0" i="0" u="none" strike="noStrike" kern="1200" cap="none" spc="-25" normalizeH="0" baseline="0" noProof="0" dirty="0">
                  <a:ln>
                    <a:noFill/>
                  </a:ln>
                  <a:solidFill>
                    <a:prstClr val="black"/>
                  </a:solidFill>
                  <a:effectLst/>
                  <a:uLnTx/>
                  <a:uFillTx/>
                  <a:latin typeface="Arial"/>
                  <a:ea typeface="+mn-ea"/>
                  <a:cs typeface="Arial"/>
                </a:rPr>
                <a:t>t</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tu</a:t>
              </a:r>
              <a:r>
                <a:rPr kumimoji="0" lang="it-IT" sz="1200" b="0" i="0" u="none" strike="noStrike" kern="1200" cap="none" spc="-30" normalizeH="0" baseline="0" noProof="0" dirty="0">
                  <a:ln>
                    <a:noFill/>
                  </a:ln>
                  <a:solidFill>
                    <a:prstClr val="black"/>
                  </a:solidFill>
                  <a:effectLst/>
                  <a:uLnTx/>
                  <a:uFillTx/>
                  <a:latin typeface="Arial"/>
                  <a:ea typeface="+mn-ea"/>
                  <a:cs typeface="Arial"/>
                </a:rPr>
                <a:t>z</a:t>
              </a:r>
              <a:r>
                <a:rPr kumimoji="0" lang="it-IT" sz="1200" b="0" i="0" u="none" strike="noStrike" kern="1200" cap="none" spc="0" normalizeH="0" baseline="0" noProof="0" dirty="0">
                  <a:ln>
                    <a:noFill/>
                  </a:ln>
                  <a:solidFill>
                    <a:prstClr val="black"/>
                  </a:solidFill>
                  <a:effectLst/>
                  <a:uLnTx/>
                  <a:uFillTx/>
                  <a:latin typeface="Arial"/>
                  <a:ea typeface="+mn-ea"/>
                  <a:cs typeface="Arial"/>
                </a:rPr>
                <a:t>io</a:t>
              </a:r>
              <a:r>
                <a:rPr kumimoji="0" lang="it-IT" sz="1200" b="0" i="0" u="none" strike="noStrike" kern="1200" cap="none" spc="-25" normalizeH="0" baseline="0" noProof="0" dirty="0">
                  <a:ln>
                    <a:noFill/>
                  </a:ln>
                  <a:solidFill>
                    <a:prstClr val="black"/>
                  </a:solidFill>
                  <a:effectLst/>
                  <a:uLnTx/>
                  <a:uFillTx/>
                  <a:latin typeface="Arial"/>
                  <a:ea typeface="+mn-ea"/>
                  <a:cs typeface="Arial"/>
                </a:rPr>
                <a:t>n</a:t>
              </a:r>
              <a:r>
                <a:rPr kumimoji="0" lang="it-IT" sz="1200" b="0" i="0" u="none" strike="noStrike" kern="1200" cap="none" spc="0" normalizeH="0" baseline="0" noProof="0" dirty="0">
                  <a:ln>
                    <a:noFill/>
                  </a:ln>
                  <a:solidFill>
                    <a:prstClr val="black"/>
                  </a:solidFill>
                  <a:effectLst/>
                  <a:uLnTx/>
                  <a:uFillTx/>
                  <a:latin typeface="Arial"/>
                  <a:ea typeface="+mn-ea"/>
                  <a:cs typeface="Arial"/>
                </a:rPr>
                <a:t>e </a:t>
              </a:r>
              <a:r>
                <a:rPr kumimoji="0" lang="it-IT" sz="1200" b="0" i="0" u="none" strike="noStrike" kern="1200" cap="none" spc="-11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o </a:t>
              </a:r>
              <a:r>
                <a:rPr kumimoji="0" lang="it-IT" sz="1200" b="0" i="0" u="none" strike="noStrike" kern="1200" cap="none" spc="-14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lo </a:t>
              </a:r>
              <a:r>
                <a:rPr kumimoji="0" lang="it-IT" sz="1200" b="0" i="0" u="none" strike="noStrike" kern="1200" cap="none" spc="0" normalizeH="0" baseline="0" noProof="0" dirty="0">
                  <a:ln>
                    <a:noFill/>
                  </a:ln>
                  <a:solidFill>
                    <a:prstClr val="black"/>
                  </a:solidFill>
                  <a:effectLst/>
                  <a:uLnTx/>
                  <a:uFillTx/>
                  <a:latin typeface="Arial"/>
                  <a:ea typeface="+mn-ea"/>
                  <a:cs typeface="Arial"/>
                </a:rPr>
                <a:t>sc</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og</a:t>
              </a:r>
              <a:r>
                <a:rPr kumimoji="0" lang="it-IT" sz="1200" b="0" i="0" u="none" strike="noStrike" kern="1200" cap="none" spc="0" normalizeH="0" baseline="0" noProof="0" dirty="0">
                  <a:ln>
                    <a:noFill/>
                  </a:ln>
                  <a:solidFill>
                    <a:prstClr val="black"/>
                  </a:solidFill>
                  <a:effectLst/>
                  <a:uLnTx/>
                  <a:uFillTx/>
                  <a:latin typeface="Arial"/>
                  <a:ea typeface="+mn-ea"/>
                  <a:cs typeface="Arial"/>
                </a:rPr>
                <a:t>l</a:t>
              </a:r>
              <a:r>
                <a:rPr kumimoji="0" lang="it-IT" sz="1200" b="0" i="0" u="none" strike="noStrike" kern="1200" cap="none" spc="15" normalizeH="0" baseline="0" noProof="0" dirty="0">
                  <a:ln>
                    <a:noFill/>
                  </a:ln>
                  <a:solidFill>
                    <a:prstClr val="black"/>
                  </a:solidFill>
                  <a:effectLst/>
                  <a:uLnTx/>
                  <a:uFillTx/>
                  <a:latin typeface="Arial"/>
                  <a:ea typeface="+mn-ea"/>
                  <a:cs typeface="Arial"/>
                </a:rPr>
                <a:t>i</a:t>
              </a:r>
              <a:r>
                <a:rPr kumimoji="0" lang="it-IT" sz="1200" b="0" i="0" u="none" strike="noStrike" kern="1200" cap="none" spc="-40" normalizeH="0" baseline="0" noProof="0" dirty="0">
                  <a:ln>
                    <a:noFill/>
                  </a:ln>
                  <a:solidFill>
                    <a:prstClr val="black"/>
                  </a:solidFill>
                  <a:effectLst/>
                  <a:uLnTx/>
                  <a:uFillTx/>
                  <a:latin typeface="Arial"/>
                  <a:ea typeface="+mn-ea"/>
                  <a:cs typeface="Arial"/>
                </a:rPr>
                <a:t>m</a:t>
              </a:r>
              <a:r>
                <a:rPr kumimoji="0" lang="it-IT" sz="1200" b="0" i="0" u="none" strike="noStrike" kern="1200" cap="none" spc="0" normalizeH="0" baseline="0" noProof="0" dirty="0">
                  <a:ln>
                    <a:noFill/>
                  </a:ln>
                  <a:solidFill>
                    <a:prstClr val="black"/>
                  </a:solidFill>
                  <a:effectLst/>
                  <a:uLnTx/>
                  <a:uFillTx/>
                  <a:latin typeface="Arial"/>
                  <a:ea typeface="+mn-ea"/>
                  <a:cs typeface="Arial"/>
                </a:rPr>
                <a:t>ento </a:t>
              </a:r>
              <a:r>
                <a:rPr kumimoji="0" lang="it-IT" sz="1200" b="0" i="0" u="none" strike="noStrike" kern="1200" cap="none" spc="1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0" normalizeH="0" baseline="0" noProof="0" dirty="0">
                  <a:ln>
                    <a:noFill/>
                  </a:ln>
                  <a:solidFill>
                    <a:prstClr val="black"/>
                  </a:solidFill>
                  <a:effectLst/>
                  <a:uLnTx/>
                  <a:uFillTx/>
                  <a:latin typeface="Arial"/>
                  <a:ea typeface="+mn-ea"/>
                  <a:cs typeface="Arial"/>
                </a:rPr>
                <a:t>i </a:t>
              </a:r>
              <a:r>
                <a:rPr kumimoji="0" lang="it-IT" sz="1200" b="0" i="0" u="none" strike="noStrike" kern="1200" cap="none" spc="2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co</a:t>
              </a:r>
              <a:r>
                <a:rPr kumimoji="0" lang="it-IT" sz="1200" b="0" i="0" u="none" strike="noStrike" kern="1200" cap="none" spc="-40" normalizeH="0" baseline="0" noProof="0" dirty="0">
                  <a:ln>
                    <a:noFill/>
                  </a:ln>
                  <a:solidFill>
                    <a:prstClr val="black"/>
                  </a:solidFill>
                  <a:effectLst/>
                  <a:uLnTx/>
                  <a:uFillTx/>
                  <a:latin typeface="Arial"/>
                  <a:ea typeface="+mn-ea"/>
                  <a:cs typeface="Arial"/>
                </a:rPr>
                <a:t>m</a:t>
              </a:r>
              <a:r>
                <a:rPr kumimoji="0" lang="it-IT" sz="1200" b="0" i="0" u="none" strike="noStrike" kern="1200" cap="none" spc="0" normalizeH="0" baseline="0" noProof="0" dirty="0">
                  <a:ln>
                    <a:noFill/>
                  </a:ln>
                  <a:solidFill>
                    <a:prstClr val="black"/>
                  </a:solidFill>
                  <a:effectLst/>
                  <a:uLnTx/>
                  <a:uFillTx/>
                  <a:latin typeface="Arial"/>
                  <a:ea typeface="+mn-ea"/>
                  <a:cs typeface="Arial"/>
                </a:rPr>
                <a:t>unio</a:t>
              </a:r>
              <a:r>
                <a:rPr kumimoji="0" lang="it-IT" sz="1200" b="0" i="0" u="none" strike="noStrike" kern="1200" cap="none" spc="5" normalizeH="0" baseline="0" noProof="0" dirty="0">
                  <a:ln>
                    <a:noFill/>
                  </a:ln>
                  <a:solidFill>
                    <a:prstClr val="black"/>
                  </a:solidFill>
                  <a:effectLst/>
                  <a:uLnTx/>
                  <a:uFillTx/>
                  <a:latin typeface="Arial"/>
                  <a:ea typeface="+mn-ea"/>
                  <a:cs typeface="Arial"/>
                </a:rPr>
                <a:t>n</a:t>
              </a:r>
              <a:r>
                <a:rPr kumimoji="0" lang="it-IT" sz="1200" b="0" i="0" u="none" strike="noStrike" kern="1200" cap="none" spc="0" normalizeH="0" baseline="0" noProof="0" dirty="0">
                  <a:ln>
                    <a:noFill/>
                  </a:ln>
                  <a:solidFill>
                    <a:prstClr val="black"/>
                  </a:solidFill>
                  <a:effectLst/>
                  <a:uLnTx/>
                  <a:uFillTx/>
                  <a:latin typeface="Arial"/>
                  <a:ea typeface="+mn-ea"/>
                  <a:cs typeface="Arial"/>
                </a:rPr>
                <a:t>e </a:t>
              </a:r>
              <a:r>
                <a:rPr kumimoji="0" lang="it-IT" sz="1200" b="0" i="0" u="none" strike="noStrike" kern="1200" cap="none" spc="-1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0" normalizeH="0" baseline="0" noProof="0" dirty="0">
                  <a:ln>
                    <a:noFill/>
                  </a:ln>
                  <a:solidFill>
                    <a:prstClr val="black"/>
                  </a:solidFill>
                  <a:effectLst/>
                  <a:uLnTx/>
                  <a:uFillTx/>
                  <a:latin typeface="Arial"/>
                  <a:ea typeface="+mn-ea"/>
                  <a:cs typeface="Arial"/>
                </a:rPr>
                <a:t>i </a:t>
              </a:r>
              <a:r>
                <a:rPr kumimoji="0" lang="it-IT" sz="1200" b="0" i="0" u="none" strike="noStrike" kern="1200" cap="none" spc="2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20"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i  </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li </a:t>
              </a:r>
              <a:r>
                <a:rPr kumimoji="0" lang="it-IT" sz="1200" b="0" i="0" u="none" strike="noStrike" kern="1200" cap="none" spc="25" normalizeH="0" baseline="0" noProof="0" dirty="0">
                  <a:ln>
                    <a:noFill/>
                  </a:ln>
                  <a:solidFill>
                    <a:prstClr val="black"/>
                  </a:solidFill>
                  <a:effectLst/>
                  <a:uLnTx/>
                  <a:uFillTx/>
                  <a:latin typeface="Arial"/>
                  <a:ea typeface="+mn-ea"/>
                  <a:cs typeface="Arial"/>
                </a:rPr>
                <a:t> </a:t>
              </a:r>
              <a:r>
                <a:rPr kumimoji="0" lang="it-IT" sz="1200" b="0" i="0" u="none" strike="noStrike" kern="1200" cap="none" spc="-25" normalizeH="0" baseline="0" noProof="0" dirty="0">
                  <a:ln>
                    <a:noFill/>
                  </a:ln>
                  <a:solidFill>
                    <a:prstClr val="black"/>
                  </a:solidFill>
                  <a:effectLst/>
                  <a:uLnTx/>
                  <a:uFillTx/>
                  <a:latin typeface="Arial"/>
                  <a:ea typeface="+mn-ea"/>
                  <a:cs typeface="Arial"/>
                </a:rPr>
                <a:t>s</a:t>
              </a:r>
              <a:r>
                <a:rPr kumimoji="0" lang="it-IT" sz="1200" b="0" i="0" u="none" strike="noStrike" kern="1200" cap="none" spc="0" normalizeH="0" baseline="0" noProof="0" dirty="0">
                  <a:ln>
                    <a:noFill/>
                  </a:ln>
                  <a:solidFill>
                    <a:prstClr val="black"/>
                  </a:solidFill>
                  <a:effectLst/>
                  <a:uLnTx/>
                  <a:uFillTx/>
                  <a:latin typeface="Arial"/>
                  <a:ea typeface="+mn-ea"/>
                  <a:cs typeface="Arial"/>
                </a:rPr>
                <a:t>u </a:t>
              </a:r>
              <a:r>
                <a:rPr kumimoji="0" lang="it-IT" sz="1200" b="0" i="0" u="none" strike="noStrike" kern="1200" cap="none" spc="-15" normalizeH="0" baseline="0" noProof="0" dirty="0">
                  <a:ln>
                    <a:noFill/>
                  </a:ln>
                  <a:solidFill>
                    <a:prstClr val="black"/>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f</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bb</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20" normalizeH="0" baseline="0" noProof="0" dirty="0">
                  <a:ln>
                    <a:noFill/>
                  </a:ln>
                  <a:solidFill>
                    <a:srgbClr val="C00000"/>
                  </a:solidFill>
                  <a:effectLst/>
                  <a:uLnTx/>
                  <a:uFillTx/>
                  <a:latin typeface="Arial"/>
                  <a:ea typeface="+mn-ea"/>
                  <a:cs typeface="Arial"/>
                </a:rPr>
                <a:t>c</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15"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g</a:t>
              </a:r>
              <a:r>
                <a:rPr kumimoji="0" lang="it-IT" sz="1200" b="1" i="0" u="none" strike="noStrike" kern="1200" cap="none" spc="0" normalizeH="0" baseline="0" noProof="0" dirty="0">
                  <a:ln>
                    <a:noFill/>
                  </a:ln>
                  <a:solidFill>
                    <a:srgbClr val="C00000"/>
                  </a:solidFill>
                  <a:effectLst/>
                  <a:uLnTx/>
                  <a:uFillTx/>
                  <a:latin typeface="Arial"/>
                  <a:ea typeface="+mn-ea"/>
                  <a:cs typeface="Arial"/>
                </a:rPr>
                <a:t>ià </a:t>
              </a:r>
              <a:r>
                <a:rPr kumimoji="0" lang="it-IT" sz="1200" b="1" i="0" u="none" strike="noStrike" kern="1200" cap="none" spc="-1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esi</a:t>
              </a:r>
              <a:r>
                <a:rPr kumimoji="0" lang="it-IT" sz="1200" b="1" i="0" u="none" strike="noStrike" kern="1200" cap="none" spc="-20" normalizeH="0" baseline="0" noProof="0" dirty="0">
                  <a:ln>
                    <a:noFill/>
                  </a:ln>
                  <a:solidFill>
                    <a:srgbClr val="C00000"/>
                  </a:solidFill>
                  <a:effectLst/>
                  <a:uLnTx/>
                  <a:uFillTx/>
                  <a:latin typeface="Arial"/>
                  <a:ea typeface="+mn-ea"/>
                  <a:cs typeface="Arial"/>
                </a:rPr>
                <a:t>s</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10" normalizeH="0" baseline="0" noProof="0" dirty="0">
                  <a:ln>
                    <a:noFill/>
                  </a:ln>
                  <a:solidFill>
                    <a:srgbClr val="C00000"/>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ad </a:t>
              </a:r>
              <a:r>
                <a:rPr kumimoji="0" lang="it-IT" sz="1200" b="0" i="0" u="none" strike="noStrike" kern="1200" cap="none" spc="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es</a:t>
              </a:r>
              <a:r>
                <a:rPr kumimoji="0" lang="it-IT" sz="1200" b="0" i="0" u="none" strike="noStrike" kern="1200" cap="none" spc="-25" normalizeH="0" baseline="0" noProof="0" dirty="0">
                  <a:ln>
                    <a:noFill/>
                  </a:ln>
                  <a:solidFill>
                    <a:prstClr val="black"/>
                  </a:solidFill>
                  <a:effectLst/>
                  <a:uLnTx/>
                  <a:uFillTx/>
                  <a:latin typeface="Arial"/>
                  <a:ea typeface="+mn-ea"/>
                  <a:cs typeface="Arial"/>
                </a:rPr>
                <a:t>c</a:t>
              </a:r>
              <a:r>
                <a:rPr kumimoji="0" lang="it-IT" sz="1200" b="0" i="0" u="none" strike="noStrike" kern="1200" cap="none" spc="0" normalizeH="0" baseline="0" noProof="0" dirty="0">
                  <a:ln>
                    <a:noFill/>
                  </a:ln>
                  <a:solidFill>
                    <a:prstClr val="black"/>
                  </a:solidFill>
                  <a:effectLst/>
                  <a:uLnTx/>
                  <a:uFillTx/>
                  <a:latin typeface="Arial"/>
                  <a:ea typeface="+mn-ea"/>
                  <a:cs typeface="Arial"/>
                </a:rPr>
                <a:t>lu</a:t>
              </a:r>
              <a:r>
                <a:rPr kumimoji="0" lang="it-IT" sz="1200" b="0" i="0" u="none" strike="noStrike" kern="1200" cap="none" spc="-25" normalizeH="0" baseline="0" noProof="0" dirty="0">
                  <a:ln>
                    <a:noFill/>
                  </a:ln>
                  <a:solidFill>
                    <a:prstClr val="black"/>
                  </a:solidFill>
                  <a:effectLst/>
                  <a:uLnTx/>
                  <a:uFillTx/>
                  <a:latin typeface="Arial"/>
                  <a:ea typeface="+mn-ea"/>
                  <a:cs typeface="Arial"/>
                </a:rPr>
                <a:t>s</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o</a:t>
              </a:r>
              <a:r>
                <a:rPr kumimoji="0" lang="it-IT" sz="1200" b="0" i="0" u="none" strike="noStrike" kern="1200" cap="none" spc="0" normalizeH="0" baseline="0" noProof="0" dirty="0">
                  <a:ln>
                    <a:noFill/>
                  </a:ln>
                  <a:solidFill>
                    <a:prstClr val="black"/>
                  </a:solidFill>
                  <a:effectLst/>
                  <a:uLnTx/>
                  <a:uFillTx/>
                  <a:latin typeface="Arial"/>
                  <a:ea typeface="+mn-ea"/>
                  <a:cs typeface="Arial"/>
                </a:rPr>
                <a:t>ne </a:t>
              </a:r>
              <a:r>
                <a:rPr kumimoji="0" lang="it-IT" sz="1200" b="0" i="0" u="none" strike="noStrike" kern="1200" cap="none" spc="1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0" normalizeH="0" baseline="0" noProof="0" dirty="0">
                  <a:ln>
                    <a:noFill/>
                  </a:ln>
                  <a:solidFill>
                    <a:prstClr val="black"/>
                  </a:solidFill>
                  <a:effectLst/>
                  <a:uLnTx/>
                  <a:uFillTx/>
                  <a:latin typeface="Arial"/>
                  <a:ea typeface="+mn-ea"/>
                  <a:cs typeface="Arial"/>
                </a:rPr>
                <a:t>ei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20"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i </a:t>
              </a:r>
              <a:r>
                <a:rPr kumimoji="0" lang="it-IT" sz="1200" b="0" i="0" u="none" strike="noStrike" kern="1200" cap="none" spc="3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li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0" normalizeH="0" baseline="0" noProof="0" dirty="0">
                  <a:ln>
                    <a:noFill/>
                  </a:ln>
                  <a:solidFill>
                    <a:prstClr val="black"/>
                  </a:solidFill>
                  <a:effectLst/>
                  <a:uLnTx/>
                  <a:uFillTx/>
                  <a:latin typeface="Arial"/>
                  <a:ea typeface="+mn-ea"/>
                  <a:cs typeface="Arial"/>
                </a:rPr>
                <a:t>i </a:t>
              </a:r>
              <a:r>
                <a:rPr kumimoji="0" lang="it-IT" sz="1200" b="0" i="0" u="none" strike="noStrike" kern="1200" cap="none" spc="2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g</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5" normalizeH="0" baseline="0" noProof="0" dirty="0">
                  <a:ln>
                    <a:noFill/>
                  </a:ln>
                  <a:solidFill>
                    <a:prstClr val="black"/>
                  </a:solidFill>
                  <a:effectLst/>
                  <a:uLnTx/>
                  <a:uFillTx/>
                  <a:latin typeface="Arial"/>
                  <a:ea typeface="+mn-ea"/>
                  <a:cs typeface="Arial"/>
                </a:rPr>
                <a:t>ran</a:t>
              </a:r>
              <a:r>
                <a:rPr kumimoji="0" lang="it-IT" sz="1200" b="0" i="0" u="none" strike="noStrike" kern="1200" cap="none" spc="-25" normalizeH="0" baseline="0" noProof="0" dirty="0">
                  <a:ln>
                    <a:noFill/>
                  </a:ln>
                  <a:solidFill>
                    <a:prstClr val="black"/>
                  </a:solidFill>
                  <a:effectLst/>
                  <a:uLnTx/>
                  <a:uFillTx/>
                  <a:latin typeface="Arial"/>
                  <a:ea typeface="+mn-ea"/>
                  <a:cs typeface="Arial"/>
                </a:rPr>
                <a:t>z</a:t>
              </a:r>
              <a:r>
                <a:rPr kumimoji="0" lang="it-IT" sz="1200" b="0" i="0" u="none" strike="noStrike" kern="1200" cap="none" spc="0" normalizeH="0" baseline="0" noProof="0" dirty="0">
                  <a:ln>
                    <a:noFill/>
                  </a:ln>
                  <a:solidFill>
                    <a:prstClr val="black"/>
                  </a:solidFill>
                  <a:effectLst/>
                  <a:uLnTx/>
                  <a:uFillTx/>
                  <a:latin typeface="Arial"/>
                  <a:ea typeface="+mn-ea"/>
                  <a:cs typeface="Arial"/>
                </a:rPr>
                <a:t>i</a:t>
              </a:r>
              <a:r>
                <a:rPr kumimoji="0" lang="it-IT" sz="1200" b="0" i="0" u="none" strike="noStrike" kern="1200" cap="none" spc="5"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20" normalizeH="0" baseline="0" noProof="0" dirty="0">
                  <a:ln>
                    <a:noFill/>
                  </a:ln>
                  <a:solidFill>
                    <a:srgbClr val="C00000"/>
                  </a:solidFill>
                  <a:effectLst/>
                  <a:uLnTx/>
                  <a:uFillTx/>
                  <a:latin typeface="Arial"/>
                  <a:ea typeface="+mn-ea"/>
                  <a:cs typeface="Arial"/>
                </a:rPr>
                <a:t>v</a:t>
              </a:r>
              <a:r>
                <a:rPr kumimoji="0" lang="it-IT" sz="1200" b="1" i="0" u="none" strike="noStrike" kern="1200" cap="none" spc="5"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o c</a:t>
              </a:r>
              <a:r>
                <a:rPr kumimoji="0" lang="it-IT" sz="1200" b="1" i="0" u="none" strike="noStrike" kern="1200" cap="none" spc="5"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p</a:t>
              </a:r>
              <a:r>
                <a:rPr kumimoji="0" lang="it-IT" sz="1200" b="1" i="0" u="none" strike="noStrike" kern="1200" cap="none" spc="0" normalizeH="0" baseline="0" noProof="0" dirty="0">
                  <a:ln>
                    <a:noFill/>
                  </a:ln>
                  <a:solidFill>
                    <a:srgbClr val="C00000"/>
                  </a:solidFill>
                  <a:effectLst/>
                  <a:uLnTx/>
                  <a:uFillTx/>
                  <a:latin typeface="Arial"/>
                  <a:ea typeface="+mn-ea"/>
                  <a:cs typeface="Arial"/>
                </a:rPr>
                <a:t>er </a:t>
              </a:r>
              <a:r>
                <a:rPr kumimoji="0" lang="it-IT" sz="1200" b="1" i="0" u="none" strike="noStrike" kern="1200" cap="none" spc="-3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le </a:t>
              </a:r>
              <a:r>
                <a:rPr kumimoji="0" lang="it-IT" sz="1200" b="1" i="0" u="none" strike="noStrike" kern="1200" cap="none" spc="-15" normalizeH="0" baseline="0" noProof="0" dirty="0">
                  <a:ln>
                    <a:noFill/>
                  </a:ln>
                  <a:solidFill>
                    <a:srgbClr val="C00000"/>
                  </a:solidFill>
                  <a:effectLst/>
                  <a:uLnTx/>
                  <a:uFillTx/>
                  <a:latin typeface="Arial"/>
                  <a:ea typeface="+mn-ea"/>
                  <a:cs typeface="Arial"/>
                </a:rPr>
                <a:t> un</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à </a:t>
              </a:r>
              <a:r>
                <a:rPr kumimoji="0" lang="it-IT" sz="1200" b="1" i="0" u="none" strike="noStrike" kern="1200" cap="none" spc="-1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10" normalizeH="0" baseline="0" noProof="0" dirty="0">
                  <a:ln>
                    <a:noFill/>
                  </a:ln>
                  <a:solidFill>
                    <a:srgbClr val="C00000"/>
                  </a:solidFill>
                  <a:effectLst/>
                  <a:uLnTx/>
                  <a:uFillTx/>
                  <a:latin typeface="Arial"/>
                  <a:ea typeface="+mn-ea"/>
                  <a:cs typeface="Arial"/>
                </a:rPr>
                <a:t>m</a:t>
              </a:r>
              <a:r>
                <a:rPr kumimoji="0" lang="it-IT" sz="1200" b="1" i="0" u="none" strike="noStrike" kern="1200" cap="none" spc="-15" normalizeH="0" baseline="0" noProof="0" dirty="0">
                  <a:ln>
                    <a:noFill/>
                  </a:ln>
                  <a:solidFill>
                    <a:srgbClr val="C00000"/>
                  </a:solidFill>
                  <a:effectLst/>
                  <a:uLnTx/>
                  <a:uFillTx/>
                  <a:latin typeface="Arial"/>
                  <a:ea typeface="+mn-ea"/>
                  <a:cs typeface="Arial"/>
                </a:rPr>
                <a:t>m</a:t>
              </a:r>
              <a:r>
                <a:rPr kumimoji="0" lang="it-IT" sz="1200" b="1" i="0" u="none" strike="noStrike" kern="1200" cap="none" spc="5" normalizeH="0" baseline="0" noProof="0" dirty="0">
                  <a:ln>
                    <a:noFill/>
                  </a:ln>
                  <a:solidFill>
                    <a:srgbClr val="C00000"/>
                  </a:solidFill>
                  <a:effectLst/>
                  <a:uLnTx/>
                  <a:uFillTx/>
                  <a:latin typeface="Arial"/>
                  <a:ea typeface="+mn-ea"/>
                  <a:cs typeface="Arial"/>
                </a:rPr>
                <a:t>ob</a:t>
              </a:r>
              <a:r>
                <a:rPr kumimoji="0" lang="it-IT" sz="1200" b="1" i="0" u="none" strike="noStrike" kern="1200" cap="none" spc="0" normalizeH="0" baseline="0" noProof="0" dirty="0">
                  <a:ln>
                    <a:noFill/>
                  </a:ln>
                  <a:solidFill>
                    <a:srgbClr val="C00000"/>
                  </a:solidFill>
                  <a:effectLst/>
                  <a:uLnTx/>
                  <a:uFillTx/>
                  <a:latin typeface="Arial"/>
                  <a:ea typeface="+mn-ea"/>
                  <a:cs typeface="Arial"/>
                </a:rPr>
                <a:t>ili</a:t>
              </a:r>
              <a:r>
                <a:rPr kumimoji="0" lang="it-IT" sz="1200" b="1" i="0" u="none" strike="noStrike" kern="1200" cap="none" spc="5" normalizeH="0" baseline="0" noProof="0" dirty="0">
                  <a:ln>
                    <a:noFill/>
                  </a:ln>
                  <a:solidFill>
                    <a:srgbClr val="C00000"/>
                  </a:solidFill>
                  <a:effectLst/>
                  <a:uLnTx/>
                  <a:uFillTx/>
                  <a:latin typeface="Arial"/>
                  <a:ea typeface="+mn-ea"/>
                  <a:cs typeface="Arial"/>
                </a:rPr>
                <a:t>a</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10" normalizeH="0" baseline="0" noProof="0" dirty="0">
                  <a:ln>
                    <a:noFill/>
                  </a:ln>
                  <a:solidFill>
                    <a:srgbClr val="C00000"/>
                  </a:solidFill>
                  <a:effectLst/>
                  <a:uLnTx/>
                  <a:uFillTx/>
                  <a:latin typeface="Arial"/>
                  <a:ea typeface="+mn-ea"/>
                  <a:cs typeface="Arial"/>
                </a:rPr>
                <a:t> </a:t>
              </a:r>
              <a:r>
                <a:rPr kumimoji="0" lang="it-IT" sz="1200" b="1" i="0" u="none" strike="noStrike" kern="1200" cap="none" spc="-15" normalizeH="0" baseline="0" noProof="0" dirty="0">
                  <a:ln>
                    <a:noFill/>
                  </a:ln>
                  <a:solidFill>
                    <a:srgbClr val="C00000"/>
                  </a:solidFill>
                  <a:effectLst/>
                  <a:uLnTx/>
                  <a:uFillTx/>
                  <a:latin typeface="Arial"/>
                  <a:ea typeface="+mn-ea"/>
                  <a:cs typeface="Arial"/>
                </a:rPr>
                <a:t>ur</a:t>
              </a:r>
              <a:r>
                <a:rPr kumimoji="0" lang="it-IT" sz="1200" b="1" i="0" u="none" strike="noStrike" kern="1200" cap="none" spc="5" normalizeH="0" baseline="0" noProof="0" dirty="0">
                  <a:ln>
                    <a:noFill/>
                  </a:ln>
                  <a:solidFill>
                    <a:srgbClr val="C00000"/>
                  </a:solidFill>
                  <a:effectLst/>
                  <a:uLnTx/>
                  <a:uFillTx/>
                  <a:latin typeface="Arial"/>
                  <a:ea typeface="+mn-ea"/>
                  <a:cs typeface="Arial"/>
                </a:rPr>
                <a:t>b</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5" normalizeH="0" baseline="0" noProof="0" dirty="0">
                  <a:ln>
                    <a:noFill/>
                  </a:ln>
                  <a:solidFill>
                    <a:srgbClr val="C00000"/>
                  </a:solidFill>
                  <a:effectLst/>
                  <a:uLnTx/>
                  <a:uFillTx/>
                  <a:latin typeface="Arial"/>
                  <a:ea typeface="+mn-ea"/>
                  <a:cs typeface="Arial"/>
                </a:rPr>
                <a:t> </a:t>
              </a:r>
              <a:r>
                <a:rPr kumimoji="0" lang="it-IT" sz="1200" b="1" i="0" u="heavy" strike="noStrike" kern="1200" cap="none" spc="0" normalizeH="0" baseline="0" noProof="0" dirty="0">
                  <a:ln>
                    <a:noFill/>
                  </a:ln>
                  <a:solidFill>
                    <a:srgbClr val="C00000"/>
                  </a:solidFill>
                  <a:effectLst/>
                  <a:uLnTx/>
                  <a:uFillTx/>
                  <a:latin typeface="Arial"/>
                  <a:ea typeface="+mn-ea"/>
                  <a:cs typeface="Arial"/>
                </a:rPr>
                <a:t>a </a:t>
              </a:r>
              <a:r>
                <a:rPr kumimoji="0" lang="it-IT" sz="1200" b="1" i="0" u="heavy" strike="noStrike" kern="1200" cap="none" spc="10" normalizeH="0" baseline="0" noProof="0" dirty="0">
                  <a:ln>
                    <a:noFill/>
                  </a:ln>
                  <a:solidFill>
                    <a:srgbClr val="C00000"/>
                  </a:solidFill>
                  <a:effectLst/>
                  <a:uLnTx/>
                  <a:uFillTx/>
                  <a:latin typeface="Arial"/>
                  <a:ea typeface="+mn-ea"/>
                  <a:cs typeface="Arial"/>
                </a:rPr>
                <a:t>p</a:t>
              </a:r>
              <a:r>
                <a:rPr kumimoji="0" lang="it-IT" sz="1200" b="1" i="0" u="heavy" strike="noStrike" kern="1200" cap="none" spc="0" normalizeH="0" baseline="0" noProof="0" dirty="0">
                  <a:ln>
                    <a:noFill/>
                  </a:ln>
                  <a:solidFill>
                    <a:srgbClr val="C00000"/>
                  </a:solidFill>
                  <a:effectLst/>
                  <a:uLnTx/>
                  <a:uFillTx/>
                  <a:latin typeface="Arial"/>
                  <a:ea typeface="+mn-ea"/>
                  <a:cs typeface="Arial"/>
                </a:rPr>
                <a:t>e</a:t>
              </a:r>
              <a:r>
                <a:rPr kumimoji="0" lang="it-IT" sz="1200" b="1" i="0" u="heavy" strike="noStrike" kern="1200" cap="none" spc="-15" normalizeH="0" baseline="0" noProof="0" dirty="0">
                  <a:ln>
                    <a:noFill/>
                  </a:ln>
                  <a:solidFill>
                    <a:srgbClr val="C00000"/>
                  </a:solidFill>
                  <a:effectLst/>
                  <a:uLnTx/>
                  <a:uFillTx/>
                  <a:latin typeface="Arial"/>
                  <a:ea typeface="+mn-ea"/>
                  <a:cs typeface="Arial"/>
                </a:rPr>
                <a:t>n</a:t>
              </a:r>
              <a:r>
                <a:rPr kumimoji="0" lang="it-IT" sz="1200" b="1" i="0" u="heavy" strike="noStrike" kern="1200" cap="none" spc="0" normalizeH="0" baseline="0" noProof="0" dirty="0">
                  <a:ln>
                    <a:noFill/>
                  </a:ln>
                  <a:solidFill>
                    <a:srgbClr val="C00000"/>
                  </a:solidFill>
                  <a:effectLst/>
                  <a:uLnTx/>
                  <a:uFillTx/>
                  <a:latin typeface="Arial"/>
                  <a:ea typeface="+mn-ea"/>
                  <a:cs typeface="Arial"/>
                </a:rPr>
                <a:t>a </a:t>
              </a:r>
              <a:r>
                <a:rPr kumimoji="0" lang="it-IT" sz="1200" b="1" i="0" u="heavy" strike="noStrike" kern="1200" cap="none" spc="10" normalizeH="0" baseline="0" noProof="0" dirty="0">
                  <a:ln>
                    <a:noFill/>
                  </a:ln>
                  <a:solidFill>
                    <a:srgbClr val="C00000"/>
                  </a:solidFill>
                  <a:effectLst/>
                  <a:uLnTx/>
                  <a:uFillTx/>
                  <a:latin typeface="Arial"/>
                  <a:ea typeface="+mn-ea"/>
                  <a:cs typeface="Arial"/>
                </a:rPr>
                <a:t>di</a:t>
              </a:r>
              <a:r>
                <a:rPr kumimoji="0" lang="it-IT" sz="1200" b="1" i="0" u="heavy" strike="noStrike" kern="1200" cap="none" spc="0" normalizeH="0" baseline="0" noProof="0" dirty="0">
                  <a:ln>
                    <a:noFill/>
                  </a:ln>
                  <a:solidFill>
                    <a:srgbClr val="C00000"/>
                  </a:solidFill>
                  <a:effectLst/>
                  <a:uLnTx/>
                  <a:uFillTx/>
                  <a:latin typeface="Arial"/>
                  <a:ea typeface="+mn-ea"/>
                  <a:cs typeface="Arial"/>
                </a:rPr>
                <a:t> </a:t>
              </a:r>
              <a:r>
                <a:rPr kumimoji="0" lang="it-IT" sz="1200" b="1" i="0" u="heavy" strike="noStrike" kern="1200" cap="none" spc="-15" normalizeH="0" baseline="0" noProof="0" dirty="0">
                  <a:ln>
                    <a:noFill/>
                  </a:ln>
                  <a:solidFill>
                    <a:srgbClr val="C00000"/>
                  </a:solidFill>
                  <a:effectLst/>
                  <a:uLnTx/>
                  <a:uFillTx/>
                  <a:latin typeface="Arial"/>
                  <a:ea typeface="+mn-ea"/>
                  <a:cs typeface="Arial"/>
                </a:rPr>
                <a:t>nu</a:t>
              </a:r>
              <a:r>
                <a:rPr kumimoji="0" lang="it-IT" sz="1200" b="1" i="0" u="heavy" strike="noStrike" kern="1200" cap="none" spc="0" normalizeH="0" baseline="0" noProof="0" dirty="0">
                  <a:ln>
                    <a:noFill/>
                  </a:ln>
                  <a:solidFill>
                    <a:srgbClr val="C00000"/>
                  </a:solidFill>
                  <a:effectLst/>
                  <a:uLnTx/>
                  <a:uFillTx/>
                  <a:latin typeface="Arial"/>
                  <a:ea typeface="+mn-ea"/>
                  <a:cs typeface="Arial"/>
                </a:rPr>
                <a:t>lli</a:t>
              </a:r>
              <a:r>
                <a:rPr kumimoji="0" lang="it-IT" sz="1200" b="1" i="0" u="heavy" strike="noStrike" kern="1200" cap="none" spc="5" normalizeH="0" baseline="0" noProof="0" dirty="0">
                  <a:ln>
                    <a:noFill/>
                  </a:ln>
                  <a:solidFill>
                    <a:srgbClr val="C00000"/>
                  </a:solidFill>
                  <a:effectLst/>
                  <a:uLnTx/>
                  <a:uFillTx/>
                  <a:latin typeface="Arial"/>
                  <a:ea typeface="+mn-ea"/>
                  <a:cs typeface="Arial"/>
                </a:rPr>
                <a:t>t</a:t>
              </a:r>
              <a:r>
                <a:rPr kumimoji="0" lang="it-IT" sz="1200" b="1" i="0" u="heavy" strike="noStrike" kern="1200" cap="none" spc="10" normalizeH="0" baseline="0" noProof="0" dirty="0">
                  <a:ln>
                    <a:noFill/>
                  </a:ln>
                  <a:solidFill>
                    <a:srgbClr val="C00000"/>
                  </a:solidFill>
                  <a:effectLst/>
                  <a:uLnTx/>
                  <a:uFillTx/>
                  <a:latin typeface="Arial"/>
                  <a:ea typeface="+mn-ea"/>
                  <a:cs typeface="Arial"/>
                </a:rPr>
                <a:t>à</a:t>
              </a:r>
              <a:r>
                <a:rPr kumimoji="0" lang="it-IT" sz="1200" b="1" i="0" u="none" strike="noStrike" kern="1200" cap="none" spc="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o</a:t>
              </a:r>
              <a:r>
                <a:rPr kumimoji="0" lang="it-IT" sz="1200" b="1" i="0" u="none" strike="noStrike" kern="1200" cap="none" spc="0" normalizeH="0" baseline="0" noProof="0" dirty="0">
                  <a:ln>
                    <a:noFill/>
                  </a:ln>
                  <a:solidFill>
                    <a:srgbClr val="C00000"/>
                  </a:solidFill>
                  <a:effectLst/>
                  <a:uLnTx/>
                  <a:uFillTx/>
                  <a:latin typeface="Arial"/>
                  <a:ea typeface="+mn-ea"/>
                  <a:cs typeface="Arial"/>
                </a:rPr>
                <a:t>l</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all'i</a:t>
              </a:r>
              <a:r>
                <a:rPr kumimoji="0" lang="it-IT" sz="1200" b="1" i="0" u="none" strike="noStrike" kern="1200" cap="none" spc="-1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f</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c</a:t>
              </a:r>
              <a:r>
                <a:rPr kumimoji="0" lang="it-IT" sz="1200" b="1" i="0" u="none" strike="noStrike" kern="1200" cap="none" spc="0" normalizeH="0" baseline="0" noProof="0" dirty="0">
                  <a:ln>
                    <a:noFill/>
                  </a:ln>
                  <a:solidFill>
                    <a:srgbClr val="C00000"/>
                  </a:solidFill>
                  <a:effectLst/>
                  <a:uLnTx/>
                  <a:uFillTx/>
                  <a:latin typeface="Arial"/>
                  <a:ea typeface="+mn-ea"/>
                  <a:cs typeface="Arial"/>
                </a:rPr>
                <a:t>az</a:t>
              </a:r>
              <a:r>
                <a:rPr kumimoji="0" lang="it-IT" sz="1200" b="1" i="0" u="none" strike="noStrike" kern="1200" cap="none" spc="-25"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e  ca</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as</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al</a:t>
              </a:r>
              <a:r>
                <a:rPr kumimoji="0" lang="it-IT" sz="1200" b="1" i="0" u="none" strike="noStrike" kern="1200" cap="none" spc="5" normalizeH="0" baseline="0" noProof="0" dirty="0">
                  <a:ln>
                    <a:noFill/>
                  </a:ln>
                  <a:solidFill>
                    <a:srgbClr val="C00000"/>
                  </a:solidFill>
                  <a:effectLst/>
                  <a:uLnTx/>
                  <a:uFillTx/>
                  <a:latin typeface="Arial"/>
                  <a:ea typeface="+mn-ea"/>
                  <a:cs typeface="Arial"/>
                </a:rPr>
                <a:t>e</a:t>
              </a:r>
              <a:r>
                <a:rPr kumimoji="0" lang="it-IT" sz="1200" b="1" i="0" u="none" strike="noStrike" kern="1200" cap="none" spc="0" normalizeH="0" baseline="0" noProof="0" dirty="0">
                  <a:ln>
                    <a:noFill/>
                  </a:ln>
                  <a:solidFill>
                    <a:srgbClr val="C00000"/>
                  </a:solidFill>
                  <a:effectLst/>
                  <a:uLnTx/>
                  <a:uFillTx/>
                  <a:latin typeface="Arial"/>
                  <a:ea typeface="+mn-ea"/>
                  <a:cs typeface="Arial"/>
                </a:rPr>
                <a:t>, </a:t>
              </a:r>
              <a:r>
                <a:rPr kumimoji="0" lang="it-IT" sz="1200" b="1" i="0" u="none" strike="noStrike" kern="1200" cap="none" spc="-1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il </a:t>
              </a:r>
              <a:r>
                <a:rPr kumimoji="0" lang="it-IT" sz="1200" b="1" i="0" u="none" strike="noStrike" kern="1200" cap="none" spc="-15" normalizeH="0" baseline="0" noProof="0" dirty="0">
                  <a:ln>
                    <a:noFill/>
                  </a:ln>
                  <a:solidFill>
                    <a:srgbClr val="C00000"/>
                  </a:solidFill>
                  <a:effectLst/>
                  <a:uLnTx/>
                  <a:uFillTx/>
                  <a:latin typeface="Arial"/>
                  <a:ea typeface="+mn-ea"/>
                  <a:cs typeface="Arial"/>
                </a:rPr>
                <a:t> r</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f</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10" normalizeH="0" baseline="0" noProof="0" dirty="0">
                  <a:ln>
                    <a:noFill/>
                  </a:ln>
                  <a:solidFill>
                    <a:srgbClr val="C00000"/>
                  </a:solidFill>
                  <a:effectLst/>
                  <a:uLnTx/>
                  <a:uFillTx/>
                  <a:latin typeface="Arial"/>
                  <a:ea typeface="+mn-ea"/>
                  <a:cs typeface="Arial"/>
                </a:rPr>
                <a:t>m</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o </a:t>
              </a:r>
              <a:r>
                <a:rPr kumimoji="0" lang="it-IT" sz="1200" b="1" i="0" u="none" strike="noStrike" kern="1200" cap="none" spc="-3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al</a:t>
              </a:r>
              <a:r>
                <a:rPr kumimoji="0" lang="it-IT" sz="1200" b="1" i="0" u="none" strike="noStrike" kern="1200" cap="none" spc="-20" normalizeH="0" baseline="0" noProof="0" dirty="0">
                  <a:ln>
                    <a:noFill/>
                  </a:ln>
                  <a:solidFill>
                    <a:srgbClr val="C00000"/>
                  </a:solidFill>
                  <a:effectLst/>
                  <a:uLnTx/>
                  <a:uFillTx/>
                  <a:latin typeface="Arial"/>
                  <a:ea typeface="+mn-ea"/>
                  <a:cs typeface="Arial"/>
                </a:rPr>
                <a:t>l</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5" normalizeH="0" baseline="0" noProof="0" dirty="0">
                  <a:ln>
                    <a:noFill/>
                  </a:ln>
                  <a:solidFill>
                    <a:srgbClr val="C00000"/>
                  </a:solidFill>
                  <a:effectLst/>
                  <a:uLnTx/>
                  <a:uFillTx/>
                  <a:latin typeface="Arial"/>
                  <a:ea typeface="+mn-ea"/>
                  <a:cs typeface="Arial"/>
                </a:rPr>
                <a:t>p</a:t>
              </a:r>
              <a:r>
                <a:rPr kumimoji="0" lang="it-IT" sz="1200" b="1" i="0" u="none" strike="noStrike" kern="1200" cap="none" spc="0" normalizeH="0" baseline="0" noProof="0" dirty="0">
                  <a:ln>
                    <a:noFill/>
                  </a:ln>
                  <a:solidFill>
                    <a:srgbClr val="C00000"/>
                  </a:solidFill>
                  <a:effectLst/>
                  <a:uLnTx/>
                  <a:uFillTx/>
                  <a:latin typeface="Arial"/>
                  <a:ea typeface="+mn-ea"/>
                  <a:cs typeface="Arial"/>
                </a:rPr>
                <a:t>l</a:t>
              </a:r>
              <a:r>
                <a:rPr kumimoji="0" lang="it-IT" sz="1200" b="1" i="0" u="none" strike="noStrike" kern="1200" cap="none" spc="5" normalizeH="0" baseline="0" noProof="0" dirty="0">
                  <a:ln>
                    <a:noFill/>
                  </a:ln>
                  <a:solidFill>
                    <a:srgbClr val="C00000"/>
                  </a:solidFill>
                  <a:effectLst/>
                  <a:uLnTx/>
                  <a:uFillTx/>
                  <a:latin typeface="Arial"/>
                  <a:ea typeface="+mn-ea"/>
                  <a:cs typeface="Arial"/>
                </a:rPr>
                <a:t>a</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10" normalizeH="0" baseline="0" noProof="0" dirty="0">
                  <a:ln>
                    <a:noFill/>
                  </a:ln>
                  <a:solidFill>
                    <a:srgbClr val="C00000"/>
                  </a:solidFill>
                  <a:effectLst/>
                  <a:uLnTx/>
                  <a:uFillTx/>
                  <a:latin typeface="Arial"/>
                  <a:ea typeface="+mn-ea"/>
                  <a:cs typeface="Arial"/>
                </a:rPr>
                <a:t>m</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ie</a:t>
              </a:r>
              <a:r>
                <a:rPr kumimoji="0" lang="it-IT" sz="1200" b="1" i="0" u="none" strike="noStrike" kern="1200" cap="none" spc="4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d</a:t>
              </a:r>
              <a:r>
                <a:rPr kumimoji="0" lang="it-IT" sz="1200" b="1" i="0" u="none" strike="noStrike" kern="1200" cap="none" spc="-20" normalizeH="0" baseline="0" noProof="0" dirty="0">
                  <a:ln>
                    <a:noFill/>
                  </a:ln>
                  <a:solidFill>
                    <a:srgbClr val="C00000"/>
                  </a:solidFill>
                  <a:effectLst/>
                  <a:uLnTx/>
                  <a:uFillTx/>
                  <a:latin typeface="Arial"/>
                  <a:ea typeface="+mn-ea"/>
                  <a:cs typeface="Arial"/>
                </a:rPr>
                <a:t>e</a:t>
              </a:r>
              <a:r>
                <a:rPr kumimoji="0" lang="it-IT" sz="1200" b="1" i="0" u="none" strike="noStrike" kern="1200" cap="none" spc="5" normalizeH="0" baseline="0" noProof="0" dirty="0">
                  <a:ln>
                    <a:noFill/>
                  </a:ln>
                  <a:solidFill>
                    <a:srgbClr val="C00000"/>
                  </a:solidFill>
                  <a:effectLst/>
                  <a:uLnTx/>
                  <a:uFillTx/>
                  <a:latin typeface="Arial"/>
                  <a:ea typeface="+mn-ea"/>
                  <a:cs typeface="Arial"/>
                </a:rPr>
                <a:t>po</a:t>
              </a:r>
              <a:r>
                <a:rPr kumimoji="0" lang="it-IT" sz="1200" b="1" i="0" u="none" strike="noStrike" kern="1200" cap="none" spc="0" normalizeH="0" baseline="0" noProof="0" dirty="0">
                  <a:ln>
                    <a:noFill/>
                  </a:ln>
                  <a:solidFill>
                    <a:srgbClr val="C00000"/>
                  </a:solidFill>
                  <a:effectLst/>
                  <a:uLnTx/>
                  <a:uFillTx/>
                  <a:latin typeface="Arial"/>
                  <a:ea typeface="+mn-ea"/>
                  <a:cs typeface="Arial"/>
                </a:rPr>
                <a:t>s</a:t>
              </a:r>
              <a:r>
                <a:rPr kumimoji="0" lang="it-IT" sz="1200" b="1" i="0" u="none" strike="noStrike" kern="1200" cap="none" spc="-25"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3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in</a:t>
              </a:r>
              <a:r>
                <a:rPr kumimoji="0" lang="it-IT" sz="1200" b="1" i="0" u="none" strike="noStrike" kern="1200" cap="none" spc="1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c</a:t>
              </a:r>
              <a:r>
                <a:rPr kumimoji="0" lang="it-IT" sz="1200" b="1" i="0" u="none" strike="noStrike" kern="1200" cap="none" spc="-2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s</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a</a:t>
              </a:r>
              <a:r>
                <a:rPr kumimoji="0" lang="it-IT" sz="1200" b="0" i="0" u="none" strike="noStrike" kern="1200" cap="none" spc="3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5" normalizeH="0" baseline="0" noProof="0" dirty="0">
                  <a:ln>
                    <a:noFill/>
                  </a:ln>
                  <a:solidFill>
                    <a:prstClr val="black"/>
                  </a:solidFill>
                  <a:effectLst/>
                  <a:uLnTx/>
                  <a:uFillTx/>
                  <a:latin typeface="Arial"/>
                  <a:ea typeface="+mn-ea"/>
                  <a:cs typeface="Arial"/>
                </a:rPr>
                <a:t>c</a:t>
              </a:r>
              <a:r>
                <a:rPr kumimoji="0" lang="it-IT" sz="1200" b="0" i="0" u="none" strike="noStrike" kern="1200" cap="none" spc="-20" normalizeH="0" baseline="0" noProof="0" dirty="0">
                  <a:ln>
                    <a:noFill/>
                  </a:ln>
                  <a:solidFill>
                    <a:prstClr val="black"/>
                  </a:solidFill>
                  <a:effectLst/>
                  <a:uLnTx/>
                  <a:uFillTx/>
                  <a:latin typeface="Arial"/>
                  <a:ea typeface="+mn-ea"/>
                  <a:cs typeface="Arial"/>
                </a:rPr>
                <a:t>h</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a</a:t>
              </a:r>
              <a:r>
                <a:rPr kumimoji="0" lang="it-IT" sz="1200" b="0" i="0" u="none" strike="noStrike" kern="1200" cap="none" spc="-25" normalizeH="0" baseline="0" noProof="0" dirty="0">
                  <a:ln>
                    <a:noFill/>
                  </a:ln>
                  <a:solidFill>
                    <a:prstClr val="black"/>
                  </a:solidFill>
                  <a:effectLst/>
                  <a:uLnTx/>
                  <a:uFillTx/>
                  <a:latin typeface="Arial"/>
                  <a:ea typeface="+mn-ea"/>
                  <a:cs typeface="Arial"/>
                </a:rPr>
                <a:t>z</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o</a:t>
              </a:r>
              <a:r>
                <a:rPr kumimoji="0" lang="it-IT" sz="1200" b="0" i="0" u="none" strike="noStrike" kern="1200" cap="none" spc="0" normalizeH="0" baseline="0" noProof="0" dirty="0">
                  <a:ln>
                    <a:noFill/>
                  </a:ln>
                  <a:solidFill>
                    <a:prstClr val="black"/>
                  </a:solidFill>
                  <a:effectLst/>
                  <a:uLnTx/>
                  <a:uFillTx/>
                  <a:latin typeface="Arial"/>
                  <a:ea typeface="+mn-ea"/>
                  <a:cs typeface="Arial"/>
                </a:rPr>
                <a:t>ne,</a:t>
              </a:r>
              <a:r>
                <a:rPr kumimoji="0" lang="it-IT" sz="1200" b="0" i="0" u="none" strike="noStrike" kern="1200" cap="none" spc="1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esa</a:t>
              </a:r>
              <a:r>
                <a:rPr kumimoji="0" lang="it-IT" sz="1200" b="0" i="0" u="none" strike="noStrike" kern="1200" cap="none" spc="-1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n</a:t>
              </a:r>
              <a:r>
                <a:rPr kumimoji="0" lang="it-IT" sz="1200" b="0" i="0" u="none" strike="noStrike" kern="1200" cap="none" spc="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at</a:t>
              </a:r>
              <a:r>
                <a:rPr kumimoji="0" lang="it-IT" sz="1200" b="0" i="0" u="none" strike="noStrike" kern="1200" cap="none" spc="-20"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i</a:t>
              </a:r>
              <a:r>
                <a:rPr kumimoji="0" lang="it-IT" sz="1200" b="0" i="0" u="none" strike="noStrike" kern="1200" cap="none" spc="2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da</a:t>
              </a:r>
              <a:r>
                <a:rPr kumimoji="0" lang="it-IT" sz="1200" b="0" i="0" u="none" strike="noStrike" kern="1200" cap="none" spc="-20" normalizeH="0" baseline="0" noProof="0" dirty="0">
                  <a:ln>
                    <a:noFill/>
                  </a:ln>
                  <a:solidFill>
                    <a:prstClr val="black"/>
                  </a:solidFill>
                  <a:effectLst/>
                  <a:uLnTx/>
                  <a:uFillTx/>
                  <a:latin typeface="Arial"/>
                  <a:ea typeface="+mn-ea"/>
                  <a:cs typeface="Arial"/>
                </a:rPr>
                <a:t>g</a:t>
              </a:r>
              <a:r>
                <a:rPr kumimoji="0" lang="it-IT" sz="1200" b="0" i="0" u="none" strike="noStrike" kern="1200" cap="none" spc="0" normalizeH="0" baseline="0" noProof="0" dirty="0">
                  <a:ln>
                    <a:noFill/>
                  </a:ln>
                  <a:solidFill>
                    <a:prstClr val="black"/>
                  </a:solidFill>
                  <a:effectLst/>
                  <a:uLnTx/>
                  <a:uFillTx/>
                  <a:latin typeface="Arial"/>
                  <a:ea typeface="+mn-ea"/>
                  <a:cs typeface="Arial"/>
                </a:rPr>
                <a:t>li </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n</a:t>
              </a:r>
              <a:r>
                <a:rPr kumimoji="0" lang="it-IT" sz="1200" b="0" i="0" u="none" strike="noStrike" kern="1200" cap="none" spc="-25"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est</a:t>
              </a:r>
              <a:r>
                <a:rPr kumimoji="0" lang="it-IT" sz="1200" b="0" i="0" u="none" strike="noStrike" kern="1200" cap="none" spc="5"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20" normalizeH="0" baseline="0" noProof="0" dirty="0">
                  <a:ln>
                    <a:noFill/>
                  </a:ln>
                  <a:solidFill>
                    <a:prstClr val="black"/>
                  </a:solidFill>
                  <a:effectLst/>
                  <a:uLnTx/>
                  <a:uFillTx/>
                  <a:latin typeface="Arial"/>
                  <a:ea typeface="+mn-ea"/>
                  <a:cs typeface="Arial"/>
                </a:rPr>
                <a:t>ar</a:t>
              </a:r>
              <a:r>
                <a:rPr kumimoji="0" lang="it-IT" sz="1200" b="0" i="0" u="none" strike="noStrike" kern="1200" cap="none" spc="25" normalizeH="0" baseline="0" noProof="0" dirty="0">
                  <a:ln>
                    <a:noFill/>
                  </a:ln>
                  <a:solidFill>
                    <a:prstClr val="black"/>
                  </a:solidFill>
                  <a:effectLst/>
                  <a:uLnTx/>
                  <a:uFillTx/>
                  <a:latin typeface="Arial"/>
                  <a:ea typeface="+mn-ea"/>
                  <a:cs typeface="Arial"/>
                </a:rPr>
                <a:t>i</a:t>
              </a:r>
              <a:r>
                <a:rPr kumimoji="0" lang="it-IT" sz="1200" b="1" i="0" u="none" strike="noStrike" kern="1200" cap="none" spc="0" normalizeH="0" baseline="0" noProof="0" dirty="0">
                  <a:ln>
                    <a:noFill/>
                  </a:ln>
                  <a:solidFill>
                    <a:srgbClr val="C00000"/>
                  </a:solidFill>
                  <a:effectLst/>
                  <a:uLnTx/>
                  <a:uFillTx/>
                  <a:latin typeface="Arial"/>
                  <a:ea typeface="+mn-ea"/>
                  <a:cs typeface="Arial"/>
                </a:rPr>
                <a:t>,</a:t>
              </a:r>
              <a:r>
                <a:rPr kumimoji="0" lang="it-IT" sz="1200" b="1" i="0" u="none" strike="noStrike" kern="1200" cap="none" spc="30" normalizeH="0" baseline="0" noProof="0" dirty="0">
                  <a:ln>
                    <a:noFill/>
                  </a:ln>
                  <a:solidFill>
                    <a:srgbClr val="C00000"/>
                  </a:solidFill>
                  <a:effectLst/>
                  <a:uLnTx/>
                  <a:uFillTx/>
                  <a:latin typeface="Arial"/>
                  <a:ea typeface="+mn-ea"/>
                  <a:cs typeface="Arial"/>
                </a:rPr>
                <a:t> </a:t>
              </a:r>
              <a:r>
                <a:rPr kumimoji="0" lang="it-IT" sz="1200" b="1" i="0" u="none" strike="noStrike" kern="1200" cap="none" spc="-1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ella</a:t>
              </a:r>
              <a:r>
                <a:rPr kumimoji="0" lang="it-IT" sz="1200" b="1" i="0" u="none" strike="noStrike" kern="1200" cap="none" spc="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c</a:t>
              </a:r>
              <a:r>
                <a:rPr kumimoji="0" lang="it-IT" sz="1200" b="1" i="0" u="none" strike="noStrike" kern="1200" cap="none" spc="5"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fo</a:t>
              </a:r>
              <a:r>
                <a:rPr kumimoji="0" lang="it-IT" sz="1200" b="1" i="0" u="none" strike="noStrike" kern="1200" cap="none" spc="-15" normalizeH="0" baseline="0" noProof="0" dirty="0">
                  <a:ln>
                    <a:noFill/>
                  </a:ln>
                  <a:solidFill>
                    <a:srgbClr val="C00000"/>
                  </a:solidFill>
                  <a:effectLst/>
                  <a:uLnTx/>
                  <a:uFillTx/>
                  <a:latin typeface="Arial"/>
                  <a:ea typeface="+mn-ea"/>
                  <a:cs typeface="Arial"/>
                </a:rPr>
                <a:t>rm</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à</a:t>
              </a:r>
              <a:r>
                <a:rPr kumimoji="0" lang="it-IT" sz="1200" b="1" i="0" u="none" strike="noStrike" kern="1200" cap="none" spc="3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al</a:t>
              </a:r>
              <a:r>
                <a:rPr kumimoji="0" lang="it-IT" sz="1200" b="1" i="0" u="none" strike="noStrike" kern="1200" cap="none" spc="-20" normalizeH="0" baseline="0" noProof="0" dirty="0">
                  <a:ln>
                    <a:noFill/>
                  </a:ln>
                  <a:solidFill>
                    <a:srgbClr val="C00000"/>
                  </a:solidFill>
                  <a:effectLst/>
                  <a:uLnTx/>
                  <a:uFillTx/>
                  <a:latin typeface="Arial"/>
                  <a:ea typeface="+mn-ea"/>
                  <a:cs typeface="Arial"/>
                </a:rPr>
                <a:t>l</a:t>
              </a:r>
              <a:r>
                <a:rPr kumimoji="0" lang="it-IT" sz="1200" b="1" i="0" u="none" strike="noStrike" kern="1200" cap="none" spc="0" normalizeH="0" baseline="0" noProof="0" dirty="0">
                  <a:ln>
                    <a:noFill/>
                  </a:ln>
                  <a:solidFill>
                    <a:srgbClr val="C00000"/>
                  </a:solidFill>
                  <a:effectLst/>
                  <a:uLnTx/>
                  <a:uFillTx/>
                  <a:latin typeface="Arial"/>
                  <a:ea typeface="+mn-ea"/>
                  <a:cs typeface="Arial"/>
                </a:rPr>
                <a:t>o</a:t>
              </a:r>
              <a:r>
                <a:rPr kumimoji="0" lang="it-IT" sz="1200" b="1" i="0" u="none" strike="noStrike" kern="1200" cap="none" spc="35" normalizeH="0" baseline="0" noProof="0" dirty="0">
                  <a:ln>
                    <a:noFill/>
                  </a:ln>
                  <a:solidFill>
                    <a:srgbClr val="C00000"/>
                  </a:solidFill>
                  <a:effectLst/>
                  <a:uLnTx/>
                  <a:uFillTx/>
                  <a:latin typeface="Arial"/>
                  <a:ea typeface="+mn-ea"/>
                  <a:cs typeface="Arial"/>
                </a:rPr>
                <a:t> </a:t>
              </a:r>
              <a:r>
                <a:rPr kumimoji="0" lang="it-IT" sz="1200" b="1" i="0" u="none" strike="noStrike" kern="1200" cap="none" spc="-20" normalizeH="0" baseline="0" noProof="0" dirty="0">
                  <a:ln>
                    <a:noFill/>
                  </a:ln>
                  <a:solidFill>
                    <a:srgbClr val="C00000"/>
                  </a:solidFill>
                  <a:effectLst/>
                  <a:uLnTx/>
                  <a:uFillTx/>
                  <a:latin typeface="Arial"/>
                  <a:ea typeface="+mn-ea"/>
                  <a:cs typeface="Arial"/>
                </a:rPr>
                <a:t>s</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o</a:t>
              </a:r>
              <a:r>
                <a:rPr kumimoji="0" lang="it-IT" sz="1200" b="1" i="0" u="none" strike="noStrike" kern="1200" cap="none" spc="40" normalizeH="0" baseline="0" noProof="0" dirty="0">
                  <a:ln>
                    <a:noFill/>
                  </a:ln>
                  <a:solidFill>
                    <a:srgbClr val="C00000"/>
                  </a:solidFill>
                  <a:effectLst/>
                  <a:uLnTx/>
                  <a:uFillTx/>
                  <a:latin typeface="Arial"/>
                  <a:ea typeface="+mn-ea"/>
                  <a:cs typeface="Arial"/>
                </a:rPr>
                <a:t> </a:t>
              </a:r>
              <a:r>
                <a:rPr kumimoji="0" lang="it-IT" sz="1200" b="1" i="0" u="none" strike="noStrike" kern="1200" cap="none" spc="10"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5" normalizeH="0" baseline="0" noProof="0" dirty="0">
                  <a:ln>
                    <a:noFill/>
                  </a:ln>
                  <a:solidFill>
                    <a:srgbClr val="C00000"/>
                  </a:solidFill>
                  <a:effectLst/>
                  <a:uLnTx/>
                  <a:uFillTx/>
                  <a:latin typeface="Arial"/>
                  <a:ea typeface="+mn-ea"/>
                  <a:cs typeface="Arial"/>
                </a:rPr>
                <a:t>f</a:t>
              </a:r>
              <a:r>
                <a:rPr kumimoji="0" lang="it-IT" sz="1200" b="1" i="0" u="none" strike="noStrike" kern="1200" cap="none" spc="-2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tt</a:t>
              </a:r>
              <a:r>
                <a:rPr kumimoji="0" lang="it-IT" sz="1200" b="1" i="0" u="none" strike="noStrike" kern="1200" cap="none" spc="0"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ei</a:t>
              </a:r>
              <a:r>
                <a:rPr kumimoji="0" lang="it-IT" sz="1200" b="1" i="0" u="none" strike="noStrike" kern="1200" cap="none" spc="5" normalizeH="0" baseline="0" noProof="0" dirty="0">
                  <a:ln>
                    <a:noFill/>
                  </a:ln>
                  <a:solidFill>
                    <a:srgbClr val="C00000"/>
                  </a:solidFill>
                  <a:effectLst/>
                  <a:uLnTx/>
                  <a:uFillTx/>
                  <a:latin typeface="Arial"/>
                  <a:ea typeface="+mn-ea"/>
                  <a:cs typeface="Arial"/>
                </a:rPr>
                <a:t> d</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i c</a:t>
              </a:r>
              <a:r>
                <a:rPr kumimoji="0" lang="it-IT" sz="1200" b="1" i="0" u="none" strike="noStrike" kern="1200" cap="none" spc="5"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s</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ali</a:t>
              </a:r>
              <a:r>
                <a:rPr kumimoji="0" lang="it-IT" sz="1200" b="1" i="0" u="none" strike="noStrike" kern="1200" cap="none" spc="12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25" normalizeH="0" baseline="0" noProof="0" dirty="0">
                  <a:ln>
                    <a:noFill/>
                  </a:ln>
                  <a:solidFill>
                    <a:srgbClr val="C00000"/>
                  </a:solidFill>
                  <a:effectLst/>
                  <a:uLnTx/>
                  <a:uFillTx/>
                  <a:latin typeface="Arial"/>
                  <a:ea typeface="+mn-ea"/>
                  <a:cs typeface="Arial"/>
                </a:rPr>
                <a:t> </a:t>
              </a:r>
              <a:r>
                <a:rPr kumimoji="0" lang="it-IT" sz="1200" b="1" i="0" u="none" strike="noStrike" kern="1200" cap="none" spc="-1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elle</a:t>
              </a:r>
              <a:r>
                <a:rPr kumimoji="0" lang="it-IT" sz="1200" b="1" i="0" u="none" strike="noStrike" kern="1200" cap="none" spc="105"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p</a:t>
              </a:r>
              <a:r>
                <a:rPr kumimoji="0" lang="it-IT" sz="1200" b="1" i="0" u="none" strike="noStrike" kern="1200" cap="none" spc="0" normalizeH="0" baseline="0" noProof="0" dirty="0">
                  <a:ln>
                    <a:noFill/>
                  </a:ln>
                  <a:solidFill>
                    <a:srgbClr val="C00000"/>
                  </a:solidFill>
                  <a:effectLst/>
                  <a:uLnTx/>
                  <a:uFillTx/>
                  <a:latin typeface="Arial"/>
                  <a:ea typeface="+mn-ea"/>
                  <a:cs typeface="Arial"/>
                </a:rPr>
                <a:t>la</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15" normalizeH="0" baseline="0" noProof="0" dirty="0">
                  <a:ln>
                    <a:noFill/>
                  </a:ln>
                  <a:solidFill>
                    <a:srgbClr val="C00000"/>
                  </a:solidFill>
                  <a:effectLst/>
                  <a:uLnTx/>
                  <a:uFillTx/>
                  <a:latin typeface="Arial"/>
                  <a:ea typeface="+mn-ea"/>
                  <a:cs typeface="Arial"/>
                </a:rPr>
                <a:t>m</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ie,</a:t>
              </a:r>
              <a:r>
                <a:rPr kumimoji="0" lang="it-IT" sz="1200" b="1" i="0" u="none" strike="noStrike" kern="1200" cap="none" spc="13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s</a:t>
              </a:r>
              <a:r>
                <a:rPr kumimoji="0" lang="it-IT" sz="1200" b="1" i="0" u="none" strike="noStrike" kern="1200" cap="none" spc="-15" normalizeH="0" baseline="0" noProof="0" dirty="0">
                  <a:ln>
                    <a:noFill/>
                  </a:ln>
                  <a:solidFill>
                    <a:srgbClr val="C00000"/>
                  </a:solidFill>
                  <a:effectLst/>
                  <a:uLnTx/>
                  <a:uFillTx/>
                  <a:latin typeface="Arial"/>
                  <a:ea typeface="+mn-ea"/>
                  <a:cs typeface="Arial"/>
                </a:rPr>
                <a:t>u</a:t>
              </a:r>
              <a:r>
                <a:rPr kumimoji="0" lang="it-IT" sz="1200" b="1" i="0" u="none" strike="noStrike" kern="1200" cap="none" spc="0" normalizeH="0" baseline="0" noProof="0" dirty="0">
                  <a:ln>
                    <a:noFill/>
                  </a:ln>
                  <a:solidFill>
                    <a:srgbClr val="C00000"/>
                  </a:solidFill>
                  <a:effectLst/>
                  <a:uLnTx/>
                  <a:uFillTx/>
                  <a:latin typeface="Arial"/>
                  <a:ea typeface="+mn-ea"/>
                  <a:cs typeface="Arial"/>
                </a:rPr>
                <a:t>lla</a:t>
              </a:r>
              <a:r>
                <a:rPr kumimoji="0" lang="it-IT" sz="1200" b="1" i="0" u="none" strike="noStrike" kern="1200" cap="none" spc="125" normalizeH="0" baseline="0" noProof="0" dirty="0">
                  <a:ln>
                    <a:noFill/>
                  </a:ln>
                  <a:solidFill>
                    <a:srgbClr val="C00000"/>
                  </a:solidFill>
                  <a:effectLst/>
                  <a:uLnTx/>
                  <a:uFillTx/>
                  <a:latin typeface="Arial"/>
                  <a:ea typeface="+mn-ea"/>
                  <a:cs typeface="Arial"/>
                </a:rPr>
                <a:t> </a:t>
              </a:r>
              <a:r>
                <a:rPr kumimoji="0" lang="it-IT" sz="1200" b="1" i="0" u="none" strike="noStrike" kern="1200" cap="none" spc="10" normalizeH="0" baseline="0" noProof="0" dirty="0">
                  <a:ln>
                    <a:noFill/>
                  </a:ln>
                  <a:solidFill>
                    <a:srgbClr val="C00000"/>
                  </a:solidFill>
                  <a:effectLst/>
                  <a:uLnTx/>
                  <a:uFillTx/>
                  <a:latin typeface="Arial"/>
                  <a:ea typeface="+mn-ea"/>
                  <a:cs typeface="Arial"/>
                </a:rPr>
                <a:t>b</a:t>
              </a:r>
              <a:r>
                <a:rPr kumimoji="0" lang="it-IT" sz="1200" b="1" i="0" u="none" strike="noStrike" kern="1200" cap="none" spc="-25" normalizeH="0" baseline="0" noProof="0" dirty="0">
                  <a:ln>
                    <a:noFill/>
                  </a:ln>
                  <a:solidFill>
                    <a:srgbClr val="C00000"/>
                  </a:solidFill>
                  <a:effectLst/>
                  <a:uLnTx/>
                  <a:uFillTx/>
                  <a:latin typeface="Arial"/>
                  <a:ea typeface="+mn-ea"/>
                  <a:cs typeface="Arial"/>
                </a:rPr>
                <a:t>a</a:t>
              </a:r>
              <a:r>
                <a:rPr kumimoji="0" lang="it-IT" sz="1200" b="1" i="0" u="none" strike="noStrike" kern="1200" cap="none" spc="0" normalizeH="0" baseline="0" noProof="0" dirty="0">
                  <a:ln>
                    <a:noFill/>
                  </a:ln>
                  <a:solidFill>
                    <a:srgbClr val="C00000"/>
                  </a:solidFill>
                  <a:effectLst/>
                  <a:uLnTx/>
                  <a:uFillTx/>
                  <a:latin typeface="Arial"/>
                  <a:ea typeface="+mn-ea"/>
                  <a:cs typeface="Arial"/>
                </a:rPr>
                <a:t>se</a:t>
              </a:r>
              <a:r>
                <a:rPr kumimoji="0" lang="it-IT" sz="1200" b="1" i="0" u="none" strike="noStrike" kern="1200" cap="none" spc="105"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d</a:t>
              </a:r>
              <a:r>
                <a:rPr kumimoji="0" lang="it-IT" sz="1200" b="1" i="0" u="none" strike="noStrike" kern="1200" cap="none" spc="-25" normalizeH="0" baseline="0" noProof="0" dirty="0">
                  <a:ln>
                    <a:noFill/>
                  </a:ln>
                  <a:solidFill>
                    <a:srgbClr val="C00000"/>
                  </a:solidFill>
                  <a:effectLst/>
                  <a:uLnTx/>
                  <a:uFillTx/>
                  <a:latin typeface="Arial"/>
                  <a:ea typeface="+mn-ea"/>
                  <a:cs typeface="Arial"/>
                </a:rPr>
                <a:t>e</a:t>
              </a:r>
              <a:r>
                <a:rPr kumimoji="0" lang="it-IT" sz="1200" b="1" i="0" u="none" strike="noStrike" kern="1200" cap="none" spc="0" normalizeH="0" baseline="0" noProof="0" dirty="0">
                  <a:ln>
                    <a:noFill/>
                  </a:ln>
                  <a:solidFill>
                    <a:srgbClr val="C00000"/>
                  </a:solidFill>
                  <a:effectLst/>
                  <a:uLnTx/>
                  <a:uFillTx/>
                  <a:latin typeface="Arial"/>
                  <a:ea typeface="+mn-ea"/>
                  <a:cs typeface="Arial"/>
                </a:rPr>
                <a:t>lle</a:t>
              </a:r>
              <a:r>
                <a:rPr kumimoji="0" lang="it-IT" sz="1200" b="1" i="0" u="none" strike="noStrike" kern="1200" cap="none" spc="13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is</a:t>
              </a:r>
              <a:r>
                <a:rPr kumimoji="0" lang="it-IT" sz="1200" b="1" i="0" u="none" strike="noStrike" kern="1200" cap="none" spc="-15" normalizeH="0" baseline="0" noProof="0" dirty="0">
                  <a:ln>
                    <a:noFill/>
                  </a:ln>
                  <a:solidFill>
                    <a:srgbClr val="C00000"/>
                  </a:solidFill>
                  <a:effectLst/>
                  <a:uLnTx/>
                  <a:uFillTx/>
                  <a:latin typeface="Arial"/>
                  <a:ea typeface="+mn-ea"/>
                  <a:cs typeface="Arial"/>
                </a:rPr>
                <a:t>p</a:t>
              </a:r>
              <a:r>
                <a:rPr kumimoji="0" lang="it-IT" sz="1200" b="1" i="0" u="none" strike="noStrike" kern="1200" cap="none" spc="5" normalizeH="0" baseline="0" noProof="0" dirty="0">
                  <a:ln>
                    <a:noFill/>
                  </a:ln>
                  <a:solidFill>
                    <a:srgbClr val="C00000"/>
                  </a:solidFill>
                  <a:effectLst/>
                  <a:uLnTx/>
                  <a:uFillTx/>
                  <a:latin typeface="Arial"/>
                  <a:ea typeface="+mn-ea"/>
                  <a:cs typeface="Arial"/>
                </a:rPr>
                <a:t>o</a:t>
              </a:r>
              <a:r>
                <a:rPr kumimoji="0" lang="it-IT" sz="1200" b="1" i="0" u="none" strike="noStrike" kern="1200" cap="none" spc="0" normalizeH="0" baseline="0" noProof="0" dirty="0">
                  <a:ln>
                    <a:noFill/>
                  </a:ln>
                  <a:solidFill>
                    <a:srgbClr val="C00000"/>
                  </a:solidFill>
                  <a:effectLst/>
                  <a:uLnTx/>
                  <a:uFillTx/>
                  <a:latin typeface="Arial"/>
                  <a:ea typeface="+mn-ea"/>
                  <a:cs typeface="Arial"/>
                </a:rPr>
                <a:t>sizi</a:t>
              </a:r>
              <a:r>
                <a:rPr kumimoji="0" lang="it-IT" sz="1200" b="1" i="0" u="none" strike="noStrike" kern="1200" cap="none" spc="5"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130" normalizeH="0" baseline="0" noProof="0" dirty="0">
                  <a:ln>
                    <a:noFill/>
                  </a:ln>
                  <a:solidFill>
                    <a:srgbClr val="C00000"/>
                  </a:solidFill>
                  <a:effectLst/>
                  <a:uLnTx/>
                  <a:uFillTx/>
                  <a:latin typeface="Arial"/>
                  <a:ea typeface="+mn-ea"/>
                  <a:cs typeface="Arial"/>
                </a:rPr>
                <a:t> </a:t>
              </a:r>
              <a:r>
                <a:rPr kumimoji="0" lang="it-IT" sz="1200" b="1" i="0" u="none" strike="noStrike" kern="1200" cap="none" spc="-25" normalizeH="0" baseline="0" noProof="0" dirty="0">
                  <a:ln>
                    <a:noFill/>
                  </a:ln>
                  <a:solidFill>
                    <a:srgbClr val="C00000"/>
                  </a:solidFill>
                  <a:effectLst/>
                  <a:uLnTx/>
                  <a:uFillTx/>
                  <a:latin typeface="Arial"/>
                  <a:ea typeface="+mn-ea"/>
                  <a:cs typeface="Arial"/>
                </a:rPr>
                <a:t>v</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g</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12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in</a:t>
              </a:r>
              <a:r>
                <a:rPr kumimoji="0" lang="it-IT" sz="1200" b="1" i="0" u="none" strike="noStrike" kern="1200" cap="none" spc="105" normalizeH="0" baseline="0" noProof="0" dirty="0">
                  <a:ln>
                    <a:noFill/>
                  </a:ln>
                  <a:solidFill>
                    <a:srgbClr val="C00000"/>
                  </a:solidFill>
                  <a:effectLst/>
                  <a:uLnTx/>
                  <a:uFillTx/>
                  <a:latin typeface="Arial"/>
                  <a:ea typeface="+mn-ea"/>
                  <a:cs typeface="Arial"/>
                </a:rPr>
                <a:t> </a:t>
              </a:r>
              <a:r>
                <a:rPr kumimoji="0" lang="it-IT" sz="1200" b="1" i="0" u="none" strike="noStrike" kern="1200" cap="none" spc="-15" normalizeH="0" baseline="0" noProof="0" dirty="0">
                  <a:ln>
                    <a:noFill/>
                  </a:ln>
                  <a:solidFill>
                    <a:srgbClr val="C00000"/>
                  </a:solidFill>
                  <a:effectLst/>
                  <a:uLnTx/>
                  <a:uFillTx/>
                  <a:latin typeface="Arial"/>
                  <a:ea typeface="+mn-ea"/>
                  <a:cs typeface="Arial"/>
                </a:rPr>
                <a:t>m</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0"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ia</a:t>
              </a:r>
              <a:r>
                <a:rPr kumimoji="0" lang="it-IT" sz="1200" b="1" i="0" u="none" strike="noStrike" kern="1200" cap="none" spc="13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c</a:t>
              </a:r>
              <a:r>
                <a:rPr kumimoji="0" lang="it-IT" sz="1200" b="1" i="0" u="none" strike="noStrike" kern="1200" cap="none" spc="-2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s</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l</a:t>
              </a:r>
              <a:r>
                <a:rPr kumimoji="0" lang="it-IT" sz="1200" b="1" i="0" u="none" strike="noStrike" kern="1200" cap="none" spc="5" normalizeH="0" baseline="0" noProof="0" dirty="0">
                  <a:ln>
                    <a:noFill/>
                  </a:ln>
                  <a:solidFill>
                    <a:srgbClr val="C00000"/>
                  </a:solidFill>
                  <a:effectLst/>
                  <a:uLnTx/>
                  <a:uFillTx/>
                  <a:latin typeface="Arial"/>
                  <a:ea typeface="+mn-ea"/>
                  <a:cs typeface="Arial"/>
                </a:rPr>
                <a:t>e</a:t>
              </a:r>
              <a:r>
                <a:rPr kumimoji="0" lang="it-IT" sz="1200" b="1" i="0" u="none" strike="noStrike" kern="1200" cap="none" spc="0" normalizeH="0" baseline="0" noProof="0" dirty="0">
                  <a:ln>
                    <a:noFill/>
                  </a:ln>
                  <a:solidFill>
                    <a:srgbClr val="C00000"/>
                  </a:solidFill>
                  <a:effectLst/>
                  <a:uLnTx/>
                  <a:uFillTx/>
                  <a:latin typeface="Arial"/>
                  <a:ea typeface="+mn-ea"/>
                  <a:cs typeface="Arial"/>
                </a:rPr>
                <a:t>.</a:t>
              </a:r>
              <a:r>
                <a:rPr kumimoji="0" lang="it-IT" sz="1200" b="1" i="0" u="none" strike="noStrike" kern="1200" cap="none" spc="120" normalizeH="0" baseline="0" noProof="0" dirty="0">
                  <a:ln>
                    <a:noFill/>
                  </a:ln>
                  <a:solidFill>
                    <a:srgbClr val="C00000"/>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a  </a:t>
              </a:r>
              <a:r>
                <a:rPr kumimoji="0" lang="it-IT" sz="1200" b="0" i="0" u="none" strike="noStrike" kern="1200" cap="none" spc="-11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p</a:t>
              </a:r>
              <a:r>
                <a:rPr kumimoji="0" lang="it-IT" sz="1200" b="0" i="0" u="none" strike="noStrike" kern="1200" cap="none" spc="-1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5" normalizeH="0" baseline="0" noProof="0" dirty="0">
                  <a:ln>
                    <a:noFill/>
                  </a:ln>
                  <a:solidFill>
                    <a:prstClr val="black"/>
                  </a:solidFill>
                  <a:effectLst/>
                  <a:uLnTx/>
                  <a:uFillTx/>
                  <a:latin typeface="Arial"/>
                  <a:ea typeface="+mn-ea"/>
                  <a:cs typeface="Arial"/>
                </a:rPr>
                <a:t>d</a:t>
              </a:r>
              <a:r>
                <a:rPr kumimoji="0" lang="it-IT" sz="1200" b="0" i="0" u="none" strike="noStrike" kern="1200" cap="none" spc="0" normalizeH="0" baseline="0" noProof="0" dirty="0">
                  <a:ln>
                    <a:noFill/>
                  </a:ln>
                  <a:solidFill>
                    <a:prstClr val="black"/>
                  </a:solidFill>
                  <a:effectLst/>
                  <a:uLnTx/>
                  <a:uFillTx/>
                  <a:latin typeface="Arial"/>
                  <a:ea typeface="+mn-ea"/>
                  <a:cs typeface="Arial"/>
                </a:rPr>
                <a:t>et</a:t>
              </a:r>
              <a:r>
                <a:rPr kumimoji="0" lang="it-IT" sz="1200" b="0" i="0" u="none" strike="noStrike" kern="1200" cap="none" spc="-25"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a  </a:t>
              </a:r>
              <a:r>
                <a:rPr kumimoji="0" lang="it-IT" sz="1200" b="0" i="0" u="none" strike="noStrike" kern="1200" cap="none" spc="-8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5" normalizeH="0" baseline="0" noProof="0" dirty="0">
                  <a:ln>
                    <a:noFill/>
                  </a:ln>
                  <a:solidFill>
                    <a:prstClr val="black"/>
                  </a:solidFill>
                  <a:effectLst/>
                  <a:uLnTx/>
                  <a:uFillTx/>
                  <a:latin typeface="Arial"/>
                  <a:ea typeface="+mn-ea"/>
                  <a:cs typeface="Arial"/>
                </a:rPr>
                <a:t>c</a:t>
              </a:r>
              <a:r>
                <a:rPr kumimoji="0" lang="it-IT" sz="1200" b="0" i="0" u="none" strike="noStrike" kern="1200" cap="none" spc="-20" normalizeH="0" baseline="0" noProof="0" dirty="0">
                  <a:ln>
                    <a:noFill/>
                  </a:ln>
                  <a:solidFill>
                    <a:prstClr val="black"/>
                  </a:solidFill>
                  <a:effectLst/>
                  <a:uLnTx/>
                  <a:uFillTx/>
                  <a:latin typeface="Arial"/>
                  <a:ea typeface="+mn-ea"/>
                  <a:cs typeface="Arial"/>
                </a:rPr>
                <a:t>h</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a</a:t>
              </a:r>
              <a:r>
                <a:rPr kumimoji="0" lang="it-IT" sz="1200" b="0" i="0" u="none" strike="noStrike" kern="1200" cap="none" spc="-25" normalizeH="0" baseline="0" noProof="0" dirty="0">
                  <a:ln>
                    <a:noFill/>
                  </a:ln>
                  <a:solidFill>
                    <a:prstClr val="black"/>
                  </a:solidFill>
                  <a:effectLst/>
                  <a:uLnTx/>
                  <a:uFillTx/>
                  <a:latin typeface="Arial"/>
                  <a:ea typeface="+mn-ea"/>
                  <a:cs typeface="Arial"/>
                </a:rPr>
                <a:t>z</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o</a:t>
              </a:r>
              <a:r>
                <a:rPr kumimoji="0" lang="it-IT" sz="1200" b="0" i="0" u="none" strike="noStrike" kern="1200" cap="none" spc="0" normalizeH="0" baseline="0" noProof="0" dirty="0">
                  <a:ln>
                    <a:noFill/>
                  </a:ln>
                  <a:solidFill>
                    <a:prstClr val="black"/>
                  </a:solidFill>
                  <a:effectLst/>
                  <a:uLnTx/>
                  <a:uFillTx/>
                  <a:latin typeface="Arial"/>
                  <a:ea typeface="+mn-ea"/>
                  <a:cs typeface="Arial"/>
                </a:rPr>
                <a:t>ne  </a:t>
              </a:r>
              <a:r>
                <a:rPr kumimoji="0" lang="it-IT" sz="1200" b="0" i="0" u="none" strike="noStrike" kern="1200" cap="none" spc="-13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p</a:t>
              </a:r>
              <a:r>
                <a:rPr kumimoji="0" lang="it-IT" sz="1200" b="0" i="0" u="none" strike="noStrike" kern="1200" cap="none" spc="-20" normalizeH="0" baseline="0" noProof="0" dirty="0">
                  <a:ln>
                    <a:noFill/>
                  </a:ln>
                  <a:solidFill>
                    <a:prstClr val="black"/>
                  </a:solidFill>
                  <a:effectLst/>
                  <a:uLnTx/>
                  <a:uFillTx/>
                  <a:latin typeface="Arial"/>
                  <a:ea typeface="+mn-ea"/>
                  <a:cs typeface="Arial"/>
                </a:rPr>
                <a:t>u</a:t>
              </a:r>
              <a:r>
                <a:rPr kumimoji="0" lang="it-IT" sz="1200" b="0" i="0" u="none" strike="noStrike" kern="1200" cap="none" spc="0" normalizeH="0" baseline="0" noProof="0" dirty="0">
                  <a:ln>
                    <a:noFill/>
                  </a:ln>
                  <a:solidFill>
                    <a:prstClr val="black"/>
                  </a:solidFill>
                  <a:effectLst/>
                  <a:uLnTx/>
                  <a:uFillTx/>
                  <a:latin typeface="Arial"/>
                  <a:ea typeface="+mn-ea"/>
                  <a:cs typeface="Arial"/>
                </a:rPr>
                <a:t>ò esse</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e  </a:t>
              </a:r>
              <a:r>
                <a:rPr kumimoji="0" lang="it-IT" sz="1200" b="0" i="0" u="none" strike="noStrike" kern="1200" cap="none" spc="11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sost</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20" normalizeH="0" baseline="0" noProof="0" dirty="0">
                  <a:ln>
                    <a:noFill/>
                  </a:ln>
                  <a:solidFill>
                    <a:prstClr val="black"/>
                  </a:solidFill>
                  <a:effectLst/>
                  <a:uLnTx/>
                  <a:uFillTx/>
                  <a:latin typeface="Arial"/>
                  <a:ea typeface="+mn-ea"/>
                  <a:cs typeface="Arial"/>
                </a:rPr>
                <a:t>u</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5"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a  </a:t>
              </a:r>
              <a:r>
                <a:rPr kumimoji="0" lang="it-IT" sz="1200" b="0" i="0" u="none" strike="noStrike" kern="1200" cap="none" spc="11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da </a:t>
              </a:r>
              <a:r>
                <a:rPr kumimoji="0" lang="it-IT" sz="1200" b="0" i="0" u="none" strike="noStrike" kern="1200" cap="none" spc="-114"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un</a:t>
              </a:r>
              <a:r>
                <a:rPr kumimoji="0" lang="it-IT" sz="1200" b="0" i="0" u="none" strike="noStrike" kern="1200" cap="none" spc="-5" normalizeH="0" baseline="0" noProof="0" dirty="0">
                  <a:ln>
                    <a:noFill/>
                  </a:ln>
                  <a:solidFill>
                    <a:prstClr val="black"/>
                  </a:solidFill>
                  <a:effectLst/>
                  <a:uLnTx/>
                  <a:uFillTx/>
                  <a:latin typeface="Arial"/>
                  <a:ea typeface="+mn-ea"/>
                  <a:cs typeface="Arial"/>
                </a:rPr>
                <a:t>’</a:t>
              </a:r>
              <a:r>
                <a:rPr kumimoji="0" lang="it-IT" sz="1200" b="1" i="0" u="none" strike="noStrike" kern="1200" cap="none" spc="-2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es</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azi</a:t>
              </a:r>
              <a:r>
                <a:rPr kumimoji="0" lang="it-IT" sz="1200" b="1" i="0" u="none" strike="noStrike" kern="1200" cap="none" spc="10"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05" normalizeH="0" baseline="0" noProof="0" dirty="0">
                  <a:ln>
                    <a:noFill/>
                  </a:ln>
                  <a:solidFill>
                    <a:srgbClr val="C00000"/>
                  </a:solidFill>
                  <a:effectLst/>
                  <a:uLnTx/>
                  <a:uFillTx/>
                  <a:latin typeface="Arial"/>
                  <a:ea typeface="+mn-ea"/>
                  <a:cs typeface="Arial"/>
                </a:rPr>
                <a:t> </a:t>
              </a:r>
              <a:r>
                <a:rPr kumimoji="0" lang="it-IT" sz="1200" b="1" i="0" u="none" strike="noStrike" kern="1200" cap="none" spc="10"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114"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c</a:t>
              </a:r>
              <a:r>
                <a:rPr kumimoji="0" lang="it-IT" sz="1200" b="1" i="0" u="none" strike="noStrike" kern="1200" cap="none" spc="-15" normalizeH="0" baseline="0" noProof="0" dirty="0">
                  <a:ln>
                    <a:noFill/>
                  </a:ln>
                  <a:solidFill>
                    <a:srgbClr val="C00000"/>
                  </a:solidFill>
                  <a:effectLst/>
                  <a:uLnTx/>
                  <a:uFillTx/>
                  <a:latin typeface="Arial"/>
                  <a:ea typeface="+mn-ea"/>
                  <a:cs typeface="Arial"/>
                </a:rPr>
                <a:t>on</a:t>
              </a:r>
              <a:r>
                <a:rPr kumimoji="0" lang="it-IT" sz="1200" b="1" i="0" u="none" strike="noStrike" kern="1200" cap="none" spc="5" normalizeH="0" baseline="0" noProof="0" dirty="0">
                  <a:ln>
                    <a:noFill/>
                  </a:ln>
                  <a:solidFill>
                    <a:srgbClr val="C00000"/>
                  </a:solidFill>
                  <a:effectLst/>
                  <a:uLnTx/>
                  <a:uFillTx/>
                  <a:latin typeface="Arial"/>
                  <a:ea typeface="+mn-ea"/>
                  <a:cs typeface="Arial"/>
                </a:rPr>
                <a:t>fo</a:t>
              </a:r>
              <a:r>
                <a:rPr kumimoji="0" lang="it-IT" sz="1200" b="1" i="0" u="none" strike="noStrike" kern="1200" cap="none" spc="-15" normalizeH="0" baseline="0" noProof="0" dirty="0">
                  <a:ln>
                    <a:noFill/>
                  </a:ln>
                  <a:solidFill>
                    <a:srgbClr val="C00000"/>
                  </a:solidFill>
                  <a:effectLst/>
                  <a:uLnTx/>
                  <a:uFillTx/>
                  <a:latin typeface="Arial"/>
                  <a:ea typeface="+mn-ea"/>
                  <a:cs typeface="Arial"/>
                </a:rPr>
                <a:t>rm</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à </a:t>
              </a:r>
              <a:r>
                <a:rPr kumimoji="0" lang="it-IT" sz="1200" b="1" i="0" u="none" strike="noStrike" kern="1200" cap="none" spc="-105" normalizeH="0" baseline="0" noProof="0" dirty="0">
                  <a:ln>
                    <a:noFill/>
                  </a:ln>
                  <a:solidFill>
                    <a:srgbClr val="C00000"/>
                  </a:solidFill>
                  <a:effectLst/>
                  <a:uLnTx/>
                  <a:uFillTx/>
                  <a:latin typeface="Arial"/>
                  <a:ea typeface="+mn-ea"/>
                  <a:cs typeface="Arial"/>
                </a:rPr>
                <a:t> </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ilasci</a:t>
              </a:r>
              <a:r>
                <a:rPr kumimoji="0" lang="it-IT" sz="1200" b="1" i="0" u="none" strike="noStrike" kern="1200" cap="none" spc="5" normalizeH="0" baseline="0" noProof="0" dirty="0">
                  <a:ln>
                    <a:noFill/>
                  </a:ln>
                  <a:solidFill>
                    <a:srgbClr val="C00000"/>
                  </a:solidFill>
                  <a:effectLst/>
                  <a:uLnTx/>
                  <a:uFillTx/>
                  <a:latin typeface="Arial"/>
                  <a:ea typeface="+mn-ea"/>
                  <a:cs typeface="Arial"/>
                </a:rPr>
                <a:t>at</a:t>
              </a:r>
              <a:r>
                <a:rPr kumimoji="0" lang="it-IT" sz="1200" b="1" i="0" u="none" strike="noStrike" kern="1200" cap="none" spc="0" normalizeH="0" baseline="0" noProof="0" dirty="0">
                  <a:ln>
                    <a:noFill/>
                  </a:ln>
                  <a:solidFill>
                    <a:srgbClr val="C00000"/>
                  </a:solidFill>
                  <a:effectLst/>
                  <a:uLnTx/>
                  <a:uFillTx/>
                  <a:latin typeface="Arial"/>
                  <a:ea typeface="+mn-ea"/>
                  <a:cs typeface="Arial"/>
                </a:rPr>
                <a:t>a </a:t>
              </a:r>
              <a:r>
                <a:rPr kumimoji="0" lang="it-IT" sz="1200" b="1" i="0" u="none" strike="noStrike" kern="1200" cap="none" spc="-105" normalizeH="0" baseline="0" noProof="0" dirty="0">
                  <a:ln>
                    <a:noFill/>
                  </a:ln>
                  <a:solidFill>
                    <a:srgbClr val="C00000"/>
                  </a:solidFill>
                  <a:effectLst/>
                  <a:uLnTx/>
                  <a:uFillTx/>
                  <a:latin typeface="Arial"/>
                  <a:ea typeface="+mn-ea"/>
                  <a:cs typeface="Arial"/>
                </a:rPr>
                <a:t> </a:t>
              </a:r>
              <a:r>
                <a:rPr kumimoji="0" lang="it-IT" sz="1200" b="1" i="0" u="none" strike="noStrike" kern="1200" cap="none" spc="-1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a </a:t>
              </a:r>
              <a:r>
                <a:rPr kumimoji="0" lang="it-IT" sz="1200" b="1" i="0" u="none" strike="noStrike" kern="1200" cap="none" spc="-114" normalizeH="0" baseline="0" noProof="0" dirty="0">
                  <a:ln>
                    <a:noFill/>
                  </a:ln>
                  <a:solidFill>
                    <a:srgbClr val="C00000"/>
                  </a:solidFill>
                  <a:effectLst/>
                  <a:uLnTx/>
                  <a:uFillTx/>
                  <a:latin typeface="Arial"/>
                  <a:ea typeface="+mn-ea"/>
                  <a:cs typeface="Arial"/>
                </a:rPr>
                <a:t> </a:t>
              </a:r>
              <a:r>
                <a:rPr kumimoji="0" lang="it-IT" sz="1200" b="1" i="0" u="none" strike="noStrike" kern="1200" cap="none" spc="-15" normalizeH="0" baseline="0" noProof="0" dirty="0">
                  <a:ln>
                    <a:noFill/>
                  </a:ln>
                  <a:solidFill>
                    <a:srgbClr val="C00000"/>
                  </a:solidFill>
                  <a:effectLst/>
                  <a:uLnTx/>
                  <a:uFillTx/>
                  <a:latin typeface="Arial"/>
                  <a:ea typeface="+mn-ea"/>
                  <a:cs typeface="Arial"/>
                </a:rPr>
                <a:t>u</a:t>
              </a:r>
              <a:r>
                <a:rPr kumimoji="0" lang="it-IT" sz="1200" b="1" i="0" u="none" strike="noStrike" kern="1200" cap="none" spc="0" normalizeH="0" baseline="0" noProof="0" dirty="0">
                  <a:ln>
                    <a:noFill/>
                  </a:ln>
                  <a:solidFill>
                    <a:srgbClr val="C00000"/>
                  </a:solidFill>
                  <a:effectLst/>
                  <a:uLnTx/>
                  <a:uFillTx/>
                  <a:latin typeface="Arial"/>
                  <a:ea typeface="+mn-ea"/>
                  <a:cs typeface="Arial"/>
                </a:rPr>
                <a:t>n </a:t>
              </a:r>
              <a:r>
                <a:rPr kumimoji="0" lang="it-IT" sz="1200" b="1" i="0" u="none" strike="noStrike" kern="1200" cap="none" spc="-105"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ec</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5" normalizeH="0" baseline="0" noProof="0" dirty="0">
                  <a:ln>
                    <a:noFill/>
                  </a:ln>
                  <a:solidFill>
                    <a:srgbClr val="C00000"/>
                  </a:solidFill>
                  <a:effectLst/>
                  <a:uLnTx/>
                  <a:uFillTx/>
                  <a:latin typeface="Arial"/>
                  <a:ea typeface="+mn-ea"/>
                  <a:cs typeface="Arial"/>
                </a:rPr>
                <a:t>c</a:t>
              </a:r>
              <a:r>
                <a:rPr kumimoji="0" lang="it-IT" sz="1200" b="1" i="0" u="none" strike="noStrike" kern="1200" cap="none" spc="0" normalizeH="0" baseline="0" noProof="0" dirty="0">
                  <a:ln>
                    <a:noFill/>
                  </a:ln>
                  <a:solidFill>
                    <a:srgbClr val="C00000"/>
                  </a:solidFill>
                  <a:effectLst/>
                  <a:uLnTx/>
                  <a:uFillTx/>
                  <a:latin typeface="Arial"/>
                  <a:ea typeface="+mn-ea"/>
                  <a:cs typeface="Arial"/>
                </a:rPr>
                <a:t>o </a:t>
              </a:r>
              <a:r>
                <a:rPr kumimoji="0" lang="it-IT" sz="1200" b="1" i="0" u="none" strike="noStrike" kern="1200" cap="none" spc="-100"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b</a:t>
              </a:r>
              <a:r>
                <a:rPr kumimoji="0" lang="it-IT" sz="1200" b="1" i="0" u="none" strike="noStrike" kern="1200" cap="none" spc="0" normalizeH="0" baseline="0" noProof="0" dirty="0">
                  <a:ln>
                    <a:noFill/>
                  </a:ln>
                  <a:solidFill>
                    <a:srgbClr val="C00000"/>
                  </a:solidFill>
                  <a:effectLst/>
                  <a:uLnTx/>
                  <a:uFillTx/>
                  <a:latin typeface="Arial"/>
                  <a:ea typeface="+mn-ea"/>
                  <a:cs typeface="Arial"/>
                </a:rPr>
                <a:t>ili</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0"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o </a:t>
              </a:r>
              <a:r>
                <a:rPr kumimoji="0" lang="it-IT" sz="1200" b="1" i="0" u="none" strike="noStrike" kern="1200" cap="none" spc="-125" normalizeH="0" baseline="0" noProof="0" dirty="0">
                  <a:ln>
                    <a:noFill/>
                  </a:ln>
                  <a:solidFill>
                    <a:srgbClr val="C00000"/>
                  </a:solidFill>
                  <a:effectLst/>
                  <a:uLnTx/>
                  <a:uFillTx/>
                  <a:latin typeface="Arial"/>
                  <a:ea typeface="+mn-ea"/>
                  <a:cs typeface="Arial"/>
                </a:rPr>
                <a:t> </a:t>
              </a:r>
              <a:r>
                <a:rPr kumimoji="0" lang="it-IT" sz="1200" b="1" i="0" u="none" strike="noStrike" kern="1200" cap="none" spc="0" normalizeH="0" baseline="0" noProof="0" dirty="0">
                  <a:ln>
                    <a:noFill/>
                  </a:ln>
                  <a:solidFill>
                    <a:srgbClr val="C00000"/>
                  </a:solidFill>
                  <a:effectLst/>
                  <a:uLnTx/>
                  <a:uFillTx/>
                  <a:latin typeface="Arial"/>
                  <a:ea typeface="+mn-ea"/>
                  <a:cs typeface="Arial"/>
                </a:rPr>
                <a:t>alla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p</a:t>
              </a:r>
              <a:r>
                <a:rPr kumimoji="0" lang="it-IT" sz="1200" b="1" i="0" u="none" strike="noStrike" kern="1200" cap="none" spc="-15" normalizeH="0" baseline="0" noProof="0" dirty="0">
                  <a:ln>
                    <a:noFill/>
                  </a:ln>
                  <a:solidFill>
                    <a:srgbClr val="C00000"/>
                  </a:solidFill>
                  <a:effectLst/>
                  <a:uLnTx/>
                  <a:uFillTx/>
                  <a:latin typeface="Arial"/>
                  <a:ea typeface="+mn-ea"/>
                  <a:cs typeface="Arial"/>
                </a:rPr>
                <a:t>r</a:t>
              </a:r>
              <a:r>
                <a:rPr kumimoji="0" lang="it-IT" sz="1200" b="1" i="0" u="none" strike="noStrike" kern="1200" cap="none" spc="0" normalizeH="0" baseline="0" noProof="0" dirty="0">
                  <a:ln>
                    <a:noFill/>
                  </a:ln>
                  <a:solidFill>
                    <a:srgbClr val="C00000"/>
                  </a:solidFill>
                  <a:effectLst/>
                  <a:uLnTx/>
                  <a:uFillTx/>
                  <a:latin typeface="Arial"/>
                  <a:ea typeface="+mn-ea"/>
                  <a:cs typeface="Arial"/>
                </a:rPr>
                <a:t>ese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azi</a:t>
              </a:r>
              <a:r>
                <a:rPr kumimoji="0" lang="it-IT" sz="1200" b="1" i="0" u="none" strike="noStrike" kern="1200" cap="none" spc="10"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0" normalizeH="0" baseline="0" noProof="0" dirty="0">
                  <a:ln>
                    <a:noFill/>
                  </a:ln>
                  <a:solidFill>
                    <a:srgbClr val="C00000"/>
                  </a:solidFill>
                  <a:effectLst/>
                  <a:uLnTx/>
                  <a:uFillTx/>
                  <a:latin typeface="Arial"/>
                  <a:ea typeface="+mn-ea"/>
                  <a:cs typeface="Arial"/>
                </a:rPr>
                <a:t>e </a:t>
              </a:r>
              <a:r>
                <a:rPr kumimoji="0" lang="it-IT" sz="1200" b="1" i="0" u="none" strike="noStrike" kern="1200" cap="none" spc="-100" normalizeH="0" baseline="0" noProof="0" dirty="0">
                  <a:ln>
                    <a:noFill/>
                  </a:ln>
                  <a:solidFill>
                    <a:srgbClr val="C00000"/>
                  </a:solidFill>
                  <a:effectLst/>
                  <a:uLnTx/>
                  <a:uFillTx/>
                  <a:latin typeface="Arial"/>
                  <a:ea typeface="+mn-ea"/>
                  <a:cs typeface="Arial"/>
                </a:rPr>
                <a:t> </a:t>
              </a:r>
              <a:r>
                <a:rPr kumimoji="0" lang="it-IT" sz="1200" b="1" i="0" u="none" strike="noStrike" kern="1200" cap="none" spc="5" normalizeH="0" baseline="0" noProof="0" dirty="0">
                  <a:ln>
                    <a:noFill/>
                  </a:ln>
                  <a:solidFill>
                    <a:srgbClr val="C00000"/>
                  </a:solidFill>
                  <a:effectLst/>
                  <a:uLnTx/>
                  <a:uFillTx/>
                  <a:latin typeface="Arial"/>
                  <a:ea typeface="+mn-ea"/>
                  <a:cs typeface="Arial"/>
                </a:rPr>
                <a:t>d</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5" normalizeH="0" baseline="0" noProof="0" dirty="0">
                  <a:ln>
                    <a:noFill/>
                  </a:ln>
                  <a:solidFill>
                    <a:srgbClr val="C00000"/>
                  </a:solidFill>
                  <a:effectLst/>
                  <a:uLnTx/>
                  <a:uFillTx/>
                  <a:latin typeface="Arial"/>
                  <a:ea typeface="+mn-ea"/>
                  <a:cs typeface="Arial"/>
                </a:rPr>
                <a:t>g</a:t>
              </a:r>
              <a:r>
                <a:rPr kumimoji="0" lang="it-IT" sz="1200" b="1" i="0" u="none" strike="noStrike" kern="1200" cap="none" spc="0" normalizeH="0" baseline="0" noProof="0" dirty="0">
                  <a:ln>
                    <a:noFill/>
                  </a:ln>
                  <a:solidFill>
                    <a:srgbClr val="C00000"/>
                  </a:solidFill>
                  <a:effectLst/>
                  <a:uLnTx/>
                  <a:uFillTx/>
                  <a:latin typeface="Arial"/>
                  <a:ea typeface="+mn-ea"/>
                  <a:cs typeface="Arial"/>
                </a:rPr>
                <a:t>li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2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tt</a:t>
              </a:r>
              <a:r>
                <a:rPr kumimoji="0" lang="it-IT" sz="1200" b="1" i="0" u="none" strike="noStrike" kern="1200" cap="none" spc="0" normalizeH="0" baseline="0" noProof="0" dirty="0">
                  <a:ln>
                    <a:noFill/>
                  </a:ln>
                  <a:solidFill>
                    <a:srgbClr val="C00000"/>
                  </a:solidFill>
                  <a:effectLst/>
                  <a:uLnTx/>
                  <a:uFillTx/>
                  <a:latin typeface="Arial"/>
                  <a:ea typeface="+mn-ea"/>
                  <a:cs typeface="Arial"/>
                </a:rPr>
                <a:t>i </a:t>
              </a:r>
              <a:r>
                <a:rPr kumimoji="0" lang="it-IT" sz="1200" b="1" i="0" u="none" strike="noStrike" kern="1200" cap="none" spc="-110" normalizeH="0" baseline="0" noProof="0" dirty="0">
                  <a:ln>
                    <a:noFill/>
                  </a:ln>
                  <a:solidFill>
                    <a:srgbClr val="C00000"/>
                  </a:solidFill>
                  <a:effectLst/>
                  <a:uLnTx/>
                  <a:uFillTx/>
                  <a:latin typeface="Arial"/>
                  <a:ea typeface="+mn-ea"/>
                  <a:cs typeface="Arial"/>
                </a:rPr>
                <a:t> </a:t>
              </a:r>
              <a:r>
                <a:rPr kumimoji="0" lang="it-IT" sz="1200" b="1" i="0" u="none" strike="noStrike" kern="1200" cap="none" spc="10" normalizeH="0" baseline="0" noProof="0" dirty="0">
                  <a:ln>
                    <a:noFill/>
                  </a:ln>
                  <a:solidFill>
                    <a:srgbClr val="C00000"/>
                  </a:solidFill>
                  <a:effectLst/>
                  <a:uLnTx/>
                  <a:uFillTx/>
                  <a:latin typeface="Arial"/>
                  <a:ea typeface="+mn-ea"/>
                  <a:cs typeface="Arial"/>
                </a:rPr>
                <a:t>di </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gg</a:t>
              </a:r>
              <a:r>
                <a:rPr kumimoji="0" lang="it-IT" sz="1200" b="1" i="0" u="none" strike="noStrike" kern="1200" cap="none" spc="0" normalizeH="0" baseline="0" noProof="0" dirty="0">
                  <a:ln>
                    <a:noFill/>
                  </a:ln>
                  <a:solidFill>
                    <a:srgbClr val="C00000"/>
                  </a:solidFill>
                  <a:effectLst/>
                  <a:uLnTx/>
                  <a:uFillTx/>
                  <a:latin typeface="Arial"/>
                  <a:ea typeface="+mn-ea"/>
                  <a:cs typeface="Arial"/>
                </a:rPr>
                <a:t>i</a:t>
              </a:r>
              <a:r>
                <a:rPr kumimoji="0" lang="it-IT" sz="1200" b="1" i="0" u="none" strike="noStrike" kern="1200" cap="none" spc="10" normalizeH="0" baseline="0" noProof="0" dirty="0">
                  <a:ln>
                    <a:noFill/>
                  </a:ln>
                  <a:solidFill>
                    <a:srgbClr val="C00000"/>
                  </a:solidFill>
                  <a:effectLst/>
                  <a:uLnTx/>
                  <a:uFillTx/>
                  <a:latin typeface="Arial"/>
                  <a:ea typeface="+mn-ea"/>
                  <a:cs typeface="Arial"/>
                </a:rPr>
                <a:t>o</a:t>
              </a:r>
              <a:r>
                <a:rPr kumimoji="0" lang="it-IT" sz="1200" b="1" i="0" u="none" strike="noStrike" kern="1200" cap="none" spc="-15" normalizeH="0" baseline="0" noProof="0" dirty="0">
                  <a:ln>
                    <a:noFill/>
                  </a:ln>
                  <a:solidFill>
                    <a:srgbClr val="C00000"/>
                  </a:solidFill>
                  <a:effectLst/>
                  <a:uLnTx/>
                  <a:uFillTx/>
                  <a:latin typeface="Arial"/>
                  <a:ea typeface="+mn-ea"/>
                  <a:cs typeface="Arial"/>
                </a:rPr>
                <a:t>rn</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15" normalizeH="0" baseline="0" noProof="0" dirty="0">
                  <a:ln>
                    <a:noFill/>
                  </a:ln>
                  <a:solidFill>
                    <a:srgbClr val="C00000"/>
                  </a:solidFill>
                  <a:effectLst/>
                  <a:uLnTx/>
                  <a:uFillTx/>
                  <a:latin typeface="Arial"/>
                  <a:ea typeface="+mn-ea"/>
                  <a:cs typeface="Arial"/>
                </a:rPr>
                <a:t>m</a:t>
              </a:r>
              <a:r>
                <a:rPr kumimoji="0" lang="it-IT" sz="1200" b="1" i="0" u="none" strike="noStrike" kern="1200" cap="none" spc="0" normalizeH="0" baseline="0" noProof="0" dirty="0">
                  <a:ln>
                    <a:noFill/>
                  </a:ln>
                  <a:solidFill>
                    <a:srgbClr val="C00000"/>
                  </a:solidFill>
                  <a:effectLst/>
                  <a:uLnTx/>
                  <a:uFillTx/>
                  <a:latin typeface="Arial"/>
                  <a:ea typeface="+mn-ea"/>
                  <a:cs typeface="Arial"/>
                </a:rPr>
                <a:t>e</a:t>
              </a:r>
              <a:r>
                <a:rPr kumimoji="0" lang="it-IT" sz="1200" b="1" i="0" u="none" strike="noStrike" kern="1200" cap="none" spc="-15" normalizeH="0" baseline="0" noProof="0" dirty="0">
                  <a:ln>
                    <a:noFill/>
                  </a:ln>
                  <a:solidFill>
                    <a:srgbClr val="C00000"/>
                  </a:solidFill>
                  <a:effectLst/>
                  <a:uLnTx/>
                  <a:uFillTx/>
                  <a:latin typeface="Arial"/>
                  <a:ea typeface="+mn-ea"/>
                  <a:cs typeface="Arial"/>
                </a:rPr>
                <a:t>n</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o</a:t>
              </a:r>
              <a:r>
                <a:rPr kumimoji="0" lang="it-IT" sz="1200" b="1" i="0" u="none" strike="noStrike" kern="1200" cap="none" spc="70" normalizeH="0" baseline="0" noProof="0" dirty="0">
                  <a:ln>
                    <a:noFill/>
                  </a:ln>
                  <a:solidFill>
                    <a:srgbClr val="C00000"/>
                  </a:solidFill>
                  <a:effectLst/>
                  <a:uLnTx/>
                  <a:uFillTx/>
                  <a:latin typeface="Arial"/>
                  <a:ea typeface="+mn-ea"/>
                  <a:cs typeface="Arial"/>
                </a:rPr>
                <a:t> </a:t>
              </a:r>
              <a:r>
                <a:rPr kumimoji="0" lang="it-IT" sz="1200" b="1" i="0" u="none" strike="noStrike" kern="1200" cap="none" spc="-20" normalizeH="0" baseline="0" noProof="0" dirty="0">
                  <a:ln>
                    <a:noFill/>
                  </a:ln>
                  <a:solidFill>
                    <a:srgbClr val="C00000"/>
                  </a:solidFill>
                  <a:effectLst/>
                  <a:uLnTx/>
                  <a:uFillTx/>
                  <a:latin typeface="Arial"/>
                  <a:ea typeface="+mn-ea"/>
                  <a:cs typeface="Arial"/>
                </a:rPr>
                <a:t>c</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20" normalizeH="0" baseline="0" noProof="0" dirty="0">
                  <a:ln>
                    <a:noFill/>
                  </a:ln>
                  <a:solidFill>
                    <a:srgbClr val="C00000"/>
                  </a:solidFill>
                  <a:effectLst/>
                  <a:uLnTx/>
                  <a:uFillTx/>
                  <a:latin typeface="Arial"/>
                  <a:ea typeface="+mn-ea"/>
                  <a:cs typeface="Arial"/>
                </a:rPr>
                <a:t>a</a:t>
              </a:r>
              <a:r>
                <a:rPr kumimoji="0" lang="it-IT" sz="1200" b="1" i="0" u="none" strike="noStrike" kern="1200" cap="none" spc="0" normalizeH="0" baseline="0" noProof="0" dirty="0">
                  <a:ln>
                    <a:noFill/>
                  </a:ln>
                  <a:solidFill>
                    <a:srgbClr val="C00000"/>
                  </a:solidFill>
                  <a:effectLst/>
                  <a:uLnTx/>
                  <a:uFillTx/>
                  <a:latin typeface="Arial"/>
                  <a:ea typeface="+mn-ea"/>
                  <a:cs typeface="Arial"/>
                </a:rPr>
                <a:t>s</a:t>
              </a:r>
              <a:r>
                <a:rPr kumimoji="0" lang="it-IT" sz="1200" b="1" i="0" u="none" strike="noStrike" kern="1200" cap="none" spc="5" normalizeH="0" baseline="0" noProof="0" dirty="0">
                  <a:ln>
                    <a:noFill/>
                  </a:ln>
                  <a:solidFill>
                    <a:srgbClr val="C00000"/>
                  </a:solidFill>
                  <a:effectLst/>
                  <a:uLnTx/>
                  <a:uFillTx/>
                  <a:latin typeface="Arial"/>
                  <a:ea typeface="+mn-ea"/>
                  <a:cs typeface="Arial"/>
                </a:rPr>
                <a:t>t</a:t>
              </a:r>
              <a:r>
                <a:rPr kumimoji="0" lang="it-IT" sz="1200" b="1" i="0" u="none" strike="noStrike" kern="1200" cap="none" spc="0" normalizeH="0" baseline="0" noProof="0" dirty="0">
                  <a:ln>
                    <a:noFill/>
                  </a:ln>
                  <a:solidFill>
                    <a:srgbClr val="C00000"/>
                  </a:solidFill>
                  <a:effectLst/>
                  <a:uLnTx/>
                  <a:uFillTx/>
                  <a:latin typeface="Arial"/>
                  <a:ea typeface="+mn-ea"/>
                  <a:cs typeface="Arial"/>
                </a:rPr>
                <a:t>a</a:t>
              </a:r>
              <a:r>
                <a:rPr kumimoji="0" lang="it-IT" sz="1200" b="1" i="0" u="none" strike="noStrike" kern="1200" cap="none" spc="-25" normalizeH="0" baseline="0" noProof="0" dirty="0">
                  <a:ln>
                    <a:noFill/>
                  </a:ln>
                  <a:solidFill>
                    <a:srgbClr val="C00000"/>
                  </a:solidFill>
                  <a:effectLst/>
                  <a:uLnTx/>
                  <a:uFillTx/>
                  <a:latin typeface="Arial"/>
                  <a:ea typeface="+mn-ea"/>
                  <a:cs typeface="Arial"/>
                </a:rPr>
                <a:t>l</a:t>
              </a:r>
              <a:r>
                <a:rPr kumimoji="0" lang="it-IT" sz="1200" b="1" i="0" u="none" strike="noStrike" kern="1200" cap="none" spc="10" normalizeH="0" baseline="0" noProof="0" dirty="0">
                  <a:ln>
                    <a:noFill/>
                  </a:ln>
                  <a:solidFill>
                    <a:srgbClr val="C00000"/>
                  </a:solidFill>
                  <a:effectLst/>
                  <a:uLnTx/>
                  <a:uFillTx/>
                  <a:latin typeface="Arial"/>
                  <a:ea typeface="+mn-ea"/>
                  <a:cs typeface="Arial"/>
                </a:rPr>
                <a:t>e</a:t>
              </a:r>
              <a:r>
                <a:rPr kumimoji="0" lang="it-IT" sz="1200" b="0" i="0" u="none" strike="noStrike" kern="1200" cap="none" spc="0" normalizeH="0" baseline="0" noProof="0" dirty="0">
                  <a:ln>
                    <a:noFill/>
                  </a:ln>
                  <a:solidFill>
                    <a:prstClr val="black"/>
                  </a:solidFill>
                  <a:effectLst/>
                  <a:uLnTx/>
                  <a:uFillTx/>
                  <a:latin typeface="Arial"/>
                  <a:ea typeface="+mn-ea"/>
                  <a:cs typeface="Arial"/>
                </a:rPr>
                <a:t>.</a:t>
              </a:r>
              <a:r>
                <a:rPr kumimoji="0" lang="it-IT" sz="1200" b="0" i="0" u="none" strike="noStrike" kern="1200" cap="none" spc="50" normalizeH="0" baseline="0" noProof="0" dirty="0">
                  <a:ln>
                    <a:noFill/>
                  </a:ln>
                  <a:solidFill>
                    <a:prstClr val="black"/>
                  </a:solidFill>
                  <a:effectLst/>
                  <a:uLnTx/>
                  <a:uFillTx/>
                  <a:latin typeface="Arial"/>
                  <a:ea typeface="+mn-ea"/>
                  <a:cs typeface="Arial"/>
                </a:rPr>
                <a:t> </a:t>
              </a:r>
              <a:r>
                <a:rPr kumimoji="0" lang="it-IT" sz="1200" b="0" i="0" u="none" strike="noStrike" kern="1200" cap="none" spc="-10" normalizeH="0" baseline="0" noProof="0" dirty="0">
                  <a:ln>
                    <a:noFill/>
                  </a:ln>
                  <a:solidFill>
                    <a:prstClr val="black"/>
                  </a:solidFill>
                  <a:effectLst/>
                  <a:uLnTx/>
                  <a:uFillTx/>
                  <a:latin typeface="Arial"/>
                  <a:ea typeface="+mn-ea"/>
                  <a:cs typeface="Arial"/>
                </a:rPr>
                <a:t>P</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40" normalizeH="0" baseline="0" noProof="0" dirty="0">
                  <a:ln>
                    <a:noFill/>
                  </a:ln>
                  <a:solidFill>
                    <a:prstClr val="black"/>
                  </a:solidFill>
                  <a:effectLst/>
                  <a:uLnTx/>
                  <a:uFillTx/>
                  <a:latin typeface="Arial"/>
                  <a:ea typeface="+mn-ea"/>
                  <a:cs typeface="Arial"/>
                </a:rPr>
                <a:t>m</a:t>
              </a:r>
              <a:r>
                <a:rPr kumimoji="0" lang="it-IT" sz="1200" b="0" i="0" u="none" strike="noStrike" kern="1200" cap="none" spc="0" normalizeH="0" baseline="0" noProof="0" dirty="0">
                  <a:ln>
                    <a:noFill/>
                  </a:ln>
                  <a:solidFill>
                    <a:prstClr val="black"/>
                  </a:solidFill>
                  <a:effectLst/>
                  <a:uLnTx/>
                  <a:uFillTx/>
                  <a:latin typeface="Arial"/>
                  <a:ea typeface="+mn-ea"/>
                  <a:cs typeface="Arial"/>
                </a:rPr>
                <a:t>a</a:t>
              </a:r>
              <a:r>
                <a:rPr kumimoji="0" lang="it-IT" sz="1200" b="0" i="0" u="none" strike="noStrike" kern="1200" cap="none" spc="5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d</a:t>
              </a:r>
              <a:r>
                <a:rPr kumimoji="0" lang="it-IT" sz="1200" b="0" i="0" u="none" strike="noStrike" kern="1200" cap="none" spc="-20" normalizeH="0" baseline="0" noProof="0" dirty="0">
                  <a:ln>
                    <a:noFill/>
                  </a:ln>
                  <a:solidFill>
                    <a:prstClr val="black"/>
                  </a:solidFill>
                  <a:effectLst/>
                  <a:uLnTx/>
                  <a:uFillTx/>
                  <a:latin typeface="Arial"/>
                  <a:ea typeface="+mn-ea"/>
                  <a:cs typeface="Arial"/>
                </a:rPr>
                <a:t>e</a:t>
              </a:r>
              <a:r>
                <a:rPr kumimoji="0" lang="it-IT" sz="1200" b="0" i="0" u="none" strike="noStrike" kern="1200" cap="none" spc="0" normalizeH="0" baseline="0" noProof="0" dirty="0">
                  <a:ln>
                    <a:noFill/>
                  </a:ln>
                  <a:solidFill>
                    <a:prstClr val="black"/>
                  </a:solidFill>
                  <a:effectLst/>
                  <a:uLnTx/>
                  <a:uFillTx/>
                  <a:latin typeface="Arial"/>
                  <a:ea typeface="+mn-ea"/>
                  <a:cs typeface="Arial"/>
                </a:rPr>
                <a:t>l</a:t>
              </a:r>
              <a:r>
                <a:rPr kumimoji="0" lang="it-IT" sz="1200" b="0" i="0" u="none" strike="noStrike" kern="1200" cap="none" spc="15"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a</a:t>
              </a:r>
              <a:r>
                <a:rPr kumimoji="0" lang="it-IT" sz="1200" b="0" i="0" u="none" strike="noStrike" kern="1200" cap="none" spc="6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s</a:t>
              </a:r>
              <a:r>
                <a:rPr kumimoji="0" lang="it-IT" sz="1200" b="0" i="0" u="none" strike="noStrike" kern="1200" cap="none" spc="-25"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ip</a:t>
              </a:r>
              <a:r>
                <a:rPr kumimoji="0" lang="it-IT" sz="1200" b="0" i="0" u="none" strike="noStrike" kern="1200" cap="none" spc="-20" normalizeH="0" baseline="0" noProof="0" dirty="0">
                  <a:ln>
                    <a:noFill/>
                  </a:ln>
                  <a:solidFill>
                    <a:prstClr val="black"/>
                  </a:solidFill>
                  <a:effectLst/>
                  <a:uLnTx/>
                  <a:uFillTx/>
                  <a:latin typeface="Arial"/>
                  <a:ea typeface="+mn-ea"/>
                  <a:cs typeface="Arial"/>
                </a:rPr>
                <a:t>u</a:t>
              </a:r>
              <a:r>
                <a:rPr kumimoji="0" lang="it-IT" sz="1200" b="0" i="0" u="none" strike="noStrike" kern="1200" cap="none" spc="0" normalizeH="0" baseline="0" noProof="0" dirty="0">
                  <a:ln>
                    <a:noFill/>
                  </a:ln>
                  <a:solidFill>
                    <a:prstClr val="black"/>
                  </a:solidFill>
                  <a:effectLst/>
                  <a:uLnTx/>
                  <a:uFillTx/>
                  <a:latin typeface="Arial"/>
                  <a:ea typeface="+mn-ea"/>
                  <a:cs typeface="Arial"/>
                </a:rPr>
                <a:t>la</a:t>
              </a:r>
              <a:r>
                <a:rPr kumimoji="0" lang="it-IT" sz="1200" b="0" i="0" u="none" strike="noStrike" kern="1200" cap="none" spc="5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d</a:t>
              </a:r>
              <a:r>
                <a:rPr kumimoji="0" lang="it-IT" sz="1200" b="0" i="0" u="none" strike="noStrike" kern="1200" cap="none" spc="-20" normalizeH="0" baseline="0" noProof="0" dirty="0">
                  <a:ln>
                    <a:noFill/>
                  </a:ln>
                  <a:solidFill>
                    <a:prstClr val="black"/>
                  </a:solidFill>
                  <a:effectLst/>
                  <a:uLnTx/>
                  <a:uFillTx/>
                  <a:latin typeface="Arial"/>
                  <a:ea typeface="+mn-ea"/>
                  <a:cs typeface="Arial"/>
                </a:rPr>
                <a:t>e</a:t>
              </a:r>
              <a:r>
                <a:rPr kumimoji="0" lang="it-IT" sz="1200" b="0" i="0" u="none" strike="noStrike" kern="1200" cap="none" spc="0" normalizeH="0" baseline="0" noProof="0" dirty="0">
                  <a:ln>
                    <a:noFill/>
                  </a:ln>
                  <a:solidFill>
                    <a:prstClr val="black"/>
                  </a:solidFill>
                  <a:effectLst/>
                  <a:uLnTx/>
                  <a:uFillTx/>
                  <a:latin typeface="Arial"/>
                  <a:ea typeface="+mn-ea"/>
                  <a:cs typeface="Arial"/>
                </a:rPr>
                <a:t>i</a:t>
              </a:r>
              <a:r>
                <a:rPr kumimoji="0" lang="it-IT" sz="1200" b="0" i="0" u="none" strike="noStrike" kern="1200" cap="none" spc="4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p</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0" normalizeH="0" baseline="0" noProof="0" dirty="0">
                  <a:ln>
                    <a:noFill/>
                  </a:ln>
                  <a:solidFill>
                    <a:prstClr val="black"/>
                  </a:solidFill>
                  <a:effectLst/>
                  <a:uLnTx/>
                  <a:uFillTx/>
                  <a:latin typeface="Arial"/>
                  <a:ea typeface="+mn-ea"/>
                  <a:cs typeface="Arial"/>
                </a:rPr>
                <a:t>etti </a:t>
              </a:r>
              <a:r>
                <a:rPr kumimoji="0" lang="it-IT" sz="1200" b="0" i="0" u="none" strike="noStrike" kern="1200" cap="none" spc="10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at</a:t>
              </a:r>
              <a:r>
                <a:rPr kumimoji="0" lang="it-IT" sz="1200" b="0" i="0" u="none" strike="noStrike" kern="1200" cap="none" spc="-20"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i </a:t>
              </a:r>
              <a:r>
                <a:rPr kumimoji="0" lang="it-IT" sz="1200" b="0" i="0" u="none" strike="noStrike" kern="1200" cap="none" spc="7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l </a:t>
              </a:r>
              <a:r>
                <a:rPr kumimoji="0" lang="it-IT" sz="1200" b="0" i="0" u="none" strike="noStrike" kern="1200" cap="none" spc="12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n</a:t>
              </a:r>
              <a:r>
                <a:rPr kumimoji="0" lang="it-IT" sz="1200" b="0" i="0" u="none" strike="noStrike" kern="1200" cap="none" spc="5" normalizeH="0" baseline="0" noProof="0" dirty="0">
                  <a:ln>
                    <a:noFill/>
                  </a:ln>
                  <a:solidFill>
                    <a:prstClr val="black"/>
                  </a:solidFill>
                  <a:effectLst/>
                  <a:uLnTx/>
                  <a:uFillTx/>
                  <a:latin typeface="Arial"/>
                  <a:ea typeface="+mn-ea"/>
                  <a:cs typeface="Arial"/>
                </a:rPr>
                <a:t>o</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io </a:t>
              </a:r>
              <a:r>
                <a:rPr kumimoji="0" lang="it-IT" sz="1200" b="0" i="0" u="none" strike="noStrike" kern="1200" cap="none" spc="7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nd</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5" normalizeH="0" baseline="0" noProof="0" dirty="0">
                  <a:ln>
                    <a:noFill/>
                  </a:ln>
                  <a:solidFill>
                    <a:prstClr val="black"/>
                  </a:solidFill>
                  <a:effectLst/>
                  <a:uLnTx/>
                  <a:uFillTx/>
                  <a:latin typeface="Arial"/>
                  <a:ea typeface="+mn-ea"/>
                  <a:cs typeface="Arial"/>
                </a:rPr>
                <a:t>v</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0" normalizeH="0" baseline="0" noProof="0" dirty="0">
                  <a:ln>
                    <a:noFill/>
                  </a:ln>
                  <a:solidFill>
                    <a:prstClr val="black"/>
                  </a:solidFill>
                  <a:effectLst/>
                  <a:uLnTx/>
                  <a:uFillTx/>
                  <a:latin typeface="Arial"/>
                  <a:ea typeface="+mn-ea"/>
                  <a:cs typeface="Arial"/>
                </a:rPr>
                <a:t>d</a:t>
              </a:r>
              <a:r>
                <a:rPr kumimoji="0" lang="it-IT" sz="1200" b="0" i="0" u="none" strike="noStrike" kern="1200" cap="none" spc="0" normalizeH="0" baseline="0" noProof="0" dirty="0">
                  <a:ln>
                    <a:noFill/>
                  </a:ln>
                  <a:solidFill>
                    <a:prstClr val="black"/>
                  </a:solidFill>
                  <a:effectLst/>
                  <a:uLnTx/>
                  <a:uFillTx/>
                  <a:latin typeface="Arial"/>
                  <a:ea typeface="+mn-ea"/>
                  <a:cs typeface="Arial"/>
                </a:rPr>
                <a:t>ua </a:t>
              </a:r>
              <a:r>
                <a:rPr kumimoji="0" lang="it-IT" sz="1200" b="0" i="0" u="none" strike="noStrike" kern="1200" cap="none" spc="8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g</a:t>
              </a:r>
              <a:r>
                <a:rPr kumimoji="0" lang="it-IT" sz="1200" b="0" i="0" u="none" strike="noStrike" kern="1200" cap="none" spc="0" normalizeH="0" baseline="0" noProof="0" dirty="0">
                  <a:ln>
                    <a:noFill/>
                  </a:ln>
                  <a:solidFill>
                    <a:prstClr val="black"/>
                  </a:solidFill>
                  <a:effectLst/>
                  <a:uLnTx/>
                  <a:uFillTx/>
                  <a:latin typeface="Arial"/>
                  <a:ea typeface="+mn-ea"/>
                  <a:cs typeface="Arial"/>
                </a:rPr>
                <a:t>li </a:t>
              </a:r>
              <a:r>
                <a:rPr kumimoji="0" lang="it-IT" sz="1200" b="0" i="0" u="none" strike="noStrike" kern="1200" cap="none" spc="95"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in</a:t>
              </a:r>
              <a:r>
                <a:rPr kumimoji="0" lang="it-IT" sz="1200" b="0" i="0" u="none" strike="noStrike" kern="1200" cap="none" spc="-20"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est</a:t>
              </a:r>
              <a:r>
                <a:rPr kumimoji="0" lang="it-IT" sz="1200" b="0" i="0" u="none" strike="noStrike" kern="1200" cap="none" spc="5"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5" normalizeH="0" baseline="0" noProof="0" dirty="0">
                  <a:ln>
                    <a:noFill/>
                  </a:ln>
                  <a:solidFill>
                    <a:prstClr val="black"/>
                  </a:solidFill>
                  <a:effectLst/>
                  <a:uLnTx/>
                  <a:uFillTx/>
                  <a:latin typeface="Arial"/>
                  <a:ea typeface="+mn-ea"/>
                  <a:cs typeface="Arial"/>
                </a:rPr>
                <a:t>a</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i </a:t>
              </a:r>
              <a:r>
                <a:rPr kumimoji="0" lang="it-IT" sz="1200" b="0" i="0" u="none" strike="noStrike" kern="1200" cap="none" spc="10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ca</a:t>
              </a:r>
              <a:r>
                <a:rPr kumimoji="0" lang="it-IT" sz="1200" b="0" i="0" u="none" strike="noStrike" kern="1200" cap="none" spc="-25" normalizeH="0" baseline="0" noProof="0" dirty="0">
                  <a:ln>
                    <a:noFill/>
                  </a:ln>
                  <a:solidFill>
                    <a:prstClr val="black"/>
                  </a:solidFill>
                  <a:effectLst/>
                  <a:uLnTx/>
                  <a:uFillTx/>
                  <a:latin typeface="Arial"/>
                  <a:ea typeface="+mn-ea"/>
                  <a:cs typeface="Arial"/>
                </a:rPr>
                <a:t>t</a:t>
              </a:r>
              <a:r>
                <a:rPr kumimoji="0" lang="it-IT" sz="1200" b="0" i="0" u="none" strike="noStrike" kern="1200" cap="none" spc="0" normalizeH="0" baseline="0" noProof="0" dirty="0">
                  <a:ln>
                    <a:noFill/>
                  </a:ln>
                  <a:solidFill>
                    <a:prstClr val="black"/>
                  </a:solidFill>
                  <a:effectLst/>
                  <a:uLnTx/>
                  <a:uFillTx/>
                  <a:latin typeface="Arial"/>
                  <a:ea typeface="+mn-ea"/>
                  <a:cs typeface="Arial"/>
                </a:rPr>
                <a:t>ast</a:t>
              </a:r>
              <a:r>
                <a:rPr kumimoji="0" lang="it-IT" sz="1200" b="0" i="0" u="none" strike="noStrike" kern="1200" cap="none" spc="-20" normalizeH="0" baseline="0" noProof="0" dirty="0">
                  <a:ln>
                    <a:noFill/>
                  </a:ln>
                  <a:solidFill>
                    <a:prstClr val="black"/>
                  </a:solidFill>
                  <a:effectLst/>
                  <a:uLnTx/>
                  <a:uFillTx/>
                  <a:latin typeface="Arial"/>
                  <a:ea typeface="+mn-ea"/>
                  <a:cs typeface="Arial"/>
                </a:rPr>
                <a:t>a</a:t>
              </a:r>
              <a:r>
                <a:rPr kumimoji="0" lang="it-IT" sz="1200" b="0" i="0" u="none" strike="noStrike" kern="1200" cap="none" spc="0" normalizeH="0" baseline="0" noProof="0" dirty="0">
                  <a:ln>
                    <a:noFill/>
                  </a:ln>
                  <a:solidFill>
                    <a:prstClr val="black"/>
                  </a:solidFill>
                  <a:effectLst/>
                  <a:uLnTx/>
                  <a:uFillTx/>
                  <a:latin typeface="Arial"/>
                  <a:ea typeface="+mn-ea"/>
                  <a:cs typeface="Arial"/>
                </a:rPr>
                <a:t>li </a:t>
              </a:r>
              <a:r>
                <a:rPr kumimoji="0" lang="it-IT" sz="1200" b="0" i="0" u="none" strike="noStrike" kern="1200" cap="none" spc="10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e </a:t>
              </a:r>
              <a:r>
                <a:rPr kumimoji="0" lang="it-IT" sz="1200" b="0" i="0" u="none" strike="noStrike" kern="1200" cap="none" spc="105" normalizeH="0" baseline="0" noProof="0" dirty="0">
                  <a:ln>
                    <a:noFill/>
                  </a:ln>
                  <a:solidFill>
                    <a:prstClr val="black"/>
                  </a:solidFill>
                  <a:effectLst/>
                  <a:uLnTx/>
                  <a:uFillTx/>
                  <a:latin typeface="Arial"/>
                  <a:ea typeface="+mn-ea"/>
                  <a:cs typeface="Arial"/>
                </a:rPr>
                <a:t> </a:t>
              </a:r>
              <a:r>
                <a:rPr kumimoji="0" lang="it-IT" sz="1200" b="0" i="0" u="none" strike="noStrike" kern="1200" cap="none" spc="-25" normalizeH="0" baseline="0" noProof="0" dirty="0">
                  <a:ln>
                    <a:noFill/>
                  </a:ln>
                  <a:solidFill>
                    <a:prstClr val="black"/>
                  </a:solidFill>
                  <a:effectLst/>
                  <a:uLnTx/>
                  <a:uFillTx/>
                  <a:latin typeface="Arial"/>
                  <a:ea typeface="+mn-ea"/>
                  <a:cs typeface="Arial"/>
                </a:rPr>
                <a:t>v</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25" normalizeH="0" baseline="0" noProof="0" dirty="0">
                  <a:ln>
                    <a:noFill/>
                  </a:ln>
                  <a:solidFill>
                    <a:prstClr val="black"/>
                  </a:solidFill>
                  <a:effectLst/>
                  <a:uLnTx/>
                  <a:uFillTx/>
                  <a:latin typeface="Arial"/>
                  <a:ea typeface="+mn-ea"/>
                  <a:cs typeface="Arial"/>
                </a:rPr>
                <a:t>f</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ca </a:t>
              </a:r>
              <a:r>
                <a:rPr kumimoji="0" lang="it-IT" sz="1200" b="0" i="0" u="none" strike="noStrike" kern="1200" cap="none" spc="6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a </a:t>
              </a:r>
              <a:r>
                <a:rPr kumimoji="0" lang="it-IT" sz="1200" b="0" i="0" u="none" strike="noStrike" kern="1200" cap="none" spc="5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o</a:t>
              </a:r>
              <a:r>
                <a:rPr kumimoji="0" lang="it-IT" sz="1200" b="0" i="0" u="none" strike="noStrike" kern="1200" cap="none" spc="-20"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o conf</a:t>
              </a:r>
              <a:r>
                <a:rPr kumimoji="0" lang="it-IT" sz="1200" b="0" i="0" u="none" strike="noStrike" kern="1200" cap="none" spc="5" normalizeH="0" baseline="0" noProof="0" dirty="0">
                  <a:ln>
                    <a:noFill/>
                  </a:ln>
                  <a:solidFill>
                    <a:prstClr val="black"/>
                  </a:solidFill>
                  <a:effectLst/>
                  <a:uLnTx/>
                  <a:uFillTx/>
                  <a:latin typeface="Arial"/>
                  <a:ea typeface="+mn-ea"/>
                  <a:cs typeface="Arial"/>
                </a:rPr>
                <a:t>or</a:t>
              </a:r>
              <a:r>
                <a:rPr kumimoji="0" lang="it-IT" sz="1200" b="0" i="0" u="none" strike="noStrike" kern="1200" cap="none" spc="-40" normalizeH="0" baseline="0" noProof="0" dirty="0">
                  <a:ln>
                    <a:noFill/>
                  </a:ln>
                  <a:solidFill>
                    <a:prstClr val="black"/>
                  </a:solidFill>
                  <a:effectLst/>
                  <a:uLnTx/>
                  <a:uFillTx/>
                  <a:latin typeface="Arial"/>
                  <a:ea typeface="+mn-ea"/>
                  <a:cs typeface="Arial"/>
                </a:rPr>
                <a:t>m</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tà</a:t>
              </a:r>
              <a:r>
                <a:rPr kumimoji="0" lang="it-IT" sz="1200" b="0" i="0" u="none" strike="noStrike" kern="1200" cap="none" spc="-1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con</a:t>
              </a:r>
              <a:r>
                <a:rPr kumimoji="0" lang="it-IT" sz="1200" b="0" i="0" u="none" strike="noStrike" kern="1200" cap="none" spc="-20"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e</a:t>
              </a:r>
              <a:r>
                <a:rPr kumimoji="0" lang="it-IT" sz="1200" b="0" i="0" u="none" strike="noStrike" kern="1200" cap="none" spc="-20"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su</a:t>
              </a:r>
              <a:r>
                <a:rPr kumimoji="0" lang="it-IT" sz="1200" b="0" i="0" u="none" strike="noStrike" kern="1200" cap="none" spc="20" normalizeH="0" baseline="0" noProof="0" dirty="0">
                  <a:ln>
                    <a:noFill/>
                  </a:ln>
                  <a:solidFill>
                    <a:prstClr val="black"/>
                  </a:solidFill>
                  <a:effectLst/>
                  <a:uLnTx/>
                  <a:uFillTx/>
                  <a:latin typeface="Arial"/>
                  <a:ea typeface="+mn-ea"/>
                  <a:cs typeface="Arial"/>
                </a:rPr>
                <a:t>l</a:t>
              </a:r>
              <a:r>
                <a:rPr kumimoji="0" lang="it-IT" sz="1200" b="0" i="0" u="none" strike="noStrike" kern="1200" cap="none" spc="0" normalizeH="0" baseline="0" noProof="0" dirty="0">
                  <a:ln>
                    <a:noFill/>
                  </a:ln>
                  <a:solidFill>
                    <a:prstClr val="black"/>
                  </a:solidFill>
                  <a:effectLst/>
                  <a:uLnTx/>
                  <a:uFillTx/>
                  <a:latin typeface="Arial"/>
                  <a:ea typeface="+mn-ea"/>
                  <a:cs typeface="Arial"/>
                </a:rPr>
                <a:t>t</a:t>
              </a:r>
              <a:r>
                <a:rPr kumimoji="0" lang="it-IT" sz="1200" b="0" i="0" u="none" strike="noStrike" kern="1200" cap="none" spc="5" normalizeH="0" baseline="0" noProof="0" dirty="0">
                  <a:ln>
                    <a:noFill/>
                  </a:ln>
                  <a:solidFill>
                    <a:prstClr val="black"/>
                  </a:solidFill>
                  <a:effectLst/>
                  <a:uLnTx/>
                  <a:uFillTx/>
                  <a:latin typeface="Arial"/>
                  <a:ea typeface="+mn-ea"/>
                  <a:cs typeface="Arial"/>
                </a:rPr>
                <a:t>a</a:t>
              </a:r>
              <a:r>
                <a:rPr kumimoji="0" lang="it-IT" sz="1200" b="0" i="0" u="none" strike="noStrike" kern="1200" cap="none" spc="-20" normalizeH="0" baseline="0" noProof="0" dirty="0">
                  <a:ln>
                    <a:noFill/>
                  </a:ln>
                  <a:solidFill>
                    <a:prstClr val="black"/>
                  </a:solidFill>
                  <a:effectLst/>
                  <a:uLnTx/>
                  <a:uFillTx/>
                  <a:latin typeface="Arial"/>
                  <a:ea typeface="+mn-ea"/>
                  <a:cs typeface="Arial"/>
                </a:rPr>
                <a:t>n</a:t>
              </a:r>
              <a:r>
                <a:rPr kumimoji="0" lang="it-IT" sz="1200" b="0" i="0" u="none" strike="noStrike" kern="1200" cap="none" spc="0" normalizeH="0" baseline="0" noProof="0" dirty="0">
                  <a:ln>
                    <a:noFill/>
                  </a:ln>
                  <a:solidFill>
                    <a:prstClr val="black"/>
                  </a:solidFill>
                  <a:effectLst/>
                  <a:uLnTx/>
                  <a:uFillTx/>
                  <a:latin typeface="Arial"/>
                  <a:ea typeface="+mn-ea"/>
                  <a:cs typeface="Arial"/>
                </a:rPr>
                <a:t>ze</a:t>
              </a:r>
              <a:r>
                <a:rPr kumimoji="0" lang="it-IT" sz="1200" b="0" i="0" u="none" strike="noStrike" kern="1200" cap="none" spc="-60" normalizeH="0" baseline="0" noProof="0" dirty="0">
                  <a:ln>
                    <a:noFill/>
                  </a:ln>
                  <a:solidFill>
                    <a:prstClr val="black"/>
                  </a:solidFill>
                  <a:effectLst/>
                  <a:uLnTx/>
                  <a:uFillTx/>
                  <a:latin typeface="Arial"/>
                  <a:ea typeface="+mn-ea"/>
                  <a:cs typeface="Arial"/>
                </a:rPr>
                <a:t> </a:t>
              </a:r>
              <a:r>
                <a:rPr kumimoji="0" lang="it-IT" sz="1200" b="0" i="0" u="none" strike="noStrike" kern="1200" cap="none" spc="0" normalizeH="0" baseline="0" noProof="0" dirty="0">
                  <a:ln>
                    <a:noFill/>
                  </a:ln>
                  <a:solidFill>
                    <a:prstClr val="black"/>
                  </a:solidFill>
                  <a:effectLst/>
                  <a:uLnTx/>
                  <a:uFillTx/>
                  <a:latin typeface="Arial"/>
                  <a:ea typeface="+mn-ea"/>
                  <a:cs typeface="Arial"/>
                </a:rPr>
                <a:t>dei</a:t>
              </a:r>
              <a:r>
                <a:rPr kumimoji="0" lang="it-IT" sz="1200" b="0" i="0" u="none" strike="noStrike" kern="1200" cap="none" spc="-25" normalizeH="0" baseline="0" noProof="0" dirty="0">
                  <a:ln>
                    <a:noFill/>
                  </a:ln>
                  <a:solidFill>
                    <a:prstClr val="black"/>
                  </a:solidFill>
                  <a:effectLst/>
                  <a:uLnTx/>
                  <a:uFillTx/>
                  <a:latin typeface="Arial"/>
                  <a:ea typeface="+mn-ea"/>
                  <a:cs typeface="Arial"/>
                </a:rPr>
                <a:t> </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eg</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st</a:t>
              </a:r>
              <a:r>
                <a:rPr kumimoji="0" lang="it-IT" sz="1200" b="0" i="0" u="none" strike="noStrike" kern="1200" cap="none" spc="5" normalizeH="0" baseline="0" noProof="0" dirty="0">
                  <a:ln>
                    <a:noFill/>
                  </a:ln>
                  <a:solidFill>
                    <a:prstClr val="black"/>
                  </a:solidFill>
                  <a:effectLst/>
                  <a:uLnTx/>
                  <a:uFillTx/>
                  <a:latin typeface="Arial"/>
                  <a:ea typeface="+mn-ea"/>
                  <a:cs typeface="Arial"/>
                </a:rPr>
                <a:t>r</a:t>
              </a:r>
              <a:r>
                <a:rPr kumimoji="0" lang="it-IT" sz="1200" b="0" i="0" u="none" strike="noStrike" kern="1200" cap="none" spc="0" normalizeH="0" baseline="0" noProof="0" dirty="0">
                  <a:ln>
                    <a:noFill/>
                  </a:ln>
                  <a:solidFill>
                    <a:prstClr val="black"/>
                  </a:solidFill>
                  <a:effectLst/>
                  <a:uLnTx/>
                  <a:uFillTx/>
                  <a:latin typeface="Arial"/>
                  <a:ea typeface="+mn-ea"/>
                  <a:cs typeface="Arial"/>
                </a:rPr>
                <a:t>i</a:t>
              </a:r>
              <a:r>
                <a:rPr kumimoji="0" lang="it-IT" sz="1200" b="0" i="0" u="none" strike="noStrike" kern="1200" cap="none" spc="-45" normalizeH="0" baseline="0" noProof="0" dirty="0">
                  <a:ln>
                    <a:noFill/>
                  </a:ln>
                  <a:solidFill>
                    <a:prstClr val="black"/>
                  </a:solidFill>
                  <a:effectLst/>
                  <a:uLnTx/>
                  <a:uFillTx/>
                  <a:latin typeface="Arial"/>
                  <a:ea typeface="+mn-ea"/>
                  <a:cs typeface="Arial"/>
                </a:rPr>
                <a:t> </a:t>
              </a:r>
              <a:r>
                <a:rPr kumimoji="0" lang="it-IT" sz="1200" b="0" i="0" u="none" strike="noStrike" kern="1200" cap="none" spc="20" normalizeH="0" baseline="0" noProof="0" dirty="0">
                  <a:ln>
                    <a:noFill/>
                  </a:ln>
                  <a:solidFill>
                    <a:prstClr val="black"/>
                  </a:solidFill>
                  <a:effectLst/>
                  <a:uLnTx/>
                  <a:uFillTx/>
                  <a:latin typeface="Arial"/>
                  <a:ea typeface="+mn-ea"/>
                  <a:cs typeface="Arial"/>
                </a:rPr>
                <a:t>i</a:t>
              </a:r>
              <a:r>
                <a:rPr kumimoji="0" lang="it-IT" sz="1200" b="0" i="0" u="none" strike="noStrike" kern="1200" cap="none" spc="-40" normalizeH="0" baseline="0" noProof="0" dirty="0">
                  <a:ln>
                    <a:noFill/>
                  </a:ln>
                  <a:solidFill>
                    <a:prstClr val="black"/>
                  </a:solidFill>
                  <a:effectLst/>
                  <a:uLnTx/>
                  <a:uFillTx/>
                  <a:latin typeface="Arial"/>
                  <a:ea typeface="+mn-ea"/>
                  <a:cs typeface="Arial"/>
                </a:rPr>
                <a:t>mm</a:t>
              </a:r>
              <a:r>
                <a:rPr kumimoji="0" lang="it-IT" sz="1200" b="0" i="0" u="none" strike="noStrike" kern="1200" cap="none" spc="5" normalizeH="0" baseline="0" noProof="0" dirty="0">
                  <a:ln>
                    <a:noFill/>
                  </a:ln>
                  <a:solidFill>
                    <a:prstClr val="black"/>
                  </a:solidFill>
                  <a:effectLst/>
                  <a:uLnTx/>
                  <a:uFillTx/>
                  <a:latin typeface="Arial"/>
                  <a:ea typeface="+mn-ea"/>
                  <a:cs typeface="Arial"/>
                </a:rPr>
                <a:t>ob</a:t>
              </a:r>
              <a:r>
                <a:rPr kumimoji="0" lang="it-IT" sz="1200" b="0" i="0" u="none" strike="noStrike" kern="1200" cap="none" spc="20" normalizeH="0" baseline="0" noProof="0" dirty="0">
                  <a:ln>
                    <a:noFill/>
                  </a:ln>
                  <a:solidFill>
                    <a:prstClr val="black"/>
                  </a:solidFill>
                  <a:effectLst/>
                  <a:uLnTx/>
                  <a:uFillTx/>
                  <a:latin typeface="Arial"/>
                  <a:ea typeface="+mn-ea"/>
                  <a:cs typeface="Arial"/>
                </a:rPr>
                <a:t>ili</a:t>
              </a:r>
              <a:r>
                <a:rPr kumimoji="0" lang="it-IT" sz="1200" b="0" i="0" u="none" strike="noStrike" kern="1200" cap="none" spc="5" normalizeH="0" baseline="0" noProof="0" dirty="0">
                  <a:ln>
                    <a:noFill/>
                  </a:ln>
                  <a:solidFill>
                    <a:prstClr val="black"/>
                  </a:solidFill>
                  <a:effectLst/>
                  <a:uLnTx/>
                  <a:uFillTx/>
                  <a:latin typeface="Arial"/>
                  <a:ea typeface="+mn-ea"/>
                  <a:cs typeface="Arial"/>
                </a:rPr>
                <a:t>ar</a:t>
              </a:r>
              <a:r>
                <a:rPr kumimoji="0" lang="it-IT" sz="1200" b="0" i="0" u="none" strike="noStrike" kern="1200" cap="none" spc="-15" normalizeH="0" baseline="0" noProof="0" dirty="0">
                  <a:ln>
                    <a:noFill/>
                  </a:ln>
                  <a:solidFill>
                    <a:prstClr val="black"/>
                  </a:solidFill>
                  <a:effectLst/>
                  <a:uLnTx/>
                  <a:uFillTx/>
                  <a:latin typeface="Arial"/>
                  <a:ea typeface="+mn-ea"/>
                  <a:cs typeface="Arial"/>
                </a:rPr>
                <a:t>i</a:t>
              </a:r>
              <a:r>
                <a:rPr kumimoji="0" lang="it-IT" sz="1200" b="0" i="0" u="none" strike="noStrike" kern="1200" cap="none" spc="0" normalizeH="0" baseline="0" noProof="0" dirty="0">
                  <a:ln>
                    <a:noFill/>
                  </a:ln>
                  <a:solidFill>
                    <a:prstClr val="black"/>
                  </a:solidFill>
                  <a:effectLst/>
                  <a:uLnTx/>
                  <a:uFillTx/>
                  <a:latin typeface="Arial"/>
                  <a:ea typeface="+mn-ea"/>
                  <a:cs typeface="Arial"/>
                </a:rPr>
                <a:t>.».</a:t>
              </a:r>
            </a:p>
          </p:txBody>
        </p:sp>
      </p:grpSp>
      <p:sp>
        <p:nvSpPr>
          <p:cNvPr id="42" name="CasellaDiTesto 41">
            <a:extLst>
              <a:ext uri="{FF2B5EF4-FFF2-40B4-BE49-F238E27FC236}">
                <a16:creationId xmlns:a16="http://schemas.microsoft.com/office/drawing/2014/main" id="{7A08D399-E290-4F20-9C26-3C99733B74B1}"/>
              </a:ext>
            </a:extLst>
          </p:cNvPr>
          <p:cNvSpPr txBox="1"/>
          <p:nvPr/>
        </p:nvSpPr>
        <p:spPr>
          <a:xfrm>
            <a:off x="820371" y="4744369"/>
            <a:ext cx="8144117" cy="1600438"/>
          </a:xfrm>
          <a:prstGeom prst="rect">
            <a:avLst/>
          </a:prstGeom>
          <a:noFill/>
        </p:spPr>
        <p:txBody>
          <a:bodyPr wrap="square">
            <a:spAutoFit/>
          </a:bodyPr>
          <a:lstStyle/>
          <a:p>
            <a:pPr marL="12700" marR="1270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Nel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qu</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na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5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10" normalizeH="0" baseline="0" noProof="0" dirty="0">
                <a:ln>
                  <a:noFill/>
                </a:ln>
                <a:solidFill>
                  <a:prstClr val="black"/>
                </a:solidFill>
                <a:effectLst/>
                <a:uLnTx/>
                <a:uFillTx/>
                <a:latin typeface="Arial"/>
                <a:ea typeface="+mn-ea"/>
                <a:cs typeface="Arial"/>
              </a:rPr>
              <a:t>ce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ur</a:t>
            </a:r>
            <a:r>
              <a:rPr kumimoji="0" lang="it-IT" sz="1400" b="1" i="0" u="none" strike="noStrike" kern="1200" cap="none" spc="0" normalizeH="0" baseline="0" noProof="0" dirty="0">
                <a:ln>
                  <a:noFill/>
                </a:ln>
                <a:solidFill>
                  <a:prstClr val="black"/>
                </a:solidFill>
                <a:effectLst/>
                <a:uLnTx/>
                <a:uFillTx/>
                <a:latin typeface="Arial"/>
                <a:ea typeface="+mn-ea"/>
                <a:cs typeface="Arial"/>
              </a:rPr>
              <a:t>b</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fi</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lità</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sf</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si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do</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à</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5" normalizeH="0" baseline="0" noProof="0" dirty="0">
                <a:ln>
                  <a:noFill/>
                </a:ln>
                <a:solidFill>
                  <a:prstClr val="black"/>
                </a:solidFill>
                <a:effectLst/>
                <a:uLnTx/>
                <a:uFillTx/>
                <a:latin typeface="Arial"/>
                <a:ea typeface="+mn-ea"/>
                <a:cs typeface="Arial"/>
              </a:rPr>
              <a:t>ci</a:t>
            </a:r>
            <a:r>
              <a:rPr kumimoji="0" lang="it-IT" sz="1400" b="1" i="0" u="none" strike="noStrike" kern="1200" cap="none" spc="10"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10" normalizeH="0" baseline="0" noProof="0" dirty="0">
                <a:ln>
                  <a:noFill/>
                </a:ln>
                <a:solidFill>
                  <a:prstClr val="black"/>
                </a:solidFill>
                <a:effectLst/>
                <a:uLnTx/>
                <a:uFillTx/>
                <a:latin typeface="Arial"/>
                <a:ea typeface="+mn-ea"/>
                <a:cs typeface="Arial"/>
              </a:rPr>
              <a:t>cia</a:t>
            </a:r>
            <a:r>
              <a:rPr kumimoji="0" lang="it-IT" sz="1400" b="1" i="0" u="none" strike="noStrike" kern="1200" cap="none" spc="1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el</a:t>
            </a:r>
            <a:r>
              <a:rPr kumimoji="0" lang="it-IT" sz="1400" b="1" i="0" u="none" strike="noStrike" kern="1200" cap="none" spc="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10" normalizeH="0" baseline="0" noProof="0" dirty="0">
                <a:ln>
                  <a:noFill/>
                </a:ln>
                <a:solidFill>
                  <a:prstClr val="black"/>
                </a:solidFill>
                <a:effectLst/>
                <a:uLnTx/>
                <a:uFillTx/>
                <a:latin typeface="Arial"/>
                <a:ea typeface="+mn-ea"/>
                <a:cs typeface="Arial"/>
              </a:rPr>
              <a:t>ce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ta</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po</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za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c</a:t>
            </a:r>
            <a:r>
              <a:rPr kumimoji="0" lang="it-IT" sz="1400" b="1" i="0" u="none" strike="noStrike" kern="1200" cap="none" spc="-1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llo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2700" marR="5715"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or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ità</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cc</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par</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5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co</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c</a:t>
            </a:r>
            <a:r>
              <a:rPr kumimoji="0" lang="it-IT" sz="1400" b="1" i="1" u="none" strike="noStrike" kern="1200" cap="none" spc="0" normalizeH="0" baseline="0" noProof="0" dirty="0">
                <a:ln>
                  <a:noFill/>
                </a:ln>
                <a:solidFill>
                  <a:srgbClr val="C00000"/>
                </a:solidFill>
                <a:effectLst/>
                <a:uLnTx/>
                <a:uFillTx/>
                <a:latin typeface="Arial"/>
                <a:ea typeface="+mn-ea"/>
                <a:cs typeface="Arial"/>
              </a:rPr>
              <a:t>o</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15" normalizeH="0" baseline="0" noProof="0" dirty="0">
                <a:ln>
                  <a:noFill/>
                </a:ln>
                <a:solidFill>
                  <a:srgbClr val="C00000"/>
                </a:solidFill>
                <a:effectLst/>
                <a:uLnTx/>
                <a:uFillTx/>
                <a:latin typeface="Arial"/>
                <a:ea typeface="+mn-ea"/>
                <a:cs typeface="Arial"/>
              </a:rPr>
              <a:t>f</a:t>
            </a:r>
            <a:r>
              <a:rPr kumimoji="0" lang="it-IT" sz="1400" b="1" i="1" u="none" strike="noStrike" kern="1200" cap="none" spc="-25" normalizeH="0" baseline="0" noProof="0" dirty="0">
                <a:ln>
                  <a:noFill/>
                </a:ln>
                <a:solidFill>
                  <a:srgbClr val="C00000"/>
                </a:solidFill>
                <a:effectLst/>
                <a:uLnTx/>
                <a:uFillTx/>
                <a:latin typeface="Arial"/>
                <a:ea typeface="+mn-ea"/>
                <a:cs typeface="Arial"/>
              </a:rPr>
              <a:t>o</a:t>
            </a:r>
            <a:r>
              <a:rPr kumimoji="0" lang="it-IT" sz="1400" b="1" i="1" u="none" strike="noStrike" kern="1200" cap="none" spc="-5" normalizeH="0" baseline="0" noProof="0" dirty="0">
                <a:ln>
                  <a:noFill/>
                </a:ln>
                <a:solidFill>
                  <a:srgbClr val="C00000"/>
                </a:solidFill>
                <a:effectLst/>
                <a:uLnTx/>
                <a:uFillTx/>
                <a:latin typeface="Arial"/>
                <a:ea typeface="+mn-ea"/>
                <a:cs typeface="Arial"/>
              </a:rPr>
              <a:t>rm</a:t>
            </a:r>
            <a:r>
              <a:rPr kumimoji="0" lang="it-IT" sz="1400" b="1" i="1" u="none" strike="noStrike" kern="1200" cap="none" spc="5" normalizeH="0" baseline="0" noProof="0" dirty="0">
                <a:ln>
                  <a:noFill/>
                </a:ln>
                <a:solidFill>
                  <a:srgbClr val="C00000"/>
                </a:solidFill>
                <a:effectLst/>
                <a:uLnTx/>
                <a:uFillTx/>
                <a:latin typeface="Arial"/>
                <a:ea typeface="+mn-ea"/>
                <a:cs typeface="Arial"/>
              </a:rPr>
              <a:t>it</a:t>
            </a:r>
            <a:r>
              <a:rPr kumimoji="0" lang="it-IT" sz="1400" b="1" i="1" u="none" strike="noStrike" kern="1200" cap="none" spc="-10" normalizeH="0" baseline="0" noProof="0" dirty="0">
                <a:ln>
                  <a:noFill/>
                </a:ln>
                <a:solidFill>
                  <a:srgbClr val="C00000"/>
                </a:solidFill>
                <a:effectLst/>
                <a:uLnTx/>
                <a:uFillTx/>
                <a:latin typeface="Arial"/>
                <a:ea typeface="+mn-ea"/>
                <a:cs typeface="Arial"/>
              </a:rPr>
              <a:t>à</a:t>
            </a:r>
            <a:r>
              <a:rPr kumimoji="0" lang="it-IT" sz="1400" b="1" i="1" u="none" strike="noStrike" kern="1200" cap="none" spc="6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og</a:t>
            </a:r>
            <a:r>
              <a:rPr kumimoji="0" lang="it-IT" sz="1400" b="1" i="1" u="none" strike="noStrike" kern="1200" cap="none" spc="0" normalizeH="0" baseline="0" noProof="0" dirty="0">
                <a:ln>
                  <a:noFill/>
                </a:ln>
                <a:solidFill>
                  <a:srgbClr val="C00000"/>
                </a:solidFill>
                <a:effectLst/>
                <a:uLnTx/>
                <a:uFillTx/>
                <a:latin typeface="Arial"/>
                <a:ea typeface="+mn-ea"/>
                <a:cs typeface="Arial"/>
              </a:rPr>
              <a:t>g</a:t>
            </a:r>
            <a:r>
              <a:rPr kumimoji="0" lang="it-IT" sz="1400" b="1" i="1" u="none" strike="noStrike" kern="1200" cap="none" spc="-20" normalizeH="0" baseline="0" noProof="0" dirty="0">
                <a:ln>
                  <a:noFill/>
                </a:ln>
                <a:solidFill>
                  <a:srgbClr val="C00000"/>
                </a:solidFill>
                <a:effectLst/>
                <a:uLnTx/>
                <a:uFillTx/>
                <a:latin typeface="Arial"/>
                <a:ea typeface="+mn-ea"/>
                <a:cs typeface="Arial"/>
              </a:rPr>
              <a:t>ett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v</a:t>
            </a:r>
            <a:r>
              <a:rPr kumimoji="0" lang="it-IT" sz="1400" b="1" i="1" u="none" strike="noStrike" kern="1200" cap="none" spc="-15"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ci</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or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ità </a:t>
            </a:r>
            <a:r>
              <a:rPr kumimoji="0" lang="it-IT" sz="1400" b="1" i="0" u="none" strike="noStrike" kern="1200" cap="none" spc="-20" normalizeH="0" baseline="0" noProof="0" dirty="0">
                <a:ln>
                  <a:noFill/>
                </a:ln>
                <a:solidFill>
                  <a:prstClr val="black"/>
                </a:solidFill>
                <a:effectLst/>
                <a:uLnTx/>
                <a:uFillTx/>
                <a:latin typeface="Arial"/>
                <a:ea typeface="+mn-ea"/>
                <a:cs typeface="Arial"/>
              </a:rPr>
              <a:t>deg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isult</a:t>
            </a:r>
            <a:r>
              <a:rPr kumimoji="0" lang="it-IT" sz="1400" b="1" i="0" u="none" strike="noStrike" kern="1200" cap="none" spc="0" normalizeH="0" baseline="0" noProof="0" dirty="0">
                <a:ln>
                  <a:noFill/>
                </a:ln>
                <a:solidFill>
                  <a:prstClr val="black"/>
                </a:solidFill>
                <a:effectLst/>
                <a:uLnTx/>
                <a:uFillTx/>
                <a:latin typeface="Arial"/>
                <a:ea typeface="+mn-ea"/>
                <a:cs typeface="Arial"/>
              </a:rPr>
              <a:t>an</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c</a:t>
            </a:r>
            <a:r>
              <a:rPr kumimoji="0" lang="it-IT" sz="1400" b="1" i="1" u="none" strike="noStrike" kern="1200" cap="none" spc="0" normalizeH="0" baseline="0" noProof="0" dirty="0">
                <a:ln>
                  <a:noFill/>
                </a:ln>
                <a:solidFill>
                  <a:srgbClr val="C00000"/>
                </a:solidFill>
                <a:effectLst/>
                <a:uLnTx/>
                <a:uFillTx/>
                <a:latin typeface="Arial"/>
                <a:ea typeface="+mn-ea"/>
                <a:cs typeface="Arial"/>
              </a:rPr>
              <a:t>o</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5" normalizeH="0" baseline="0" noProof="0" dirty="0">
                <a:ln>
                  <a:noFill/>
                </a:ln>
                <a:solidFill>
                  <a:srgbClr val="C00000"/>
                </a:solidFill>
                <a:effectLst/>
                <a:uLnTx/>
                <a:uFillTx/>
                <a:latin typeface="Arial"/>
                <a:ea typeface="+mn-ea"/>
                <a:cs typeface="Arial"/>
              </a:rPr>
              <a:t>f</a:t>
            </a:r>
            <a:r>
              <a:rPr kumimoji="0" lang="it-IT" sz="1400" b="1" i="1" u="none" strike="noStrike" kern="1200" cap="none" spc="-25" normalizeH="0" baseline="0" noProof="0" dirty="0">
                <a:ln>
                  <a:noFill/>
                </a:ln>
                <a:solidFill>
                  <a:srgbClr val="C00000"/>
                </a:solidFill>
                <a:effectLst/>
                <a:uLnTx/>
                <a:uFillTx/>
                <a:latin typeface="Arial"/>
                <a:ea typeface="+mn-ea"/>
                <a:cs typeface="Arial"/>
              </a:rPr>
              <a:t>o</a:t>
            </a:r>
            <a:r>
              <a:rPr kumimoji="0" lang="it-IT" sz="1400" b="1" i="1" u="none" strike="noStrike" kern="1200" cap="none" spc="-5" normalizeH="0" baseline="0" noProof="0" dirty="0">
                <a:ln>
                  <a:noFill/>
                </a:ln>
                <a:solidFill>
                  <a:srgbClr val="C00000"/>
                </a:solidFill>
                <a:effectLst/>
                <a:uLnTx/>
                <a:uFillTx/>
                <a:latin typeface="Arial"/>
                <a:ea typeface="+mn-ea"/>
                <a:cs typeface="Arial"/>
              </a:rPr>
              <a:t>rmi</a:t>
            </a:r>
            <a:r>
              <a:rPr kumimoji="0" lang="it-IT" sz="1400" b="1" i="1" u="none" strike="noStrike" kern="1200" cap="none" spc="-20" normalizeH="0" baseline="0" noProof="0" dirty="0">
                <a:ln>
                  <a:noFill/>
                </a:ln>
                <a:solidFill>
                  <a:srgbClr val="C00000"/>
                </a:solidFill>
                <a:effectLst/>
                <a:uLnTx/>
                <a:uFillTx/>
                <a:latin typeface="Arial"/>
                <a:ea typeface="+mn-ea"/>
                <a:cs typeface="Arial"/>
              </a:rPr>
              <a:t>t</a:t>
            </a:r>
            <a:r>
              <a:rPr kumimoji="0" lang="it-IT" sz="1400" b="1" i="1" u="none" strike="noStrike" kern="1200" cap="none" spc="-10" normalizeH="0" baseline="0" noProof="0" dirty="0">
                <a:ln>
                  <a:noFill/>
                </a:ln>
                <a:solidFill>
                  <a:srgbClr val="C00000"/>
                </a:solidFill>
                <a:effectLst/>
                <a:uLnTx/>
                <a:uFillTx/>
                <a:latin typeface="Arial"/>
                <a:ea typeface="+mn-ea"/>
                <a:cs typeface="Arial"/>
              </a:rPr>
              <a:t>à</a:t>
            </a:r>
            <a:r>
              <a:rPr kumimoji="0" lang="it-IT" sz="1400" b="1" i="1" u="none" strike="noStrike" kern="1200" cap="none" spc="0" normalizeH="0" baseline="0" noProof="0" dirty="0">
                <a:ln>
                  <a:noFill/>
                </a:ln>
                <a:solidFill>
                  <a:srgbClr val="C00000"/>
                </a:solidFill>
                <a:effectLst/>
                <a:uLnTx/>
                <a:uFillTx/>
                <a:latin typeface="Arial"/>
                <a:ea typeface="+mn-ea"/>
                <a:cs typeface="Arial"/>
              </a:rPr>
              <a:t> </a:t>
            </a:r>
            <a:r>
              <a:rPr kumimoji="0" lang="it-IT" sz="1400" b="1" i="1" u="none" strike="noStrike" kern="1200" cap="none" spc="-13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s</a:t>
            </a:r>
            <a:r>
              <a:rPr kumimoji="0" lang="it-IT" sz="1400" b="1" i="1" u="none" strike="noStrike" kern="1200" cap="none" spc="-25" normalizeH="0" baseline="0" noProof="0" dirty="0">
                <a:ln>
                  <a:noFill/>
                </a:ln>
                <a:solidFill>
                  <a:srgbClr val="C00000"/>
                </a:solidFill>
                <a:effectLst/>
                <a:uLnTx/>
                <a:uFillTx/>
                <a:latin typeface="Arial"/>
                <a:ea typeface="+mn-ea"/>
                <a:cs typeface="Arial"/>
              </a:rPr>
              <a:t>o</a:t>
            </a:r>
            <a:r>
              <a:rPr kumimoji="0" lang="it-IT" sz="1400" b="1" i="1" u="none" strike="noStrike" kern="1200" cap="none" spc="0" normalizeH="0" baseline="0" noProof="0" dirty="0">
                <a:ln>
                  <a:noFill/>
                </a:ln>
                <a:solidFill>
                  <a:srgbClr val="C00000"/>
                </a:solidFill>
                <a:effectLst/>
                <a:uLnTx/>
                <a:uFillTx/>
                <a:latin typeface="Arial"/>
                <a:ea typeface="+mn-ea"/>
                <a:cs typeface="Arial"/>
              </a:rPr>
              <a:t>g</a:t>
            </a:r>
            <a:r>
              <a:rPr kumimoji="0" lang="it-IT" sz="1400" b="1" i="1" u="none" strike="noStrike" kern="1200" cap="none" spc="-25" normalizeH="0" baseline="0" noProof="0" dirty="0">
                <a:ln>
                  <a:noFill/>
                </a:ln>
                <a:solidFill>
                  <a:srgbClr val="C00000"/>
                </a:solidFill>
                <a:effectLst/>
                <a:uLnTx/>
                <a:uFillTx/>
                <a:latin typeface="Arial"/>
                <a:ea typeface="+mn-ea"/>
                <a:cs typeface="Arial"/>
              </a:rPr>
              <a:t>g</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5" normalizeH="0" baseline="0" noProof="0" dirty="0">
                <a:ln>
                  <a:noFill/>
                </a:ln>
                <a:solidFill>
                  <a:srgbClr val="C00000"/>
                </a:solidFill>
                <a:effectLst/>
                <a:uLnTx/>
                <a:uFillTx/>
                <a:latin typeface="Arial"/>
                <a:ea typeface="+mn-ea"/>
                <a:cs typeface="Arial"/>
              </a:rPr>
              <a:t>t</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v</a:t>
            </a:r>
            <a:r>
              <a:rPr kumimoji="0" lang="it-IT" sz="1400" b="1" i="1" u="none" strike="noStrike" kern="1200" cap="none" spc="5"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cioè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orr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po</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za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le</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isult</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que</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Re</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ist</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3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co</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pito</a:t>
            </a:r>
            <a:r>
              <a:rPr kumimoji="0" lang="it-IT" sz="1400" b="1" i="0" u="none" strike="noStrike" kern="1200" cap="none" spc="-20" normalizeH="0" baseline="0" noProof="0" dirty="0">
                <a:ln>
                  <a:noFill/>
                </a:ln>
                <a:solidFill>
                  <a:prstClr val="black"/>
                </a:solidFill>
                <a:effectLst/>
                <a:uLnTx/>
                <a:uFillTx/>
                <a:latin typeface="Arial"/>
                <a:ea typeface="+mn-ea"/>
                <a:cs typeface="Arial"/>
              </a:rPr>
              <a:t> 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CasellaDiTesto 18">
            <a:extLst>
              <a:ext uri="{FF2B5EF4-FFF2-40B4-BE49-F238E27FC236}">
                <a16:creationId xmlns:a16="http://schemas.microsoft.com/office/drawing/2014/main" id="{10D6A6E2-6EAE-482E-ADAA-3B6BCDC9F443}"/>
              </a:ext>
            </a:extLst>
          </p:cNvPr>
          <p:cNvSpPr txBox="1"/>
          <p:nvPr/>
        </p:nvSpPr>
        <p:spPr>
          <a:xfrm>
            <a:off x="786148" y="988195"/>
            <a:ext cx="8274030" cy="954107"/>
          </a:xfrm>
          <a:prstGeom prst="rect">
            <a:avLst/>
          </a:prstGeom>
          <a:noFill/>
        </p:spPr>
        <p:txBody>
          <a:bodyPr wrap="square">
            <a:spAutoFit/>
          </a:bodyPr>
          <a:lstStyle/>
          <a:p>
            <a:pPr marL="12700" marR="24765"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E’ </a:t>
            </a:r>
            <a:r>
              <a:rPr kumimoji="0" lang="it-IT" sz="1400" b="1" i="0" u="none" strike="noStrike" kern="1200" cap="none" spc="-20" normalizeH="0" baseline="0" noProof="0" dirty="0">
                <a:ln>
                  <a:noFill/>
                </a:ln>
                <a:solidFill>
                  <a:prstClr val="black"/>
                </a:solidFill>
                <a:effectLst/>
                <a:uLnTx/>
                <a:uFillTx/>
                <a:latin typeface="Arial"/>
                <a:ea typeface="+mn-ea"/>
                <a:cs typeface="Arial"/>
              </a:rPr>
              <a:t>no</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sc</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p</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 </a:t>
            </a:r>
            <a:r>
              <a:rPr kumimoji="0" lang="it-IT" sz="1400" b="1" i="0" u="none" strike="noStrike" kern="1200" cap="none" spc="15" normalizeH="0" baseline="0" noProof="0" dirty="0">
                <a:ln>
                  <a:noFill/>
                </a:ln>
                <a:solidFill>
                  <a:prstClr val="black"/>
                </a:solidFill>
                <a:effectLst/>
                <a:uLnTx/>
                <a:uFillTx/>
                <a:latin typeface="Arial"/>
                <a:ea typeface="+mn-ea"/>
                <a:cs typeface="Arial"/>
              </a:rPr>
              <a:t>c</a:t>
            </a:r>
            <a:r>
              <a:rPr kumimoji="0" lang="it-IT" sz="1400" b="1" i="0" u="none" strike="noStrike" kern="1200" cap="none" spc="-10" normalizeH="0" baseline="0" noProof="0" dirty="0">
                <a:ln>
                  <a:noFill/>
                </a:ln>
                <a:solidFill>
                  <a:prstClr val="black"/>
                </a:solidFill>
                <a:effectLst/>
                <a:uLnTx/>
                <a:uFillTx/>
                <a:latin typeface="Arial"/>
                <a:ea typeface="+mn-ea"/>
                <a:cs typeface="Arial"/>
              </a:rPr>
              <a:t>at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llo</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si</a:t>
            </a:r>
            <a:r>
              <a:rPr kumimoji="0" lang="it-IT" sz="1400" b="1" i="0" u="none" strike="noStrike" kern="1200" cap="none" spc="-10" normalizeH="0" baseline="0" noProof="0" dirty="0">
                <a:ln>
                  <a:noFill/>
                </a:ln>
                <a:solidFill>
                  <a:prstClr val="black"/>
                </a:solidFill>
                <a:effectLst/>
                <a:uLnTx/>
                <a:uFillTx/>
                <a:latin typeface="Arial"/>
                <a:ea typeface="+mn-ea"/>
                <a:cs typeface="Arial"/>
              </a:rPr>
              <a:t>re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fi</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lic</a:t>
            </a:r>
            <a:r>
              <a:rPr kumimoji="0" lang="it-IT" sz="1400" b="0" i="0" u="none" strike="noStrike" kern="1200" cap="none" spc="5"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od</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qu</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 la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ropr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20" normalizeH="0" baseline="0" noProof="0" dirty="0">
                <a:ln>
                  <a:noFill/>
                </a:ln>
                <a:solidFill>
                  <a:prstClr val="black"/>
                </a:solidFill>
                <a:effectLst/>
                <a:uLnTx/>
                <a:uFillTx/>
                <a:latin typeface="Arial"/>
                <a:ea typeface="+mn-ea"/>
                <a:cs typeface="Arial"/>
              </a:rPr>
              <a:t>ob</a:t>
            </a:r>
            <a:r>
              <a:rPr kumimoji="0" lang="it-IT" sz="1400" b="0" i="0" u="none" strike="noStrike" kern="1200" cap="none" spc="-5" normalizeH="0" baseline="0" noProof="0" dirty="0">
                <a:ln>
                  <a:noFill/>
                </a:ln>
                <a:solidFill>
                  <a:prstClr val="black"/>
                </a:solidFill>
                <a:effectLst/>
                <a:uLnTx/>
                <a:uFillTx/>
                <a:latin typeface="Arial"/>
                <a:ea typeface="+mn-ea"/>
                <a:cs typeface="Arial"/>
              </a:rPr>
              <a:t>ili</a:t>
            </a:r>
            <a:r>
              <a:rPr kumimoji="0" lang="it-IT" sz="1400" b="0" i="0" u="none" strike="noStrike" kern="1200" cap="none" spc="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ta</a:t>
            </a:r>
            <a:r>
              <a:rPr kumimoji="0" lang="it-IT" sz="1400" b="1" i="0" u="none" strike="noStrike" kern="1200" cap="none" spc="-10" normalizeH="0" baseline="0" noProof="0" dirty="0">
                <a:ln>
                  <a:noFill/>
                </a:ln>
                <a:solidFill>
                  <a:prstClr val="black"/>
                </a:solidFill>
                <a:effectLst/>
                <a:uLnTx/>
                <a:uFillTx/>
                <a:latin typeface="Arial"/>
                <a:ea typeface="+mn-ea"/>
                <a:cs typeface="Arial"/>
              </a:rPr>
              <a:t>via</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vil</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so</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prstClr val="black"/>
                </a:solidFill>
                <a:effectLst/>
                <a:uLnTx/>
                <a:uFillTx/>
                <a:latin typeface="Arial"/>
                <a:ea typeface="+mn-ea"/>
                <a:cs typeface="Arial"/>
              </a:rPr>
              <a:t>un</a:t>
            </a:r>
            <a:r>
              <a:rPr kumimoji="0" lang="it-IT" sz="1400" b="1" i="0" u="none" strike="noStrike" kern="1200" cap="none" spc="-10" normalizeH="0" baseline="0" noProof="0" dirty="0">
                <a:ln>
                  <a:noFill/>
                </a:ln>
                <a:solidFill>
                  <a:prstClr val="black"/>
                </a:solidFill>
                <a:effectLst/>
                <a:uLnTx/>
                <a:uFillTx/>
                <a:latin typeface="Arial"/>
                <a:ea typeface="+mn-ea"/>
                <a:cs typeface="Arial"/>
              </a:rPr>
              <a:t>ico</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b</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se</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gr</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fico</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lf</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10" normalizeH="0" baseline="0" noProof="0" dirty="0">
                <a:ln>
                  <a:noFill/>
                </a:ln>
                <a:solidFill>
                  <a:prstClr val="black"/>
                </a:solidFill>
                <a:effectLst/>
                <a:uLnTx/>
                <a:uFillTx/>
                <a:latin typeface="Arial"/>
                <a:ea typeface="+mn-ea"/>
                <a:cs typeface="Arial"/>
              </a:rPr>
              <a:t>ico</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gr</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5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ga</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sc</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5"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8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15" normalizeH="0" baseline="0" noProof="0" dirty="0">
                <a:ln>
                  <a:noFill/>
                </a:ln>
                <a:solidFill>
                  <a:prstClr val="black"/>
                </a:solidFill>
                <a:effectLst/>
                <a:uLnTx/>
                <a:uFillTx/>
                <a:latin typeface="Arial"/>
                <a:ea typeface="+mn-ea"/>
                <a:cs typeface="Arial"/>
              </a:rPr>
              <a:t>ar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 it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20" normalizeH="0" baseline="0" noProof="0" dirty="0">
                <a:ln>
                  <a:noFill/>
                </a:ln>
                <a:solidFill>
                  <a:prstClr val="black"/>
                </a:solidFill>
                <a:effectLst/>
                <a:uLnTx/>
                <a:uFillTx/>
                <a:latin typeface="Arial"/>
                <a:ea typeface="+mn-ea"/>
                <a:cs typeface="Arial"/>
              </a:rPr>
              <a:t>ano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43" name="Rettangolo 42"/>
          <p:cNvSpPr/>
          <p:nvPr/>
        </p:nvSpPr>
        <p:spPr>
          <a:xfrm>
            <a:off x="755642" y="6270428"/>
            <a:ext cx="2232248" cy="193763"/>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sp>
        <p:nvSpPr>
          <p:cNvPr id="44" name="Segnaposto piè di pagina 5"/>
          <p:cNvSpPr>
            <a:spLocks noGrp="1"/>
          </p:cNvSpPr>
          <p:nvPr>
            <p:ph type="ftr" sz="quarter" idx="11"/>
          </p:nvPr>
        </p:nvSpPr>
        <p:spPr>
          <a:xfrm>
            <a:off x="2143622" y="6342335"/>
            <a:ext cx="5956738"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45" name="Connettore 1 44"/>
          <p:cNvCxnSpPr>
            <a:cxnSpLocks/>
          </p:cNvCxnSpPr>
          <p:nvPr/>
        </p:nvCxnSpPr>
        <p:spPr>
          <a:xfrm>
            <a:off x="847185" y="6266309"/>
            <a:ext cx="8313753" cy="15797"/>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831638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a:cxnSpLocks/>
          </p:cNvCxnSpPr>
          <p:nvPr/>
        </p:nvCxnSpPr>
        <p:spPr>
          <a:xfrm>
            <a:off x="755642" y="6477559"/>
            <a:ext cx="8352862"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object 9">
            <a:extLst>
              <a:ext uri="{FF2B5EF4-FFF2-40B4-BE49-F238E27FC236}">
                <a16:creationId xmlns:a16="http://schemas.microsoft.com/office/drawing/2014/main" id="{0E4FD407-FC6B-4BB2-9530-08D90C2BA826}"/>
              </a:ext>
            </a:extLst>
          </p:cNvPr>
          <p:cNvSpPr txBox="1"/>
          <p:nvPr/>
        </p:nvSpPr>
        <p:spPr>
          <a:xfrm>
            <a:off x="810892" y="44624"/>
            <a:ext cx="6231890" cy="841375"/>
          </a:xfrm>
          <a:prstGeom prst="rect">
            <a:avLst/>
          </a:prstGeom>
        </p:spPr>
        <p:txBody>
          <a:bodyPr vert="horz" wrap="square" lIns="0" tIns="0" rIns="0" bIns="0" rtlCol="0">
            <a:spAutoFit/>
          </a:bodyPr>
          <a:lstStyle/>
          <a:p>
            <a:pPr marL="12700">
              <a:lnSpc>
                <a:spcPts val="1670"/>
              </a:lnSpc>
            </a:pPr>
            <a:r>
              <a:rPr sz="1400" spc="-20" dirty="0">
                <a:solidFill>
                  <a:prstClr val="black"/>
                </a:solidFill>
                <a:latin typeface="Arial"/>
                <a:cs typeface="Arial"/>
              </a:rPr>
              <a:t>L</a:t>
            </a:r>
            <a:r>
              <a:rPr sz="1400" spc="-10" dirty="0">
                <a:solidFill>
                  <a:prstClr val="black"/>
                </a:solidFill>
                <a:latin typeface="Arial"/>
                <a:cs typeface="Arial"/>
              </a:rPr>
              <a:t>o</a:t>
            </a:r>
            <a:r>
              <a:rPr sz="1400" spc="10" dirty="0">
                <a:solidFill>
                  <a:prstClr val="black"/>
                </a:solidFill>
                <a:latin typeface="Arial"/>
                <a:cs typeface="Arial"/>
              </a:rPr>
              <a:t> </a:t>
            </a:r>
            <a:r>
              <a:rPr sz="1400" spc="-10" dirty="0">
                <a:solidFill>
                  <a:prstClr val="black"/>
                </a:solidFill>
                <a:latin typeface="Arial"/>
                <a:cs typeface="Arial"/>
              </a:rPr>
              <a:t>st</a:t>
            </a:r>
            <a:r>
              <a:rPr sz="1400" spc="-20" dirty="0">
                <a:solidFill>
                  <a:prstClr val="black"/>
                </a:solidFill>
                <a:latin typeface="Arial"/>
                <a:cs typeface="Arial"/>
              </a:rPr>
              <a:t>e</a:t>
            </a:r>
            <a:r>
              <a:rPr sz="1400" spc="-10" dirty="0">
                <a:solidFill>
                  <a:prstClr val="black"/>
                </a:solidFill>
                <a:latin typeface="Arial"/>
                <a:cs typeface="Arial"/>
              </a:rPr>
              <a:t>sso</a:t>
            </a:r>
            <a:r>
              <a:rPr sz="1400" spc="10" dirty="0">
                <a:solidFill>
                  <a:prstClr val="black"/>
                </a:solidFill>
                <a:latin typeface="Arial"/>
                <a:cs typeface="Arial"/>
              </a:rPr>
              <a:t> </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ù</a:t>
            </a:r>
            <a:r>
              <a:rPr sz="1400" spc="10" dirty="0">
                <a:solidFill>
                  <a:prstClr val="black"/>
                </a:solidFill>
                <a:latin typeface="Arial"/>
                <a:cs typeface="Arial"/>
              </a:rPr>
              <a:t> </a:t>
            </a:r>
            <a:r>
              <a:rPr sz="1400" spc="-20" dirty="0">
                <a:solidFill>
                  <a:prstClr val="black"/>
                </a:solidFill>
                <a:latin typeface="Arial"/>
                <a:cs typeface="Arial"/>
              </a:rPr>
              <a:t>per</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20" dirty="0">
                <a:solidFill>
                  <a:prstClr val="black"/>
                </a:solidFill>
                <a:latin typeface="Arial"/>
                <a:cs typeface="Arial"/>
              </a:rPr>
              <a:t>a</a:t>
            </a:r>
            <a:r>
              <a:rPr sz="1400" spc="-10" dirty="0">
                <a:solidFill>
                  <a:prstClr val="black"/>
                </a:solidFill>
                <a:latin typeface="Arial"/>
                <a:cs typeface="Arial"/>
              </a:rPr>
              <a:t>cc</a:t>
            </a:r>
            <a:r>
              <a:rPr sz="1400" spc="-20" dirty="0">
                <a:solidFill>
                  <a:prstClr val="black"/>
                </a:solidFill>
                <a:latin typeface="Arial"/>
                <a:cs typeface="Arial"/>
              </a:rPr>
              <a:t>eder</a:t>
            </a:r>
            <a:r>
              <a:rPr sz="1400" spc="-10" dirty="0">
                <a:solidFill>
                  <a:prstClr val="black"/>
                </a:solidFill>
                <a:latin typeface="Arial"/>
                <a:cs typeface="Arial"/>
              </a:rPr>
              <a:t>e</a:t>
            </a:r>
            <a:r>
              <a:rPr sz="1400" spc="6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lla</a:t>
            </a:r>
            <a:r>
              <a:rPr sz="1400" spc="-10" dirty="0">
                <a:solidFill>
                  <a:prstClr val="black"/>
                </a:solidFill>
                <a:latin typeface="Arial"/>
                <a:cs typeface="Arial"/>
              </a:rPr>
              <a:t> </a:t>
            </a:r>
            <a:r>
              <a:rPr sz="1400" spc="-20" dirty="0">
                <a:solidFill>
                  <a:prstClr val="black"/>
                </a:solidFill>
                <a:latin typeface="Arial"/>
                <a:cs typeface="Arial"/>
              </a:rPr>
              <a:t>r</a:t>
            </a:r>
            <a:r>
              <a:rPr sz="1400" spc="-10" dirty="0">
                <a:solidFill>
                  <a:prstClr val="black"/>
                </a:solidFill>
                <a:latin typeface="Arial"/>
                <a:cs typeface="Arial"/>
              </a:rPr>
              <a:t>ichi</a:t>
            </a:r>
            <a:r>
              <a:rPr sz="1400" spc="-20" dirty="0">
                <a:solidFill>
                  <a:prstClr val="black"/>
                </a:solidFill>
                <a:latin typeface="Arial"/>
                <a:cs typeface="Arial"/>
              </a:rPr>
              <a:t>e</a:t>
            </a:r>
            <a:r>
              <a:rPr sz="1400" spc="-10" dirty="0">
                <a:solidFill>
                  <a:prstClr val="black"/>
                </a:solidFill>
                <a:latin typeface="Arial"/>
                <a:cs typeface="Arial"/>
              </a:rPr>
              <a:t>sta</a:t>
            </a:r>
            <a:r>
              <a:rPr sz="1400" spc="3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lle</a:t>
            </a:r>
            <a:r>
              <a:rPr sz="1400" spc="1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eguen</a:t>
            </a:r>
            <a:r>
              <a:rPr sz="1400" spc="-5" dirty="0">
                <a:solidFill>
                  <a:prstClr val="black"/>
                </a:solidFill>
                <a:latin typeface="Arial"/>
                <a:cs typeface="Arial"/>
              </a:rPr>
              <a:t>ti</a:t>
            </a:r>
            <a:r>
              <a:rPr sz="1400" spc="4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er</a:t>
            </a:r>
            <a:r>
              <a:rPr sz="1400" spc="-5" dirty="0">
                <a:solidFill>
                  <a:prstClr val="black"/>
                </a:solidFill>
                <a:latin typeface="Arial"/>
                <a:cs typeface="Arial"/>
              </a:rPr>
              <a:t>tific</a:t>
            </a:r>
            <a:r>
              <a:rPr sz="1400" spc="-20" dirty="0">
                <a:solidFill>
                  <a:prstClr val="black"/>
                </a:solidFill>
                <a:latin typeface="Arial"/>
                <a:cs typeface="Arial"/>
              </a:rPr>
              <a:t>a</a:t>
            </a:r>
            <a:r>
              <a:rPr sz="1400" spc="-35" dirty="0">
                <a:solidFill>
                  <a:prstClr val="black"/>
                </a:solidFill>
                <a:latin typeface="Arial"/>
                <a:cs typeface="Arial"/>
              </a:rPr>
              <a:t>z</a:t>
            </a:r>
            <a:r>
              <a:rPr sz="1400" spc="-10" dirty="0">
                <a:solidFill>
                  <a:prstClr val="black"/>
                </a:solidFill>
                <a:latin typeface="Arial"/>
                <a:cs typeface="Arial"/>
              </a:rPr>
              <a:t>io</a:t>
            </a:r>
            <a:r>
              <a:rPr sz="1400" spc="-20" dirty="0">
                <a:solidFill>
                  <a:prstClr val="black"/>
                </a:solidFill>
                <a:latin typeface="Arial"/>
                <a:cs typeface="Arial"/>
              </a:rPr>
              <a:t>n</a:t>
            </a:r>
            <a:r>
              <a:rPr sz="1400" spc="-5" dirty="0">
                <a:solidFill>
                  <a:prstClr val="black"/>
                </a:solidFill>
                <a:latin typeface="Arial"/>
                <a:cs typeface="Arial"/>
              </a:rPr>
              <a:t>i:</a:t>
            </a:r>
            <a:endParaRPr sz="1400" dirty="0">
              <a:solidFill>
                <a:prstClr val="black"/>
              </a:solidFill>
              <a:latin typeface="Arial"/>
              <a:cs typeface="Arial"/>
            </a:endParaRPr>
          </a:p>
          <a:p>
            <a:pPr marL="268605" indent="-167640">
              <a:lnSpc>
                <a:spcPts val="1670"/>
              </a:lnSpc>
              <a:buFont typeface="Algerian"/>
              <a:buChar char="•"/>
              <a:tabLst>
                <a:tab pos="269240" algn="l"/>
              </a:tabLst>
            </a:pPr>
            <a:r>
              <a:rPr sz="1400" b="1" spc="-20" dirty="0">
                <a:solidFill>
                  <a:srgbClr val="C00000"/>
                </a:solidFill>
                <a:latin typeface="Arial"/>
                <a:cs typeface="Arial"/>
              </a:rPr>
              <a:t>e</a:t>
            </a:r>
            <a:r>
              <a:rPr sz="1400" b="1" spc="-5" dirty="0">
                <a:solidFill>
                  <a:srgbClr val="C00000"/>
                </a:solidFill>
                <a:latin typeface="Arial"/>
                <a:cs typeface="Arial"/>
              </a:rPr>
              <a:t>l</a:t>
            </a:r>
            <a:r>
              <a:rPr sz="1400" b="1" spc="-20" dirty="0">
                <a:solidFill>
                  <a:srgbClr val="C00000"/>
                </a:solidFill>
                <a:latin typeface="Arial"/>
                <a:cs typeface="Arial"/>
              </a:rPr>
              <a:t>e</a:t>
            </a:r>
            <a:r>
              <a:rPr sz="1400" b="1" spc="-25" dirty="0">
                <a:solidFill>
                  <a:srgbClr val="C00000"/>
                </a:solidFill>
                <a:latin typeface="Arial"/>
                <a:cs typeface="Arial"/>
              </a:rPr>
              <a:t>n</a:t>
            </a:r>
            <a:r>
              <a:rPr sz="1400" b="1" spc="-20" dirty="0">
                <a:solidFill>
                  <a:srgbClr val="C00000"/>
                </a:solidFill>
                <a:latin typeface="Arial"/>
                <a:cs typeface="Arial"/>
              </a:rPr>
              <a:t>c</a:t>
            </a:r>
            <a:r>
              <a:rPr sz="1400" b="1" spc="-10" dirty="0">
                <a:solidFill>
                  <a:srgbClr val="C00000"/>
                </a:solidFill>
                <a:latin typeface="Arial"/>
                <a:cs typeface="Arial"/>
              </a:rPr>
              <a:t>o</a:t>
            </a:r>
            <a:r>
              <a:rPr sz="1400" b="1" spc="25" dirty="0">
                <a:solidFill>
                  <a:srgbClr val="C00000"/>
                </a:solidFill>
                <a:latin typeface="Arial"/>
                <a:cs typeface="Arial"/>
              </a:rPr>
              <a:t> </a:t>
            </a:r>
            <a:r>
              <a:rPr sz="1400" b="1" spc="-5" dirty="0">
                <a:solidFill>
                  <a:srgbClr val="C00000"/>
                </a:solidFill>
                <a:latin typeface="Arial"/>
                <a:cs typeface="Arial"/>
              </a:rPr>
              <a:t>i</a:t>
            </a:r>
            <a:r>
              <a:rPr sz="1400" b="1" spc="-10" dirty="0">
                <a:solidFill>
                  <a:srgbClr val="C00000"/>
                </a:solidFill>
                <a:latin typeface="Arial"/>
                <a:cs typeface="Arial"/>
              </a:rPr>
              <a:t>mm</a:t>
            </a:r>
            <a:r>
              <a:rPr sz="1400" b="1" spc="-25" dirty="0">
                <a:solidFill>
                  <a:srgbClr val="C00000"/>
                </a:solidFill>
                <a:latin typeface="Arial"/>
                <a:cs typeface="Arial"/>
              </a:rPr>
              <a:t>ob</a:t>
            </a:r>
            <a:r>
              <a:rPr sz="1400" b="1" spc="-5" dirty="0">
                <a:solidFill>
                  <a:srgbClr val="C00000"/>
                </a:solidFill>
                <a:latin typeface="Arial"/>
                <a:cs typeface="Arial"/>
              </a:rPr>
              <a:t>i</a:t>
            </a:r>
            <a:r>
              <a:rPr sz="1400" b="1" spc="-15" dirty="0">
                <a:solidFill>
                  <a:srgbClr val="C00000"/>
                </a:solidFill>
                <a:latin typeface="Arial"/>
                <a:cs typeface="Arial"/>
              </a:rPr>
              <a:t>l</a:t>
            </a:r>
            <a:r>
              <a:rPr sz="1400" b="1" spc="-5" dirty="0">
                <a:solidFill>
                  <a:srgbClr val="C00000"/>
                </a:solidFill>
                <a:latin typeface="Arial"/>
                <a:cs typeface="Arial"/>
              </a:rPr>
              <a:t>i</a:t>
            </a:r>
            <a:r>
              <a:rPr sz="1400" spc="-5" dirty="0">
                <a:solidFill>
                  <a:prstClr val="black"/>
                </a:solidFill>
                <a:latin typeface="Arial"/>
                <a:cs typeface="Arial"/>
              </a:rPr>
              <a:t>;</a:t>
            </a:r>
            <a:endParaRPr sz="1400" dirty="0">
              <a:solidFill>
                <a:prstClr val="black"/>
              </a:solidFill>
              <a:latin typeface="Arial"/>
              <a:cs typeface="Arial"/>
            </a:endParaRPr>
          </a:p>
          <a:p>
            <a:pPr marL="265430" indent="-164465">
              <a:buFont typeface="Algerian"/>
              <a:buChar char="•"/>
              <a:tabLst>
                <a:tab pos="266065" algn="l"/>
              </a:tabLst>
            </a:pPr>
            <a:r>
              <a:rPr sz="1400" b="1" spc="-20" dirty="0">
                <a:solidFill>
                  <a:srgbClr val="C00000"/>
                </a:solidFill>
                <a:latin typeface="Arial"/>
                <a:cs typeface="Arial"/>
              </a:rPr>
              <a:t>es</a:t>
            </a:r>
            <a:r>
              <a:rPr sz="1400" b="1" spc="-15" dirty="0">
                <a:solidFill>
                  <a:srgbClr val="C00000"/>
                </a:solidFill>
                <a:latin typeface="Arial"/>
                <a:cs typeface="Arial"/>
              </a:rPr>
              <a:t>t</a:t>
            </a:r>
            <a:r>
              <a:rPr sz="1400" b="1" spc="-5" dirty="0">
                <a:solidFill>
                  <a:srgbClr val="C00000"/>
                </a:solidFill>
                <a:latin typeface="Arial"/>
                <a:cs typeface="Arial"/>
              </a:rPr>
              <a:t>r</a:t>
            </a:r>
            <a:r>
              <a:rPr sz="1400" b="1" spc="-20" dirty="0">
                <a:solidFill>
                  <a:srgbClr val="C00000"/>
                </a:solidFill>
                <a:latin typeface="Arial"/>
                <a:cs typeface="Arial"/>
              </a:rPr>
              <a:t>a</a:t>
            </a:r>
            <a:r>
              <a:rPr sz="1400" b="1" spc="-15" dirty="0">
                <a:solidFill>
                  <a:srgbClr val="C00000"/>
                </a:solidFill>
                <a:latin typeface="Arial"/>
                <a:cs typeface="Arial"/>
              </a:rPr>
              <a:t>tt</a:t>
            </a:r>
            <a:r>
              <a:rPr sz="1400" b="1" spc="-10" dirty="0">
                <a:solidFill>
                  <a:srgbClr val="C00000"/>
                </a:solidFill>
                <a:latin typeface="Arial"/>
                <a:cs typeface="Arial"/>
              </a:rPr>
              <a:t>o</a:t>
            </a:r>
            <a:r>
              <a:rPr sz="1400" b="1" spc="25" dirty="0">
                <a:solidFill>
                  <a:srgbClr val="C00000"/>
                </a:solidFill>
                <a:latin typeface="Arial"/>
                <a:cs typeface="Arial"/>
              </a:rPr>
              <a:t> </a:t>
            </a:r>
            <a:r>
              <a:rPr sz="1400" b="1" spc="-25" dirty="0">
                <a:solidFill>
                  <a:srgbClr val="C00000"/>
                </a:solidFill>
                <a:latin typeface="Arial"/>
                <a:cs typeface="Arial"/>
              </a:rPr>
              <a:t>d</a:t>
            </a:r>
            <a:r>
              <a:rPr sz="1400" b="1" spc="-5" dirty="0">
                <a:solidFill>
                  <a:srgbClr val="C00000"/>
                </a:solidFill>
                <a:latin typeface="Arial"/>
                <a:cs typeface="Arial"/>
              </a:rPr>
              <a:t>i</a:t>
            </a:r>
            <a:r>
              <a:rPr sz="1400" b="1" spc="10" dirty="0">
                <a:solidFill>
                  <a:srgbClr val="C00000"/>
                </a:solidFill>
                <a:latin typeface="Arial"/>
                <a:cs typeface="Arial"/>
              </a:rPr>
              <a:t> </a:t>
            </a:r>
            <a:r>
              <a:rPr sz="1400" b="1" spc="-10" dirty="0">
                <a:solidFill>
                  <a:srgbClr val="C00000"/>
                </a:solidFill>
                <a:latin typeface="Arial"/>
                <a:cs typeface="Arial"/>
              </a:rPr>
              <a:t>m</a:t>
            </a:r>
            <a:r>
              <a:rPr sz="1400" b="1" spc="-20" dirty="0">
                <a:solidFill>
                  <a:srgbClr val="C00000"/>
                </a:solidFill>
                <a:latin typeface="Arial"/>
                <a:cs typeface="Arial"/>
              </a:rPr>
              <a:t>a</a:t>
            </a:r>
            <a:r>
              <a:rPr sz="1400" b="1" spc="-25" dirty="0">
                <a:solidFill>
                  <a:srgbClr val="C00000"/>
                </a:solidFill>
                <a:latin typeface="Arial"/>
                <a:cs typeface="Arial"/>
              </a:rPr>
              <a:t>pp</a:t>
            </a:r>
            <a:r>
              <a:rPr sz="1400" b="1" spc="-10" dirty="0">
                <a:solidFill>
                  <a:srgbClr val="C00000"/>
                </a:solidFill>
                <a:latin typeface="Arial"/>
                <a:cs typeface="Arial"/>
              </a:rPr>
              <a:t>a</a:t>
            </a:r>
            <a:r>
              <a:rPr sz="1400" spc="-5" dirty="0">
                <a:solidFill>
                  <a:prstClr val="black"/>
                </a:solidFill>
                <a:latin typeface="Arial"/>
                <a:cs typeface="Arial"/>
              </a:rPr>
              <a:t>;</a:t>
            </a:r>
            <a:endParaRPr sz="1400" dirty="0">
              <a:solidFill>
                <a:prstClr val="black"/>
              </a:solidFill>
              <a:latin typeface="Arial"/>
              <a:cs typeface="Arial"/>
            </a:endParaRPr>
          </a:p>
          <a:p>
            <a:pPr marL="265430" indent="-164465">
              <a:buFont typeface="Algerian"/>
              <a:buChar char="•"/>
              <a:tabLst>
                <a:tab pos="266065" algn="l"/>
              </a:tabLst>
            </a:pPr>
            <a:r>
              <a:rPr sz="1400" b="1" spc="-20" dirty="0">
                <a:solidFill>
                  <a:srgbClr val="C00000"/>
                </a:solidFill>
                <a:latin typeface="Arial"/>
                <a:cs typeface="Arial"/>
              </a:rPr>
              <a:t>e</a:t>
            </a:r>
            <a:r>
              <a:rPr sz="1400" b="1" spc="-5" dirty="0">
                <a:solidFill>
                  <a:srgbClr val="C00000"/>
                </a:solidFill>
                <a:latin typeface="Arial"/>
                <a:cs typeface="Arial"/>
              </a:rPr>
              <a:t>l</a:t>
            </a:r>
            <a:r>
              <a:rPr sz="1400" b="1" spc="-25" dirty="0">
                <a:solidFill>
                  <a:srgbClr val="C00000"/>
                </a:solidFill>
                <a:latin typeface="Arial"/>
                <a:cs typeface="Arial"/>
              </a:rPr>
              <a:t>abo</a:t>
            </a:r>
            <a:r>
              <a:rPr sz="1400" b="1" spc="-5" dirty="0">
                <a:solidFill>
                  <a:srgbClr val="C00000"/>
                </a:solidFill>
                <a:latin typeface="Arial"/>
                <a:cs typeface="Arial"/>
              </a:rPr>
              <a:t>r</a:t>
            </a:r>
            <a:r>
              <a:rPr sz="1400" b="1" spc="-20" dirty="0">
                <a:solidFill>
                  <a:srgbClr val="C00000"/>
                </a:solidFill>
                <a:latin typeface="Arial"/>
                <a:cs typeface="Arial"/>
              </a:rPr>
              <a:t>a</a:t>
            </a:r>
            <a:r>
              <a:rPr sz="1400" b="1" spc="-15" dirty="0">
                <a:solidFill>
                  <a:srgbClr val="C00000"/>
                </a:solidFill>
                <a:latin typeface="Arial"/>
                <a:cs typeface="Arial"/>
              </a:rPr>
              <a:t>t</a:t>
            </a:r>
            <a:r>
              <a:rPr sz="1400" b="1" spc="-10" dirty="0">
                <a:solidFill>
                  <a:srgbClr val="C00000"/>
                </a:solidFill>
                <a:latin typeface="Arial"/>
                <a:cs typeface="Arial"/>
              </a:rPr>
              <a:t>o</a:t>
            </a:r>
            <a:r>
              <a:rPr sz="1400" b="1" spc="25" dirty="0">
                <a:solidFill>
                  <a:srgbClr val="C00000"/>
                </a:solidFill>
                <a:latin typeface="Arial"/>
                <a:cs typeface="Arial"/>
              </a:rPr>
              <a:t> </a:t>
            </a:r>
            <a:r>
              <a:rPr sz="1400" b="1" spc="-25" dirty="0">
                <a:solidFill>
                  <a:srgbClr val="C00000"/>
                </a:solidFill>
                <a:latin typeface="Arial"/>
                <a:cs typeface="Arial"/>
              </a:rPr>
              <a:t>p</a:t>
            </a:r>
            <a:r>
              <a:rPr sz="1400" b="1" spc="-5" dirty="0">
                <a:solidFill>
                  <a:srgbClr val="C00000"/>
                </a:solidFill>
                <a:latin typeface="Arial"/>
                <a:cs typeface="Arial"/>
              </a:rPr>
              <a:t>l</a:t>
            </a:r>
            <a:r>
              <a:rPr sz="1400" b="1" spc="-25" dirty="0">
                <a:solidFill>
                  <a:srgbClr val="C00000"/>
                </a:solidFill>
                <a:latin typeface="Arial"/>
                <a:cs typeface="Arial"/>
              </a:rPr>
              <a:t>an</a:t>
            </a:r>
            <a:r>
              <a:rPr sz="1400" b="1" spc="-10" dirty="0">
                <a:solidFill>
                  <a:srgbClr val="C00000"/>
                </a:solidFill>
                <a:latin typeface="Arial"/>
                <a:cs typeface="Arial"/>
              </a:rPr>
              <a:t>im</a:t>
            </a:r>
            <a:r>
              <a:rPr sz="1400" b="1" spc="-20" dirty="0">
                <a:solidFill>
                  <a:srgbClr val="C00000"/>
                </a:solidFill>
                <a:latin typeface="Arial"/>
                <a:cs typeface="Arial"/>
              </a:rPr>
              <a:t>e</a:t>
            </a:r>
            <a:r>
              <a:rPr sz="1400" b="1" spc="-15" dirty="0">
                <a:solidFill>
                  <a:srgbClr val="C00000"/>
                </a:solidFill>
                <a:latin typeface="Arial"/>
                <a:cs typeface="Arial"/>
              </a:rPr>
              <a:t>t</a:t>
            </a:r>
            <a:r>
              <a:rPr sz="1400" b="1" spc="-5" dirty="0">
                <a:solidFill>
                  <a:srgbClr val="C00000"/>
                </a:solidFill>
                <a:latin typeface="Arial"/>
                <a:cs typeface="Arial"/>
              </a:rPr>
              <a:t>ri</a:t>
            </a:r>
            <a:r>
              <a:rPr sz="1400" b="1" spc="-25" dirty="0">
                <a:solidFill>
                  <a:srgbClr val="C00000"/>
                </a:solidFill>
                <a:latin typeface="Arial"/>
                <a:cs typeface="Arial"/>
              </a:rPr>
              <a:t>c</a:t>
            </a:r>
            <a:r>
              <a:rPr sz="1400" b="1" spc="-10" dirty="0">
                <a:solidFill>
                  <a:srgbClr val="C00000"/>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p:txBody>
      </p:sp>
      <p:sp>
        <p:nvSpPr>
          <p:cNvPr id="18" name="object 10">
            <a:extLst>
              <a:ext uri="{FF2B5EF4-FFF2-40B4-BE49-F238E27FC236}">
                <a16:creationId xmlns:a16="http://schemas.microsoft.com/office/drawing/2014/main" id="{2109E633-3651-42DD-BC86-E5911B3BA401}"/>
              </a:ext>
            </a:extLst>
          </p:cNvPr>
          <p:cNvSpPr/>
          <p:nvPr/>
        </p:nvSpPr>
        <p:spPr>
          <a:xfrm>
            <a:off x="1670632" y="1238318"/>
            <a:ext cx="6429760" cy="4644364"/>
          </a:xfrm>
          <a:prstGeom prst="rect">
            <a:avLst/>
          </a:prstGeom>
          <a:blipFill>
            <a:blip r:embed="rId4" cstate="print"/>
            <a:stretch>
              <a:fillRect/>
            </a:stretch>
          </a:blipFill>
          <a:ln w="19050">
            <a:solidFill>
              <a:schemeClr val="tx2"/>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nvGrpSpPr>
          <p:cNvPr id="3" name="Gruppo 2">
            <a:extLst>
              <a:ext uri="{FF2B5EF4-FFF2-40B4-BE49-F238E27FC236}">
                <a16:creationId xmlns:a16="http://schemas.microsoft.com/office/drawing/2014/main" id="{9531E1EC-3819-4B16-B301-810B50A8EA5D}"/>
              </a:ext>
            </a:extLst>
          </p:cNvPr>
          <p:cNvGrpSpPr/>
          <p:nvPr/>
        </p:nvGrpSpPr>
        <p:grpSpPr>
          <a:xfrm>
            <a:off x="1802127" y="3295002"/>
            <a:ext cx="1024255" cy="998094"/>
            <a:chOff x="1802127" y="3295002"/>
            <a:chExt cx="1024255" cy="998094"/>
          </a:xfrm>
        </p:grpSpPr>
        <p:sp>
          <p:nvSpPr>
            <p:cNvPr id="19" name="object 12">
              <a:extLst>
                <a:ext uri="{FF2B5EF4-FFF2-40B4-BE49-F238E27FC236}">
                  <a16:creationId xmlns:a16="http://schemas.microsoft.com/office/drawing/2014/main" id="{13C1C408-B35C-4BFE-8850-294E867F7B53}"/>
                </a:ext>
              </a:extLst>
            </p:cNvPr>
            <p:cNvSpPr/>
            <p:nvPr/>
          </p:nvSpPr>
          <p:spPr>
            <a:xfrm>
              <a:off x="1802127" y="3295002"/>
              <a:ext cx="1024255" cy="187789"/>
            </a:xfrm>
            <a:custGeom>
              <a:avLst/>
              <a:gdLst/>
              <a:ahLst/>
              <a:cxnLst/>
              <a:rect l="l" t="t" r="r" b="b"/>
              <a:pathLst>
                <a:path w="1024255" h="219710">
                  <a:moveTo>
                    <a:pt x="0" y="219456"/>
                  </a:moveTo>
                  <a:lnTo>
                    <a:pt x="1024128" y="219456"/>
                  </a:lnTo>
                  <a:lnTo>
                    <a:pt x="1024128" y="0"/>
                  </a:lnTo>
                  <a:lnTo>
                    <a:pt x="0" y="0"/>
                  </a:lnTo>
                  <a:lnTo>
                    <a:pt x="0" y="219456"/>
                  </a:lnTo>
                  <a:close/>
                </a:path>
              </a:pathLst>
            </a:custGeom>
            <a:ln w="12700">
              <a:solidFill>
                <a:srgbClr val="FF0000"/>
              </a:solidFill>
            </a:ln>
          </p:spPr>
          <p:txBody>
            <a:bodyPr wrap="square" lIns="0" tIns="0" rIns="0" bIns="0" rtlCol="0"/>
            <a:lstStyle/>
            <a:p>
              <a:endParaRPr/>
            </a:p>
          </p:txBody>
        </p:sp>
        <p:sp>
          <p:nvSpPr>
            <p:cNvPr id="21" name="object 13">
              <a:extLst>
                <a:ext uri="{FF2B5EF4-FFF2-40B4-BE49-F238E27FC236}">
                  <a16:creationId xmlns:a16="http://schemas.microsoft.com/office/drawing/2014/main" id="{FA15ACAF-6AFF-428C-9145-B0996EF5BAF1}"/>
                </a:ext>
              </a:extLst>
            </p:cNvPr>
            <p:cNvSpPr/>
            <p:nvPr/>
          </p:nvSpPr>
          <p:spPr>
            <a:xfrm>
              <a:off x="1802127" y="3633331"/>
              <a:ext cx="1024255" cy="155709"/>
            </a:xfrm>
            <a:custGeom>
              <a:avLst/>
              <a:gdLst/>
              <a:ahLst/>
              <a:cxnLst/>
              <a:rect l="l" t="t" r="r" b="b"/>
              <a:pathLst>
                <a:path w="1024255" h="222885">
                  <a:moveTo>
                    <a:pt x="0" y="222503"/>
                  </a:moveTo>
                  <a:lnTo>
                    <a:pt x="1024128" y="222503"/>
                  </a:lnTo>
                  <a:lnTo>
                    <a:pt x="1024128" y="0"/>
                  </a:lnTo>
                  <a:lnTo>
                    <a:pt x="0" y="0"/>
                  </a:lnTo>
                  <a:lnTo>
                    <a:pt x="0" y="222503"/>
                  </a:lnTo>
                  <a:close/>
                </a:path>
              </a:pathLst>
            </a:custGeom>
            <a:ln w="12699">
              <a:solidFill>
                <a:srgbClr val="FF0000"/>
              </a:solidFill>
            </a:ln>
          </p:spPr>
          <p:txBody>
            <a:bodyPr wrap="square" lIns="0" tIns="0" rIns="0" bIns="0" rtlCol="0"/>
            <a:lstStyle/>
            <a:p>
              <a:endParaRPr/>
            </a:p>
          </p:txBody>
        </p:sp>
        <p:sp>
          <p:nvSpPr>
            <p:cNvPr id="22" name="object 14">
              <a:extLst>
                <a:ext uri="{FF2B5EF4-FFF2-40B4-BE49-F238E27FC236}">
                  <a16:creationId xmlns:a16="http://schemas.microsoft.com/office/drawing/2014/main" id="{32F29B60-7FE0-4896-8557-E3CB3C6D91F9}"/>
                </a:ext>
              </a:extLst>
            </p:cNvPr>
            <p:cNvSpPr/>
            <p:nvPr/>
          </p:nvSpPr>
          <p:spPr>
            <a:xfrm>
              <a:off x="1802127" y="4137388"/>
              <a:ext cx="1024255" cy="155708"/>
            </a:xfrm>
            <a:custGeom>
              <a:avLst/>
              <a:gdLst/>
              <a:ahLst/>
              <a:cxnLst/>
              <a:rect l="l" t="t" r="r" b="b"/>
              <a:pathLst>
                <a:path w="1024255" h="219710">
                  <a:moveTo>
                    <a:pt x="0" y="219455"/>
                  </a:moveTo>
                  <a:lnTo>
                    <a:pt x="1024128" y="219455"/>
                  </a:lnTo>
                  <a:lnTo>
                    <a:pt x="1024128" y="0"/>
                  </a:lnTo>
                  <a:lnTo>
                    <a:pt x="0" y="0"/>
                  </a:lnTo>
                  <a:lnTo>
                    <a:pt x="0" y="219455"/>
                  </a:lnTo>
                  <a:close/>
                </a:path>
              </a:pathLst>
            </a:custGeom>
            <a:ln w="12700">
              <a:solidFill>
                <a:srgbClr val="FF0000"/>
              </a:solidFill>
            </a:ln>
          </p:spPr>
          <p:txBody>
            <a:bodyPr wrap="square" lIns="0" tIns="0" rIns="0" bIns="0" rtlCol="0"/>
            <a:lstStyle/>
            <a:p>
              <a:endParaRPr/>
            </a:p>
          </p:txBody>
        </p:sp>
      </p:gr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1" name="Connettore 1 5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53"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5"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7" name="Rettangolo 5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5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016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FB3E92CE-B9AF-423F-89BD-6FF12D777245}"/>
              </a:ext>
            </a:extLst>
          </p:cNvPr>
          <p:cNvSpPr txBox="1"/>
          <p:nvPr/>
        </p:nvSpPr>
        <p:spPr>
          <a:xfrm>
            <a:off x="827584" y="44624"/>
            <a:ext cx="8244376" cy="430887"/>
          </a:xfrm>
          <a:prstGeom prst="rect">
            <a:avLst/>
          </a:prstGeom>
        </p:spPr>
        <p:txBody>
          <a:bodyPr vert="horz" wrap="square" lIns="0" tIns="0" rIns="0" bIns="0" rtlCol="0">
            <a:spAutoFit/>
          </a:bodyPr>
          <a:lstStyle/>
          <a:p>
            <a:pPr marL="12700">
              <a:lnSpc>
                <a:spcPct val="100000"/>
              </a:lnSpc>
            </a:pPr>
            <a:r>
              <a:rPr sz="1400" spc="-5" dirty="0">
                <a:latin typeface="Arial"/>
                <a:cs typeface="Arial"/>
              </a:rPr>
              <a:t>P</a:t>
            </a:r>
            <a:r>
              <a:rPr sz="1400" spc="-20" dirty="0">
                <a:latin typeface="Arial"/>
                <a:cs typeface="Arial"/>
              </a:rPr>
              <a:t>e</a:t>
            </a:r>
            <a:r>
              <a:rPr sz="1400" spc="-5" dirty="0">
                <a:latin typeface="Arial"/>
                <a:cs typeface="Arial"/>
              </a:rPr>
              <a:t>r</a:t>
            </a:r>
            <a:r>
              <a:rPr sz="1400" dirty="0">
                <a:latin typeface="Arial"/>
                <a:cs typeface="Arial"/>
              </a:rPr>
              <a:t> </a:t>
            </a:r>
            <a:r>
              <a:rPr sz="1400" spc="150" dirty="0">
                <a:latin typeface="Arial"/>
                <a:cs typeface="Arial"/>
              </a:rPr>
              <a:t> </a:t>
            </a:r>
            <a:r>
              <a:rPr sz="1400" spc="-20" dirty="0">
                <a:latin typeface="Arial"/>
                <a:cs typeface="Arial"/>
              </a:rPr>
              <a:t>e</a:t>
            </a:r>
            <a:r>
              <a:rPr sz="1400" spc="-5" dirty="0">
                <a:latin typeface="Arial"/>
                <a:cs typeface="Arial"/>
              </a:rPr>
              <a:t>f</a:t>
            </a:r>
            <a:r>
              <a:rPr sz="1400" spc="-20" dirty="0">
                <a:latin typeface="Arial"/>
                <a:cs typeface="Arial"/>
              </a:rPr>
              <a:t>fe</a:t>
            </a:r>
            <a:r>
              <a:rPr sz="1400" spc="-5" dirty="0">
                <a:latin typeface="Arial"/>
                <a:cs typeface="Arial"/>
              </a:rPr>
              <a:t>t</a:t>
            </a:r>
            <a:r>
              <a:rPr sz="1400" spc="-15" dirty="0">
                <a:latin typeface="Arial"/>
                <a:cs typeface="Arial"/>
              </a:rPr>
              <a:t>t</a:t>
            </a:r>
            <a:r>
              <a:rPr sz="1400" spc="0" dirty="0">
                <a:latin typeface="Arial"/>
                <a:cs typeface="Arial"/>
              </a:rPr>
              <a:t>u</a:t>
            </a:r>
            <a:r>
              <a:rPr sz="1400" spc="-20" dirty="0">
                <a:latin typeface="Arial"/>
                <a:cs typeface="Arial"/>
              </a:rPr>
              <a:t>ar</a:t>
            </a:r>
            <a:r>
              <a:rPr sz="1400" spc="-10" dirty="0">
                <a:latin typeface="Arial"/>
                <a:cs typeface="Arial"/>
              </a:rPr>
              <a:t>e</a:t>
            </a:r>
            <a:r>
              <a:rPr sz="1400" dirty="0">
                <a:latin typeface="Arial"/>
                <a:cs typeface="Arial"/>
              </a:rPr>
              <a:t> </a:t>
            </a:r>
            <a:r>
              <a:rPr sz="1400" spc="175" dirty="0">
                <a:latin typeface="Arial"/>
                <a:cs typeface="Arial"/>
              </a:rPr>
              <a:t> </a:t>
            </a:r>
            <a:r>
              <a:rPr sz="1400" spc="-10" dirty="0">
                <a:latin typeface="Arial"/>
                <a:cs typeface="Arial"/>
              </a:rPr>
              <a:t>la</a:t>
            </a:r>
            <a:r>
              <a:rPr sz="1400" dirty="0">
                <a:latin typeface="Arial"/>
                <a:cs typeface="Arial"/>
              </a:rPr>
              <a:t> </a:t>
            </a:r>
            <a:r>
              <a:rPr sz="1400" spc="175" dirty="0">
                <a:latin typeface="Arial"/>
                <a:cs typeface="Arial"/>
              </a:rPr>
              <a:t> </a:t>
            </a:r>
            <a:r>
              <a:rPr sz="1400" spc="-10" dirty="0">
                <a:latin typeface="Arial"/>
                <a:cs typeface="Arial"/>
              </a:rPr>
              <a:t>visu</a:t>
            </a:r>
            <a:r>
              <a:rPr sz="1400" spc="0" dirty="0">
                <a:latin typeface="Arial"/>
                <a:cs typeface="Arial"/>
              </a:rPr>
              <a:t>r</a:t>
            </a:r>
            <a:r>
              <a:rPr sz="1400" spc="-10" dirty="0">
                <a:latin typeface="Arial"/>
                <a:cs typeface="Arial"/>
              </a:rPr>
              <a:t>a</a:t>
            </a:r>
            <a:r>
              <a:rPr sz="1400" dirty="0">
                <a:latin typeface="Arial"/>
                <a:cs typeface="Arial"/>
              </a:rPr>
              <a:t> </a:t>
            </a:r>
            <a:r>
              <a:rPr sz="1400" spc="150" dirty="0">
                <a:latin typeface="Arial"/>
                <a:cs typeface="Arial"/>
              </a:rPr>
              <a:t> </a:t>
            </a:r>
            <a:r>
              <a:rPr sz="1400" spc="0" dirty="0">
                <a:latin typeface="Arial"/>
                <a:cs typeface="Arial"/>
              </a:rPr>
              <a:t>d</a:t>
            </a:r>
            <a:r>
              <a:rPr sz="1400" spc="-20" dirty="0">
                <a:latin typeface="Arial"/>
                <a:cs typeface="Arial"/>
              </a:rPr>
              <a:t>e</a:t>
            </a:r>
            <a:r>
              <a:rPr sz="1400" spc="-5" dirty="0">
                <a:latin typeface="Arial"/>
                <a:cs typeface="Arial"/>
              </a:rPr>
              <a:t>lle</a:t>
            </a:r>
            <a:r>
              <a:rPr sz="1400" dirty="0">
                <a:latin typeface="Arial"/>
                <a:cs typeface="Arial"/>
              </a:rPr>
              <a:t> </a:t>
            </a:r>
            <a:r>
              <a:rPr sz="1400" spc="180" dirty="0">
                <a:latin typeface="Arial"/>
                <a:cs typeface="Arial"/>
              </a:rPr>
              <a:t> </a:t>
            </a:r>
            <a:r>
              <a:rPr sz="1400" b="1" spc="-25" dirty="0">
                <a:solidFill>
                  <a:srgbClr val="C00000"/>
                </a:solidFill>
                <a:latin typeface="Arial"/>
                <a:cs typeface="Arial"/>
              </a:rPr>
              <a:t>p</a:t>
            </a:r>
            <a:r>
              <a:rPr sz="1400" b="1" spc="-5" dirty="0">
                <a:solidFill>
                  <a:srgbClr val="C00000"/>
                </a:solidFill>
                <a:latin typeface="Arial"/>
                <a:cs typeface="Arial"/>
              </a:rPr>
              <a:t>l</a:t>
            </a:r>
            <a:r>
              <a:rPr sz="1400" b="1" dirty="0">
                <a:solidFill>
                  <a:srgbClr val="C00000"/>
                </a:solidFill>
                <a:latin typeface="Arial"/>
                <a:cs typeface="Arial"/>
              </a:rPr>
              <a:t>a</a:t>
            </a:r>
            <a:r>
              <a:rPr sz="1400" b="1" spc="-25" dirty="0">
                <a:solidFill>
                  <a:srgbClr val="C00000"/>
                </a:solidFill>
                <a:latin typeface="Arial"/>
                <a:cs typeface="Arial"/>
              </a:rPr>
              <a:t>n</a:t>
            </a:r>
            <a:r>
              <a:rPr sz="1400" b="1" spc="5" dirty="0">
                <a:solidFill>
                  <a:srgbClr val="C00000"/>
                </a:solidFill>
                <a:latin typeface="Arial"/>
                <a:cs typeface="Arial"/>
              </a:rPr>
              <a:t>i</a:t>
            </a:r>
            <a:r>
              <a:rPr sz="1400" b="1" spc="-10" dirty="0">
                <a:solidFill>
                  <a:srgbClr val="C00000"/>
                </a:solidFill>
                <a:latin typeface="Arial"/>
                <a:cs typeface="Arial"/>
              </a:rPr>
              <a:t>m</a:t>
            </a:r>
            <a:r>
              <a:rPr sz="1400" b="1" spc="-20" dirty="0">
                <a:solidFill>
                  <a:srgbClr val="C00000"/>
                </a:solidFill>
                <a:latin typeface="Arial"/>
                <a:cs typeface="Arial"/>
              </a:rPr>
              <a:t>et</a:t>
            </a:r>
            <a:r>
              <a:rPr sz="1400" b="1" spc="-5" dirty="0">
                <a:solidFill>
                  <a:srgbClr val="C00000"/>
                </a:solidFill>
                <a:latin typeface="Arial"/>
                <a:cs typeface="Arial"/>
              </a:rPr>
              <a:t>r</a:t>
            </a:r>
            <a:r>
              <a:rPr sz="1400" b="1" spc="-10" dirty="0">
                <a:solidFill>
                  <a:srgbClr val="C00000"/>
                </a:solidFill>
                <a:latin typeface="Arial"/>
                <a:cs typeface="Arial"/>
              </a:rPr>
              <a:t>ie</a:t>
            </a:r>
            <a:r>
              <a:rPr sz="1400" b="1" dirty="0">
                <a:solidFill>
                  <a:srgbClr val="C00000"/>
                </a:solidFill>
                <a:latin typeface="Arial"/>
                <a:cs typeface="Arial"/>
              </a:rPr>
              <a:t> </a:t>
            </a:r>
            <a:r>
              <a:rPr sz="1400" b="1" spc="180" dirty="0">
                <a:solidFill>
                  <a:srgbClr val="C00000"/>
                </a:solidFill>
                <a:latin typeface="Arial"/>
                <a:cs typeface="Arial"/>
              </a:rPr>
              <a:t> </a:t>
            </a:r>
            <a:r>
              <a:rPr sz="1400" spc="-10" dirty="0">
                <a:latin typeface="Arial"/>
                <a:cs typeface="Arial"/>
              </a:rPr>
              <a:t>è</a:t>
            </a:r>
            <a:r>
              <a:rPr sz="1400" dirty="0">
                <a:latin typeface="Arial"/>
                <a:cs typeface="Arial"/>
              </a:rPr>
              <a:t> </a:t>
            </a:r>
            <a:r>
              <a:rPr sz="1400" spc="150" dirty="0">
                <a:latin typeface="Arial"/>
                <a:cs typeface="Arial"/>
              </a:rPr>
              <a:t> </a:t>
            </a:r>
            <a:r>
              <a:rPr sz="1400" spc="0" dirty="0">
                <a:latin typeface="Arial"/>
                <a:cs typeface="Arial"/>
              </a:rPr>
              <a:t>n</a:t>
            </a:r>
            <a:r>
              <a:rPr sz="1400" spc="-20" dirty="0">
                <a:latin typeface="Arial"/>
                <a:cs typeface="Arial"/>
              </a:rPr>
              <a:t>e</a:t>
            </a:r>
            <a:r>
              <a:rPr sz="1400" spc="-10" dirty="0">
                <a:latin typeface="Arial"/>
                <a:cs typeface="Arial"/>
              </a:rPr>
              <a:t>c</a:t>
            </a:r>
            <a:r>
              <a:rPr sz="1400" spc="-20" dirty="0">
                <a:latin typeface="Arial"/>
                <a:cs typeface="Arial"/>
              </a:rPr>
              <a:t>e</a:t>
            </a:r>
            <a:r>
              <a:rPr sz="1400" spc="5" dirty="0">
                <a:latin typeface="Arial"/>
                <a:cs typeface="Arial"/>
              </a:rPr>
              <a:t>s</a:t>
            </a:r>
            <a:r>
              <a:rPr sz="1400" spc="-10" dirty="0">
                <a:latin typeface="Arial"/>
                <a:cs typeface="Arial"/>
              </a:rPr>
              <a:t>s</a:t>
            </a:r>
            <a:r>
              <a:rPr sz="1400" spc="-20" dirty="0">
                <a:latin typeface="Arial"/>
                <a:cs typeface="Arial"/>
              </a:rPr>
              <a:t>ar</a:t>
            </a:r>
            <a:r>
              <a:rPr sz="1400" spc="-10" dirty="0">
                <a:latin typeface="Arial"/>
                <a:cs typeface="Arial"/>
              </a:rPr>
              <a:t>io</a:t>
            </a:r>
            <a:r>
              <a:rPr sz="1400" dirty="0">
                <a:latin typeface="Arial"/>
                <a:cs typeface="Arial"/>
              </a:rPr>
              <a:t> </a:t>
            </a:r>
            <a:r>
              <a:rPr sz="1400" spc="180" dirty="0">
                <a:latin typeface="Arial"/>
                <a:cs typeface="Arial"/>
              </a:rPr>
              <a:t> </a:t>
            </a:r>
            <a:r>
              <a:rPr sz="1400" spc="-20" dirty="0">
                <a:latin typeface="Arial"/>
                <a:cs typeface="Arial"/>
              </a:rPr>
              <a:t>a</a:t>
            </a:r>
            <a:r>
              <a:rPr sz="1400" spc="-10" dirty="0">
                <a:latin typeface="Arial"/>
                <a:cs typeface="Arial"/>
              </a:rPr>
              <a:t>c</a:t>
            </a:r>
            <a:r>
              <a:rPr sz="1400" spc="5" dirty="0">
                <a:latin typeface="Arial"/>
                <a:cs typeface="Arial"/>
              </a:rPr>
              <a:t>c</a:t>
            </a:r>
            <a:r>
              <a:rPr sz="1400" spc="-20" dirty="0">
                <a:latin typeface="Arial"/>
                <a:cs typeface="Arial"/>
              </a:rPr>
              <a:t>ed</a:t>
            </a:r>
            <a:r>
              <a:rPr sz="1400" spc="0" dirty="0">
                <a:latin typeface="Arial"/>
                <a:cs typeface="Arial"/>
              </a:rPr>
              <a:t>e</a:t>
            </a:r>
            <a:r>
              <a:rPr sz="1400" spc="-20" dirty="0">
                <a:latin typeface="Arial"/>
                <a:cs typeface="Arial"/>
              </a:rPr>
              <a:t>re</a:t>
            </a:r>
            <a:r>
              <a:rPr sz="1400" spc="-5" dirty="0">
                <a:latin typeface="Arial"/>
                <a:cs typeface="Arial"/>
              </a:rPr>
              <a:t>,</a:t>
            </a:r>
            <a:r>
              <a:rPr sz="1400" dirty="0">
                <a:latin typeface="Arial"/>
                <a:cs typeface="Arial"/>
              </a:rPr>
              <a:t> </a:t>
            </a:r>
            <a:r>
              <a:rPr sz="1400" spc="180" dirty="0">
                <a:latin typeface="Arial"/>
                <a:cs typeface="Arial"/>
              </a:rPr>
              <a:t> </a:t>
            </a:r>
            <a:r>
              <a:rPr sz="1400" spc="-20" dirty="0">
                <a:latin typeface="Arial"/>
                <a:cs typeface="Arial"/>
              </a:rPr>
              <a:t>dal</a:t>
            </a:r>
            <a:r>
              <a:rPr lang="it-IT" sz="1400" spc="-20" dirty="0">
                <a:latin typeface="Arial"/>
                <a:cs typeface="Arial"/>
              </a:rPr>
              <a:t> menù iniziale, alla sezione</a:t>
            </a:r>
            <a:endParaRPr sz="1400" dirty="0">
              <a:latin typeface="Arial"/>
              <a:cs typeface="Arial"/>
            </a:endParaRPr>
          </a:p>
          <a:p>
            <a:pPr marL="12700">
              <a:lnSpc>
                <a:spcPct val="100000"/>
              </a:lnSpc>
            </a:pPr>
            <a:r>
              <a:rPr sz="1400" b="1" spc="-5" dirty="0">
                <a:solidFill>
                  <a:srgbClr val="C00000"/>
                </a:solidFill>
                <a:latin typeface="Arial"/>
                <a:cs typeface="Arial"/>
              </a:rPr>
              <a:t>Pr</a:t>
            </a:r>
            <a:r>
              <a:rPr sz="1400" b="1" spc="-20" dirty="0">
                <a:solidFill>
                  <a:srgbClr val="C00000"/>
                </a:solidFill>
                <a:latin typeface="Arial"/>
                <a:cs typeface="Arial"/>
              </a:rPr>
              <a:t>ese</a:t>
            </a:r>
            <a:r>
              <a:rPr sz="1400" b="1" spc="-25" dirty="0">
                <a:solidFill>
                  <a:srgbClr val="C00000"/>
                </a:solidFill>
                <a:latin typeface="Arial"/>
                <a:cs typeface="Arial"/>
              </a:rPr>
              <a:t>n</a:t>
            </a:r>
            <a:r>
              <a:rPr sz="1400" b="1" spc="-20" dirty="0">
                <a:solidFill>
                  <a:srgbClr val="C00000"/>
                </a:solidFill>
                <a:latin typeface="Arial"/>
                <a:cs typeface="Arial"/>
              </a:rPr>
              <a:t>ta</a:t>
            </a:r>
            <a:r>
              <a:rPr sz="1400" b="1" spc="-10" dirty="0">
                <a:solidFill>
                  <a:srgbClr val="C00000"/>
                </a:solidFill>
                <a:latin typeface="Arial"/>
                <a:cs typeface="Arial"/>
              </a:rPr>
              <a:t>zi</a:t>
            </a:r>
            <a:r>
              <a:rPr sz="1400" b="1" spc="-25" dirty="0">
                <a:solidFill>
                  <a:srgbClr val="C00000"/>
                </a:solidFill>
                <a:latin typeface="Arial"/>
                <a:cs typeface="Arial"/>
              </a:rPr>
              <a:t>on</a:t>
            </a:r>
            <a:r>
              <a:rPr sz="1400" b="1" spc="-10" dirty="0">
                <a:solidFill>
                  <a:srgbClr val="C00000"/>
                </a:solidFill>
                <a:latin typeface="Arial"/>
                <a:cs typeface="Arial"/>
              </a:rPr>
              <a:t>e</a:t>
            </a:r>
            <a:r>
              <a:rPr sz="1400" b="1" spc="65" dirty="0">
                <a:solidFill>
                  <a:srgbClr val="C00000"/>
                </a:solidFill>
                <a:latin typeface="Arial"/>
                <a:cs typeface="Arial"/>
              </a:rPr>
              <a:t> </a:t>
            </a:r>
            <a:r>
              <a:rPr sz="1400" b="1" spc="-15" dirty="0">
                <a:solidFill>
                  <a:srgbClr val="C00000"/>
                </a:solidFill>
                <a:latin typeface="Arial"/>
                <a:cs typeface="Arial"/>
              </a:rPr>
              <a:t>D</a:t>
            </a:r>
            <a:r>
              <a:rPr sz="1400" b="1" spc="-20" dirty="0">
                <a:solidFill>
                  <a:srgbClr val="C00000"/>
                </a:solidFill>
                <a:latin typeface="Arial"/>
                <a:cs typeface="Arial"/>
              </a:rPr>
              <a:t>oc</a:t>
            </a:r>
            <a:r>
              <a:rPr sz="1400" b="1" spc="-25" dirty="0">
                <a:solidFill>
                  <a:srgbClr val="C00000"/>
                </a:solidFill>
                <a:latin typeface="Arial"/>
                <a:cs typeface="Arial"/>
              </a:rPr>
              <a:t>u</a:t>
            </a:r>
            <a:r>
              <a:rPr sz="1400" b="1" spc="-10" dirty="0">
                <a:solidFill>
                  <a:srgbClr val="C00000"/>
                </a:solidFill>
                <a:latin typeface="Arial"/>
                <a:cs typeface="Arial"/>
              </a:rPr>
              <a:t>m</a:t>
            </a:r>
            <a:r>
              <a:rPr sz="1400" b="1" spc="-20" dirty="0">
                <a:solidFill>
                  <a:srgbClr val="C00000"/>
                </a:solidFill>
                <a:latin typeface="Arial"/>
                <a:cs typeface="Arial"/>
              </a:rPr>
              <a:t>e</a:t>
            </a:r>
            <a:r>
              <a:rPr sz="1400" b="1" spc="-25" dirty="0">
                <a:solidFill>
                  <a:srgbClr val="C00000"/>
                </a:solidFill>
                <a:latin typeface="Arial"/>
                <a:cs typeface="Arial"/>
              </a:rPr>
              <a:t>n</a:t>
            </a:r>
            <a:r>
              <a:rPr sz="1400" b="1" spc="-15" dirty="0">
                <a:solidFill>
                  <a:srgbClr val="C00000"/>
                </a:solidFill>
                <a:latin typeface="Arial"/>
                <a:cs typeface="Arial"/>
              </a:rPr>
              <a:t>t</a:t>
            </a:r>
            <a:r>
              <a:rPr sz="1400" b="1" spc="-5" dirty="0">
                <a:solidFill>
                  <a:srgbClr val="C00000"/>
                </a:solidFill>
                <a:latin typeface="Arial"/>
                <a:cs typeface="Arial"/>
              </a:rPr>
              <a:t>i</a:t>
            </a:r>
            <a:r>
              <a:rPr sz="1400" spc="-5" dirty="0">
                <a:latin typeface="Arial"/>
                <a:cs typeface="Arial"/>
              </a:rPr>
              <a:t>,</a:t>
            </a:r>
            <a:r>
              <a:rPr sz="1400" spc="60" dirty="0">
                <a:latin typeface="Arial"/>
                <a:cs typeface="Arial"/>
              </a:rPr>
              <a:t> </a:t>
            </a:r>
            <a:r>
              <a:rPr sz="1400" spc="-20" dirty="0">
                <a:latin typeface="Arial"/>
                <a:cs typeface="Arial"/>
              </a:rPr>
              <a:t>ne</a:t>
            </a:r>
            <a:r>
              <a:rPr sz="1400" spc="-5" dirty="0">
                <a:latin typeface="Arial"/>
                <a:cs typeface="Arial"/>
              </a:rPr>
              <a:t>l</a:t>
            </a:r>
            <a:r>
              <a:rPr sz="1400" spc="20" dirty="0">
                <a:latin typeface="Arial"/>
                <a:cs typeface="Arial"/>
              </a:rPr>
              <a:t> </a:t>
            </a:r>
            <a:r>
              <a:rPr sz="1400" spc="-10" dirty="0">
                <a:latin typeface="Arial"/>
                <a:cs typeface="Arial"/>
              </a:rPr>
              <a:t>q</a:t>
            </a:r>
            <a:r>
              <a:rPr sz="1400" spc="-20" dirty="0">
                <a:latin typeface="Arial"/>
                <a:cs typeface="Arial"/>
              </a:rPr>
              <a:t>u</a:t>
            </a:r>
            <a:r>
              <a:rPr sz="1400" spc="-10" dirty="0">
                <a:latin typeface="Arial"/>
                <a:cs typeface="Arial"/>
              </a:rPr>
              <a:t>ale</a:t>
            </a:r>
            <a:r>
              <a:rPr sz="1400" spc="5" dirty="0">
                <a:latin typeface="Arial"/>
                <a:cs typeface="Arial"/>
              </a:rPr>
              <a:t> </a:t>
            </a:r>
            <a:r>
              <a:rPr sz="1400" spc="-5" dirty="0">
                <a:latin typeface="Arial"/>
                <a:cs typeface="Arial"/>
              </a:rPr>
              <a:t>si</a:t>
            </a:r>
            <a:r>
              <a:rPr sz="1400" spc="20" dirty="0">
                <a:latin typeface="Arial"/>
                <a:cs typeface="Arial"/>
              </a:rPr>
              <a:t> </a:t>
            </a:r>
            <a:r>
              <a:rPr sz="1400" spc="-5" dirty="0">
                <a:latin typeface="Arial"/>
                <a:cs typeface="Arial"/>
              </a:rPr>
              <a:t>t</a:t>
            </a:r>
            <a:r>
              <a:rPr sz="1400" spc="-20" dirty="0">
                <a:latin typeface="Arial"/>
                <a:cs typeface="Arial"/>
              </a:rPr>
              <a:t>ro</a:t>
            </a:r>
            <a:r>
              <a:rPr sz="1400" spc="-10" dirty="0">
                <a:latin typeface="Arial"/>
                <a:cs typeface="Arial"/>
              </a:rPr>
              <a:t>va</a:t>
            </a:r>
            <a:r>
              <a:rPr sz="1400" spc="15" dirty="0">
                <a:latin typeface="Arial"/>
                <a:cs typeface="Arial"/>
              </a:rPr>
              <a:t> </a:t>
            </a:r>
            <a:r>
              <a:rPr sz="1400" spc="-10" dirty="0">
                <a:latin typeface="Arial"/>
                <a:cs typeface="Arial"/>
              </a:rPr>
              <a:t>la</a:t>
            </a:r>
            <a:r>
              <a:rPr sz="1400" spc="-15" dirty="0">
                <a:latin typeface="Arial"/>
                <a:cs typeface="Arial"/>
              </a:rPr>
              <a:t> </a:t>
            </a:r>
            <a:r>
              <a:rPr sz="1400" spc="-10" dirty="0">
                <a:latin typeface="Arial"/>
                <a:cs typeface="Arial"/>
              </a:rPr>
              <a:t>v</a:t>
            </a:r>
            <a:r>
              <a:rPr sz="1400" spc="-20" dirty="0">
                <a:latin typeface="Arial"/>
                <a:cs typeface="Arial"/>
              </a:rPr>
              <a:t>o</a:t>
            </a:r>
            <a:r>
              <a:rPr sz="1400" spc="-10" dirty="0">
                <a:latin typeface="Arial"/>
                <a:cs typeface="Arial"/>
              </a:rPr>
              <a:t>ce</a:t>
            </a:r>
            <a:r>
              <a:rPr sz="1400" spc="10" dirty="0">
                <a:latin typeface="Arial"/>
                <a:cs typeface="Arial"/>
              </a:rPr>
              <a:t> </a:t>
            </a:r>
            <a:r>
              <a:rPr sz="1400" b="1" spc="-30" dirty="0">
                <a:solidFill>
                  <a:srgbClr val="C00000"/>
                </a:solidFill>
                <a:latin typeface="Arial"/>
                <a:cs typeface="Arial"/>
              </a:rPr>
              <a:t>V</a:t>
            </a:r>
            <a:r>
              <a:rPr sz="1400" b="1" spc="-5" dirty="0">
                <a:solidFill>
                  <a:srgbClr val="C00000"/>
                </a:solidFill>
                <a:latin typeface="Arial"/>
                <a:cs typeface="Arial"/>
              </a:rPr>
              <a:t>i</a:t>
            </a:r>
            <a:r>
              <a:rPr sz="1400" b="1" spc="-20" dirty="0">
                <a:solidFill>
                  <a:srgbClr val="C00000"/>
                </a:solidFill>
                <a:latin typeface="Arial"/>
                <a:cs typeface="Arial"/>
              </a:rPr>
              <a:t>s</a:t>
            </a:r>
            <a:r>
              <a:rPr sz="1400" b="1" spc="-25" dirty="0">
                <a:solidFill>
                  <a:srgbClr val="C00000"/>
                </a:solidFill>
                <a:latin typeface="Arial"/>
                <a:cs typeface="Arial"/>
              </a:rPr>
              <a:t>u</a:t>
            </a:r>
            <a:r>
              <a:rPr sz="1400" b="1" spc="-5" dirty="0">
                <a:solidFill>
                  <a:srgbClr val="C00000"/>
                </a:solidFill>
                <a:latin typeface="Arial"/>
                <a:cs typeface="Arial"/>
              </a:rPr>
              <a:t>r</a:t>
            </a:r>
            <a:r>
              <a:rPr sz="1400" b="1" spc="-10" dirty="0">
                <a:solidFill>
                  <a:srgbClr val="C00000"/>
                </a:solidFill>
                <a:latin typeface="Arial"/>
                <a:cs typeface="Arial"/>
              </a:rPr>
              <a:t>a</a:t>
            </a:r>
            <a:r>
              <a:rPr sz="1400" b="1" spc="40" dirty="0">
                <a:solidFill>
                  <a:srgbClr val="C00000"/>
                </a:solidFill>
                <a:latin typeface="Arial"/>
                <a:cs typeface="Arial"/>
              </a:rPr>
              <a:t> </a:t>
            </a:r>
            <a:r>
              <a:rPr sz="1400" b="1" spc="-5" dirty="0">
                <a:solidFill>
                  <a:srgbClr val="C00000"/>
                </a:solidFill>
                <a:latin typeface="Arial"/>
                <a:cs typeface="Arial"/>
              </a:rPr>
              <a:t>Pl</a:t>
            </a:r>
            <a:r>
              <a:rPr sz="1400" b="1" spc="-20" dirty="0">
                <a:solidFill>
                  <a:srgbClr val="C00000"/>
                </a:solidFill>
                <a:latin typeface="Arial"/>
                <a:cs typeface="Arial"/>
              </a:rPr>
              <a:t>a</a:t>
            </a:r>
            <a:r>
              <a:rPr sz="1400" b="1" spc="-25" dirty="0">
                <a:solidFill>
                  <a:srgbClr val="C00000"/>
                </a:solidFill>
                <a:latin typeface="Arial"/>
                <a:cs typeface="Arial"/>
              </a:rPr>
              <a:t>n</a:t>
            </a:r>
            <a:r>
              <a:rPr sz="1400" b="1" spc="-5" dirty="0">
                <a:solidFill>
                  <a:srgbClr val="C00000"/>
                </a:solidFill>
                <a:latin typeface="Arial"/>
                <a:cs typeface="Arial"/>
              </a:rPr>
              <a:t>i</a:t>
            </a:r>
            <a:r>
              <a:rPr sz="1400" b="1" spc="-10" dirty="0">
                <a:solidFill>
                  <a:srgbClr val="C00000"/>
                </a:solidFill>
                <a:latin typeface="Arial"/>
                <a:cs typeface="Arial"/>
              </a:rPr>
              <a:t>m</a:t>
            </a:r>
            <a:r>
              <a:rPr sz="1400" b="1" spc="-20" dirty="0">
                <a:solidFill>
                  <a:srgbClr val="C00000"/>
                </a:solidFill>
                <a:latin typeface="Arial"/>
                <a:cs typeface="Arial"/>
              </a:rPr>
              <a:t>et</a:t>
            </a:r>
            <a:r>
              <a:rPr sz="1400" b="1" spc="-5" dirty="0">
                <a:solidFill>
                  <a:srgbClr val="C00000"/>
                </a:solidFill>
                <a:latin typeface="Arial"/>
                <a:cs typeface="Arial"/>
              </a:rPr>
              <a:t>ri</a:t>
            </a:r>
            <a:r>
              <a:rPr sz="1400" b="1" spc="-20" dirty="0">
                <a:solidFill>
                  <a:srgbClr val="C00000"/>
                </a:solidFill>
                <a:latin typeface="Arial"/>
                <a:cs typeface="Arial"/>
              </a:rPr>
              <a:t>c</a:t>
            </a:r>
            <a:r>
              <a:rPr sz="1400" b="1" spc="-15" dirty="0">
                <a:solidFill>
                  <a:srgbClr val="C00000"/>
                </a:solidFill>
                <a:latin typeface="Arial"/>
                <a:cs typeface="Arial"/>
              </a:rPr>
              <a:t>a</a:t>
            </a:r>
            <a:r>
              <a:rPr sz="1400" spc="-5" dirty="0">
                <a:latin typeface="Arial"/>
                <a:cs typeface="Arial"/>
              </a:rPr>
              <a:t>.</a:t>
            </a:r>
            <a:endParaRPr sz="1400" dirty="0">
              <a:latin typeface="Arial"/>
              <a:cs typeface="Arial"/>
            </a:endParaRPr>
          </a:p>
        </p:txBody>
      </p:sp>
      <p:sp>
        <p:nvSpPr>
          <p:cNvPr id="17" name="object 17">
            <a:extLst>
              <a:ext uri="{FF2B5EF4-FFF2-40B4-BE49-F238E27FC236}">
                <a16:creationId xmlns:a16="http://schemas.microsoft.com/office/drawing/2014/main" id="{3E31B054-D750-4416-9EE0-242B05D3828B}"/>
              </a:ext>
            </a:extLst>
          </p:cNvPr>
          <p:cNvSpPr txBox="1"/>
          <p:nvPr/>
        </p:nvSpPr>
        <p:spPr>
          <a:xfrm>
            <a:off x="827584" y="5031273"/>
            <a:ext cx="8244376" cy="990015"/>
          </a:xfrm>
          <a:prstGeom prst="rect">
            <a:avLst/>
          </a:prstGeom>
        </p:spPr>
        <p:txBody>
          <a:bodyPr vert="horz" wrap="square" lIns="0" tIns="0" rIns="0" bIns="0" rtlCol="0">
            <a:spAutoFit/>
          </a:bodyPr>
          <a:lstStyle/>
          <a:p>
            <a:pPr marL="12700">
              <a:lnSpc>
                <a:spcPct val="100000"/>
              </a:lnSpc>
            </a:pPr>
            <a:r>
              <a:rPr sz="1400" spc="-10" dirty="0">
                <a:latin typeface="Arial"/>
                <a:cs typeface="Arial"/>
              </a:rPr>
              <a:t>Co</a:t>
            </a:r>
            <a:r>
              <a:rPr sz="1400" spc="-5" dirty="0">
                <a:latin typeface="Arial"/>
                <a:cs typeface="Arial"/>
              </a:rPr>
              <a:t>m</a:t>
            </a:r>
            <a:r>
              <a:rPr sz="1400" spc="-10" dirty="0">
                <a:latin typeface="Arial"/>
                <a:cs typeface="Arial"/>
              </a:rPr>
              <a:t>e</a:t>
            </a:r>
            <a:r>
              <a:rPr sz="1400" dirty="0">
                <a:latin typeface="Arial"/>
                <a:cs typeface="Arial"/>
              </a:rPr>
              <a:t> </a:t>
            </a:r>
            <a:r>
              <a:rPr sz="1400" spc="-114" dirty="0">
                <a:latin typeface="Arial"/>
                <a:cs typeface="Arial"/>
              </a:rPr>
              <a:t> </a:t>
            </a:r>
            <a:r>
              <a:rPr sz="1400" spc="-10" dirty="0">
                <a:latin typeface="Arial"/>
                <a:cs typeface="Arial"/>
              </a:rPr>
              <a:t>è</a:t>
            </a:r>
            <a:r>
              <a:rPr sz="1400" dirty="0">
                <a:latin typeface="Arial"/>
                <a:cs typeface="Arial"/>
              </a:rPr>
              <a:t> </a:t>
            </a:r>
            <a:r>
              <a:rPr sz="1400" spc="-110" dirty="0">
                <a:latin typeface="Arial"/>
                <a:cs typeface="Arial"/>
              </a:rPr>
              <a:t> </a:t>
            </a:r>
            <a:r>
              <a:rPr sz="1400" spc="-20" dirty="0">
                <a:latin typeface="Arial"/>
                <a:cs typeface="Arial"/>
              </a:rPr>
              <a:t>no</a:t>
            </a:r>
            <a:r>
              <a:rPr sz="1400" spc="-5" dirty="0">
                <a:latin typeface="Arial"/>
                <a:cs typeface="Arial"/>
              </a:rPr>
              <a:t>t</a:t>
            </a:r>
            <a:r>
              <a:rPr sz="1400" spc="-20" dirty="0">
                <a:latin typeface="Arial"/>
                <a:cs typeface="Arial"/>
              </a:rPr>
              <a:t>o</a:t>
            </a:r>
            <a:r>
              <a:rPr sz="1400" spc="-5" dirty="0">
                <a:latin typeface="Arial"/>
                <a:cs typeface="Arial"/>
              </a:rPr>
              <a:t>,</a:t>
            </a:r>
            <a:r>
              <a:rPr sz="1400" dirty="0">
                <a:latin typeface="Arial"/>
                <a:cs typeface="Arial"/>
              </a:rPr>
              <a:t> </a:t>
            </a:r>
            <a:r>
              <a:rPr sz="1400" spc="-114" dirty="0">
                <a:latin typeface="Arial"/>
                <a:cs typeface="Arial"/>
              </a:rPr>
              <a:t> </a:t>
            </a:r>
            <a:r>
              <a:rPr sz="1400" spc="-10" dirty="0">
                <a:latin typeface="Arial"/>
                <a:cs typeface="Arial"/>
              </a:rPr>
              <a:t>la</a:t>
            </a:r>
            <a:r>
              <a:rPr sz="1400" dirty="0">
                <a:latin typeface="Arial"/>
                <a:cs typeface="Arial"/>
              </a:rPr>
              <a:t> </a:t>
            </a:r>
            <a:r>
              <a:rPr sz="1400" spc="-114" dirty="0">
                <a:latin typeface="Arial"/>
                <a:cs typeface="Arial"/>
              </a:rPr>
              <a:t> </a:t>
            </a:r>
            <a:r>
              <a:rPr sz="1400" spc="-20" dirty="0">
                <a:latin typeface="Arial"/>
                <a:cs typeface="Arial"/>
              </a:rPr>
              <a:t>p</a:t>
            </a:r>
            <a:r>
              <a:rPr sz="1400" spc="-5" dirty="0">
                <a:latin typeface="Arial"/>
                <a:cs typeface="Arial"/>
              </a:rPr>
              <a:t>l</a:t>
            </a:r>
            <a:r>
              <a:rPr sz="1400" spc="0" dirty="0">
                <a:latin typeface="Arial"/>
                <a:cs typeface="Arial"/>
              </a:rPr>
              <a:t>a</a:t>
            </a:r>
            <a:r>
              <a:rPr sz="1400" spc="-20" dirty="0">
                <a:latin typeface="Arial"/>
                <a:cs typeface="Arial"/>
              </a:rPr>
              <a:t>n</a:t>
            </a:r>
            <a:r>
              <a:rPr sz="1400" spc="-5" dirty="0">
                <a:latin typeface="Arial"/>
                <a:cs typeface="Arial"/>
              </a:rPr>
              <a:t>i</a:t>
            </a:r>
            <a:r>
              <a:rPr sz="1400" spc="0" dirty="0">
                <a:latin typeface="Arial"/>
                <a:cs typeface="Arial"/>
              </a:rPr>
              <a:t>m</a:t>
            </a:r>
            <a:r>
              <a:rPr sz="1400" spc="-20" dirty="0">
                <a:latin typeface="Arial"/>
                <a:cs typeface="Arial"/>
              </a:rPr>
              <a:t>e</a:t>
            </a:r>
            <a:r>
              <a:rPr sz="1400" spc="-5" dirty="0">
                <a:latin typeface="Arial"/>
                <a:cs typeface="Arial"/>
              </a:rPr>
              <a:t>t</a:t>
            </a:r>
            <a:r>
              <a:rPr sz="1400" spc="-20" dirty="0">
                <a:latin typeface="Arial"/>
                <a:cs typeface="Arial"/>
              </a:rPr>
              <a:t>r</a:t>
            </a:r>
            <a:r>
              <a:rPr sz="1400" spc="-10" dirty="0">
                <a:latin typeface="Arial"/>
                <a:cs typeface="Arial"/>
              </a:rPr>
              <a:t>ia</a:t>
            </a:r>
            <a:r>
              <a:rPr sz="1400" dirty="0">
                <a:latin typeface="Arial"/>
                <a:cs typeface="Arial"/>
              </a:rPr>
              <a:t> </a:t>
            </a:r>
            <a:r>
              <a:rPr sz="1400" spc="-110" dirty="0">
                <a:latin typeface="Arial"/>
                <a:cs typeface="Arial"/>
              </a:rPr>
              <a:t> </a:t>
            </a:r>
            <a:r>
              <a:rPr sz="1400" spc="-10" dirty="0">
                <a:latin typeface="Arial"/>
                <a:cs typeface="Arial"/>
              </a:rPr>
              <a:t>c</a:t>
            </a:r>
            <a:r>
              <a:rPr sz="1400" spc="-20" dirty="0">
                <a:latin typeface="Arial"/>
                <a:cs typeface="Arial"/>
              </a:rPr>
              <a:t>a</a:t>
            </a:r>
            <a:r>
              <a:rPr sz="1400" spc="5" dirty="0">
                <a:latin typeface="Arial"/>
                <a:cs typeface="Arial"/>
              </a:rPr>
              <a:t>t</a:t>
            </a:r>
            <a:r>
              <a:rPr sz="1400" spc="-20" dirty="0">
                <a:latin typeface="Arial"/>
                <a:cs typeface="Arial"/>
              </a:rPr>
              <a:t>a</a:t>
            </a:r>
            <a:r>
              <a:rPr sz="1400" spc="-10" dirty="0">
                <a:latin typeface="Arial"/>
                <a:cs typeface="Arial"/>
              </a:rPr>
              <a:t>st</a:t>
            </a:r>
            <a:r>
              <a:rPr sz="1400" spc="-20" dirty="0">
                <a:latin typeface="Arial"/>
                <a:cs typeface="Arial"/>
              </a:rPr>
              <a:t>a</a:t>
            </a:r>
            <a:r>
              <a:rPr sz="1400" spc="20" dirty="0">
                <a:latin typeface="Arial"/>
                <a:cs typeface="Arial"/>
              </a:rPr>
              <a:t>l</a:t>
            </a:r>
            <a:r>
              <a:rPr sz="1400" spc="-10" dirty="0">
                <a:latin typeface="Arial"/>
                <a:cs typeface="Arial"/>
              </a:rPr>
              <a:t>e</a:t>
            </a:r>
            <a:r>
              <a:rPr sz="1400" dirty="0">
                <a:latin typeface="Arial"/>
                <a:cs typeface="Arial"/>
              </a:rPr>
              <a:t> </a:t>
            </a:r>
            <a:r>
              <a:rPr sz="1400" spc="-85" dirty="0">
                <a:latin typeface="Arial"/>
                <a:cs typeface="Arial"/>
              </a:rPr>
              <a:t> </a:t>
            </a:r>
            <a:r>
              <a:rPr sz="1400" spc="-20" dirty="0">
                <a:latin typeface="Arial"/>
                <a:cs typeface="Arial"/>
              </a:rPr>
              <a:t>deg</a:t>
            </a:r>
            <a:r>
              <a:rPr sz="1400" spc="-5" dirty="0">
                <a:latin typeface="Arial"/>
                <a:cs typeface="Arial"/>
              </a:rPr>
              <a:t>li</a:t>
            </a:r>
            <a:r>
              <a:rPr sz="1400" dirty="0">
                <a:latin typeface="Arial"/>
                <a:cs typeface="Arial"/>
              </a:rPr>
              <a:t> </a:t>
            </a:r>
            <a:r>
              <a:rPr sz="1400" spc="-100" dirty="0">
                <a:latin typeface="Arial"/>
                <a:cs typeface="Arial"/>
              </a:rPr>
              <a:t> </a:t>
            </a:r>
            <a:r>
              <a:rPr sz="1400" spc="-5" dirty="0">
                <a:latin typeface="Arial"/>
                <a:cs typeface="Arial"/>
              </a:rPr>
              <a:t>i</a:t>
            </a:r>
            <a:r>
              <a:rPr sz="1400" dirty="0">
                <a:latin typeface="Arial"/>
                <a:cs typeface="Arial"/>
              </a:rPr>
              <a:t>mm</a:t>
            </a:r>
            <a:r>
              <a:rPr sz="1400" spc="-20" dirty="0">
                <a:latin typeface="Arial"/>
                <a:cs typeface="Arial"/>
              </a:rPr>
              <a:t>ob</a:t>
            </a:r>
            <a:r>
              <a:rPr sz="1400" spc="-5" dirty="0">
                <a:latin typeface="Arial"/>
                <a:cs typeface="Arial"/>
              </a:rPr>
              <a:t>ili</a:t>
            </a:r>
            <a:r>
              <a:rPr sz="1400" dirty="0">
                <a:latin typeface="Arial"/>
                <a:cs typeface="Arial"/>
              </a:rPr>
              <a:t> </a:t>
            </a:r>
            <a:r>
              <a:rPr sz="1400" spc="-100" dirty="0">
                <a:latin typeface="Arial"/>
                <a:cs typeface="Arial"/>
              </a:rPr>
              <a:t> </a:t>
            </a:r>
            <a:r>
              <a:rPr sz="1400" spc="-10" dirty="0">
                <a:latin typeface="Arial"/>
                <a:cs typeface="Arial"/>
              </a:rPr>
              <a:t>è</a:t>
            </a:r>
            <a:r>
              <a:rPr sz="1400" dirty="0">
                <a:latin typeface="Arial"/>
                <a:cs typeface="Arial"/>
              </a:rPr>
              <a:t> </a:t>
            </a:r>
            <a:r>
              <a:rPr sz="1400" spc="-114" dirty="0">
                <a:latin typeface="Arial"/>
                <a:cs typeface="Arial"/>
              </a:rPr>
              <a:t> </a:t>
            </a:r>
            <a:r>
              <a:rPr sz="1400" spc="-10" dirty="0">
                <a:latin typeface="Arial"/>
                <a:cs typeface="Arial"/>
              </a:rPr>
              <a:t>classific</a:t>
            </a:r>
            <a:r>
              <a:rPr sz="1400" spc="-20" dirty="0">
                <a:latin typeface="Arial"/>
                <a:cs typeface="Arial"/>
              </a:rPr>
              <a:t>a</a:t>
            </a:r>
            <a:r>
              <a:rPr sz="1400" spc="-10" dirty="0">
                <a:latin typeface="Arial"/>
                <a:cs typeface="Arial"/>
              </a:rPr>
              <a:t>ta</a:t>
            </a:r>
            <a:r>
              <a:rPr sz="1400" dirty="0">
                <a:latin typeface="Arial"/>
                <a:cs typeface="Arial"/>
              </a:rPr>
              <a:t> </a:t>
            </a:r>
            <a:r>
              <a:rPr sz="1400" spc="-114" dirty="0">
                <a:latin typeface="Arial"/>
                <a:cs typeface="Arial"/>
              </a:rPr>
              <a:t> </a:t>
            </a:r>
            <a:r>
              <a:rPr sz="1400" spc="5" dirty="0">
                <a:latin typeface="Arial"/>
                <a:cs typeface="Arial"/>
              </a:rPr>
              <a:t>c</a:t>
            </a:r>
            <a:r>
              <a:rPr sz="1400" spc="-20" dirty="0">
                <a:latin typeface="Arial"/>
                <a:cs typeface="Arial"/>
              </a:rPr>
              <a:t>o</a:t>
            </a:r>
            <a:r>
              <a:rPr sz="1400" dirty="0">
                <a:latin typeface="Arial"/>
                <a:cs typeface="Arial"/>
              </a:rPr>
              <a:t>m</a:t>
            </a:r>
            <a:r>
              <a:rPr sz="1400" spc="-10" dirty="0">
                <a:latin typeface="Arial"/>
                <a:cs typeface="Arial"/>
              </a:rPr>
              <a:t>e</a:t>
            </a:r>
            <a:r>
              <a:rPr sz="1400" dirty="0">
                <a:latin typeface="Arial"/>
                <a:cs typeface="Arial"/>
              </a:rPr>
              <a:t> </a:t>
            </a:r>
            <a:r>
              <a:rPr sz="1400" spc="-110" dirty="0">
                <a:latin typeface="Arial"/>
                <a:cs typeface="Arial"/>
              </a:rPr>
              <a:t> </a:t>
            </a:r>
            <a:r>
              <a:rPr sz="1400" spc="-20" dirty="0">
                <a:latin typeface="Arial"/>
                <a:cs typeface="Arial"/>
              </a:rPr>
              <a:t>da</a:t>
            </a:r>
            <a:r>
              <a:rPr sz="1400" spc="-10" dirty="0">
                <a:latin typeface="Arial"/>
                <a:cs typeface="Arial"/>
              </a:rPr>
              <a:t>to</a:t>
            </a:r>
            <a:r>
              <a:rPr sz="1400" dirty="0">
                <a:latin typeface="Arial"/>
                <a:cs typeface="Arial"/>
              </a:rPr>
              <a:t> </a:t>
            </a:r>
            <a:r>
              <a:rPr sz="1400" spc="-114" dirty="0">
                <a:latin typeface="Arial"/>
                <a:cs typeface="Arial"/>
              </a:rPr>
              <a:t> </a:t>
            </a:r>
            <a:r>
              <a:rPr sz="1400" spc="-10" dirty="0">
                <a:latin typeface="Arial"/>
                <a:cs typeface="Arial"/>
              </a:rPr>
              <a:t>s</a:t>
            </a:r>
            <a:r>
              <a:rPr sz="1400" spc="-20" dirty="0">
                <a:latin typeface="Arial"/>
                <a:cs typeface="Arial"/>
              </a:rPr>
              <a:t>en</a:t>
            </a:r>
            <a:r>
              <a:rPr sz="1400" spc="-10" dirty="0">
                <a:latin typeface="Arial"/>
                <a:cs typeface="Arial"/>
              </a:rPr>
              <a:t>s</a:t>
            </a:r>
            <a:r>
              <a:rPr sz="1400" spc="20" dirty="0">
                <a:latin typeface="Arial"/>
                <a:cs typeface="Arial"/>
              </a:rPr>
              <a:t>i</a:t>
            </a:r>
            <a:r>
              <a:rPr sz="1400" spc="-20" dirty="0">
                <a:latin typeface="Arial"/>
                <a:cs typeface="Arial"/>
              </a:rPr>
              <a:t>b</a:t>
            </a:r>
            <a:r>
              <a:rPr sz="1400" spc="-5" dirty="0">
                <a:latin typeface="Arial"/>
                <a:cs typeface="Arial"/>
              </a:rPr>
              <a:t>ile</a:t>
            </a:r>
            <a:r>
              <a:rPr sz="1400" dirty="0">
                <a:latin typeface="Arial"/>
                <a:cs typeface="Arial"/>
              </a:rPr>
              <a:t> </a:t>
            </a:r>
            <a:r>
              <a:rPr sz="1400" spc="-110" dirty="0">
                <a:latin typeface="Arial"/>
                <a:cs typeface="Arial"/>
              </a:rPr>
              <a:t> </a:t>
            </a:r>
            <a:r>
              <a:rPr sz="1400" spc="-10" dirty="0">
                <a:latin typeface="Arial"/>
                <a:cs typeface="Arial"/>
              </a:rPr>
              <a:t>e</a:t>
            </a:r>
            <a:r>
              <a:rPr sz="1400" dirty="0">
                <a:latin typeface="Arial"/>
                <a:cs typeface="Arial"/>
              </a:rPr>
              <a:t> </a:t>
            </a:r>
            <a:r>
              <a:rPr sz="1400" spc="-114" dirty="0">
                <a:latin typeface="Arial"/>
                <a:cs typeface="Arial"/>
              </a:rPr>
              <a:t> </a:t>
            </a:r>
            <a:r>
              <a:rPr sz="1400" spc="-10" dirty="0">
                <a:latin typeface="Arial"/>
                <a:cs typeface="Arial"/>
              </a:rPr>
              <a:t>c</a:t>
            </a:r>
            <a:r>
              <a:rPr sz="1400" spc="-20" dirty="0">
                <a:latin typeface="Arial"/>
                <a:cs typeface="Arial"/>
              </a:rPr>
              <a:t>o</a:t>
            </a:r>
            <a:r>
              <a:rPr sz="1400" dirty="0">
                <a:latin typeface="Arial"/>
                <a:cs typeface="Arial"/>
              </a:rPr>
              <a:t>m</a:t>
            </a:r>
            <a:r>
              <a:rPr sz="1400" spc="-10" dirty="0">
                <a:latin typeface="Arial"/>
                <a:cs typeface="Arial"/>
              </a:rPr>
              <a:t>e</a:t>
            </a:r>
            <a:r>
              <a:rPr sz="1400" dirty="0">
                <a:latin typeface="Arial"/>
                <a:cs typeface="Arial"/>
              </a:rPr>
              <a:t> </a:t>
            </a:r>
            <a:r>
              <a:rPr sz="1400" spc="-114" dirty="0">
                <a:latin typeface="Arial"/>
                <a:cs typeface="Arial"/>
              </a:rPr>
              <a:t> </a:t>
            </a:r>
            <a:r>
              <a:rPr sz="1400" spc="-5" dirty="0">
                <a:latin typeface="Arial"/>
                <a:cs typeface="Arial"/>
              </a:rPr>
              <a:t>t</a:t>
            </a:r>
            <a:r>
              <a:rPr sz="1400" spc="-20" dirty="0">
                <a:latin typeface="Arial"/>
                <a:cs typeface="Arial"/>
              </a:rPr>
              <a:t>a</a:t>
            </a:r>
            <a:r>
              <a:rPr sz="1400" spc="-10" dirty="0">
                <a:latin typeface="Arial"/>
                <a:cs typeface="Arial"/>
              </a:rPr>
              <a:t>le</a:t>
            </a:r>
            <a:r>
              <a:rPr sz="1400" dirty="0">
                <a:latin typeface="Arial"/>
                <a:cs typeface="Arial"/>
              </a:rPr>
              <a:t> </a:t>
            </a:r>
            <a:r>
              <a:rPr sz="1400" spc="-110" dirty="0">
                <a:latin typeface="Arial"/>
                <a:cs typeface="Arial"/>
              </a:rPr>
              <a:t> </a:t>
            </a:r>
            <a:r>
              <a:rPr sz="1400" spc="-10" dirty="0">
                <a:latin typeface="Arial"/>
                <a:cs typeface="Arial"/>
              </a:rPr>
              <a:t>è</a:t>
            </a:r>
            <a:r>
              <a:rPr lang="it-IT" sz="1400" spc="-10" dirty="0">
                <a:latin typeface="Arial"/>
                <a:cs typeface="Arial"/>
              </a:rPr>
              <a:t> </a:t>
            </a:r>
            <a:r>
              <a:rPr sz="1400" spc="-10" dirty="0" err="1">
                <a:latin typeface="Arial"/>
                <a:cs typeface="Arial"/>
              </a:rPr>
              <a:t>consultab</a:t>
            </a:r>
            <a:r>
              <a:rPr lang="it-IT" sz="1400" spc="-10" dirty="0">
                <a:latin typeface="Arial"/>
                <a:cs typeface="Arial"/>
              </a:rPr>
              <a:t>i</a:t>
            </a:r>
            <a:r>
              <a:rPr sz="1400" spc="-10" dirty="0">
                <a:latin typeface="Arial"/>
                <a:cs typeface="Arial"/>
              </a:rPr>
              <a:t>le</a:t>
            </a:r>
            <a:r>
              <a:rPr sz="1400" spc="35" dirty="0">
                <a:latin typeface="Arial"/>
                <a:cs typeface="Arial"/>
              </a:rPr>
              <a:t> </a:t>
            </a:r>
            <a:r>
              <a:rPr sz="1400" spc="-10" dirty="0">
                <a:latin typeface="Arial"/>
                <a:cs typeface="Arial"/>
              </a:rPr>
              <a:t>s</a:t>
            </a:r>
            <a:r>
              <a:rPr sz="1400" spc="-20" dirty="0">
                <a:latin typeface="Arial"/>
                <a:cs typeface="Arial"/>
              </a:rPr>
              <a:t>o</a:t>
            </a:r>
            <a:r>
              <a:rPr sz="1400" spc="-10" dirty="0">
                <a:latin typeface="Arial"/>
                <a:cs typeface="Arial"/>
              </a:rPr>
              <a:t>lo</a:t>
            </a:r>
            <a:r>
              <a:rPr sz="1400" spc="10" dirty="0">
                <a:latin typeface="Arial"/>
                <a:cs typeface="Arial"/>
              </a:rPr>
              <a:t> </a:t>
            </a:r>
            <a:r>
              <a:rPr sz="1400" spc="-20" dirty="0">
                <a:latin typeface="Arial"/>
                <a:cs typeface="Arial"/>
              </a:rPr>
              <a:t>da</a:t>
            </a:r>
            <a:r>
              <a:rPr sz="1400" spc="-5" dirty="0">
                <a:latin typeface="Arial"/>
                <a:cs typeface="Arial"/>
              </a:rPr>
              <a:t>i</a:t>
            </a:r>
            <a:r>
              <a:rPr sz="1400" spc="20" dirty="0">
                <a:latin typeface="Arial"/>
                <a:cs typeface="Arial"/>
              </a:rPr>
              <a:t> </a:t>
            </a:r>
            <a:r>
              <a:rPr sz="1400" spc="-10" dirty="0">
                <a:latin typeface="Arial"/>
                <a:cs typeface="Arial"/>
              </a:rPr>
              <a:t>s</a:t>
            </a:r>
            <a:r>
              <a:rPr sz="1400" spc="-20" dirty="0">
                <a:latin typeface="Arial"/>
                <a:cs typeface="Arial"/>
              </a:rPr>
              <a:t>eguen</a:t>
            </a:r>
            <a:r>
              <a:rPr sz="1400" spc="-5" dirty="0">
                <a:latin typeface="Arial"/>
                <a:cs typeface="Arial"/>
              </a:rPr>
              <a:t>ti</a:t>
            </a:r>
            <a:r>
              <a:rPr sz="1400" spc="40" dirty="0">
                <a:latin typeface="Arial"/>
                <a:cs typeface="Arial"/>
              </a:rPr>
              <a:t> </a:t>
            </a:r>
            <a:r>
              <a:rPr sz="1400" spc="-10" dirty="0">
                <a:latin typeface="Arial"/>
                <a:cs typeface="Arial"/>
              </a:rPr>
              <a:t>s</a:t>
            </a:r>
            <a:r>
              <a:rPr sz="1400" spc="-20" dirty="0">
                <a:latin typeface="Arial"/>
                <a:cs typeface="Arial"/>
              </a:rPr>
              <a:t>ogge</a:t>
            </a:r>
            <a:r>
              <a:rPr sz="1400" spc="-5" dirty="0">
                <a:latin typeface="Arial"/>
                <a:cs typeface="Arial"/>
              </a:rPr>
              <a:t>t</a:t>
            </a:r>
            <a:r>
              <a:rPr sz="1400" spc="-15" dirty="0">
                <a:latin typeface="Arial"/>
                <a:cs typeface="Arial"/>
              </a:rPr>
              <a:t>t</a:t>
            </a:r>
            <a:r>
              <a:rPr sz="1400" spc="-5" dirty="0">
                <a:latin typeface="Arial"/>
                <a:cs typeface="Arial"/>
              </a:rPr>
              <a:t>i:</a:t>
            </a:r>
            <a:endParaRPr sz="1400" dirty="0">
              <a:latin typeface="Arial"/>
              <a:cs typeface="Arial"/>
            </a:endParaRPr>
          </a:p>
          <a:p>
            <a:pPr marL="271780" indent="-113030">
              <a:lnSpc>
                <a:spcPct val="100000"/>
              </a:lnSpc>
              <a:spcBef>
                <a:spcPts val="960"/>
              </a:spcBef>
              <a:buFont typeface="Arial"/>
              <a:buChar char="•"/>
              <a:tabLst>
                <a:tab pos="271780" algn="l"/>
              </a:tabLst>
            </a:pPr>
            <a:r>
              <a:rPr sz="1400" spc="-5" dirty="0">
                <a:latin typeface="Arial"/>
                <a:cs typeface="Arial"/>
              </a:rPr>
              <a:t>il tit</a:t>
            </a:r>
            <a:r>
              <a:rPr sz="1400" spc="-20" dirty="0">
                <a:latin typeface="Arial"/>
                <a:cs typeface="Arial"/>
              </a:rPr>
              <a:t>o</a:t>
            </a:r>
            <a:r>
              <a:rPr sz="1400" spc="-10" dirty="0">
                <a:latin typeface="Arial"/>
                <a:cs typeface="Arial"/>
              </a:rPr>
              <a:t>la</a:t>
            </a:r>
            <a:r>
              <a:rPr sz="1400" spc="-20" dirty="0">
                <a:latin typeface="Arial"/>
                <a:cs typeface="Arial"/>
              </a:rPr>
              <a:t>r</a:t>
            </a:r>
            <a:r>
              <a:rPr sz="1400" spc="-10" dirty="0">
                <a:latin typeface="Arial"/>
                <a:cs typeface="Arial"/>
              </a:rPr>
              <a:t>e</a:t>
            </a:r>
            <a:r>
              <a:rPr sz="1400" spc="35" dirty="0">
                <a:latin typeface="Arial"/>
                <a:cs typeface="Arial"/>
              </a:rPr>
              <a:t> </a:t>
            </a:r>
            <a:r>
              <a:rPr sz="1400" spc="-20" dirty="0">
                <a:latin typeface="Arial"/>
                <a:cs typeface="Arial"/>
              </a:rPr>
              <a:t>d</a:t>
            </a:r>
            <a:r>
              <a:rPr sz="1400" spc="-5" dirty="0">
                <a:latin typeface="Arial"/>
                <a:cs typeface="Arial"/>
              </a:rPr>
              <a:t>i </a:t>
            </a:r>
            <a:r>
              <a:rPr sz="1400" spc="-20" dirty="0">
                <a:latin typeface="Arial"/>
                <a:cs typeface="Arial"/>
              </a:rPr>
              <a:t>d</a:t>
            </a:r>
            <a:r>
              <a:rPr sz="1400" spc="-5" dirty="0">
                <a:latin typeface="Arial"/>
                <a:cs typeface="Arial"/>
              </a:rPr>
              <a:t>i</a:t>
            </a:r>
            <a:r>
              <a:rPr sz="1400" spc="-10" dirty="0">
                <a:latin typeface="Arial"/>
                <a:cs typeface="Arial"/>
              </a:rPr>
              <a:t>r</a:t>
            </a:r>
            <a:r>
              <a:rPr sz="1400" spc="-5" dirty="0">
                <a:latin typeface="Arial"/>
                <a:cs typeface="Arial"/>
              </a:rPr>
              <a:t>itti</a:t>
            </a:r>
            <a:r>
              <a:rPr sz="1400" spc="15" dirty="0">
                <a:latin typeface="Arial"/>
                <a:cs typeface="Arial"/>
              </a:rPr>
              <a:t> </a:t>
            </a:r>
            <a:r>
              <a:rPr sz="1400" spc="-15" dirty="0">
                <a:latin typeface="Arial"/>
                <a:cs typeface="Arial"/>
              </a:rPr>
              <a:t>r</a:t>
            </a:r>
            <a:r>
              <a:rPr sz="1400" spc="-10" dirty="0">
                <a:latin typeface="Arial"/>
                <a:cs typeface="Arial"/>
              </a:rPr>
              <a:t>e</a:t>
            </a:r>
            <a:r>
              <a:rPr sz="1400" spc="-20" dirty="0">
                <a:latin typeface="Arial"/>
                <a:cs typeface="Arial"/>
              </a:rPr>
              <a:t>a</a:t>
            </a:r>
            <a:r>
              <a:rPr sz="1400" spc="-5" dirty="0">
                <a:latin typeface="Arial"/>
                <a:cs typeface="Arial"/>
              </a:rPr>
              <a:t>li</a:t>
            </a:r>
            <a:r>
              <a:rPr sz="1400" spc="15" dirty="0">
                <a:latin typeface="Arial"/>
                <a:cs typeface="Arial"/>
              </a:rPr>
              <a:t> </a:t>
            </a:r>
            <a:r>
              <a:rPr sz="1400" spc="-10" dirty="0">
                <a:latin typeface="Arial"/>
                <a:cs typeface="Arial"/>
              </a:rPr>
              <a:t>s</a:t>
            </a:r>
            <a:r>
              <a:rPr sz="1400" spc="-20" dirty="0">
                <a:latin typeface="Arial"/>
                <a:cs typeface="Arial"/>
              </a:rPr>
              <a:t>u</a:t>
            </a:r>
            <a:r>
              <a:rPr sz="1400" spc="-5" dirty="0">
                <a:latin typeface="Arial"/>
                <a:cs typeface="Arial"/>
              </a:rPr>
              <a:t>ll’i</a:t>
            </a:r>
            <a:r>
              <a:rPr sz="1400" dirty="0">
                <a:latin typeface="Arial"/>
                <a:cs typeface="Arial"/>
              </a:rPr>
              <a:t>mm</a:t>
            </a:r>
            <a:r>
              <a:rPr sz="1400" spc="-20" dirty="0">
                <a:latin typeface="Arial"/>
                <a:cs typeface="Arial"/>
              </a:rPr>
              <a:t>ob</a:t>
            </a:r>
            <a:r>
              <a:rPr sz="1400" spc="-5" dirty="0">
                <a:latin typeface="Arial"/>
                <a:cs typeface="Arial"/>
              </a:rPr>
              <a:t>ile;</a:t>
            </a:r>
            <a:endParaRPr sz="1400" dirty="0">
              <a:latin typeface="Arial"/>
              <a:cs typeface="Arial"/>
            </a:endParaRPr>
          </a:p>
          <a:p>
            <a:pPr marL="271780" indent="-113030">
              <a:lnSpc>
                <a:spcPct val="100000"/>
              </a:lnSpc>
              <a:buFont typeface="Arial"/>
              <a:buChar char="•"/>
              <a:tabLst>
                <a:tab pos="271780" algn="l"/>
              </a:tabLst>
            </a:pPr>
            <a:r>
              <a:rPr sz="1400" spc="-20" dirty="0">
                <a:latin typeface="Arial"/>
                <a:cs typeface="Arial"/>
              </a:rPr>
              <a:t>u</a:t>
            </a:r>
            <a:r>
              <a:rPr sz="1400" spc="-10" dirty="0">
                <a:latin typeface="Arial"/>
                <a:cs typeface="Arial"/>
              </a:rPr>
              <a:t>n</a:t>
            </a:r>
            <a:r>
              <a:rPr sz="1400" spc="10" dirty="0">
                <a:latin typeface="Arial"/>
                <a:cs typeface="Arial"/>
              </a:rPr>
              <a:t> </a:t>
            </a:r>
            <a:r>
              <a:rPr sz="1400" spc="-5" dirty="0">
                <a:latin typeface="Arial"/>
                <a:cs typeface="Arial"/>
              </a:rPr>
              <a:t>t</a:t>
            </a:r>
            <a:r>
              <a:rPr sz="1400" spc="-20" dirty="0">
                <a:latin typeface="Arial"/>
                <a:cs typeface="Arial"/>
              </a:rPr>
              <a:t>e</a:t>
            </a:r>
            <a:r>
              <a:rPr sz="1400" spc="-10" dirty="0">
                <a:latin typeface="Arial"/>
                <a:cs typeface="Arial"/>
              </a:rPr>
              <a:t>c</a:t>
            </a:r>
            <a:r>
              <a:rPr sz="1400" spc="-20" dirty="0">
                <a:latin typeface="Arial"/>
                <a:cs typeface="Arial"/>
              </a:rPr>
              <a:t>n</a:t>
            </a:r>
            <a:r>
              <a:rPr sz="1400" spc="-10" dirty="0">
                <a:latin typeface="Arial"/>
                <a:cs typeface="Arial"/>
              </a:rPr>
              <a:t>ico</a:t>
            </a:r>
            <a:r>
              <a:rPr sz="1400" spc="15" dirty="0">
                <a:latin typeface="Arial"/>
                <a:cs typeface="Arial"/>
              </a:rPr>
              <a:t> </a:t>
            </a:r>
            <a:r>
              <a:rPr sz="1400" spc="-20" dirty="0">
                <a:latin typeface="Arial"/>
                <a:cs typeface="Arial"/>
              </a:rPr>
              <a:t>d</a:t>
            </a:r>
            <a:r>
              <a:rPr sz="1400" spc="-10" dirty="0">
                <a:latin typeface="Arial"/>
                <a:cs typeface="Arial"/>
              </a:rPr>
              <a:t>a</a:t>
            </a:r>
            <a:r>
              <a:rPr sz="1400" spc="10" dirty="0">
                <a:latin typeface="Arial"/>
                <a:cs typeface="Arial"/>
              </a:rPr>
              <a:t> </a:t>
            </a:r>
            <a:r>
              <a:rPr sz="1400" spc="-5" dirty="0">
                <a:latin typeface="Arial"/>
                <a:cs typeface="Arial"/>
              </a:rPr>
              <a:t>lui</a:t>
            </a:r>
            <a:r>
              <a:rPr sz="1400" spc="-10" dirty="0">
                <a:latin typeface="Arial"/>
                <a:cs typeface="Arial"/>
              </a:rPr>
              <a:t> d</a:t>
            </a:r>
            <a:r>
              <a:rPr sz="1400" spc="-20" dirty="0">
                <a:latin typeface="Arial"/>
                <a:cs typeface="Arial"/>
              </a:rPr>
              <a:t>e</a:t>
            </a:r>
            <a:r>
              <a:rPr sz="1400" spc="-10" dirty="0">
                <a:latin typeface="Arial"/>
                <a:cs typeface="Arial"/>
              </a:rPr>
              <a:t>le</a:t>
            </a:r>
            <a:r>
              <a:rPr sz="1400" spc="-20" dirty="0">
                <a:latin typeface="Arial"/>
                <a:cs typeface="Arial"/>
              </a:rPr>
              <a:t>g</a:t>
            </a:r>
            <a:r>
              <a:rPr sz="1400" spc="-10" dirty="0">
                <a:latin typeface="Arial"/>
                <a:cs typeface="Arial"/>
              </a:rPr>
              <a:t>at</a:t>
            </a:r>
            <a:r>
              <a:rPr sz="1400" spc="-35" dirty="0">
                <a:latin typeface="Arial"/>
                <a:cs typeface="Arial"/>
              </a:rPr>
              <a:t>o</a:t>
            </a:r>
            <a:r>
              <a:rPr sz="1400" spc="-5" dirty="0">
                <a:latin typeface="Arial"/>
                <a:cs typeface="Arial"/>
              </a:rPr>
              <a:t>.</a:t>
            </a:r>
            <a:endParaRPr sz="1400" dirty="0">
              <a:latin typeface="Arial"/>
              <a:cs typeface="Arial"/>
            </a:endParaRPr>
          </a:p>
        </p:txBody>
      </p:sp>
      <p:sp>
        <p:nvSpPr>
          <p:cNvPr id="18" name="object 14">
            <a:extLst>
              <a:ext uri="{FF2B5EF4-FFF2-40B4-BE49-F238E27FC236}">
                <a16:creationId xmlns:a16="http://schemas.microsoft.com/office/drawing/2014/main" id="{B1895C0B-085F-4678-A5CE-1363EFD3E609}"/>
              </a:ext>
            </a:extLst>
          </p:cNvPr>
          <p:cNvSpPr/>
          <p:nvPr/>
        </p:nvSpPr>
        <p:spPr>
          <a:xfrm>
            <a:off x="1692310" y="612076"/>
            <a:ext cx="6562344" cy="4187952"/>
          </a:xfrm>
          <a:prstGeom prst="rect">
            <a:avLst/>
          </a:prstGeom>
          <a:blipFill>
            <a:blip r:embed="rId4" cstate="print"/>
            <a:stretch>
              <a:fillRect/>
            </a:stretch>
          </a:blipFill>
          <a:ln w="19050">
            <a:solidFill>
              <a:schemeClr val="tx2"/>
            </a:solidFill>
          </a:ln>
          <a:effectLst>
            <a:outerShdw blurRad="50800" dist="63500" dir="8100000" algn="tr" rotWithShape="0">
              <a:prstClr val="black">
                <a:alpha val="40000"/>
              </a:prstClr>
            </a:outerShdw>
          </a:effectLst>
        </p:spPr>
        <p:txBody>
          <a:bodyPr wrap="square" lIns="0" tIns="0" rIns="0" bIns="0" rtlCol="0"/>
          <a:lstStyle/>
          <a:p>
            <a:endParaRPr/>
          </a:p>
        </p:txBody>
      </p:sp>
      <p:sp>
        <p:nvSpPr>
          <p:cNvPr id="23" name="object 16">
            <a:extLst>
              <a:ext uri="{FF2B5EF4-FFF2-40B4-BE49-F238E27FC236}">
                <a16:creationId xmlns:a16="http://schemas.microsoft.com/office/drawing/2014/main" id="{151ED875-E0C0-4937-9B52-C38E29839E2F}"/>
              </a:ext>
            </a:extLst>
          </p:cNvPr>
          <p:cNvSpPr/>
          <p:nvPr/>
        </p:nvSpPr>
        <p:spPr>
          <a:xfrm>
            <a:off x="1794105" y="3350131"/>
            <a:ext cx="1018540" cy="222885"/>
          </a:xfrm>
          <a:custGeom>
            <a:avLst/>
            <a:gdLst/>
            <a:ahLst/>
            <a:cxnLst/>
            <a:rect l="l" t="t" r="r" b="b"/>
            <a:pathLst>
              <a:path w="1018539" h="222885">
                <a:moveTo>
                  <a:pt x="0" y="222503"/>
                </a:moveTo>
                <a:lnTo>
                  <a:pt x="1018032" y="222503"/>
                </a:lnTo>
                <a:lnTo>
                  <a:pt x="1018032" y="0"/>
                </a:lnTo>
                <a:lnTo>
                  <a:pt x="0" y="0"/>
                </a:lnTo>
                <a:lnTo>
                  <a:pt x="0" y="222503"/>
                </a:lnTo>
                <a:close/>
              </a:path>
            </a:pathLst>
          </a:custGeom>
          <a:ln w="19050">
            <a:solidFill>
              <a:srgbClr val="FF0000"/>
            </a:solidFill>
          </a:ln>
        </p:spPr>
        <p:txBody>
          <a:bodyPr wrap="square" lIns="0" tIns="0" rIns="0" bIns="0" rtlCol="0"/>
          <a:lstStyle/>
          <a:p>
            <a:endParaRPr/>
          </a:p>
        </p:txBody>
      </p:sp>
      <p:sp>
        <p:nvSpPr>
          <p:cNvPr id="25" name="object 18">
            <a:extLst>
              <a:ext uri="{FF2B5EF4-FFF2-40B4-BE49-F238E27FC236}">
                <a16:creationId xmlns:a16="http://schemas.microsoft.com/office/drawing/2014/main" id="{0862A358-609D-4223-AA57-37948678C9D9}"/>
              </a:ext>
            </a:extLst>
          </p:cNvPr>
          <p:cNvSpPr/>
          <p:nvPr/>
        </p:nvSpPr>
        <p:spPr>
          <a:xfrm>
            <a:off x="6588224" y="2924944"/>
            <a:ext cx="780415" cy="219710"/>
          </a:xfrm>
          <a:custGeom>
            <a:avLst/>
            <a:gdLst/>
            <a:ahLst/>
            <a:cxnLst/>
            <a:rect l="l" t="t" r="r" b="b"/>
            <a:pathLst>
              <a:path w="780415" h="219710">
                <a:moveTo>
                  <a:pt x="0" y="219456"/>
                </a:moveTo>
                <a:lnTo>
                  <a:pt x="780288" y="219456"/>
                </a:lnTo>
                <a:lnTo>
                  <a:pt x="780288" y="0"/>
                </a:lnTo>
                <a:lnTo>
                  <a:pt x="0" y="0"/>
                </a:lnTo>
                <a:lnTo>
                  <a:pt x="0" y="219456"/>
                </a:lnTo>
                <a:close/>
              </a:path>
            </a:pathLst>
          </a:custGeom>
          <a:ln w="19050">
            <a:solidFill>
              <a:srgbClr val="FF0000"/>
            </a:solidFill>
          </a:ln>
        </p:spPr>
        <p:txBody>
          <a:bodyPr wrap="square" lIns="0" tIns="0" rIns="0" bIns="0" rtlCol="0"/>
          <a:lstStyle/>
          <a:p>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1" name="Connettore 1 5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53"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5"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7" name="Rettangolo 5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5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31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D06A94D8-C2D6-4341-8E43-DE04AD9FB282}"/>
              </a:ext>
            </a:extLst>
          </p:cNvPr>
          <p:cNvSpPr txBox="1"/>
          <p:nvPr/>
        </p:nvSpPr>
        <p:spPr>
          <a:xfrm>
            <a:off x="818451" y="44624"/>
            <a:ext cx="8253510" cy="646331"/>
          </a:xfrm>
          <a:prstGeom prst="rect">
            <a:avLst/>
          </a:prstGeom>
        </p:spPr>
        <p:txBody>
          <a:bodyPr vert="horz" wrap="square" lIns="0" tIns="0" rIns="0" bIns="0" rtlCol="0">
            <a:spAutoFit/>
          </a:bodyPr>
          <a:lstStyle/>
          <a:p>
            <a:pPr marL="12700" marR="5080" algn="just"/>
            <a:r>
              <a:rPr sz="1400" spc="-35" dirty="0">
                <a:solidFill>
                  <a:prstClr val="black"/>
                </a:solidFill>
                <a:latin typeface="Arial"/>
                <a:cs typeface="Arial"/>
              </a:rPr>
              <a:t>I</a:t>
            </a:r>
            <a:r>
              <a:rPr sz="1400" spc="-10" dirty="0">
                <a:solidFill>
                  <a:prstClr val="black"/>
                </a:solidFill>
                <a:latin typeface="Arial"/>
                <a:cs typeface="Arial"/>
              </a:rPr>
              <a:t>n</a:t>
            </a:r>
            <a:r>
              <a:rPr sz="1400" spc="85"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a</a:t>
            </a:r>
            <a:r>
              <a:rPr sz="1400" spc="-10" dirty="0">
                <a:solidFill>
                  <a:prstClr val="black"/>
                </a:solidFill>
                <a:latin typeface="Arial"/>
                <a:cs typeface="Arial"/>
              </a:rPr>
              <a:t>so</a:t>
            </a:r>
            <a:r>
              <a:rPr sz="1400" spc="8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90" dirty="0">
                <a:solidFill>
                  <a:prstClr val="black"/>
                </a:solidFill>
                <a:latin typeface="Arial"/>
                <a:cs typeface="Arial"/>
              </a:rPr>
              <a:t> </a:t>
            </a:r>
            <a:r>
              <a:rPr sz="1400" spc="-10" dirty="0">
                <a:solidFill>
                  <a:prstClr val="black"/>
                </a:solidFill>
                <a:latin typeface="Arial"/>
                <a:cs typeface="Arial"/>
              </a:rPr>
              <a:t>in</a:t>
            </a:r>
            <a:r>
              <a:rPr sz="1400" dirty="0">
                <a:solidFill>
                  <a:prstClr val="black"/>
                </a:solidFill>
                <a:latin typeface="Arial"/>
                <a:cs typeface="Arial"/>
              </a:rPr>
              <a:t>c</a:t>
            </a:r>
            <a:r>
              <a:rPr sz="1400" spc="-20" dirty="0">
                <a:solidFill>
                  <a:prstClr val="black"/>
                </a:solidFill>
                <a:latin typeface="Arial"/>
                <a:cs typeface="Arial"/>
              </a:rPr>
              <a:t>ar</a:t>
            </a:r>
            <a:r>
              <a:rPr sz="1400" spc="-10" dirty="0">
                <a:solidFill>
                  <a:prstClr val="black"/>
                </a:solidFill>
                <a:latin typeface="Arial"/>
                <a:cs typeface="Arial"/>
              </a:rPr>
              <a:t>ico</a:t>
            </a:r>
            <a:r>
              <a:rPr sz="1400" spc="9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90" dirty="0">
                <a:solidFill>
                  <a:prstClr val="black"/>
                </a:solidFill>
                <a:latin typeface="Arial"/>
                <a:cs typeface="Arial"/>
              </a:rPr>
              <a:t> </a:t>
            </a:r>
            <a:r>
              <a:rPr sz="1400" spc="-15" dirty="0">
                <a:solidFill>
                  <a:prstClr val="black"/>
                </a:solidFill>
                <a:latin typeface="Arial"/>
                <a:cs typeface="Arial"/>
              </a:rPr>
              <a:t>DD</a:t>
            </a:r>
            <a:r>
              <a:rPr sz="1400" spc="95" dirty="0">
                <a:solidFill>
                  <a:prstClr val="black"/>
                </a:solidFill>
                <a:latin typeface="Arial"/>
                <a:cs typeface="Arial"/>
              </a:rPr>
              <a:t> </a:t>
            </a:r>
            <a:r>
              <a:rPr sz="1400" spc="-5" dirty="0">
                <a:solidFill>
                  <a:prstClr val="black"/>
                </a:solidFill>
                <a:latin typeface="Arial"/>
                <a:cs typeface="Arial"/>
              </a:rPr>
              <a:t>il</a:t>
            </a:r>
            <a:r>
              <a:rPr sz="1400" spc="9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o</a:t>
            </a:r>
            <a:r>
              <a:rPr sz="1400" dirty="0">
                <a:solidFill>
                  <a:prstClr val="black"/>
                </a:solidFill>
                <a:latin typeface="Arial"/>
                <a:cs typeface="Arial"/>
              </a:rPr>
              <a:t>g</a:t>
            </a:r>
            <a:r>
              <a:rPr sz="1400" spc="-20" dirty="0">
                <a:solidFill>
                  <a:prstClr val="black"/>
                </a:solidFill>
                <a:latin typeface="Arial"/>
                <a:cs typeface="Arial"/>
              </a:rPr>
              <a:t>ge</a:t>
            </a:r>
            <a:r>
              <a:rPr sz="1400" spc="-5" dirty="0">
                <a:solidFill>
                  <a:prstClr val="black"/>
                </a:solidFill>
                <a:latin typeface="Arial"/>
                <a:cs typeface="Arial"/>
              </a:rPr>
              <a:t>t</a:t>
            </a:r>
            <a:r>
              <a:rPr sz="1400" spc="5" dirty="0">
                <a:solidFill>
                  <a:prstClr val="black"/>
                </a:solidFill>
                <a:latin typeface="Arial"/>
                <a:cs typeface="Arial"/>
              </a:rPr>
              <a:t>t</a:t>
            </a:r>
            <a:r>
              <a:rPr sz="1400" spc="-10" dirty="0">
                <a:solidFill>
                  <a:prstClr val="black"/>
                </a:solidFill>
                <a:latin typeface="Arial"/>
                <a:cs typeface="Arial"/>
              </a:rPr>
              <a:t>o</a:t>
            </a:r>
            <a:r>
              <a:rPr sz="1400" spc="85" dirty="0">
                <a:solidFill>
                  <a:prstClr val="black"/>
                </a:solidFill>
                <a:latin typeface="Arial"/>
                <a:cs typeface="Arial"/>
              </a:rPr>
              <a:t> </a:t>
            </a:r>
            <a:r>
              <a:rPr sz="1400" spc="-10" dirty="0">
                <a:solidFill>
                  <a:prstClr val="black"/>
                </a:solidFill>
                <a:latin typeface="Arial"/>
                <a:cs typeface="Arial"/>
              </a:rPr>
              <a:t>c</a:t>
            </a:r>
            <a:r>
              <a:rPr sz="1400" dirty="0">
                <a:solidFill>
                  <a:prstClr val="black"/>
                </a:solidFill>
                <a:latin typeface="Arial"/>
                <a:cs typeface="Arial"/>
              </a:rPr>
              <a:t>h</a:t>
            </a:r>
            <a:r>
              <a:rPr sz="1400" spc="-10" dirty="0">
                <a:solidFill>
                  <a:prstClr val="black"/>
                </a:solidFill>
                <a:latin typeface="Arial"/>
                <a:cs typeface="Arial"/>
              </a:rPr>
              <a:t>e</a:t>
            </a:r>
            <a:r>
              <a:rPr sz="1400" spc="8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on</a:t>
            </a:r>
            <a:r>
              <a:rPr sz="1400" spc="-5" dirty="0">
                <a:solidFill>
                  <a:prstClr val="black"/>
                </a:solidFill>
                <a:latin typeface="Arial"/>
                <a:cs typeface="Arial"/>
              </a:rPr>
              <a:t>f</a:t>
            </a:r>
            <a:r>
              <a:rPr sz="1400" spc="-20" dirty="0">
                <a:solidFill>
                  <a:prstClr val="black"/>
                </a:solidFill>
                <a:latin typeface="Arial"/>
                <a:cs typeface="Arial"/>
              </a:rPr>
              <a:t>er</a:t>
            </a:r>
            <a:r>
              <a:rPr sz="1400" spc="20" dirty="0">
                <a:solidFill>
                  <a:prstClr val="black"/>
                </a:solidFill>
                <a:latin typeface="Arial"/>
                <a:cs typeface="Arial"/>
              </a:rPr>
              <a:t>i</a:t>
            </a:r>
            <a:r>
              <a:rPr sz="1400" spc="-10" dirty="0">
                <a:solidFill>
                  <a:prstClr val="black"/>
                </a:solidFill>
                <a:latin typeface="Arial"/>
                <a:cs typeface="Arial"/>
              </a:rPr>
              <a:t>sce</a:t>
            </a:r>
            <a:r>
              <a:rPr sz="1400" spc="85" dirty="0">
                <a:solidFill>
                  <a:prstClr val="black"/>
                </a:solidFill>
                <a:latin typeface="Arial"/>
                <a:cs typeface="Arial"/>
              </a:rPr>
              <a:t> </a:t>
            </a:r>
            <a:r>
              <a:rPr sz="1400" spc="-5" dirty="0">
                <a:solidFill>
                  <a:prstClr val="black"/>
                </a:solidFill>
                <a:latin typeface="Arial"/>
                <a:cs typeface="Arial"/>
              </a:rPr>
              <a:t>l’in</a:t>
            </a:r>
            <a:r>
              <a:rPr sz="1400" dirty="0">
                <a:solidFill>
                  <a:prstClr val="black"/>
                </a:solidFill>
                <a:latin typeface="Arial"/>
                <a:cs typeface="Arial"/>
              </a:rPr>
              <a:t>c</a:t>
            </a:r>
            <a:r>
              <a:rPr sz="1400" spc="-20" dirty="0">
                <a:solidFill>
                  <a:prstClr val="black"/>
                </a:solidFill>
                <a:latin typeface="Arial"/>
                <a:cs typeface="Arial"/>
              </a:rPr>
              <a:t>ar</a:t>
            </a:r>
            <a:r>
              <a:rPr sz="1400" spc="-5" dirty="0">
                <a:solidFill>
                  <a:prstClr val="black"/>
                </a:solidFill>
                <a:latin typeface="Arial"/>
                <a:cs typeface="Arial"/>
              </a:rPr>
              <a:t>ic</a:t>
            </a:r>
            <a:r>
              <a:rPr sz="1400" dirty="0">
                <a:solidFill>
                  <a:prstClr val="black"/>
                </a:solidFill>
                <a:latin typeface="Arial"/>
                <a:cs typeface="Arial"/>
              </a:rPr>
              <a:t>o</a:t>
            </a:r>
            <a:r>
              <a:rPr sz="1400" spc="-5" dirty="0">
                <a:solidFill>
                  <a:prstClr val="black"/>
                </a:solidFill>
                <a:latin typeface="Arial"/>
                <a:cs typeface="Arial"/>
              </a:rPr>
              <a:t>,</a:t>
            </a:r>
            <a:r>
              <a:rPr sz="1400" spc="90" dirty="0">
                <a:solidFill>
                  <a:prstClr val="black"/>
                </a:solidFill>
                <a:latin typeface="Arial"/>
                <a:cs typeface="Arial"/>
              </a:rPr>
              <a:t> </a:t>
            </a:r>
            <a:r>
              <a:rPr sz="1400" spc="-10" dirty="0">
                <a:solidFill>
                  <a:prstClr val="black"/>
                </a:solidFill>
                <a:latin typeface="Arial"/>
                <a:cs typeface="Arial"/>
              </a:rPr>
              <a:t>in</a:t>
            </a:r>
            <a:r>
              <a:rPr sz="1400" spc="80" dirty="0">
                <a:solidFill>
                  <a:prstClr val="black"/>
                </a:solidFill>
                <a:latin typeface="Arial"/>
                <a:cs typeface="Arial"/>
              </a:rPr>
              <a:t> </a:t>
            </a:r>
            <a:r>
              <a:rPr sz="1400" spc="-20" dirty="0">
                <a:solidFill>
                  <a:prstClr val="black"/>
                </a:solidFill>
                <a:latin typeface="Arial"/>
                <a:cs typeface="Arial"/>
              </a:rPr>
              <a:t>qua</a:t>
            </a:r>
            <a:r>
              <a:rPr sz="1400" dirty="0">
                <a:solidFill>
                  <a:prstClr val="black"/>
                </a:solidFill>
                <a:latin typeface="Arial"/>
                <a:cs typeface="Arial"/>
              </a:rPr>
              <a:t>n</a:t>
            </a:r>
            <a:r>
              <a:rPr sz="1400" spc="-10" dirty="0">
                <a:solidFill>
                  <a:prstClr val="black"/>
                </a:solidFill>
                <a:latin typeface="Arial"/>
                <a:cs typeface="Arial"/>
              </a:rPr>
              <a:t>to</a:t>
            </a:r>
            <a:r>
              <a:rPr sz="1400" spc="80" dirty="0">
                <a:solidFill>
                  <a:prstClr val="black"/>
                </a:solidFill>
                <a:latin typeface="Arial"/>
                <a:cs typeface="Arial"/>
              </a:rPr>
              <a:t> </a:t>
            </a:r>
            <a:r>
              <a:rPr sz="1400" spc="-5" dirty="0">
                <a:solidFill>
                  <a:prstClr val="black"/>
                </a:solidFill>
                <a:latin typeface="Arial"/>
                <a:cs typeface="Arial"/>
              </a:rPr>
              <a:t>tit</a:t>
            </a:r>
            <a:r>
              <a:rPr sz="1400" spc="-20" dirty="0">
                <a:solidFill>
                  <a:prstClr val="black"/>
                </a:solidFill>
                <a:latin typeface="Arial"/>
                <a:cs typeface="Arial"/>
              </a:rPr>
              <a:t>o</a:t>
            </a:r>
            <a:r>
              <a:rPr sz="1400" spc="-5" dirty="0">
                <a:solidFill>
                  <a:prstClr val="black"/>
                </a:solidFill>
                <a:latin typeface="Arial"/>
                <a:cs typeface="Arial"/>
              </a:rPr>
              <a:t>l</a:t>
            </a:r>
            <a:r>
              <a:rPr sz="1400" spc="5" dirty="0">
                <a:solidFill>
                  <a:prstClr val="black"/>
                </a:solidFill>
                <a:latin typeface="Arial"/>
                <a:cs typeface="Arial"/>
              </a:rPr>
              <a:t>ar</a:t>
            </a:r>
            <a:r>
              <a:rPr sz="1400" spc="-10" dirty="0">
                <a:solidFill>
                  <a:prstClr val="black"/>
                </a:solidFill>
                <a:latin typeface="Arial"/>
                <a:cs typeface="Arial"/>
              </a:rPr>
              <a:t>e</a:t>
            </a:r>
            <a:r>
              <a:rPr sz="1400" spc="8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9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10" dirty="0">
                <a:solidFill>
                  <a:prstClr val="black"/>
                </a:solidFill>
                <a:latin typeface="Arial"/>
                <a:cs typeface="Arial"/>
              </a:rPr>
              <a:t>r</a:t>
            </a:r>
            <a:r>
              <a:rPr sz="1400" spc="-5" dirty="0">
                <a:solidFill>
                  <a:prstClr val="black"/>
                </a:solidFill>
                <a:latin typeface="Arial"/>
                <a:cs typeface="Arial"/>
              </a:rPr>
              <a:t>itti</a:t>
            </a:r>
            <a:r>
              <a:rPr sz="1400" spc="90" dirty="0">
                <a:solidFill>
                  <a:prstClr val="black"/>
                </a:solidFill>
                <a:latin typeface="Arial"/>
                <a:cs typeface="Arial"/>
              </a:rPr>
              <a:t> </a:t>
            </a:r>
            <a:r>
              <a:rPr sz="1400" spc="-15" dirty="0">
                <a:solidFill>
                  <a:prstClr val="black"/>
                </a:solidFill>
                <a:latin typeface="Arial"/>
                <a:cs typeface="Arial"/>
              </a:rPr>
              <a:t>r</a:t>
            </a:r>
            <a:r>
              <a:rPr sz="1400" dirty="0">
                <a:solidFill>
                  <a:prstClr val="black"/>
                </a:solidFill>
                <a:latin typeface="Arial"/>
                <a:cs typeface="Arial"/>
              </a:rPr>
              <a:t>e</a:t>
            </a:r>
            <a:r>
              <a:rPr sz="1400" spc="-20" dirty="0">
                <a:solidFill>
                  <a:prstClr val="black"/>
                </a:solidFill>
                <a:latin typeface="Arial"/>
                <a:cs typeface="Arial"/>
              </a:rPr>
              <a:t>a</a:t>
            </a:r>
            <a:r>
              <a:rPr sz="1400" spc="-5" dirty="0">
                <a:solidFill>
                  <a:prstClr val="black"/>
                </a:solidFill>
                <a:latin typeface="Arial"/>
                <a:cs typeface="Arial"/>
              </a:rPr>
              <a:t>li</a:t>
            </a:r>
            <a:r>
              <a:rPr sz="1400" spc="9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u</a:t>
            </a:r>
            <a:r>
              <a:rPr sz="1400" spc="-5" dirty="0">
                <a:solidFill>
                  <a:prstClr val="black"/>
                </a:solidFill>
                <a:latin typeface="Arial"/>
                <a:cs typeface="Arial"/>
              </a:rPr>
              <a:t>ll’i</a:t>
            </a:r>
            <a:r>
              <a:rPr sz="1400" dirty="0">
                <a:solidFill>
                  <a:prstClr val="black"/>
                </a:solidFill>
                <a:latin typeface="Arial"/>
                <a:cs typeface="Arial"/>
              </a:rPr>
              <a:t>mm</a:t>
            </a:r>
            <a:r>
              <a:rPr sz="1400" spc="-20" dirty="0">
                <a:solidFill>
                  <a:prstClr val="black"/>
                </a:solidFill>
                <a:latin typeface="Arial"/>
                <a:cs typeface="Arial"/>
              </a:rPr>
              <a:t>ob</a:t>
            </a:r>
            <a:r>
              <a:rPr sz="1400" spc="-5" dirty="0">
                <a:solidFill>
                  <a:prstClr val="black"/>
                </a:solidFill>
                <a:latin typeface="Arial"/>
                <a:cs typeface="Arial"/>
              </a:rPr>
              <a:t>il</a:t>
            </a:r>
            <a:r>
              <a:rPr sz="1400" spc="-20" dirty="0">
                <a:solidFill>
                  <a:prstClr val="black"/>
                </a:solidFill>
                <a:latin typeface="Arial"/>
                <a:cs typeface="Arial"/>
              </a:rPr>
              <a:t>e</a:t>
            </a:r>
            <a:r>
              <a:rPr sz="1400" spc="-5" dirty="0">
                <a:solidFill>
                  <a:prstClr val="black"/>
                </a:solidFill>
                <a:latin typeface="Arial"/>
                <a:cs typeface="Arial"/>
              </a:rPr>
              <a:t>, </a:t>
            </a:r>
            <a:r>
              <a:rPr sz="1400" spc="-20" dirty="0">
                <a:solidFill>
                  <a:prstClr val="black"/>
                </a:solidFill>
                <a:latin typeface="Arial"/>
                <a:cs typeface="Arial"/>
              </a:rPr>
              <a:t>do</a:t>
            </a:r>
            <a:r>
              <a:rPr sz="1400" spc="-10" dirty="0">
                <a:solidFill>
                  <a:prstClr val="black"/>
                </a:solidFill>
                <a:latin typeface="Arial"/>
                <a:cs typeface="Arial"/>
              </a:rPr>
              <a:t>v</a:t>
            </a:r>
            <a:r>
              <a:rPr sz="1400" spc="-15" dirty="0">
                <a:solidFill>
                  <a:prstClr val="black"/>
                </a:solidFill>
                <a:latin typeface="Arial"/>
                <a:cs typeface="Arial"/>
              </a:rPr>
              <a:t>r</a:t>
            </a:r>
            <a:r>
              <a:rPr sz="1400" spc="-10" dirty="0">
                <a:solidFill>
                  <a:prstClr val="black"/>
                </a:solidFill>
                <a:latin typeface="Arial"/>
                <a:cs typeface="Arial"/>
              </a:rPr>
              <a:t>à</a:t>
            </a:r>
            <a:r>
              <a:rPr sz="1400" dirty="0">
                <a:solidFill>
                  <a:prstClr val="black"/>
                </a:solidFill>
                <a:latin typeface="Arial"/>
                <a:cs typeface="Arial"/>
              </a:rPr>
              <a:t> </a:t>
            </a:r>
            <a:r>
              <a:rPr sz="1400" spc="-160" dirty="0">
                <a:solidFill>
                  <a:prstClr val="black"/>
                </a:solidFill>
                <a:latin typeface="Arial"/>
                <a:cs typeface="Arial"/>
              </a:rPr>
              <a:t> </a:t>
            </a:r>
            <a:r>
              <a:rPr sz="1400" spc="-20" dirty="0">
                <a:solidFill>
                  <a:prstClr val="black"/>
                </a:solidFill>
                <a:latin typeface="Arial"/>
                <a:cs typeface="Arial"/>
              </a:rPr>
              <a:t>p</a:t>
            </a:r>
            <a:r>
              <a:rPr sz="1400" dirty="0">
                <a:solidFill>
                  <a:prstClr val="black"/>
                </a:solidFill>
                <a:latin typeface="Arial"/>
                <a:cs typeface="Arial"/>
              </a:rPr>
              <a:t>e</a:t>
            </a:r>
            <a:r>
              <a:rPr sz="1400" spc="-15" dirty="0">
                <a:solidFill>
                  <a:prstClr val="black"/>
                </a:solidFill>
                <a:latin typeface="Arial"/>
                <a:cs typeface="Arial"/>
              </a:rPr>
              <a:t>r</a:t>
            </a:r>
            <a:r>
              <a:rPr sz="1400" spc="-5" dirty="0">
                <a:solidFill>
                  <a:prstClr val="black"/>
                </a:solidFill>
                <a:latin typeface="Arial"/>
                <a:cs typeface="Arial"/>
              </a:rPr>
              <a:t>t</a:t>
            </a:r>
            <a:r>
              <a:rPr sz="1400" spc="-20" dirty="0">
                <a:solidFill>
                  <a:prstClr val="black"/>
                </a:solidFill>
                <a:latin typeface="Arial"/>
                <a:cs typeface="Arial"/>
              </a:rPr>
              <a:t>an</a:t>
            </a:r>
            <a:r>
              <a:rPr sz="1400" spc="5" dirty="0">
                <a:solidFill>
                  <a:prstClr val="black"/>
                </a:solidFill>
                <a:latin typeface="Arial"/>
                <a:cs typeface="Arial"/>
              </a:rPr>
              <a:t>t</a:t>
            </a:r>
            <a:r>
              <a:rPr sz="1400" spc="-10" dirty="0">
                <a:solidFill>
                  <a:prstClr val="black"/>
                </a:solidFill>
                <a:latin typeface="Arial"/>
                <a:cs typeface="Arial"/>
              </a:rPr>
              <a:t>o</a:t>
            </a:r>
            <a:r>
              <a:rPr sz="1400" dirty="0">
                <a:solidFill>
                  <a:prstClr val="black"/>
                </a:solidFill>
                <a:latin typeface="Arial"/>
                <a:cs typeface="Arial"/>
              </a:rPr>
              <a:t> </a:t>
            </a:r>
            <a:r>
              <a:rPr sz="1400" spc="-185"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o</a:t>
            </a:r>
            <a:r>
              <a:rPr sz="1400" dirty="0">
                <a:solidFill>
                  <a:prstClr val="black"/>
                </a:solidFill>
                <a:latin typeface="Arial"/>
                <a:cs typeface="Arial"/>
              </a:rPr>
              <a:t>m</a:t>
            </a:r>
            <a:r>
              <a:rPr sz="1400" spc="-20" dirty="0">
                <a:solidFill>
                  <a:prstClr val="black"/>
                </a:solidFill>
                <a:latin typeface="Arial"/>
                <a:cs typeface="Arial"/>
              </a:rPr>
              <a:t>p</a:t>
            </a:r>
            <a:r>
              <a:rPr sz="1400" spc="-5" dirty="0">
                <a:solidFill>
                  <a:prstClr val="black"/>
                </a:solidFill>
                <a:latin typeface="Arial"/>
                <a:cs typeface="Arial"/>
              </a:rPr>
              <a:t>il</a:t>
            </a:r>
            <a:r>
              <a:rPr sz="1400" spc="-20" dirty="0">
                <a:solidFill>
                  <a:prstClr val="black"/>
                </a:solidFill>
                <a:latin typeface="Arial"/>
                <a:cs typeface="Arial"/>
              </a:rPr>
              <a:t>ar</a:t>
            </a:r>
            <a:r>
              <a:rPr sz="1400" spc="-10" dirty="0">
                <a:solidFill>
                  <a:prstClr val="black"/>
                </a:solidFill>
                <a:latin typeface="Arial"/>
                <a:cs typeface="Arial"/>
              </a:rPr>
              <a:t>e</a:t>
            </a:r>
            <a:r>
              <a:rPr sz="1400" dirty="0">
                <a:solidFill>
                  <a:prstClr val="black"/>
                </a:solidFill>
                <a:latin typeface="Arial"/>
                <a:cs typeface="Arial"/>
              </a:rPr>
              <a:t> </a:t>
            </a:r>
            <a:r>
              <a:rPr sz="1400" spc="-155" dirty="0">
                <a:solidFill>
                  <a:prstClr val="black"/>
                </a:solidFill>
                <a:latin typeface="Arial"/>
                <a:cs typeface="Arial"/>
              </a:rPr>
              <a:t> </a:t>
            </a:r>
            <a:r>
              <a:rPr sz="1400" spc="-20" dirty="0">
                <a:solidFill>
                  <a:prstClr val="black"/>
                </a:solidFill>
                <a:latin typeface="Arial"/>
                <a:cs typeface="Arial"/>
              </a:rPr>
              <a:t>u</a:t>
            </a:r>
            <a:r>
              <a:rPr sz="1400" dirty="0">
                <a:solidFill>
                  <a:prstClr val="black"/>
                </a:solidFill>
                <a:latin typeface="Arial"/>
                <a:cs typeface="Arial"/>
              </a:rPr>
              <a:t>n</a:t>
            </a:r>
            <a:r>
              <a:rPr sz="1400" spc="-10" dirty="0">
                <a:solidFill>
                  <a:prstClr val="black"/>
                </a:solidFill>
                <a:latin typeface="Arial"/>
                <a:cs typeface="Arial"/>
              </a:rPr>
              <a:t>a</a:t>
            </a:r>
            <a:r>
              <a:rPr sz="1400" dirty="0">
                <a:solidFill>
                  <a:prstClr val="black"/>
                </a:solidFill>
                <a:latin typeface="Arial"/>
                <a:cs typeface="Arial"/>
              </a:rPr>
              <a:t> </a:t>
            </a:r>
            <a:r>
              <a:rPr sz="1400" spc="-185" dirty="0">
                <a:solidFill>
                  <a:prstClr val="black"/>
                </a:solidFill>
                <a:latin typeface="Arial"/>
                <a:cs typeface="Arial"/>
              </a:rPr>
              <a:t> </a:t>
            </a:r>
            <a:r>
              <a:rPr sz="1400" dirty="0">
                <a:solidFill>
                  <a:prstClr val="black"/>
                </a:solidFill>
                <a:latin typeface="Arial"/>
                <a:cs typeface="Arial"/>
              </a:rPr>
              <a:t>d</a:t>
            </a:r>
            <a:r>
              <a:rPr sz="1400" spc="-20" dirty="0">
                <a:solidFill>
                  <a:prstClr val="black"/>
                </a:solidFill>
                <a:latin typeface="Arial"/>
                <a:cs typeface="Arial"/>
              </a:rPr>
              <a:t>e</a:t>
            </a:r>
            <a:r>
              <a:rPr sz="1400" spc="-10" dirty="0">
                <a:solidFill>
                  <a:prstClr val="black"/>
                </a:solidFill>
                <a:latin typeface="Arial"/>
                <a:cs typeface="Arial"/>
              </a:rPr>
              <a:t>le</a:t>
            </a:r>
            <a:r>
              <a:rPr sz="1400" dirty="0">
                <a:solidFill>
                  <a:prstClr val="black"/>
                </a:solidFill>
                <a:latin typeface="Arial"/>
                <a:cs typeface="Arial"/>
              </a:rPr>
              <a:t>g</a:t>
            </a:r>
            <a:r>
              <a:rPr sz="1400" spc="-10" dirty="0">
                <a:solidFill>
                  <a:prstClr val="black"/>
                </a:solidFill>
                <a:latin typeface="Arial"/>
                <a:cs typeface="Arial"/>
              </a:rPr>
              <a:t>a</a:t>
            </a:r>
            <a:r>
              <a:rPr sz="1400" dirty="0">
                <a:solidFill>
                  <a:prstClr val="black"/>
                </a:solidFill>
                <a:latin typeface="Arial"/>
                <a:cs typeface="Arial"/>
              </a:rPr>
              <a:t> </a:t>
            </a:r>
            <a:r>
              <a:rPr sz="1400" spc="-16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a:t>
            </a:r>
            <a:r>
              <a:rPr sz="1400" dirty="0">
                <a:solidFill>
                  <a:prstClr val="black"/>
                </a:solidFill>
                <a:latin typeface="Arial"/>
                <a:cs typeface="Arial"/>
              </a:rPr>
              <a:t> </a:t>
            </a:r>
            <a:r>
              <a:rPr sz="1400" spc="-180"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spc="5" dirty="0">
                <a:solidFill>
                  <a:prstClr val="black"/>
                </a:solidFill>
                <a:latin typeface="Arial"/>
                <a:cs typeface="Arial"/>
              </a:rPr>
              <a:t>c</a:t>
            </a:r>
            <a:r>
              <a:rPr sz="1400" spc="-20" dirty="0">
                <a:solidFill>
                  <a:prstClr val="black"/>
                </a:solidFill>
                <a:latin typeface="Arial"/>
                <a:cs typeface="Arial"/>
              </a:rPr>
              <a:t>n</a:t>
            </a:r>
            <a:r>
              <a:rPr sz="1400" spc="-10" dirty="0">
                <a:solidFill>
                  <a:prstClr val="black"/>
                </a:solidFill>
                <a:latin typeface="Arial"/>
                <a:cs typeface="Arial"/>
              </a:rPr>
              <a:t>ico</a:t>
            </a:r>
            <a:r>
              <a:rPr sz="1400" dirty="0">
                <a:solidFill>
                  <a:prstClr val="black"/>
                </a:solidFill>
                <a:latin typeface="Arial"/>
                <a:cs typeface="Arial"/>
              </a:rPr>
              <a:t> </a:t>
            </a:r>
            <a:r>
              <a:rPr sz="1400" spc="-155" dirty="0">
                <a:solidFill>
                  <a:prstClr val="black"/>
                </a:solidFill>
                <a:latin typeface="Arial"/>
                <a:cs typeface="Arial"/>
              </a:rPr>
              <a:t> </a:t>
            </a:r>
            <a:r>
              <a:rPr sz="1400" spc="-10" dirty="0">
                <a:solidFill>
                  <a:prstClr val="black"/>
                </a:solidFill>
                <a:latin typeface="Arial"/>
                <a:cs typeface="Arial"/>
              </a:rPr>
              <a:t>inc</a:t>
            </a:r>
            <a:r>
              <a:rPr sz="140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ica</a:t>
            </a:r>
            <a:r>
              <a:rPr sz="1400" spc="5" dirty="0">
                <a:solidFill>
                  <a:prstClr val="black"/>
                </a:solidFill>
                <a:latin typeface="Arial"/>
                <a:cs typeface="Arial"/>
              </a:rPr>
              <a:t>t</a:t>
            </a:r>
            <a:r>
              <a:rPr sz="1400" spc="-10" dirty="0">
                <a:solidFill>
                  <a:prstClr val="black"/>
                </a:solidFill>
                <a:latin typeface="Arial"/>
                <a:cs typeface="Arial"/>
              </a:rPr>
              <a:t>o</a:t>
            </a:r>
            <a:r>
              <a:rPr sz="1400" dirty="0">
                <a:solidFill>
                  <a:prstClr val="black"/>
                </a:solidFill>
                <a:latin typeface="Arial"/>
                <a:cs typeface="Arial"/>
              </a:rPr>
              <a:t> </a:t>
            </a:r>
            <a:r>
              <a:rPr sz="1400" spc="-185" dirty="0">
                <a:solidFill>
                  <a:prstClr val="black"/>
                </a:solidFill>
                <a:latin typeface="Arial"/>
                <a:cs typeface="Arial"/>
              </a:rPr>
              <a:t> </a:t>
            </a:r>
            <a:r>
              <a:rPr sz="1400" dirty="0">
                <a:solidFill>
                  <a:prstClr val="black"/>
                </a:solidFill>
                <a:latin typeface="Arial"/>
                <a:cs typeface="Arial"/>
              </a:rPr>
              <a:t>p</a:t>
            </a:r>
            <a:r>
              <a:rPr sz="1400" spc="-10" dirty="0">
                <a:solidFill>
                  <a:prstClr val="black"/>
                </a:solidFill>
                <a:latin typeface="Arial"/>
                <a:cs typeface="Arial"/>
              </a:rPr>
              <a:t>er</a:t>
            </a:r>
            <a:r>
              <a:rPr sz="1400" dirty="0">
                <a:solidFill>
                  <a:prstClr val="black"/>
                </a:solidFill>
                <a:latin typeface="Arial"/>
                <a:cs typeface="Arial"/>
              </a:rPr>
              <a:t> </a:t>
            </a:r>
            <a:r>
              <a:rPr sz="1400" spc="-170" dirty="0">
                <a:solidFill>
                  <a:prstClr val="black"/>
                </a:solidFill>
                <a:latin typeface="Arial"/>
                <a:cs typeface="Arial"/>
              </a:rPr>
              <a:t> </a:t>
            </a:r>
            <a:r>
              <a:rPr sz="1400" spc="-20" dirty="0">
                <a:solidFill>
                  <a:prstClr val="black"/>
                </a:solidFill>
                <a:latin typeface="Arial"/>
                <a:cs typeface="Arial"/>
              </a:rPr>
              <a:t>per</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15" dirty="0">
                <a:solidFill>
                  <a:prstClr val="black"/>
                </a:solidFill>
                <a:latin typeface="Arial"/>
                <a:cs typeface="Arial"/>
              </a:rPr>
              <a:t>t</a:t>
            </a:r>
            <a:r>
              <a:rPr sz="1400" dirty="0">
                <a:solidFill>
                  <a:prstClr val="black"/>
                </a:solidFill>
                <a:latin typeface="Arial"/>
                <a:cs typeface="Arial"/>
              </a:rPr>
              <a:t>e</a:t>
            </a:r>
            <a:r>
              <a:rPr sz="1400" spc="-20" dirty="0">
                <a:solidFill>
                  <a:prstClr val="black"/>
                </a:solidFill>
                <a:latin typeface="Arial"/>
                <a:cs typeface="Arial"/>
              </a:rPr>
              <a:t>rg</a:t>
            </a:r>
            <a:r>
              <a:rPr sz="1400" spc="-5" dirty="0">
                <a:solidFill>
                  <a:prstClr val="black"/>
                </a:solidFill>
                <a:latin typeface="Arial"/>
                <a:cs typeface="Arial"/>
              </a:rPr>
              <a:t>li</a:t>
            </a:r>
            <a:r>
              <a:rPr sz="1400" dirty="0">
                <a:solidFill>
                  <a:prstClr val="black"/>
                </a:solidFill>
                <a:latin typeface="Arial"/>
                <a:cs typeface="Arial"/>
              </a:rPr>
              <a:t> </a:t>
            </a:r>
            <a:r>
              <a:rPr sz="1400" spc="-15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dirty="0">
                <a:solidFill>
                  <a:prstClr val="black"/>
                </a:solidFill>
                <a:latin typeface="Arial"/>
                <a:cs typeface="Arial"/>
              </a:rPr>
              <a:t> </a:t>
            </a:r>
            <a:r>
              <a:rPr sz="1400" spc="-180"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c</a:t>
            </a:r>
            <a:r>
              <a:rPr sz="1400" spc="5" dirty="0">
                <a:solidFill>
                  <a:prstClr val="black"/>
                </a:solidFill>
                <a:latin typeface="Arial"/>
                <a:cs typeface="Arial"/>
              </a:rPr>
              <a:t>c</a:t>
            </a:r>
            <a:r>
              <a:rPr sz="1400" spc="-20" dirty="0">
                <a:solidFill>
                  <a:prstClr val="black"/>
                </a:solidFill>
                <a:latin typeface="Arial"/>
                <a:cs typeface="Arial"/>
              </a:rPr>
              <a:t>ed</a:t>
            </a:r>
            <a:r>
              <a:rPr sz="1400" dirty="0">
                <a:solidFill>
                  <a:prstClr val="black"/>
                </a:solidFill>
                <a:latin typeface="Arial"/>
                <a:cs typeface="Arial"/>
              </a:rPr>
              <a:t>e</a:t>
            </a:r>
            <a:r>
              <a:rPr sz="1400" spc="-15" dirty="0">
                <a:solidFill>
                  <a:prstClr val="black"/>
                </a:solidFill>
                <a:latin typeface="Arial"/>
                <a:cs typeface="Arial"/>
              </a:rPr>
              <a:t>r</a:t>
            </a:r>
            <a:r>
              <a:rPr sz="1400" spc="-10" dirty="0">
                <a:solidFill>
                  <a:prstClr val="black"/>
                </a:solidFill>
                <a:latin typeface="Arial"/>
                <a:cs typeface="Arial"/>
              </a:rPr>
              <a:t>e</a:t>
            </a:r>
            <a:r>
              <a:rPr sz="1400" dirty="0">
                <a:solidFill>
                  <a:prstClr val="black"/>
                </a:solidFill>
                <a:latin typeface="Arial"/>
                <a:cs typeface="Arial"/>
              </a:rPr>
              <a:t> </a:t>
            </a:r>
            <a:r>
              <a:rPr sz="1400" spc="-16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lle</a:t>
            </a:r>
            <a:r>
              <a:rPr sz="1400" dirty="0">
                <a:solidFill>
                  <a:prstClr val="black"/>
                </a:solidFill>
                <a:latin typeface="Arial"/>
                <a:cs typeface="Arial"/>
              </a:rPr>
              <a:t> </a:t>
            </a:r>
            <a:r>
              <a:rPr sz="1400" spc="-160" dirty="0">
                <a:solidFill>
                  <a:prstClr val="black"/>
                </a:solidFill>
                <a:latin typeface="Arial"/>
                <a:cs typeface="Arial"/>
              </a:rPr>
              <a:t> </a:t>
            </a:r>
            <a:r>
              <a:rPr sz="1400" spc="-20" dirty="0">
                <a:solidFill>
                  <a:prstClr val="black"/>
                </a:solidFill>
                <a:latin typeface="Arial"/>
                <a:cs typeface="Arial"/>
              </a:rPr>
              <a:t>p</a:t>
            </a:r>
            <a:r>
              <a:rPr sz="1400" spc="-10" dirty="0">
                <a:solidFill>
                  <a:prstClr val="black"/>
                </a:solidFill>
                <a:latin typeface="Arial"/>
                <a:cs typeface="Arial"/>
              </a:rPr>
              <a:t>la</a:t>
            </a:r>
            <a:r>
              <a:rPr sz="1400" spc="-20" dirty="0">
                <a:solidFill>
                  <a:prstClr val="black"/>
                </a:solidFill>
                <a:latin typeface="Arial"/>
                <a:cs typeface="Arial"/>
              </a:rPr>
              <a:t>n</a:t>
            </a:r>
            <a:r>
              <a:rPr sz="1400" spc="-5" dirty="0">
                <a:solidFill>
                  <a:prstClr val="black"/>
                </a:solidFill>
                <a:latin typeface="Arial"/>
                <a:cs typeface="Arial"/>
              </a:rPr>
              <a:t>i</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r</a:t>
            </a:r>
            <a:r>
              <a:rPr sz="1400" spc="20" dirty="0">
                <a:solidFill>
                  <a:prstClr val="black"/>
                </a:solidFill>
                <a:latin typeface="Arial"/>
                <a:cs typeface="Arial"/>
              </a:rPr>
              <a:t>i</a:t>
            </a:r>
            <a:r>
              <a:rPr sz="1400" spc="-15" dirty="0">
                <a:solidFill>
                  <a:prstClr val="black"/>
                </a:solidFill>
                <a:latin typeface="Arial"/>
                <a:cs typeface="Arial"/>
              </a:rPr>
              <a:t>e</a:t>
            </a:r>
            <a:r>
              <a:rPr sz="1400" spc="-5" dirty="0">
                <a:solidFill>
                  <a:prstClr val="black"/>
                </a:solidFill>
                <a:latin typeface="Arial"/>
                <a:cs typeface="Arial"/>
              </a:rPr>
              <a:t>. </a:t>
            </a:r>
            <a:r>
              <a:rPr sz="1400" spc="-14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le </a:t>
            </a:r>
            <a:r>
              <a:rPr sz="1400" spc="-20" dirty="0">
                <a:solidFill>
                  <a:prstClr val="black"/>
                </a:solidFill>
                <a:latin typeface="Arial"/>
                <a:cs typeface="Arial"/>
              </a:rPr>
              <a:t>do</a:t>
            </a:r>
            <a:r>
              <a:rPr sz="1400" spc="-10" dirty="0">
                <a:solidFill>
                  <a:prstClr val="black"/>
                </a:solidFill>
                <a:latin typeface="Arial"/>
                <a:cs typeface="Arial"/>
              </a:rPr>
              <a:t>c</a:t>
            </a:r>
            <a:r>
              <a:rPr sz="1400" spc="-20" dirty="0">
                <a:solidFill>
                  <a:prstClr val="black"/>
                </a:solidFill>
                <a:latin typeface="Arial"/>
                <a:cs typeface="Arial"/>
              </a:rPr>
              <a:t>u</a:t>
            </a:r>
            <a:r>
              <a:rPr sz="1400" spc="-5" dirty="0">
                <a:solidFill>
                  <a:prstClr val="black"/>
                </a:solidFill>
                <a:latin typeface="Arial"/>
                <a:cs typeface="Arial"/>
              </a:rPr>
              <a:t>m</a:t>
            </a:r>
            <a:r>
              <a:rPr sz="1400" spc="-20" dirty="0">
                <a:solidFill>
                  <a:prstClr val="black"/>
                </a:solidFill>
                <a:latin typeface="Arial"/>
                <a:cs typeface="Arial"/>
              </a:rPr>
              <a:t>en</a:t>
            </a:r>
            <a:r>
              <a:rPr sz="1400" spc="-5" dirty="0">
                <a:solidFill>
                  <a:prstClr val="black"/>
                </a:solidFill>
                <a:latin typeface="Arial"/>
                <a:cs typeface="Arial"/>
              </a:rPr>
              <a:t>t</a:t>
            </a:r>
            <a:r>
              <a:rPr sz="1400" spc="-25" dirty="0">
                <a:solidFill>
                  <a:prstClr val="black"/>
                </a:solidFill>
                <a:latin typeface="Arial"/>
                <a:cs typeface="Arial"/>
              </a:rPr>
              <a:t>o</a:t>
            </a:r>
            <a:r>
              <a:rPr sz="1400" spc="-5" dirty="0">
                <a:solidFill>
                  <a:prstClr val="black"/>
                </a:solidFill>
                <a:latin typeface="Arial"/>
                <a:cs typeface="Arial"/>
              </a:rPr>
              <a:t>,</a:t>
            </a:r>
            <a:r>
              <a:rPr sz="1400" spc="40" dirty="0">
                <a:solidFill>
                  <a:prstClr val="black"/>
                </a:solidFill>
                <a:latin typeface="Arial"/>
                <a:cs typeface="Arial"/>
              </a:rPr>
              <a:t> </a:t>
            </a:r>
            <a:r>
              <a:rPr sz="1400" spc="-20" dirty="0">
                <a:solidFill>
                  <a:prstClr val="black"/>
                </a:solidFill>
                <a:latin typeface="Arial"/>
                <a:cs typeface="Arial"/>
              </a:rPr>
              <a:t>reper</a:t>
            </a:r>
            <a:r>
              <a:rPr sz="1400" spc="-5" dirty="0">
                <a:solidFill>
                  <a:prstClr val="black"/>
                </a:solidFill>
                <a:latin typeface="Arial"/>
                <a:cs typeface="Arial"/>
              </a:rPr>
              <a:t>i</a:t>
            </a:r>
            <a:r>
              <a:rPr sz="1400" spc="-15" dirty="0">
                <a:solidFill>
                  <a:prstClr val="black"/>
                </a:solidFill>
                <a:latin typeface="Arial"/>
                <a:cs typeface="Arial"/>
              </a:rPr>
              <a:t>b</a:t>
            </a:r>
            <a:r>
              <a:rPr sz="1400" spc="-5" dirty="0">
                <a:solidFill>
                  <a:prstClr val="black"/>
                </a:solidFill>
                <a:latin typeface="Arial"/>
                <a:cs typeface="Arial"/>
              </a:rPr>
              <a:t>ile</a:t>
            </a:r>
            <a:r>
              <a:rPr sz="1400" spc="35" dirty="0">
                <a:solidFill>
                  <a:prstClr val="black"/>
                </a:solidFill>
                <a:latin typeface="Arial"/>
                <a:cs typeface="Arial"/>
              </a:rPr>
              <a:t> </a:t>
            </a:r>
            <a:r>
              <a:rPr sz="1400" spc="-20" dirty="0">
                <a:solidFill>
                  <a:prstClr val="black"/>
                </a:solidFill>
                <a:latin typeface="Arial"/>
                <a:cs typeface="Arial"/>
              </a:rPr>
              <a:t>ne</a:t>
            </a:r>
            <a:r>
              <a:rPr sz="1400" spc="-5" dirty="0">
                <a:solidFill>
                  <a:prstClr val="black"/>
                </a:solidFill>
                <a:latin typeface="Arial"/>
                <a:cs typeface="Arial"/>
              </a:rPr>
              <a:t>l </a:t>
            </a:r>
            <a:r>
              <a:rPr sz="1400" spc="-10" dirty="0">
                <a:solidFill>
                  <a:prstClr val="black"/>
                </a:solidFill>
                <a:latin typeface="Arial"/>
                <a:cs typeface="Arial"/>
              </a:rPr>
              <a:t>sito</a:t>
            </a:r>
            <a:r>
              <a:rPr sz="1400" spc="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ll’A</a:t>
            </a:r>
            <a:r>
              <a:rPr sz="1400" spc="-20" dirty="0">
                <a:solidFill>
                  <a:prstClr val="black"/>
                </a:solidFill>
                <a:latin typeface="Arial"/>
                <a:cs typeface="Arial"/>
              </a:rPr>
              <a:t>gen</a:t>
            </a:r>
            <a:r>
              <a:rPr sz="1400" spc="-35" dirty="0">
                <a:solidFill>
                  <a:prstClr val="black"/>
                </a:solidFill>
                <a:latin typeface="Arial"/>
                <a:cs typeface="Arial"/>
              </a:rPr>
              <a:t>z</a:t>
            </a:r>
            <a:r>
              <a:rPr sz="1400" spc="-5" dirty="0">
                <a:solidFill>
                  <a:prstClr val="black"/>
                </a:solidFill>
                <a:latin typeface="Arial"/>
                <a:cs typeface="Arial"/>
              </a:rPr>
              <a:t>i</a:t>
            </a:r>
            <a:r>
              <a:rPr sz="1400" spc="-15" dirty="0">
                <a:solidFill>
                  <a:prstClr val="black"/>
                </a:solidFill>
                <a:latin typeface="Arial"/>
                <a:cs typeface="Arial"/>
              </a:rPr>
              <a:t>a</a:t>
            </a:r>
            <a:r>
              <a:rPr sz="1400" spc="-5" dirty="0">
                <a:solidFill>
                  <a:prstClr val="black"/>
                </a:solidFill>
                <a:latin typeface="Arial"/>
                <a:cs typeface="Arial"/>
              </a:rPr>
              <a:t>,</a:t>
            </a:r>
            <a:r>
              <a:rPr sz="1400" spc="85" dirty="0">
                <a:solidFill>
                  <a:prstClr val="black"/>
                </a:solidFill>
                <a:latin typeface="Arial"/>
                <a:cs typeface="Arial"/>
              </a:rPr>
              <a:t> </a:t>
            </a:r>
            <a:r>
              <a:rPr sz="1400" spc="-10" dirty="0">
                <a:solidFill>
                  <a:prstClr val="black"/>
                </a:solidFill>
                <a:latin typeface="Arial"/>
                <a:cs typeface="Arial"/>
              </a:rPr>
              <a:t>è</a:t>
            </a:r>
            <a:r>
              <a:rPr sz="1400" spc="-15" dirty="0">
                <a:solidFill>
                  <a:prstClr val="black"/>
                </a:solidFill>
                <a:latin typeface="Arial"/>
                <a:cs typeface="Arial"/>
              </a:rPr>
              <a:t> r</a:t>
            </a:r>
            <a:r>
              <a:rPr sz="1400" spc="-5" dirty="0">
                <a:solidFill>
                  <a:prstClr val="black"/>
                </a:solidFill>
                <a:latin typeface="Arial"/>
                <a:cs typeface="Arial"/>
              </a:rPr>
              <a:t>i</a:t>
            </a:r>
            <a:r>
              <a:rPr sz="1400" spc="-15" dirty="0">
                <a:solidFill>
                  <a:prstClr val="black"/>
                </a:solidFill>
                <a:latin typeface="Arial"/>
                <a:cs typeface="Arial"/>
              </a:rPr>
              <a:t>p</a:t>
            </a:r>
            <a:r>
              <a:rPr sz="1400" spc="-20" dirty="0">
                <a:solidFill>
                  <a:prstClr val="black"/>
                </a:solidFill>
                <a:latin typeface="Arial"/>
                <a:cs typeface="Arial"/>
              </a:rPr>
              <a:t>or</a:t>
            </a:r>
            <a:r>
              <a:rPr sz="1400" spc="-5" dirty="0">
                <a:solidFill>
                  <a:prstClr val="black"/>
                </a:solidFill>
                <a:latin typeface="Arial"/>
                <a:cs typeface="Arial"/>
              </a:rPr>
              <a:t>t</a:t>
            </a:r>
            <a:r>
              <a:rPr sz="1400" spc="-25" dirty="0">
                <a:solidFill>
                  <a:prstClr val="black"/>
                </a:solidFill>
                <a:latin typeface="Arial"/>
                <a:cs typeface="Arial"/>
              </a:rPr>
              <a:t>a</a:t>
            </a:r>
            <a:r>
              <a:rPr sz="1400" spc="-10" dirty="0">
                <a:solidFill>
                  <a:prstClr val="black"/>
                </a:solidFill>
                <a:latin typeface="Arial"/>
                <a:cs typeface="Arial"/>
              </a:rPr>
              <a:t>to</a:t>
            </a:r>
            <a:r>
              <a:rPr sz="1400" spc="30" dirty="0">
                <a:solidFill>
                  <a:prstClr val="black"/>
                </a:solidFill>
                <a:latin typeface="Arial"/>
                <a:cs typeface="Arial"/>
              </a:rPr>
              <a:t> </a:t>
            </a:r>
            <a:r>
              <a:rPr sz="1400" spc="-20" dirty="0">
                <a:solidFill>
                  <a:prstClr val="black"/>
                </a:solidFill>
                <a:latin typeface="Arial"/>
                <a:cs typeface="Arial"/>
              </a:rPr>
              <a:t>qu</a:t>
            </a:r>
            <a:r>
              <a:rPr sz="1400" spc="-5" dirty="0">
                <a:solidFill>
                  <a:prstClr val="black"/>
                </a:solidFill>
                <a:latin typeface="Arial"/>
                <a:cs typeface="Arial"/>
              </a:rPr>
              <a:t>i</a:t>
            </a:r>
            <a:r>
              <a:rPr sz="1400" spc="2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10" dirty="0">
                <a:solidFill>
                  <a:prstClr val="black"/>
                </a:solidFill>
                <a:latin typeface="Arial"/>
                <a:cs typeface="Arial"/>
              </a:rPr>
              <a:t>s</a:t>
            </a:r>
            <a:r>
              <a:rPr sz="1400" spc="-20" dirty="0">
                <a:solidFill>
                  <a:prstClr val="black"/>
                </a:solidFill>
                <a:latin typeface="Arial"/>
                <a:cs typeface="Arial"/>
              </a:rPr>
              <a:t>egu</a:t>
            </a:r>
            <a:r>
              <a:rPr sz="1400" spc="-5" dirty="0">
                <a:solidFill>
                  <a:prstClr val="black"/>
                </a:solidFill>
                <a:latin typeface="Arial"/>
                <a:cs typeface="Arial"/>
              </a:rPr>
              <a:t>it</a:t>
            </a:r>
            <a:r>
              <a:rPr sz="1400" spc="-20" dirty="0">
                <a:solidFill>
                  <a:prstClr val="black"/>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p:txBody>
      </p:sp>
      <p:sp>
        <p:nvSpPr>
          <p:cNvPr id="15" name="object 10">
            <a:extLst>
              <a:ext uri="{FF2B5EF4-FFF2-40B4-BE49-F238E27FC236}">
                <a16:creationId xmlns:a16="http://schemas.microsoft.com/office/drawing/2014/main" id="{C84686C4-5FD4-4F9A-9FCB-2466EF4F8C01}"/>
              </a:ext>
            </a:extLst>
          </p:cNvPr>
          <p:cNvSpPr/>
          <p:nvPr/>
        </p:nvSpPr>
        <p:spPr>
          <a:xfrm>
            <a:off x="3456292" y="835549"/>
            <a:ext cx="3081528" cy="4355592"/>
          </a:xfrm>
          <a:prstGeom prst="rect">
            <a:avLst/>
          </a:prstGeom>
          <a:blipFill>
            <a:blip r:embed="rId4" cstate="print"/>
            <a:stretch>
              <a:fillRect/>
            </a:stretch>
          </a:blipFill>
          <a:ln w="19050">
            <a:solidFill>
              <a:schemeClr val="tx2"/>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object 12">
            <a:extLst>
              <a:ext uri="{FF2B5EF4-FFF2-40B4-BE49-F238E27FC236}">
                <a16:creationId xmlns:a16="http://schemas.microsoft.com/office/drawing/2014/main" id="{AD561F91-8B03-4424-A099-80C18CB5D4D0}"/>
              </a:ext>
            </a:extLst>
          </p:cNvPr>
          <p:cNvSpPr txBox="1"/>
          <p:nvPr/>
        </p:nvSpPr>
        <p:spPr>
          <a:xfrm>
            <a:off x="818450" y="5392003"/>
            <a:ext cx="8253510" cy="646331"/>
          </a:xfrm>
          <a:prstGeom prst="rect">
            <a:avLst/>
          </a:prstGeom>
        </p:spPr>
        <p:txBody>
          <a:bodyPr vert="horz" wrap="square" lIns="0" tIns="0" rIns="0" bIns="0" rtlCol="0">
            <a:spAutoFit/>
          </a:bodyPr>
          <a:lstStyle/>
          <a:p>
            <a:pPr marL="12700" marR="5080" algn="just"/>
            <a:r>
              <a:rPr sz="1400" spc="-5" dirty="0">
                <a:solidFill>
                  <a:prstClr val="black"/>
                </a:solidFill>
                <a:latin typeface="Arial"/>
                <a:cs typeface="Arial"/>
              </a:rPr>
              <a:t>Alla </a:t>
            </a:r>
            <a:r>
              <a:rPr sz="1400" dirty="0">
                <a:solidFill>
                  <a:prstClr val="black"/>
                </a:solidFill>
                <a:latin typeface="Arial"/>
                <a:cs typeface="Arial"/>
              </a:rPr>
              <a:t>d</a:t>
            </a:r>
            <a:r>
              <a:rPr sz="1400" spc="-20" dirty="0">
                <a:solidFill>
                  <a:prstClr val="black"/>
                </a:solidFill>
                <a:latin typeface="Arial"/>
                <a:cs typeface="Arial"/>
              </a:rPr>
              <a:t>e</a:t>
            </a:r>
            <a:r>
              <a:rPr sz="1400" spc="-10" dirty="0">
                <a:solidFill>
                  <a:prstClr val="black"/>
                </a:solidFill>
                <a:latin typeface="Arial"/>
                <a:cs typeface="Arial"/>
              </a:rPr>
              <a:t>le</a:t>
            </a:r>
            <a:r>
              <a:rPr sz="1400" spc="-20" dirty="0">
                <a:solidFill>
                  <a:prstClr val="black"/>
                </a:solidFill>
                <a:latin typeface="Arial"/>
                <a:cs typeface="Arial"/>
              </a:rPr>
              <a:t>g</a:t>
            </a:r>
            <a:r>
              <a:rPr sz="1400" dirty="0">
                <a:solidFill>
                  <a:prstClr val="black"/>
                </a:solidFill>
                <a:latin typeface="Arial"/>
                <a:cs typeface="Arial"/>
              </a:rPr>
              <a:t>a</a:t>
            </a:r>
            <a:r>
              <a:rPr sz="1400" spc="-5" dirty="0">
                <a:solidFill>
                  <a:prstClr val="black"/>
                </a:solidFill>
                <a:latin typeface="Arial"/>
                <a:cs typeface="Arial"/>
              </a:rPr>
              <a:t>,</a:t>
            </a:r>
            <a:r>
              <a:rPr sz="1400" spc="-10" dirty="0">
                <a:solidFill>
                  <a:prstClr val="black"/>
                </a:solidFill>
                <a:latin typeface="Arial"/>
                <a:cs typeface="Arial"/>
              </a:rPr>
              <a:t> </a:t>
            </a:r>
            <a:r>
              <a:rPr sz="1400" spc="-5" dirty="0">
                <a:solidFill>
                  <a:prstClr val="black"/>
                </a:solidFill>
                <a:latin typeface="Arial"/>
                <a:cs typeface="Arial"/>
              </a:rPr>
              <a:t>f</a:t>
            </a:r>
            <a:r>
              <a:rPr sz="1400" spc="10" dirty="0">
                <a:solidFill>
                  <a:prstClr val="black"/>
                </a:solidFill>
                <a:latin typeface="Arial"/>
                <a:cs typeface="Arial"/>
              </a:rPr>
              <a:t>i</a:t>
            </a:r>
            <a:r>
              <a:rPr sz="1400" spc="-15" dirty="0">
                <a:solidFill>
                  <a:prstClr val="black"/>
                </a:solidFill>
                <a:latin typeface="Arial"/>
                <a:cs typeface="Arial"/>
              </a:rPr>
              <a:t>r</a:t>
            </a:r>
            <a:r>
              <a:rPr sz="1400" dirty="0">
                <a:solidFill>
                  <a:prstClr val="black"/>
                </a:solidFill>
                <a:latin typeface="Arial"/>
                <a:cs typeface="Arial"/>
              </a:rPr>
              <a:t>m</a:t>
            </a:r>
            <a:r>
              <a:rPr sz="1400" spc="-10" dirty="0">
                <a:solidFill>
                  <a:prstClr val="black"/>
                </a:solidFill>
                <a:latin typeface="Arial"/>
                <a:cs typeface="Arial"/>
              </a:rPr>
              <a:t>a</a:t>
            </a:r>
            <a:r>
              <a:rPr sz="1400" spc="-15" dirty="0">
                <a:solidFill>
                  <a:prstClr val="black"/>
                </a:solidFill>
                <a:latin typeface="Arial"/>
                <a:cs typeface="Arial"/>
              </a:rPr>
              <a:t>t</a:t>
            </a:r>
            <a:r>
              <a:rPr sz="1400" spc="-10" dirty="0">
                <a:solidFill>
                  <a:prstClr val="black"/>
                </a:solidFill>
                <a:latin typeface="Arial"/>
                <a:cs typeface="Arial"/>
              </a:rPr>
              <a:t>a</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igit</a:t>
            </a:r>
            <a:r>
              <a:rPr sz="1400" spc="-20" dirty="0">
                <a:solidFill>
                  <a:prstClr val="black"/>
                </a:solidFill>
                <a:latin typeface="Arial"/>
                <a:cs typeface="Arial"/>
              </a:rPr>
              <a:t>a</a:t>
            </a:r>
            <a:r>
              <a:rPr sz="1400" spc="-5" dirty="0">
                <a:solidFill>
                  <a:prstClr val="black"/>
                </a:solidFill>
                <a:latin typeface="Arial"/>
                <a:cs typeface="Arial"/>
              </a:rPr>
              <a:t>l</a:t>
            </a:r>
            <a:r>
              <a:rPr sz="1400" dirty="0">
                <a:solidFill>
                  <a:prstClr val="black"/>
                </a:solidFill>
                <a:latin typeface="Arial"/>
                <a:cs typeface="Arial"/>
              </a:rPr>
              <a:t>m</a:t>
            </a:r>
            <a:r>
              <a:rPr sz="1400" spc="-20" dirty="0">
                <a:solidFill>
                  <a:prstClr val="black"/>
                </a:solidFill>
                <a:latin typeface="Arial"/>
                <a:cs typeface="Arial"/>
              </a:rPr>
              <a:t>e</a:t>
            </a:r>
            <a:r>
              <a:rPr sz="1400" dirty="0">
                <a:solidFill>
                  <a:prstClr val="black"/>
                </a:solidFill>
                <a:latin typeface="Arial"/>
                <a:cs typeface="Arial"/>
              </a:rPr>
              <a:t>n</a:t>
            </a:r>
            <a:r>
              <a:rPr sz="1400" spc="-5" dirty="0">
                <a:solidFill>
                  <a:prstClr val="black"/>
                </a:solidFill>
                <a:latin typeface="Arial"/>
                <a:cs typeface="Arial"/>
              </a:rPr>
              <a:t>t</a:t>
            </a:r>
            <a:r>
              <a:rPr sz="1400" spc="-20" dirty="0">
                <a:solidFill>
                  <a:prstClr val="black"/>
                </a:solidFill>
                <a:latin typeface="Arial"/>
                <a:cs typeface="Arial"/>
              </a:rPr>
              <a:t>e</a:t>
            </a:r>
            <a:r>
              <a:rPr sz="1400" spc="-5" dirty="0">
                <a:solidFill>
                  <a:prstClr val="black"/>
                </a:solidFill>
                <a:latin typeface="Arial"/>
                <a:cs typeface="Arial"/>
              </a:rPr>
              <a:t>,</a:t>
            </a:r>
            <a:r>
              <a:rPr sz="1400" spc="15" dirty="0">
                <a:solidFill>
                  <a:prstClr val="black"/>
                </a:solidFill>
                <a:latin typeface="Arial"/>
                <a:cs typeface="Arial"/>
              </a:rPr>
              <a:t> </a:t>
            </a:r>
            <a:r>
              <a:rPr sz="1400" spc="-10" dirty="0">
                <a:solidFill>
                  <a:prstClr val="black"/>
                </a:solidFill>
                <a:latin typeface="Arial"/>
                <a:cs typeface="Arial"/>
              </a:rPr>
              <a:t>va</a:t>
            </a:r>
            <a:r>
              <a:rPr sz="1400" spc="10" dirty="0">
                <a:solidFill>
                  <a:prstClr val="black"/>
                </a:solidFill>
                <a:latin typeface="Arial"/>
                <a:cs typeface="Arial"/>
              </a:rPr>
              <a:t> </a:t>
            </a:r>
            <a:r>
              <a:rPr sz="1400" spc="-10" dirty="0">
                <a:solidFill>
                  <a:prstClr val="black"/>
                </a:solidFill>
                <a:latin typeface="Arial"/>
                <a:cs typeface="Arial"/>
              </a:rPr>
              <a:t>in</a:t>
            </a:r>
            <a:r>
              <a:rPr sz="1400" dirty="0">
                <a:solidFill>
                  <a:prstClr val="black"/>
                </a:solidFill>
                <a:latin typeface="Arial"/>
                <a:cs typeface="Arial"/>
              </a:rPr>
              <a:t>o</a:t>
            </a:r>
            <a:r>
              <a:rPr sz="1400" spc="-5" dirty="0">
                <a:solidFill>
                  <a:prstClr val="black"/>
                </a:solidFill>
                <a:latin typeface="Arial"/>
                <a:cs typeface="Arial"/>
              </a:rPr>
              <a:t>lt</a:t>
            </a:r>
            <a:r>
              <a:rPr sz="1400" spc="-15" dirty="0">
                <a:solidFill>
                  <a:prstClr val="black"/>
                </a:solidFill>
                <a:latin typeface="Arial"/>
                <a:cs typeface="Arial"/>
              </a:rPr>
              <a:t>r</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a:t>
            </a:r>
            <a:r>
              <a:rPr sz="1400" spc="-20" dirty="0">
                <a:solidFill>
                  <a:prstClr val="black"/>
                </a:solidFill>
                <a:latin typeface="Arial"/>
                <a:cs typeface="Arial"/>
              </a:rPr>
              <a:t>e</a:t>
            </a:r>
            <a:r>
              <a:rPr sz="1400" dirty="0">
                <a:solidFill>
                  <a:prstClr val="black"/>
                </a:solidFill>
                <a:latin typeface="Arial"/>
                <a:cs typeface="Arial"/>
              </a:rPr>
              <a:t>g</a:t>
            </a:r>
            <a:r>
              <a:rPr sz="1400" spc="-20" dirty="0">
                <a:solidFill>
                  <a:prstClr val="black"/>
                </a:solidFill>
                <a:latin typeface="Arial"/>
                <a:cs typeface="Arial"/>
              </a:rPr>
              <a:t>a</a:t>
            </a:r>
            <a:r>
              <a:rPr sz="1400" spc="-10" dirty="0">
                <a:solidFill>
                  <a:prstClr val="black"/>
                </a:solidFill>
                <a:latin typeface="Arial"/>
                <a:cs typeface="Arial"/>
              </a:rPr>
              <a:t>ta</a:t>
            </a:r>
            <a:r>
              <a:rPr sz="1400" spc="1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op</a:t>
            </a:r>
            <a:r>
              <a:rPr sz="1400" spc="20" dirty="0">
                <a:solidFill>
                  <a:prstClr val="black"/>
                </a:solidFill>
                <a:latin typeface="Arial"/>
                <a:cs typeface="Arial"/>
              </a:rPr>
              <a:t>i</a:t>
            </a:r>
            <a:r>
              <a:rPr sz="1400" spc="-10" dirty="0">
                <a:solidFill>
                  <a:prstClr val="black"/>
                </a:solidFill>
                <a:latin typeface="Arial"/>
                <a:cs typeface="Arial"/>
              </a:rPr>
              <a:t>a</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dirty="0">
                <a:solidFill>
                  <a:prstClr val="black"/>
                </a:solidFill>
                <a:latin typeface="Arial"/>
                <a:cs typeface="Arial"/>
              </a:rPr>
              <a:t>u</a:t>
            </a:r>
            <a:r>
              <a:rPr sz="1400" spc="-10" dirty="0">
                <a:solidFill>
                  <a:prstClr val="black"/>
                </a:solidFill>
                <a:latin typeface="Arial"/>
                <a:cs typeface="Arial"/>
              </a:rPr>
              <a:t>n</a:t>
            </a:r>
            <a:r>
              <a:rPr sz="1400" spc="15" dirty="0">
                <a:solidFill>
                  <a:prstClr val="black"/>
                </a:solidFill>
                <a:latin typeface="Arial"/>
                <a:cs typeface="Arial"/>
              </a:rPr>
              <a:t> </a:t>
            </a:r>
            <a:r>
              <a:rPr sz="1400" spc="-20" dirty="0">
                <a:solidFill>
                  <a:prstClr val="black"/>
                </a:solidFill>
                <a:latin typeface="Arial"/>
                <a:cs typeface="Arial"/>
              </a:rPr>
              <a:t>do</a:t>
            </a:r>
            <a:r>
              <a:rPr sz="1400" spc="-10" dirty="0">
                <a:solidFill>
                  <a:prstClr val="black"/>
                </a:solidFill>
                <a:latin typeface="Arial"/>
                <a:cs typeface="Arial"/>
              </a:rPr>
              <a:t>c</a:t>
            </a:r>
            <a:r>
              <a:rPr sz="1400" spc="-20" dirty="0">
                <a:solidFill>
                  <a:prstClr val="black"/>
                </a:solidFill>
                <a:latin typeface="Arial"/>
                <a:cs typeface="Arial"/>
              </a:rPr>
              <a:t>u</a:t>
            </a:r>
            <a:r>
              <a:rPr sz="1400" dirty="0">
                <a:solidFill>
                  <a:prstClr val="black"/>
                </a:solidFill>
                <a:latin typeface="Arial"/>
                <a:cs typeface="Arial"/>
              </a:rPr>
              <a:t>m</a:t>
            </a:r>
            <a:r>
              <a:rPr sz="1400" spc="-20" dirty="0">
                <a:solidFill>
                  <a:prstClr val="black"/>
                </a:solidFill>
                <a:latin typeface="Arial"/>
                <a:cs typeface="Arial"/>
              </a:rPr>
              <a:t>e</a:t>
            </a:r>
            <a:r>
              <a:rPr sz="1400" dirty="0">
                <a:solidFill>
                  <a:prstClr val="black"/>
                </a:solidFill>
                <a:latin typeface="Arial"/>
                <a:cs typeface="Arial"/>
              </a:rPr>
              <a:t>n</a:t>
            </a:r>
            <a:r>
              <a:rPr sz="1400" spc="-10" dirty="0">
                <a:solidFill>
                  <a:prstClr val="black"/>
                </a:solidFill>
                <a:latin typeface="Arial"/>
                <a:cs typeface="Arial"/>
              </a:rPr>
              <a:t>to</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20" dirty="0">
                <a:solidFill>
                  <a:prstClr val="black"/>
                </a:solidFill>
                <a:latin typeface="Arial"/>
                <a:cs typeface="Arial"/>
              </a:rPr>
              <a:t>i</a:t>
            </a:r>
            <a:r>
              <a:rPr sz="1400" spc="-20" dirty="0">
                <a:solidFill>
                  <a:prstClr val="black"/>
                </a:solidFill>
                <a:latin typeface="Arial"/>
                <a:cs typeface="Arial"/>
              </a:rPr>
              <a:t>den</a:t>
            </a:r>
            <a:r>
              <a:rPr sz="1400" spc="-5" dirty="0">
                <a:solidFill>
                  <a:prstClr val="black"/>
                </a:solidFill>
                <a:latin typeface="Arial"/>
                <a:cs typeface="Arial"/>
              </a:rPr>
              <a:t>tit</a:t>
            </a:r>
            <a:r>
              <a:rPr sz="1400" dirty="0">
                <a:solidFill>
                  <a:prstClr val="black"/>
                </a:solidFill>
                <a:latin typeface="Arial"/>
                <a:cs typeface="Arial"/>
              </a:rPr>
              <a:t>à</a:t>
            </a:r>
            <a:r>
              <a:rPr sz="1400" spc="-5" dirty="0">
                <a:solidFill>
                  <a:prstClr val="black"/>
                </a:solidFill>
                <a:latin typeface="Arial"/>
                <a:cs typeface="Arial"/>
              </a:rPr>
              <a:t>.</a:t>
            </a:r>
            <a:r>
              <a:rPr sz="1400" spc="15" dirty="0">
                <a:solidFill>
                  <a:prstClr val="black"/>
                </a:solidFill>
                <a:latin typeface="Arial"/>
                <a:cs typeface="Arial"/>
              </a:rPr>
              <a:t> </a:t>
            </a:r>
            <a:r>
              <a:rPr sz="1400" spc="-20" dirty="0">
                <a:solidFill>
                  <a:prstClr val="black"/>
                </a:solidFill>
                <a:latin typeface="Arial"/>
                <a:cs typeface="Arial"/>
              </a:rPr>
              <a:t>L</a:t>
            </a:r>
            <a:r>
              <a:rPr sz="1400" spc="-10" dirty="0">
                <a:solidFill>
                  <a:prstClr val="black"/>
                </a:solidFill>
                <a:latin typeface="Arial"/>
                <a:cs typeface="Arial"/>
              </a:rPr>
              <a:t>a</a:t>
            </a:r>
            <a:r>
              <a:rPr sz="1400" spc="10" dirty="0">
                <a:solidFill>
                  <a:prstClr val="black"/>
                </a:solidFill>
                <a:latin typeface="Arial"/>
                <a:cs typeface="Arial"/>
              </a:rPr>
              <a:t> </a:t>
            </a:r>
            <a:r>
              <a:rPr sz="1400" spc="-20" dirty="0">
                <a:solidFill>
                  <a:prstClr val="black"/>
                </a:solidFill>
                <a:latin typeface="Arial"/>
                <a:cs typeface="Arial"/>
              </a:rPr>
              <a:t>p</a:t>
            </a:r>
            <a:r>
              <a:rPr sz="1400" spc="-10" dirty="0">
                <a:solidFill>
                  <a:prstClr val="black"/>
                </a:solidFill>
                <a:latin typeface="Arial"/>
                <a:cs typeface="Arial"/>
              </a:rPr>
              <a:t>ia</a:t>
            </a:r>
            <a:r>
              <a:rPr sz="1400" spc="-15" dirty="0">
                <a:solidFill>
                  <a:prstClr val="black"/>
                </a:solidFill>
                <a:latin typeface="Arial"/>
                <a:cs typeface="Arial"/>
              </a:rPr>
              <a:t>t</a:t>
            </a:r>
            <a:r>
              <a:rPr sz="1400" spc="5" dirty="0">
                <a:solidFill>
                  <a:prstClr val="black"/>
                </a:solidFill>
                <a:latin typeface="Arial"/>
                <a:cs typeface="Arial"/>
              </a:rPr>
              <a:t>t</a:t>
            </a:r>
            <a:r>
              <a:rPr sz="1400" spc="-20" dirty="0">
                <a:solidFill>
                  <a:prstClr val="black"/>
                </a:solidFill>
                <a:latin typeface="Arial"/>
                <a:cs typeface="Arial"/>
              </a:rPr>
              <a:t>a</a:t>
            </a:r>
            <a:r>
              <a:rPr sz="1400" spc="-5" dirty="0">
                <a:solidFill>
                  <a:prstClr val="black"/>
                </a:solidFill>
                <a:latin typeface="Arial"/>
                <a:cs typeface="Arial"/>
              </a:rPr>
              <a:t>f</a:t>
            </a:r>
            <a:r>
              <a:rPr sz="1400" spc="-20" dirty="0">
                <a:solidFill>
                  <a:prstClr val="black"/>
                </a:solidFill>
                <a:latin typeface="Arial"/>
                <a:cs typeface="Arial"/>
              </a:rPr>
              <a:t>or</a:t>
            </a:r>
            <a:r>
              <a:rPr sz="1400" dirty="0">
                <a:solidFill>
                  <a:prstClr val="black"/>
                </a:solidFill>
                <a:latin typeface="Arial"/>
                <a:cs typeface="Arial"/>
              </a:rPr>
              <a:t>m</a:t>
            </a:r>
            <a:r>
              <a:rPr sz="1400" spc="-10" dirty="0">
                <a:solidFill>
                  <a:prstClr val="black"/>
                </a:solidFill>
                <a:latin typeface="Arial"/>
                <a:cs typeface="Arial"/>
              </a:rPr>
              <a:t>a</a:t>
            </a:r>
            <a:r>
              <a:rPr sz="1400" spc="15" dirty="0">
                <a:solidFill>
                  <a:prstClr val="black"/>
                </a:solidFill>
                <a:latin typeface="Arial"/>
                <a:cs typeface="Arial"/>
              </a:rPr>
              <a:t> </a:t>
            </a:r>
            <a:r>
              <a:rPr sz="1400" spc="-5" dirty="0">
                <a:solidFill>
                  <a:prstClr val="black"/>
                </a:solidFill>
                <a:latin typeface="Arial"/>
                <a:cs typeface="Arial"/>
              </a:rPr>
              <a:t>Sist</a:t>
            </a:r>
            <a:r>
              <a:rPr sz="1400" dirty="0">
                <a:solidFill>
                  <a:prstClr val="black"/>
                </a:solidFill>
                <a:latin typeface="Arial"/>
                <a:cs typeface="Arial"/>
              </a:rPr>
              <a:t>e</a:t>
            </a:r>
            <a:r>
              <a:rPr sz="1400" spc="-5" dirty="0">
                <a:solidFill>
                  <a:prstClr val="black"/>
                </a:solidFill>
                <a:latin typeface="Arial"/>
                <a:cs typeface="Arial"/>
              </a:rPr>
              <a:t>r </a:t>
            </a:r>
            <a:r>
              <a:rPr sz="1400" spc="-20" dirty="0">
                <a:solidFill>
                  <a:prstClr val="black"/>
                </a:solidFill>
                <a:latin typeface="Arial"/>
                <a:cs typeface="Arial"/>
              </a:rPr>
              <a:t>per</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e</a:t>
            </a:r>
            <a:r>
              <a:rPr sz="1400" dirty="0">
                <a:solidFill>
                  <a:prstClr val="black"/>
                </a:solidFill>
                <a:latin typeface="Arial"/>
                <a:cs typeface="Arial"/>
              </a:rPr>
              <a:t> </a:t>
            </a:r>
            <a:r>
              <a:rPr sz="1400" spc="-20" dirty="0">
                <a:solidFill>
                  <a:prstClr val="black"/>
                </a:solidFill>
                <a:latin typeface="Arial"/>
                <a:cs typeface="Arial"/>
              </a:rPr>
              <a:t> a</a:t>
            </a:r>
            <a:r>
              <a:rPr sz="1400" spc="-5" dirty="0">
                <a:solidFill>
                  <a:prstClr val="black"/>
                </a:solidFill>
                <a:latin typeface="Arial"/>
                <a:cs typeface="Arial"/>
              </a:rPr>
              <a:t>l</a:t>
            </a:r>
            <a:r>
              <a:rPr sz="1400" dirty="0">
                <a:solidFill>
                  <a:prstClr val="black"/>
                </a:solidFill>
                <a:latin typeface="Arial"/>
                <a:cs typeface="Arial"/>
              </a:rPr>
              <a:t> </a:t>
            </a:r>
            <a:r>
              <a:rPr sz="1400" spc="-10" dirty="0">
                <a:solidFill>
                  <a:prstClr val="black"/>
                </a:solidFill>
                <a:latin typeface="Arial"/>
                <a:cs typeface="Arial"/>
              </a:rPr>
              <a:t> </a:t>
            </a:r>
            <a:r>
              <a:rPr sz="1400" spc="10" dirty="0">
                <a:solidFill>
                  <a:prstClr val="black"/>
                </a:solidFill>
                <a:latin typeface="Arial"/>
                <a:cs typeface="Arial"/>
              </a:rPr>
              <a:t>t</a:t>
            </a:r>
            <a:r>
              <a:rPr sz="1400" spc="-10" dirty="0">
                <a:solidFill>
                  <a:prstClr val="black"/>
                </a:solidFill>
                <a:latin typeface="Arial"/>
                <a:cs typeface="Arial"/>
              </a:rPr>
              <a:t>ec</a:t>
            </a:r>
            <a:r>
              <a:rPr sz="1400" spc="-15" dirty="0">
                <a:solidFill>
                  <a:prstClr val="black"/>
                </a:solidFill>
                <a:latin typeface="Arial"/>
                <a:cs typeface="Arial"/>
              </a:rPr>
              <a:t>n</a:t>
            </a:r>
            <a:r>
              <a:rPr sz="1400" spc="-5" dirty="0">
                <a:solidFill>
                  <a:prstClr val="black"/>
                </a:solidFill>
                <a:latin typeface="Arial"/>
                <a:cs typeface="Arial"/>
              </a:rPr>
              <a:t>i</a:t>
            </a:r>
            <a:r>
              <a:rPr sz="1400" spc="15" dirty="0">
                <a:solidFill>
                  <a:prstClr val="black"/>
                </a:solidFill>
                <a:latin typeface="Arial"/>
                <a:cs typeface="Arial"/>
              </a:rPr>
              <a:t>c</a:t>
            </a:r>
            <a:r>
              <a:rPr sz="1400" spc="-10" dirty="0">
                <a:solidFill>
                  <a:prstClr val="black"/>
                </a:solidFill>
                <a:latin typeface="Arial"/>
                <a:cs typeface="Arial"/>
              </a:rPr>
              <a:t>o</a:t>
            </a:r>
            <a:r>
              <a:rPr sz="1400" dirty="0">
                <a:solidFill>
                  <a:prstClr val="black"/>
                </a:solidFill>
                <a:latin typeface="Arial"/>
                <a:cs typeface="Arial"/>
              </a:rPr>
              <a:t> </a:t>
            </a:r>
            <a:r>
              <a:rPr sz="1400" spc="-3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dirty="0">
                <a:solidFill>
                  <a:prstClr val="black"/>
                </a:solidFill>
                <a:latin typeface="Arial"/>
                <a:cs typeface="Arial"/>
              </a:rPr>
              <a:t> </a:t>
            </a:r>
            <a:r>
              <a:rPr sz="1400" spc="-10" dirty="0">
                <a:solidFill>
                  <a:prstClr val="black"/>
                </a:solidFill>
                <a:latin typeface="Arial"/>
                <a:cs typeface="Arial"/>
              </a:rPr>
              <a:t> sc</a:t>
            </a:r>
            <a:r>
              <a:rPr sz="140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ica</a:t>
            </a:r>
            <a:r>
              <a:rPr sz="1400" dirty="0">
                <a:solidFill>
                  <a:prstClr val="black"/>
                </a:solidFill>
                <a:latin typeface="Arial"/>
                <a:cs typeface="Arial"/>
              </a:rPr>
              <a:t>r</a:t>
            </a:r>
            <a:r>
              <a:rPr sz="1400" spc="-10" dirty="0">
                <a:solidFill>
                  <a:prstClr val="black"/>
                </a:solidFill>
                <a:latin typeface="Arial"/>
                <a:cs typeface="Arial"/>
              </a:rPr>
              <a:t>e</a:t>
            </a:r>
            <a:r>
              <a:rPr sz="1400" dirty="0">
                <a:solidFill>
                  <a:prstClr val="black"/>
                </a:solidFill>
                <a:latin typeface="Arial"/>
                <a:cs typeface="Arial"/>
              </a:rPr>
              <a:t> </a:t>
            </a:r>
            <a:r>
              <a:rPr sz="1400" spc="-20" dirty="0">
                <a:solidFill>
                  <a:prstClr val="black"/>
                </a:solidFill>
                <a:latin typeface="Arial"/>
                <a:cs typeface="Arial"/>
              </a:rPr>
              <a:t> </a:t>
            </a:r>
            <a:r>
              <a:rPr sz="1400" spc="-10" dirty="0">
                <a:solidFill>
                  <a:prstClr val="black"/>
                </a:solidFill>
                <a:latin typeface="Arial"/>
                <a:cs typeface="Arial"/>
              </a:rPr>
              <a:t>la</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p</a:t>
            </a:r>
            <a:r>
              <a:rPr sz="1400" spc="20" dirty="0">
                <a:solidFill>
                  <a:prstClr val="black"/>
                </a:solidFill>
                <a:latin typeface="Arial"/>
                <a:cs typeface="Arial"/>
              </a:rPr>
              <a:t>l</a:t>
            </a:r>
            <a:r>
              <a:rPr sz="1400" spc="-20" dirty="0">
                <a:solidFill>
                  <a:prstClr val="black"/>
                </a:solidFill>
                <a:latin typeface="Arial"/>
                <a:cs typeface="Arial"/>
              </a:rPr>
              <a:t>an</a:t>
            </a:r>
            <a:r>
              <a:rPr sz="1400" spc="-5" dirty="0">
                <a:solidFill>
                  <a:prstClr val="black"/>
                </a:solidFill>
                <a:latin typeface="Arial"/>
                <a:cs typeface="Arial"/>
              </a:rPr>
              <a:t>i</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r</a:t>
            </a:r>
            <a:r>
              <a:rPr sz="1400" spc="-10" dirty="0">
                <a:solidFill>
                  <a:prstClr val="black"/>
                </a:solidFill>
                <a:latin typeface="Arial"/>
                <a:cs typeface="Arial"/>
              </a:rPr>
              <a:t>ia</a:t>
            </a:r>
            <a:r>
              <a:rPr sz="1400" dirty="0">
                <a:solidFill>
                  <a:prstClr val="black"/>
                </a:solidFill>
                <a:latin typeface="Arial"/>
                <a:cs typeface="Arial"/>
              </a:rPr>
              <a:t> </a:t>
            </a:r>
            <a:r>
              <a:rPr sz="1400" spc="-10" dirty="0">
                <a:solidFill>
                  <a:prstClr val="black"/>
                </a:solidFill>
                <a:latin typeface="Arial"/>
                <a:cs typeface="Arial"/>
              </a:rPr>
              <a:t> </a:t>
            </a:r>
            <a:r>
              <a:rPr sz="1400" spc="-15" dirty="0">
                <a:solidFill>
                  <a:prstClr val="black"/>
                </a:solidFill>
                <a:latin typeface="Arial"/>
                <a:cs typeface="Arial"/>
              </a:rPr>
              <a:t>r</a:t>
            </a:r>
            <a:r>
              <a:rPr sz="1400" spc="-5" dirty="0">
                <a:solidFill>
                  <a:prstClr val="black"/>
                </a:solidFill>
                <a:latin typeface="Arial"/>
                <a:cs typeface="Arial"/>
              </a:rPr>
              <a:t>i</a:t>
            </a:r>
            <a:r>
              <a:rPr sz="1400" spc="15" dirty="0">
                <a:solidFill>
                  <a:prstClr val="black"/>
                </a:solidFill>
                <a:latin typeface="Arial"/>
                <a:cs typeface="Arial"/>
              </a:rPr>
              <a:t>c</a:t>
            </a:r>
            <a:r>
              <a:rPr sz="1400" spc="-20" dirty="0">
                <a:solidFill>
                  <a:prstClr val="black"/>
                </a:solidFill>
                <a:latin typeface="Arial"/>
                <a:cs typeface="Arial"/>
              </a:rPr>
              <a:t>h</a:t>
            </a:r>
            <a:r>
              <a:rPr sz="1400" spc="-10" dirty="0">
                <a:solidFill>
                  <a:prstClr val="black"/>
                </a:solidFill>
                <a:latin typeface="Arial"/>
                <a:cs typeface="Arial"/>
              </a:rPr>
              <a:t>ies</a:t>
            </a:r>
            <a:r>
              <a:rPr sz="1400" spc="5" dirty="0">
                <a:solidFill>
                  <a:prstClr val="black"/>
                </a:solidFill>
                <a:latin typeface="Arial"/>
                <a:cs typeface="Arial"/>
              </a:rPr>
              <a:t>t</a:t>
            </a:r>
            <a:r>
              <a:rPr sz="1400" spc="-10" dirty="0">
                <a:solidFill>
                  <a:prstClr val="black"/>
                </a:solidFill>
                <a:latin typeface="Arial"/>
                <a:cs typeface="Arial"/>
              </a:rPr>
              <a:t>a</a:t>
            </a:r>
            <a:r>
              <a:rPr sz="1400" dirty="0">
                <a:solidFill>
                  <a:prstClr val="black"/>
                </a:solidFill>
                <a:latin typeface="Arial"/>
                <a:cs typeface="Arial"/>
              </a:rPr>
              <a:t> </a:t>
            </a:r>
            <a:r>
              <a:rPr sz="1400" spc="-1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e</a:t>
            </a:r>
            <a:r>
              <a:rPr sz="1400" dirty="0">
                <a:solidFill>
                  <a:prstClr val="black"/>
                </a:solidFill>
                <a:latin typeface="Arial"/>
                <a:cs typeface="Arial"/>
              </a:rPr>
              <a:t>n</a:t>
            </a:r>
            <a:r>
              <a:rPr sz="1400" spc="-10" dirty="0">
                <a:solidFill>
                  <a:prstClr val="black"/>
                </a:solidFill>
                <a:latin typeface="Arial"/>
                <a:cs typeface="Arial"/>
              </a:rPr>
              <a:t>za</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lc</a:t>
            </a:r>
            <a:r>
              <a:rPr sz="1400" dirty="0">
                <a:solidFill>
                  <a:prstClr val="black"/>
                </a:solidFill>
                <a:latin typeface="Arial"/>
                <a:cs typeface="Arial"/>
              </a:rPr>
              <a:t>u</a:t>
            </a:r>
            <a:r>
              <a:rPr sz="1400" spc="-20" dirty="0">
                <a:solidFill>
                  <a:prstClr val="black"/>
                </a:solidFill>
                <a:latin typeface="Arial"/>
                <a:cs typeface="Arial"/>
              </a:rPr>
              <a:t>n</a:t>
            </a:r>
            <a:r>
              <a:rPr sz="1400" spc="-10" dirty="0">
                <a:solidFill>
                  <a:prstClr val="black"/>
                </a:solidFill>
                <a:latin typeface="Arial"/>
                <a:cs typeface="Arial"/>
              </a:rPr>
              <a:t>a</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de</a:t>
            </a:r>
            <a:r>
              <a:rPr sz="1400" spc="20" dirty="0">
                <a:solidFill>
                  <a:prstClr val="black"/>
                </a:solidFill>
                <a:latin typeface="Arial"/>
                <a:cs typeface="Arial"/>
              </a:rPr>
              <a:t>l</a:t>
            </a:r>
            <a:r>
              <a:rPr sz="1400" dirty="0">
                <a:solidFill>
                  <a:prstClr val="black"/>
                </a:solidFill>
                <a:latin typeface="Arial"/>
                <a:cs typeface="Arial"/>
              </a:rPr>
              <a:t>e</a:t>
            </a:r>
            <a:r>
              <a:rPr sz="1400" spc="-20" dirty="0">
                <a:solidFill>
                  <a:prstClr val="black"/>
                </a:solidFill>
                <a:latin typeface="Arial"/>
                <a:cs typeface="Arial"/>
              </a:rPr>
              <a:t>ga</a:t>
            </a:r>
            <a:r>
              <a:rPr sz="1400" spc="-5" dirty="0">
                <a:solidFill>
                  <a:prstClr val="black"/>
                </a:solidFill>
                <a:latin typeface="Arial"/>
                <a:cs typeface="Arial"/>
              </a:rPr>
              <a:t>,</a:t>
            </a:r>
            <a:r>
              <a:rPr sz="1400" dirty="0">
                <a:solidFill>
                  <a:prstClr val="black"/>
                </a:solidFill>
                <a:latin typeface="Arial"/>
                <a:cs typeface="Arial"/>
              </a:rPr>
              <a:t> </a:t>
            </a:r>
            <a:r>
              <a:rPr sz="1400" spc="-15" dirty="0">
                <a:solidFill>
                  <a:prstClr val="black"/>
                </a:solidFill>
                <a:latin typeface="Arial"/>
                <a:cs typeface="Arial"/>
              </a:rPr>
              <a:t> </a:t>
            </a:r>
            <a:r>
              <a:rPr sz="1400" dirty="0">
                <a:solidFill>
                  <a:prstClr val="black"/>
                </a:solidFill>
                <a:latin typeface="Arial"/>
                <a:cs typeface="Arial"/>
              </a:rPr>
              <a:t>m</a:t>
            </a:r>
            <a:r>
              <a:rPr sz="1400" spc="-10" dirty="0">
                <a:solidFill>
                  <a:prstClr val="black"/>
                </a:solidFill>
                <a:latin typeface="Arial"/>
                <a:cs typeface="Arial"/>
              </a:rPr>
              <a:t>a</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ssa</a:t>
            </a:r>
            <a:r>
              <a:rPr sz="1400" dirty="0">
                <a:solidFill>
                  <a:prstClr val="black"/>
                </a:solidFill>
                <a:latin typeface="Arial"/>
                <a:cs typeface="Arial"/>
              </a:rPr>
              <a:t> </a:t>
            </a:r>
            <a:r>
              <a:rPr sz="1400" spc="-20" dirty="0">
                <a:solidFill>
                  <a:prstClr val="black"/>
                </a:solidFill>
                <a:latin typeface="Arial"/>
                <a:cs typeface="Arial"/>
              </a:rPr>
              <a:t> </a:t>
            </a:r>
            <a:r>
              <a:rPr sz="1400" spc="-10" dirty="0">
                <a:solidFill>
                  <a:prstClr val="black"/>
                </a:solidFill>
                <a:latin typeface="Arial"/>
                <a:cs typeface="Arial"/>
              </a:rPr>
              <a:t>è</a:t>
            </a:r>
            <a:r>
              <a:rPr sz="1400" dirty="0">
                <a:solidFill>
                  <a:prstClr val="black"/>
                </a:solidFill>
                <a:latin typeface="Arial"/>
                <a:cs typeface="Arial"/>
              </a:rPr>
              <a:t> </a:t>
            </a:r>
            <a:r>
              <a:rPr sz="1400" spc="-20" dirty="0">
                <a:solidFill>
                  <a:prstClr val="black"/>
                </a:solidFill>
                <a:latin typeface="Arial"/>
                <a:cs typeface="Arial"/>
              </a:rPr>
              <a:t> </a:t>
            </a:r>
            <a:r>
              <a:rPr sz="1400" spc="15" dirty="0">
                <a:solidFill>
                  <a:prstClr val="black"/>
                </a:solidFill>
                <a:latin typeface="Arial"/>
                <a:cs typeface="Arial"/>
              </a:rPr>
              <a:t>c</a:t>
            </a:r>
            <a:r>
              <a:rPr sz="1400" spc="-10" dirty="0">
                <a:solidFill>
                  <a:prstClr val="black"/>
                </a:solidFill>
                <a:latin typeface="Arial"/>
                <a:cs typeface="Arial"/>
              </a:rPr>
              <a:t>o</a:t>
            </a:r>
            <a:r>
              <a:rPr sz="1400" spc="-5" dirty="0">
                <a:solidFill>
                  <a:prstClr val="black"/>
                </a:solidFill>
                <a:latin typeface="Arial"/>
                <a:cs typeface="Arial"/>
              </a:rPr>
              <a:t>m</a:t>
            </a:r>
            <a:r>
              <a:rPr sz="1400" spc="-10" dirty="0">
                <a:solidFill>
                  <a:prstClr val="black"/>
                </a:solidFill>
                <a:latin typeface="Arial"/>
                <a:cs typeface="Arial"/>
              </a:rPr>
              <a:t>u</a:t>
            </a:r>
            <a:r>
              <a:rPr sz="1400" spc="-20" dirty="0">
                <a:solidFill>
                  <a:prstClr val="black"/>
                </a:solidFill>
                <a:latin typeface="Arial"/>
                <a:cs typeface="Arial"/>
              </a:rPr>
              <a:t>n</a:t>
            </a:r>
            <a:r>
              <a:rPr sz="1400" spc="-10" dirty="0">
                <a:solidFill>
                  <a:prstClr val="black"/>
                </a:solidFill>
                <a:latin typeface="Arial"/>
                <a:cs typeface="Arial"/>
              </a:rPr>
              <a:t>q</a:t>
            </a:r>
            <a:r>
              <a:rPr sz="1400" dirty="0">
                <a:solidFill>
                  <a:prstClr val="black"/>
                </a:solidFill>
                <a:latin typeface="Arial"/>
                <a:cs typeface="Arial"/>
              </a:rPr>
              <a:t>u</a:t>
            </a:r>
            <a:r>
              <a:rPr sz="1400" spc="-10" dirty="0">
                <a:solidFill>
                  <a:prstClr val="black"/>
                </a:solidFill>
                <a:latin typeface="Arial"/>
                <a:cs typeface="Arial"/>
              </a:rPr>
              <a:t>e</a:t>
            </a:r>
            <a:r>
              <a:rPr sz="1400" spc="-5" dirty="0">
                <a:solidFill>
                  <a:prstClr val="black"/>
                </a:solidFill>
                <a:latin typeface="Arial"/>
                <a:cs typeface="Arial"/>
              </a:rPr>
              <a:t> </a:t>
            </a:r>
            <a:r>
              <a:rPr sz="1400" spc="-20" dirty="0">
                <a:solidFill>
                  <a:prstClr val="black"/>
                </a:solidFill>
                <a:latin typeface="Arial"/>
                <a:cs typeface="Arial"/>
              </a:rPr>
              <a:t>obb</a:t>
            </a:r>
            <a:r>
              <a:rPr sz="1400" spc="-5" dirty="0">
                <a:solidFill>
                  <a:prstClr val="black"/>
                </a:solidFill>
                <a:latin typeface="Arial"/>
                <a:cs typeface="Arial"/>
              </a:rPr>
              <a:t>li</a:t>
            </a:r>
            <a:r>
              <a:rPr sz="1400" spc="-20" dirty="0">
                <a:solidFill>
                  <a:prstClr val="black"/>
                </a:solidFill>
                <a:latin typeface="Arial"/>
                <a:cs typeface="Arial"/>
              </a:rPr>
              <a:t>ga</a:t>
            </a:r>
            <a:r>
              <a:rPr sz="1400" spc="-5" dirty="0">
                <a:solidFill>
                  <a:prstClr val="black"/>
                </a:solidFill>
                <a:latin typeface="Arial"/>
                <a:cs typeface="Arial"/>
              </a:rPr>
              <a:t>t</a:t>
            </a:r>
            <a:r>
              <a:rPr sz="1400" spc="-25" dirty="0">
                <a:solidFill>
                  <a:prstClr val="black"/>
                </a:solidFill>
                <a:latin typeface="Arial"/>
                <a:cs typeface="Arial"/>
              </a:rPr>
              <a:t>o</a:t>
            </a:r>
            <a:r>
              <a:rPr sz="1400" spc="-15" dirty="0">
                <a:solidFill>
                  <a:prstClr val="black"/>
                </a:solidFill>
                <a:latin typeface="Arial"/>
                <a:cs typeface="Arial"/>
              </a:rPr>
              <a:t>r</a:t>
            </a:r>
            <a:r>
              <a:rPr sz="1400" spc="-10" dirty="0">
                <a:solidFill>
                  <a:prstClr val="black"/>
                </a:solidFill>
                <a:latin typeface="Arial"/>
                <a:cs typeface="Arial"/>
              </a:rPr>
              <a:t>ia</a:t>
            </a:r>
            <a:r>
              <a:rPr sz="1400" spc="60" dirty="0">
                <a:solidFill>
                  <a:prstClr val="black"/>
                </a:solidFill>
                <a:latin typeface="Arial"/>
                <a:cs typeface="Arial"/>
              </a:rPr>
              <a:t> </a:t>
            </a:r>
            <a:r>
              <a:rPr sz="1400" spc="-15" dirty="0">
                <a:solidFill>
                  <a:prstClr val="black"/>
                </a:solidFill>
                <a:latin typeface="Arial"/>
                <a:cs typeface="Arial"/>
              </a:rPr>
              <a:t>a</a:t>
            </a:r>
            <a:r>
              <a:rPr sz="1400" spc="-5" dirty="0">
                <a:solidFill>
                  <a:prstClr val="black"/>
                </a:solidFill>
                <a:latin typeface="Arial"/>
                <a:cs typeface="Arial"/>
              </a:rPr>
              <a:t>i </a:t>
            </a:r>
            <a:r>
              <a:rPr sz="1400" spc="-10" dirty="0">
                <a:solidFill>
                  <a:prstClr val="black"/>
                </a:solidFill>
                <a:latin typeface="Arial"/>
                <a:cs typeface="Arial"/>
              </a:rPr>
              <a:t>s</a:t>
            </a:r>
            <a:r>
              <a:rPr sz="1400" spc="-20" dirty="0">
                <a:solidFill>
                  <a:prstClr val="black"/>
                </a:solidFill>
                <a:latin typeface="Arial"/>
                <a:cs typeface="Arial"/>
              </a:rPr>
              <a:t>en</a:t>
            </a:r>
            <a:r>
              <a:rPr sz="1400" spc="-5" dirty="0">
                <a:solidFill>
                  <a:prstClr val="black"/>
                </a:solidFill>
                <a:latin typeface="Arial"/>
                <a:cs typeface="Arial"/>
              </a:rPr>
              <a:t>si</a:t>
            </a:r>
            <a:r>
              <a:rPr sz="1400" spc="1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a:t>
            </a:r>
            <a:r>
              <a:rPr sz="1400" spc="20" dirty="0">
                <a:solidFill>
                  <a:prstClr val="black"/>
                </a:solidFill>
                <a:latin typeface="Arial"/>
                <a:cs typeface="Arial"/>
              </a:rPr>
              <a:t> </a:t>
            </a:r>
            <a:r>
              <a:rPr sz="1400" spc="-10" dirty="0">
                <a:solidFill>
                  <a:prstClr val="black"/>
                </a:solidFill>
                <a:latin typeface="Arial"/>
                <a:cs typeface="Arial"/>
              </a:rPr>
              <a:t>P</a:t>
            </a:r>
            <a:r>
              <a:rPr sz="1400" spc="-20" dirty="0">
                <a:solidFill>
                  <a:prstClr val="black"/>
                </a:solidFill>
                <a:latin typeface="Arial"/>
                <a:cs typeface="Arial"/>
              </a:rPr>
              <a:t>ro</a:t>
            </a:r>
            <a:r>
              <a:rPr sz="1400" spc="-10" dirty="0">
                <a:solidFill>
                  <a:prstClr val="black"/>
                </a:solidFill>
                <a:latin typeface="Arial"/>
                <a:cs typeface="Arial"/>
              </a:rPr>
              <a:t>vv</a:t>
            </a:r>
            <a:r>
              <a:rPr sz="1400" spc="-20" dirty="0">
                <a:solidFill>
                  <a:prstClr val="black"/>
                </a:solidFill>
                <a:latin typeface="Arial"/>
                <a:cs typeface="Arial"/>
              </a:rPr>
              <a:t>ed</a:t>
            </a:r>
            <a:r>
              <a:rPr sz="1400" spc="-5" dirty="0">
                <a:solidFill>
                  <a:prstClr val="black"/>
                </a:solidFill>
                <a:latin typeface="Arial"/>
                <a:cs typeface="Arial"/>
              </a:rPr>
              <a:t>i</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to</a:t>
            </a:r>
            <a:r>
              <a:rPr sz="1400" spc="3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a:t>
            </a:r>
            <a:r>
              <a:rPr sz="1400" spc="20" dirty="0">
                <a:solidFill>
                  <a:prstClr val="black"/>
                </a:solidFill>
                <a:latin typeface="Arial"/>
                <a:cs typeface="Arial"/>
              </a:rPr>
              <a:t> </a:t>
            </a:r>
            <a:r>
              <a:rPr sz="1400" spc="-20" dirty="0">
                <a:solidFill>
                  <a:prstClr val="black"/>
                </a:solidFill>
                <a:latin typeface="Arial"/>
                <a:cs typeface="Arial"/>
              </a:rPr>
              <a:t>16</a:t>
            </a:r>
            <a:r>
              <a:rPr sz="1400" spc="-10" dirty="0">
                <a:solidFill>
                  <a:prstClr val="black"/>
                </a:solidFill>
                <a:latin typeface="Arial"/>
                <a:cs typeface="Arial"/>
              </a:rPr>
              <a:t>/</a:t>
            </a:r>
            <a:r>
              <a:rPr sz="1400" spc="-20" dirty="0">
                <a:solidFill>
                  <a:prstClr val="black"/>
                </a:solidFill>
                <a:latin typeface="Arial"/>
                <a:cs typeface="Arial"/>
              </a:rPr>
              <a:t>9</a:t>
            </a:r>
            <a:r>
              <a:rPr sz="1400" spc="-15" dirty="0">
                <a:solidFill>
                  <a:prstClr val="black"/>
                </a:solidFill>
                <a:latin typeface="Arial"/>
                <a:cs typeface="Arial"/>
              </a:rPr>
              <a:t>/201</a:t>
            </a:r>
            <a:r>
              <a:rPr sz="1400" spc="-10" dirty="0">
                <a:solidFill>
                  <a:prstClr val="black"/>
                </a:solidFill>
                <a:latin typeface="Arial"/>
                <a:cs typeface="Arial"/>
              </a:rPr>
              <a:t>0</a:t>
            </a:r>
            <a:r>
              <a:rPr sz="1400" spc="3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a:t>
            </a:r>
            <a:r>
              <a:rPr sz="1400" spc="20" dirty="0">
                <a:solidFill>
                  <a:prstClr val="black"/>
                </a:solidFill>
                <a:latin typeface="Arial"/>
                <a:cs typeface="Arial"/>
              </a:rPr>
              <a:t> </a:t>
            </a:r>
            <a:r>
              <a:rPr sz="1400" spc="-10" dirty="0">
                <a:solidFill>
                  <a:prstClr val="black"/>
                </a:solidFill>
                <a:latin typeface="Arial"/>
                <a:cs typeface="Arial"/>
              </a:rPr>
              <a:t>Dir</a:t>
            </a:r>
            <a:r>
              <a:rPr sz="1400" spc="-20"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tor</a:t>
            </a:r>
            <a:r>
              <a:rPr sz="1400" spc="-10" dirty="0">
                <a:solidFill>
                  <a:prstClr val="black"/>
                </a:solidFill>
                <a:latin typeface="Arial"/>
                <a:cs typeface="Arial"/>
              </a:rPr>
              <a:t>e</a:t>
            </a:r>
            <a:r>
              <a:rPr sz="1400" spc="3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ll’A</a:t>
            </a:r>
            <a:r>
              <a:rPr sz="1400" spc="-20" dirty="0">
                <a:solidFill>
                  <a:prstClr val="black"/>
                </a:solidFill>
                <a:latin typeface="Arial"/>
                <a:cs typeface="Arial"/>
              </a:rPr>
              <a:t>gen</a:t>
            </a:r>
            <a:r>
              <a:rPr sz="1400" spc="-35" dirty="0">
                <a:solidFill>
                  <a:prstClr val="black"/>
                </a:solidFill>
                <a:latin typeface="Arial"/>
                <a:cs typeface="Arial"/>
              </a:rPr>
              <a:t>z</a:t>
            </a:r>
            <a:r>
              <a:rPr sz="1400" spc="-10" dirty="0">
                <a:solidFill>
                  <a:prstClr val="black"/>
                </a:solidFill>
                <a:latin typeface="Arial"/>
                <a:cs typeface="Arial"/>
              </a:rPr>
              <a:t>ia</a:t>
            </a:r>
            <a:r>
              <a:rPr sz="1400" spc="6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 </a:t>
            </a:r>
            <a:r>
              <a:rPr sz="1400" spc="-145" dirty="0">
                <a:solidFill>
                  <a:prstClr val="black"/>
                </a:solidFill>
                <a:latin typeface="Arial"/>
                <a:cs typeface="Arial"/>
              </a:rPr>
              <a:t>T</a:t>
            </a:r>
            <a:r>
              <a:rPr sz="1400" spc="-20" dirty="0">
                <a:solidFill>
                  <a:prstClr val="black"/>
                </a:solidFill>
                <a:latin typeface="Arial"/>
                <a:cs typeface="Arial"/>
              </a:rPr>
              <a:t>err</a:t>
            </a:r>
            <a:r>
              <a:rPr sz="1400" spc="-5" dirty="0">
                <a:solidFill>
                  <a:prstClr val="black"/>
                </a:solidFill>
                <a:latin typeface="Arial"/>
                <a:cs typeface="Arial"/>
              </a:rPr>
              <a:t>it</a:t>
            </a:r>
            <a:r>
              <a:rPr sz="1400" spc="-20" dirty="0">
                <a:solidFill>
                  <a:prstClr val="black"/>
                </a:solidFill>
                <a:latin typeface="Arial"/>
                <a:cs typeface="Arial"/>
              </a:rPr>
              <a:t>or</a:t>
            </a:r>
            <a:r>
              <a:rPr sz="1400" spc="-5" dirty="0">
                <a:solidFill>
                  <a:prstClr val="black"/>
                </a:solidFill>
                <a:latin typeface="Arial"/>
                <a:cs typeface="Arial"/>
              </a:rPr>
              <a:t>i</a:t>
            </a:r>
            <a:r>
              <a:rPr sz="1400" spc="-15" dirty="0">
                <a:solidFill>
                  <a:prstClr val="black"/>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7"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9" name="Connettore 1 48"/>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0"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51"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4"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5" name="Rettangolo 54">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56"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7"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098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2FB94E0E-7D01-4559-B765-E498D4DD53A6}"/>
              </a:ext>
            </a:extLst>
          </p:cNvPr>
          <p:cNvSpPr txBox="1"/>
          <p:nvPr/>
        </p:nvSpPr>
        <p:spPr>
          <a:xfrm>
            <a:off x="817185" y="76272"/>
            <a:ext cx="8075295" cy="202565"/>
          </a:xfrm>
          <a:prstGeom prst="rect">
            <a:avLst/>
          </a:prstGeom>
        </p:spPr>
        <p:txBody>
          <a:bodyPr vert="horz" wrap="square" lIns="0" tIns="0" rIns="0" bIns="0" rtlCol="0">
            <a:spAutoFit/>
          </a:bodyPr>
          <a:lstStyle/>
          <a:p>
            <a:pPr marL="12700">
              <a:lnSpc>
                <a:spcPct val="100000"/>
              </a:lnSpc>
            </a:pPr>
            <a:r>
              <a:rPr sz="1400" spc="-5" dirty="0">
                <a:latin typeface="Arial"/>
                <a:cs typeface="Arial"/>
              </a:rPr>
              <a:t>Si</a:t>
            </a:r>
            <a:r>
              <a:rPr sz="1400" dirty="0">
                <a:latin typeface="Arial"/>
                <a:cs typeface="Arial"/>
              </a:rPr>
              <a:t> </a:t>
            </a:r>
            <a:r>
              <a:rPr sz="1400" spc="-20" dirty="0">
                <a:latin typeface="Arial"/>
                <a:cs typeface="Arial"/>
              </a:rPr>
              <a:t>po</a:t>
            </a:r>
            <a:r>
              <a:rPr sz="1400" spc="-5" dirty="0">
                <a:latin typeface="Arial"/>
                <a:cs typeface="Arial"/>
              </a:rPr>
              <a:t>t</a:t>
            </a:r>
            <a:r>
              <a:rPr sz="1400" spc="-20" dirty="0">
                <a:latin typeface="Arial"/>
                <a:cs typeface="Arial"/>
              </a:rPr>
              <a:t>r</a:t>
            </a:r>
            <a:r>
              <a:rPr sz="1400" spc="-10" dirty="0">
                <a:latin typeface="Arial"/>
                <a:cs typeface="Arial"/>
              </a:rPr>
              <a:t>à</a:t>
            </a:r>
            <a:r>
              <a:rPr sz="1400" spc="35" dirty="0">
                <a:latin typeface="Arial"/>
                <a:cs typeface="Arial"/>
              </a:rPr>
              <a:t> </a:t>
            </a:r>
            <a:r>
              <a:rPr sz="1400" spc="-10" dirty="0">
                <a:latin typeface="Arial"/>
                <a:cs typeface="Arial"/>
              </a:rPr>
              <a:t>c</a:t>
            </a:r>
            <a:r>
              <a:rPr sz="1400" spc="-20" dirty="0">
                <a:latin typeface="Arial"/>
                <a:cs typeface="Arial"/>
              </a:rPr>
              <a:t>o</a:t>
            </a:r>
            <a:r>
              <a:rPr sz="1400" spc="-10" dirty="0">
                <a:latin typeface="Arial"/>
                <a:cs typeface="Arial"/>
              </a:rPr>
              <a:t>sì</a:t>
            </a:r>
            <a:r>
              <a:rPr sz="1400" spc="15" dirty="0">
                <a:latin typeface="Arial"/>
                <a:cs typeface="Arial"/>
              </a:rPr>
              <a:t> </a:t>
            </a:r>
            <a:r>
              <a:rPr sz="1400" spc="-10" dirty="0">
                <a:latin typeface="Arial"/>
                <a:cs typeface="Arial"/>
              </a:rPr>
              <a:t>o</a:t>
            </a:r>
            <a:r>
              <a:rPr sz="1400" spc="-20" dirty="0">
                <a:latin typeface="Arial"/>
                <a:cs typeface="Arial"/>
              </a:rPr>
              <a:t>p</a:t>
            </a:r>
            <a:r>
              <a:rPr sz="1400" spc="-10" dirty="0">
                <a:latin typeface="Arial"/>
                <a:cs typeface="Arial"/>
              </a:rPr>
              <a:t>e</a:t>
            </a:r>
            <a:r>
              <a:rPr sz="1400" spc="-15" dirty="0">
                <a:latin typeface="Arial"/>
                <a:cs typeface="Arial"/>
              </a:rPr>
              <a:t>r</a:t>
            </a:r>
            <a:r>
              <a:rPr sz="1400" spc="-10" dirty="0">
                <a:latin typeface="Arial"/>
                <a:cs typeface="Arial"/>
              </a:rPr>
              <a:t>a</a:t>
            </a:r>
            <a:r>
              <a:rPr sz="1400" spc="-15" dirty="0">
                <a:latin typeface="Arial"/>
                <a:cs typeface="Arial"/>
              </a:rPr>
              <a:t>r</a:t>
            </a:r>
            <a:r>
              <a:rPr sz="1400" spc="-10" dirty="0">
                <a:latin typeface="Arial"/>
                <a:cs typeface="Arial"/>
              </a:rPr>
              <a:t>e</a:t>
            </a:r>
            <a:r>
              <a:rPr sz="1400" spc="20" dirty="0">
                <a:latin typeface="Arial"/>
                <a:cs typeface="Arial"/>
              </a:rPr>
              <a:t> </a:t>
            </a:r>
            <a:r>
              <a:rPr sz="1400" spc="-10" dirty="0">
                <a:latin typeface="Arial"/>
                <a:cs typeface="Arial"/>
              </a:rPr>
              <a:t>le</a:t>
            </a:r>
            <a:r>
              <a:rPr sz="1400" spc="-20" dirty="0">
                <a:latin typeface="Arial"/>
                <a:cs typeface="Arial"/>
              </a:rPr>
              <a:t>g</a:t>
            </a:r>
            <a:r>
              <a:rPr sz="1400" spc="-5" dirty="0">
                <a:latin typeface="Arial"/>
                <a:cs typeface="Arial"/>
              </a:rPr>
              <a:t>itti</a:t>
            </a:r>
            <a:r>
              <a:rPr sz="1400" dirty="0">
                <a:latin typeface="Arial"/>
                <a:cs typeface="Arial"/>
              </a:rPr>
              <a:t>m</a:t>
            </a:r>
            <a:r>
              <a:rPr sz="1400" spc="-20" dirty="0">
                <a:latin typeface="Arial"/>
                <a:cs typeface="Arial"/>
              </a:rPr>
              <a:t>a</a:t>
            </a:r>
            <a:r>
              <a:rPr sz="1400" dirty="0">
                <a:latin typeface="Arial"/>
                <a:cs typeface="Arial"/>
              </a:rPr>
              <a:t>m</a:t>
            </a:r>
            <a:r>
              <a:rPr sz="1400" spc="-20" dirty="0">
                <a:latin typeface="Arial"/>
                <a:cs typeface="Arial"/>
              </a:rPr>
              <a:t>en</a:t>
            </a:r>
            <a:r>
              <a:rPr sz="1400" spc="-10" dirty="0">
                <a:latin typeface="Arial"/>
                <a:cs typeface="Arial"/>
              </a:rPr>
              <a:t>te</a:t>
            </a:r>
            <a:r>
              <a:rPr sz="1400" spc="10" dirty="0">
                <a:latin typeface="Arial"/>
                <a:cs typeface="Arial"/>
              </a:rPr>
              <a:t> </a:t>
            </a:r>
            <a:r>
              <a:rPr sz="1400" spc="-15" dirty="0">
                <a:latin typeface="Arial"/>
                <a:cs typeface="Arial"/>
              </a:rPr>
              <a:t>ne</a:t>
            </a:r>
            <a:r>
              <a:rPr sz="1400" spc="-5" dirty="0">
                <a:latin typeface="Arial"/>
                <a:cs typeface="Arial"/>
              </a:rPr>
              <a:t>l</a:t>
            </a:r>
            <a:r>
              <a:rPr sz="1400" spc="15" dirty="0">
                <a:latin typeface="Arial"/>
                <a:cs typeface="Arial"/>
              </a:rPr>
              <a:t> </a:t>
            </a:r>
            <a:r>
              <a:rPr sz="1400" dirty="0">
                <a:latin typeface="Arial"/>
                <a:cs typeface="Arial"/>
              </a:rPr>
              <a:t>m</a:t>
            </a:r>
            <a:r>
              <a:rPr sz="1400" spc="-20" dirty="0">
                <a:latin typeface="Arial"/>
                <a:cs typeface="Arial"/>
              </a:rPr>
              <a:t>en</a:t>
            </a:r>
            <a:r>
              <a:rPr sz="1400" spc="-10" dirty="0">
                <a:latin typeface="Arial"/>
                <a:cs typeface="Arial"/>
              </a:rPr>
              <a:t>ù</a:t>
            </a:r>
            <a:r>
              <a:rPr sz="1400" spc="-15" dirty="0">
                <a:latin typeface="Arial"/>
                <a:cs typeface="Arial"/>
              </a:rPr>
              <a:t> </a:t>
            </a:r>
            <a:r>
              <a:rPr sz="1400" spc="-10" dirty="0">
                <a:latin typeface="Arial"/>
                <a:cs typeface="Arial"/>
              </a:rPr>
              <a:t>c</a:t>
            </a:r>
            <a:r>
              <a:rPr sz="1400" spc="-20" dirty="0">
                <a:latin typeface="Arial"/>
                <a:cs typeface="Arial"/>
              </a:rPr>
              <a:t>h</a:t>
            </a:r>
            <a:r>
              <a:rPr sz="1400" spc="-10" dirty="0">
                <a:latin typeface="Arial"/>
                <a:cs typeface="Arial"/>
              </a:rPr>
              <a:t>e</a:t>
            </a:r>
            <a:r>
              <a:rPr sz="1400" spc="10" dirty="0">
                <a:latin typeface="Arial"/>
                <a:cs typeface="Arial"/>
              </a:rPr>
              <a:t> </a:t>
            </a:r>
            <a:r>
              <a:rPr sz="1400" spc="-20" dirty="0">
                <a:latin typeface="Arial"/>
                <a:cs typeface="Arial"/>
              </a:rPr>
              <a:t>per</a:t>
            </a:r>
            <a:r>
              <a:rPr sz="1400" dirty="0">
                <a:latin typeface="Arial"/>
                <a:cs typeface="Arial"/>
              </a:rPr>
              <a:t>m</a:t>
            </a:r>
            <a:r>
              <a:rPr sz="1400" spc="-20" dirty="0">
                <a:latin typeface="Arial"/>
                <a:cs typeface="Arial"/>
              </a:rPr>
              <a:t>e</a:t>
            </a:r>
            <a:r>
              <a:rPr sz="1400" spc="-5" dirty="0">
                <a:latin typeface="Arial"/>
                <a:cs typeface="Arial"/>
              </a:rPr>
              <a:t>t</a:t>
            </a:r>
            <a:r>
              <a:rPr sz="1400" spc="-15" dirty="0">
                <a:latin typeface="Arial"/>
                <a:cs typeface="Arial"/>
              </a:rPr>
              <a:t>t</a:t>
            </a:r>
            <a:r>
              <a:rPr sz="1400" spc="-10" dirty="0">
                <a:latin typeface="Arial"/>
                <a:cs typeface="Arial"/>
              </a:rPr>
              <a:t>e</a:t>
            </a:r>
            <a:r>
              <a:rPr sz="1400" spc="10" dirty="0">
                <a:latin typeface="Arial"/>
                <a:cs typeface="Arial"/>
              </a:rPr>
              <a:t> </a:t>
            </a:r>
            <a:r>
              <a:rPr sz="1400" spc="-15" dirty="0">
                <a:latin typeface="Arial"/>
                <a:cs typeface="Arial"/>
              </a:rPr>
              <a:t>d</a:t>
            </a:r>
            <a:r>
              <a:rPr sz="1400" spc="-5" dirty="0">
                <a:latin typeface="Arial"/>
                <a:cs typeface="Arial"/>
              </a:rPr>
              <a:t>i</a:t>
            </a:r>
            <a:r>
              <a:rPr sz="1400" spc="20" dirty="0">
                <a:latin typeface="Arial"/>
                <a:cs typeface="Arial"/>
              </a:rPr>
              <a:t> </a:t>
            </a:r>
            <a:r>
              <a:rPr sz="1400" spc="-20" dirty="0">
                <a:latin typeface="Arial"/>
                <a:cs typeface="Arial"/>
              </a:rPr>
              <a:t>e</a:t>
            </a:r>
            <a:r>
              <a:rPr sz="1400" spc="-35" dirty="0">
                <a:latin typeface="Arial"/>
                <a:cs typeface="Arial"/>
              </a:rPr>
              <a:t>f</a:t>
            </a:r>
            <a:r>
              <a:rPr sz="1400" spc="-5" dirty="0">
                <a:latin typeface="Arial"/>
                <a:cs typeface="Arial"/>
              </a:rPr>
              <a:t>f</a:t>
            </a:r>
            <a:r>
              <a:rPr sz="1400" spc="-20" dirty="0">
                <a:latin typeface="Arial"/>
                <a:cs typeface="Arial"/>
              </a:rPr>
              <a:t>e</a:t>
            </a:r>
            <a:r>
              <a:rPr sz="1400" spc="-5" dirty="0">
                <a:latin typeface="Arial"/>
                <a:cs typeface="Arial"/>
              </a:rPr>
              <a:t>t</a:t>
            </a:r>
            <a:r>
              <a:rPr sz="1400" spc="-20" dirty="0">
                <a:latin typeface="Arial"/>
                <a:cs typeface="Arial"/>
              </a:rPr>
              <a:t>tuar</a:t>
            </a:r>
            <a:r>
              <a:rPr sz="1400" spc="-10" dirty="0">
                <a:latin typeface="Arial"/>
                <a:cs typeface="Arial"/>
              </a:rPr>
              <a:t>e</a:t>
            </a:r>
            <a:r>
              <a:rPr sz="1400" spc="30" dirty="0">
                <a:latin typeface="Arial"/>
                <a:cs typeface="Arial"/>
              </a:rPr>
              <a:t> </a:t>
            </a:r>
            <a:r>
              <a:rPr sz="1400" spc="-10" dirty="0">
                <a:latin typeface="Arial"/>
                <a:cs typeface="Arial"/>
              </a:rPr>
              <a:t>la</a:t>
            </a:r>
            <a:r>
              <a:rPr sz="1400" spc="10" dirty="0">
                <a:latin typeface="Arial"/>
                <a:cs typeface="Arial"/>
              </a:rPr>
              <a:t> </a:t>
            </a:r>
            <a:r>
              <a:rPr sz="1400" spc="-15" dirty="0">
                <a:latin typeface="Arial"/>
                <a:cs typeface="Arial"/>
              </a:rPr>
              <a:t>r</a:t>
            </a:r>
            <a:r>
              <a:rPr sz="1400" spc="-10" dirty="0">
                <a:latin typeface="Arial"/>
                <a:cs typeface="Arial"/>
              </a:rPr>
              <a:t>ichi</a:t>
            </a:r>
            <a:r>
              <a:rPr sz="1400" spc="-20" dirty="0">
                <a:latin typeface="Arial"/>
                <a:cs typeface="Arial"/>
              </a:rPr>
              <a:t>e</a:t>
            </a:r>
            <a:r>
              <a:rPr sz="1400" spc="-10" dirty="0">
                <a:latin typeface="Arial"/>
                <a:cs typeface="Arial"/>
              </a:rPr>
              <a:t>sta</a:t>
            </a:r>
            <a:r>
              <a:rPr sz="1400" spc="30" dirty="0">
                <a:latin typeface="Arial"/>
                <a:cs typeface="Arial"/>
              </a:rPr>
              <a:t> </a:t>
            </a:r>
            <a:r>
              <a:rPr sz="1400" spc="-10" dirty="0">
                <a:latin typeface="Arial"/>
                <a:cs typeface="Arial"/>
              </a:rPr>
              <a:t>d</a:t>
            </a:r>
            <a:r>
              <a:rPr sz="1400" spc="-20" dirty="0">
                <a:latin typeface="Arial"/>
                <a:cs typeface="Arial"/>
              </a:rPr>
              <a:t>e</a:t>
            </a:r>
            <a:r>
              <a:rPr sz="1400" spc="-5" dirty="0">
                <a:latin typeface="Arial"/>
                <a:cs typeface="Arial"/>
              </a:rPr>
              <a:t>lle</a:t>
            </a:r>
            <a:r>
              <a:rPr sz="1400" spc="10" dirty="0">
                <a:latin typeface="Arial"/>
                <a:cs typeface="Arial"/>
              </a:rPr>
              <a:t> </a:t>
            </a:r>
            <a:r>
              <a:rPr sz="1400" b="1" spc="-25" dirty="0">
                <a:solidFill>
                  <a:srgbClr val="C00000"/>
                </a:solidFill>
                <a:latin typeface="Arial"/>
                <a:cs typeface="Arial"/>
              </a:rPr>
              <a:t>p</a:t>
            </a:r>
            <a:r>
              <a:rPr sz="1400" b="1" spc="-5" dirty="0">
                <a:solidFill>
                  <a:srgbClr val="C00000"/>
                </a:solidFill>
                <a:latin typeface="Arial"/>
                <a:cs typeface="Arial"/>
              </a:rPr>
              <a:t>l</a:t>
            </a:r>
            <a:r>
              <a:rPr sz="1400" b="1" spc="-20" dirty="0">
                <a:solidFill>
                  <a:srgbClr val="C00000"/>
                </a:solidFill>
                <a:latin typeface="Arial"/>
                <a:cs typeface="Arial"/>
              </a:rPr>
              <a:t>a</a:t>
            </a:r>
            <a:r>
              <a:rPr sz="1400" b="1" spc="-25" dirty="0">
                <a:solidFill>
                  <a:srgbClr val="C00000"/>
                </a:solidFill>
                <a:latin typeface="Arial"/>
                <a:cs typeface="Arial"/>
              </a:rPr>
              <a:t>n</a:t>
            </a:r>
            <a:r>
              <a:rPr sz="1400" b="1" spc="-5" dirty="0">
                <a:solidFill>
                  <a:srgbClr val="C00000"/>
                </a:solidFill>
                <a:latin typeface="Arial"/>
                <a:cs typeface="Arial"/>
              </a:rPr>
              <a:t>i</a:t>
            </a:r>
            <a:r>
              <a:rPr sz="1400" b="1" spc="-10" dirty="0">
                <a:solidFill>
                  <a:srgbClr val="C00000"/>
                </a:solidFill>
                <a:latin typeface="Arial"/>
                <a:cs typeface="Arial"/>
              </a:rPr>
              <a:t>m</a:t>
            </a:r>
            <a:r>
              <a:rPr sz="1400" b="1" spc="-20" dirty="0">
                <a:solidFill>
                  <a:srgbClr val="C00000"/>
                </a:solidFill>
                <a:latin typeface="Arial"/>
                <a:cs typeface="Arial"/>
              </a:rPr>
              <a:t>et</a:t>
            </a:r>
            <a:r>
              <a:rPr sz="1400" b="1" spc="-5" dirty="0">
                <a:solidFill>
                  <a:srgbClr val="C00000"/>
                </a:solidFill>
                <a:latin typeface="Arial"/>
                <a:cs typeface="Arial"/>
              </a:rPr>
              <a:t>ri</a:t>
            </a:r>
            <a:r>
              <a:rPr sz="1400" b="1" spc="-15" dirty="0">
                <a:solidFill>
                  <a:srgbClr val="C00000"/>
                </a:solidFill>
                <a:latin typeface="Arial"/>
                <a:cs typeface="Arial"/>
              </a:rPr>
              <a:t>e</a:t>
            </a:r>
            <a:r>
              <a:rPr sz="1400" spc="-5" dirty="0">
                <a:latin typeface="Arial"/>
                <a:cs typeface="Arial"/>
              </a:rPr>
              <a:t>.</a:t>
            </a:r>
            <a:endParaRPr sz="1400" dirty="0">
              <a:latin typeface="Arial"/>
              <a:cs typeface="Arial"/>
            </a:endParaRPr>
          </a:p>
        </p:txBody>
      </p:sp>
      <p:grpSp>
        <p:nvGrpSpPr>
          <p:cNvPr id="7" name="Gruppo 6">
            <a:extLst>
              <a:ext uri="{FF2B5EF4-FFF2-40B4-BE49-F238E27FC236}">
                <a16:creationId xmlns:a16="http://schemas.microsoft.com/office/drawing/2014/main" id="{437C6E18-5146-4170-B7B0-4436CD9D7448}"/>
              </a:ext>
            </a:extLst>
          </p:cNvPr>
          <p:cNvGrpSpPr/>
          <p:nvPr/>
        </p:nvGrpSpPr>
        <p:grpSpPr>
          <a:xfrm>
            <a:off x="1922450" y="365763"/>
            <a:ext cx="6322145" cy="5589380"/>
            <a:chOff x="1922450" y="365763"/>
            <a:chExt cx="6322145" cy="5589380"/>
          </a:xfrm>
        </p:grpSpPr>
        <p:sp>
          <p:nvSpPr>
            <p:cNvPr id="18" name="object 13">
              <a:extLst>
                <a:ext uri="{FF2B5EF4-FFF2-40B4-BE49-F238E27FC236}">
                  <a16:creationId xmlns:a16="http://schemas.microsoft.com/office/drawing/2014/main" id="{BDFA63A1-164D-47E8-91BA-907E158094F6}"/>
                </a:ext>
              </a:extLst>
            </p:cNvPr>
            <p:cNvSpPr/>
            <p:nvPr/>
          </p:nvSpPr>
          <p:spPr>
            <a:xfrm>
              <a:off x="2388591" y="3035833"/>
              <a:ext cx="969644" cy="219710"/>
            </a:xfrm>
            <a:custGeom>
              <a:avLst/>
              <a:gdLst/>
              <a:ahLst/>
              <a:cxnLst/>
              <a:rect l="l" t="t" r="r" b="b"/>
              <a:pathLst>
                <a:path w="969644" h="219710">
                  <a:moveTo>
                    <a:pt x="0" y="219455"/>
                  </a:moveTo>
                  <a:lnTo>
                    <a:pt x="969263" y="219455"/>
                  </a:lnTo>
                  <a:lnTo>
                    <a:pt x="969263" y="0"/>
                  </a:lnTo>
                  <a:lnTo>
                    <a:pt x="0" y="0"/>
                  </a:lnTo>
                  <a:lnTo>
                    <a:pt x="0" y="219455"/>
                  </a:lnTo>
                  <a:close/>
                </a:path>
              </a:pathLst>
            </a:custGeom>
            <a:ln w="12700">
              <a:solidFill>
                <a:srgbClr val="FF0000"/>
              </a:solidFill>
            </a:ln>
          </p:spPr>
          <p:txBody>
            <a:bodyPr wrap="square" lIns="0" tIns="0" rIns="0" bIns="0" rtlCol="0"/>
            <a:lstStyle/>
            <a:p>
              <a:endParaRPr/>
            </a:p>
          </p:txBody>
        </p:sp>
        <p:sp>
          <p:nvSpPr>
            <p:cNvPr id="4" name="Rettangolo 3">
              <a:extLst>
                <a:ext uri="{FF2B5EF4-FFF2-40B4-BE49-F238E27FC236}">
                  <a16:creationId xmlns:a16="http://schemas.microsoft.com/office/drawing/2014/main" id="{31776404-6F41-4966-B0DB-C1848894AF1B}"/>
                </a:ext>
              </a:extLst>
            </p:cNvPr>
            <p:cNvSpPr/>
            <p:nvPr/>
          </p:nvSpPr>
          <p:spPr>
            <a:xfrm>
              <a:off x="1922450" y="365763"/>
              <a:ext cx="6322145" cy="5589380"/>
            </a:xfrm>
            <a:prstGeom prst="rect">
              <a:avLst/>
            </a:prstGeom>
            <a:noFill/>
            <a:ln w="19050">
              <a:solidFill>
                <a:srgbClr val="003399"/>
              </a:solidFill>
            </a:ln>
            <a:effectLst>
              <a:outerShdw blurRad="50800" dist="635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a:extLst>
                <a:ext uri="{FF2B5EF4-FFF2-40B4-BE49-F238E27FC236}">
                  <a16:creationId xmlns:a16="http://schemas.microsoft.com/office/drawing/2014/main" id="{A2CFC6EA-0A27-4952-90D4-149746306D6D}"/>
                </a:ext>
              </a:extLst>
            </p:cNvPr>
            <p:cNvGrpSpPr/>
            <p:nvPr/>
          </p:nvGrpSpPr>
          <p:grpSpPr>
            <a:xfrm>
              <a:off x="1944400" y="404664"/>
              <a:ext cx="6228000" cy="5472000"/>
              <a:chOff x="1926860" y="468451"/>
              <a:chExt cx="6260591" cy="5514772"/>
            </a:xfrm>
          </p:grpSpPr>
          <p:sp>
            <p:nvSpPr>
              <p:cNvPr id="15" name="object 10">
                <a:extLst>
                  <a:ext uri="{FF2B5EF4-FFF2-40B4-BE49-F238E27FC236}">
                    <a16:creationId xmlns:a16="http://schemas.microsoft.com/office/drawing/2014/main" id="{CC95B17D-1F3B-4D1F-B305-E088D12030F5}"/>
                  </a:ext>
                </a:extLst>
              </p:cNvPr>
              <p:cNvSpPr/>
              <p:nvPr/>
            </p:nvSpPr>
            <p:spPr>
              <a:xfrm>
                <a:off x="1932956" y="468451"/>
                <a:ext cx="6251447" cy="3688079"/>
              </a:xfrm>
              <a:prstGeom prst="rect">
                <a:avLst/>
              </a:prstGeom>
              <a:blipFill>
                <a:blip r:embed="rId4" cstate="print"/>
                <a:stretch>
                  <a:fillRect/>
                </a:stretch>
              </a:blipFill>
            </p:spPr>
            <p:txBody>
              <a:bodyPr wrap="square" lIns="0" tIns="0" rIns="0" bIns="0" rtlCol="0"/>
              <a:lstStyle/>
              <a:p>
                <a:endParaRPr/>
              </a:p>
            </p:txBody>
          </p:sp>
          <p:sp>
            <p:nvSpPr>
              <p:cNvPr id="17" name="object 11">
                <a:extLst>
                  <a:ext uri="{FF2B5EF4-FFF2-40B4-BE49-F238E27FC236}">
                    <a16:creationId xmlns:a16="http://schemas.microsoft.com/office/drawing/2014/main" id="{A9EF8DFC-8FAD-4671-B05F-15831D6FEC68}"/>
                  </a:ext>
                </a:extLst>
              </p:cNvPr>
              <p:cNvSpPr/>
              <p:nvPr/>
            </p:nvSpPr>
            <p:spPr>
              <a:xfrm>
                <a:off x="1926860" y="4090415"/>
                <a:ext cx="6260591" cy="1892808"/>
              </a:xfrm>
              <a:prstGeom prst="rect">
                <a:avLst/>
              </a:prstGeom>
              <a:blipFill>
                <a:blip r:embed="rId5" cstate="print"/>
                <a:stretch>
                  <a:fillRect/>
                </a:stretch>
              </a:blipFill>
            </p:spPr>
            <p:txBody>
              <a:bodyPr wrap="square" lIns="0" tIns="0" rIns="0" bIns="0" rtlCol="0"/>
              <a:lstStyle/>
              <a:p>
                <a:endParaRPr/>
              </a:p>
            </p:txBody>
          </p:sp>
        </p:grpSp>
      </p:grpSp>
      <p:sp>
        <p:nvSpPr>
          <p:cNvPr id="25" name="object 13">
            <a:extLst>
              <a:ext uri="{FF2B5EF4-FFF2-40B4-BE49-F238E27FC236}">
                <a16:creationId xmlns:a16="http://schemas.microsoft.com/office/drawing/2014/main" id="{1E4DF6F2-A3AA-4B44-8A40-C04039D878E0}"/>
              </a:ext>
            </a:extLst>
          </p:cNvPr>
          <p:cNvSpPr/>
          <p:nvPr/>
        </p:nvSpPr>
        <p:spPr>
          <a:xfrm>
            <a:off x="2018180" y="3001248"/>
            <a:ext cx="969644" cy="219710"/>
          </a:xfrm>
          <a:custGeom>
            <a:avLst/>
            <a:gdLst/>
            <a:ahLst/>
            <a:cxnLst/>
            <a:rect l="l" t="t" r="r" b="b"/>
            <a:pathLst>
              <a:path w="969644" h="219710">
                <a:moveTo>
                  <a:pt x="0" y="219455"/>
                </a:moveTo>
                <a:lnTo>
                  <a:pt x="969263" y="219455"/>
                </a:lnTo>
                <a:lnTo>
                  <a:pt x="969263" y="0"/>
                </a:lnTo>
                <a:lnTo>
                  <a:pt x="0" y="0"/>
                </a:lnTo>
                <a:lnTo>
                  <a:pt x="0" y="219455"/>
                </a:lnTo>
                <a:close/>
              </a:path>
            </a:pathLst>
          </a:custGeom>
          <a:ln w="12700">
            <a:solidFill>
              <a:srgbClr val="FF0000"/>
            </a:solidFill>
          </a:ln>
        </p:spPr>
        <p:txBody>
          <a:bodyPr wrap="square" lIns="0" tIns="0" rIns="0" bIns="0" rtlCol="0"/>
          <a:lstStyle/>
          <a:p>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8"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4" name="Connettore 1 53"/>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5"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56"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8"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0" name="Rettangolo 59">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61"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2"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6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BBD251BF-43A4-4FB3-8052-64B8A410BB11}"/>
              </a:ext>
            </a:extLst>
          </p:cNvPr>
          <p:cNvSpPr txBox="1"/>
          <p:nvPr/>
        </p:nvSpPr>
        <p:spPr>
          <a:xfrm>
            <a:off x="822895" y="3501008"/>
            <a:ext cx="8249065" cy="2616101"/>
          </a:xfrm>
          <a:prstGeom prst="rect">
            <a:avLst/>
          </a:prstGeom>
        </p:spPr>
        <p:txBody>
          <a:bodyPr vert="horz" wrap="square" lIns="0" tIns="0" rIns="0" bIns="0" rtlCol="0">
            <a:spAutoFit/>
          </a:bodyPr>
          <a:lstStyle/>
          <a:p>
            <a:pPr marL="12700" algn="just">
              <a:lnSpc>
                <a:spcPct val="100000"/>
              </a:lnSpc>
            </a:pPr>
            <a:r>
              <a:rPr sz="1400" spc="-5" dirty="0">
                <a:latin typeface="Arial"/>
                <a:cs typeface="Arial"/>
              </a:rPr>
              <a:t>P</a:t>
            </a:r>
            <a:r>
              <a:rPr sz="1400" spc="-20" dirty="0">
                <a:latin typeface="Arial"/>
                <a:cs typeface="Arial"/>
              </a:rPr>
              <a:t>e</a:t>
            </a:r>
            <a:r>
              <a:rPr sz="1400" spc="-5" dirty="0">
                <a:latin typeface="Arial"/>
                <a:cs typeface="Arial"/>
              </a:rPr>
              <a:t>r</a:t>
            </a:r>
            <a:r>
              <a:rPr sz="1400" spc="60" dirty="0">
                <a:latin typeface="Arial"/>
                <a:cs typeface="Arial"/>
              </a:rPr>
              <a:t> </a:t>
            </a:r>
            <a:r>
              <a:rPr sz="1400" spc="-15" dirty="0">
                <a:latin typeface="Arial"/>
                <a:cs typeface="Arial"/>
              </a:rPr>
              <a:t>r</a:t>
            </a:r>
            <a:r>
              <a:rPr sz="1400" spc="20" dirty="0">
                <a:latin typeface="Arial"/>
                <a:cs typeface="Arial"/>
              </a:rPr>
              <a:t>i</a:t>
            </a:r>
            <a:r>
              <a:rPr sz="1400" spc="-10" dirty="0">
                <a:latin typeface="Arial"/>
                <a:cs typeface="Arial"/>
              </a:rPr>
              <a:t>c</a:t>
            </a:r>
            <a:r>
              <a:rPr sz="1400" spc="-20" dirty="0">
                <a:latin typeface="Arial"/>
                <a:cs typeface="Arial"/>
              </a:rPr>
              <a:t>h</a:t>
            </a:r>
            <a:r>
              <a:rPr sz="1400" spc="-10" dirty="0">
                <a:latin typeface="Arial"/>
                <a:cs typeface="Arial"/>
              </a:rPr>
              <a:t>ie</a:t>
            </a:r>
            <a:r>
              <a:rPr sz="1400" dirty="0">
                <a:latin typeface="Arial"/>
                <a:cs typeface="Arial"/>
              </a:rPr>
              <a:t>d</a:t>
            </a:r>
            <a:r>
              <a:rPr sz="1400" spc="-20" dirty="0">
                <a:latin typeface="Arial"/>
                <a:cs typeface="Arial"/>
              </a:rPr>
              <a:t>er</a:t>
            </a:r>
            <a:r>
              <a:rPr sz="1400" spc="-10" dirty="0">
                <a:latin typeface="Arial"/>
                <a:cs typeface="Arial"/>
              </a:rPr>
              <a:t>e</a:t>
            </a:r>
            <a:r>
              <a:rPr sz="1400" spc="85" dirty="0">
                <a:latin typeface="Arial"/>
                <a:cs typeface="Arial"/>
              </a:rPr>
              <a:t> </a:t>
            </a:r>
            <a:r>
              <a:rPr sz="1400" spc="-20" dirty="0">
                <a:latin typeface="Arial"/>
                <a:cs typeface="Arial"/>
              </a:rPr>
              <a:t>p</a:t>
            </a:r>
            <a:r>
              <a:rPr sz="1400" spc="-5" dirty="0">
                <a:latin typeface="Arial"/>
                <a:cs typeface="Arial"/>
              </a:rPr>
              <a:t>l</a:t>
            </a:r>
            <a:r>
              <a:rPr sz="1400" spc="0" dirty="0">
                <a:latin typeface="Arial"/>
                <a:cs typeface="Arial"/>
              </a:rPr>
              <a:t>a</a:t>
            </a:r>
            <a:r>
              <a:rPr sz="1400" spc="-20" dirty="0">
                <a:latin typeface="Arial"/>
                <a:cs typeface="Arial"/>
              </a:rPr>
              <a:t>n</a:t>
            </a:r>
            <a:r>
              <a:rPr sz="1400" spc="-5" dirty="0">
                <a:latin typeface="Arial"/>
                <a:cs typeface="Arial"/>
              </a:rPr>
              <a:t>i</a:t>
            </a:r>
            <a:r>
              <a:rPr sz="1400" dirty="0">
                <a:latin typeface="Arial"/>
                <a:cs typeface="Arial"/>
              </a:rPr>
              <a:t>m</a:t>
            </a:r>
            <a:r>
              <a:rPr sz="1400" spc="-20" dirty="0">
                <a:latin typeface="Arial"/>
                <a:cs typeface="Arial"/>
              </a:rPr>
              <a:t>e</a:t>
            </a:r>
            <a:r>
              <a:rPr sz="1400" spc="-5" dirty="0">
                <a:latin typeface="Arial"/>
                <a:cs typeface="Arial"/>
              </a:rPr>
              <a:t>t</a:t>
            </a:r>
            <a:r>
              <a:rPr sz="1400" spc="-20" dirty="0">
                <a:latin typeface="Arial"/>
                <a:cs typeface="Arial"/>
              </a:rPr>
              <a:t>r</a:t>
            </a:r>
            <a:r>
              <a:rPr sz="1400" spc="-10" dirty="0">
                <a:latin typeface="Arial"/>
                <a:cs typeface="Arial"/>
              </a:rPr>
              <a:t>ie</a:t>
            </a:r>
            <a:r>
              <a:rPr sz="1400" spc="90" dirty="0">
                <a:latin typeface="Arial"/>
                <a:cs typeface="Arial"/>
              </a:rPr>
              <a:t> </a:t>
            </a:r>
            <a:r>
              <a:rPr sz="1400" spc="-20" dirty="0">
                <a:latin typeface="Arial"/>
                <a:cs typeface="Arial"/>
              </a:rPr>
              <a:t>re</a:t>
            </a:r>
            <a:r>
              <a:rPr sz="1400" spc="-10" dirty="0">
                <a:latin typeface="Arial"/>
                <a:cs typeface="Arial"/>
              </a:rPr>
              <a:t>la</a:t>
            </a:r>
            <a:r>
              <a:rPr sz="1400" spc="5" dirty="0">
                <a:latin typeface="Arial"/>
                <a:cs typeface="Arial"/>
              </a:rPr>
              <a:t>t</a:t>
            </a:r>
            <a:r>
              <a:rPr sz="1400" spc="-10" dirty="0">
                <a:latin typeface="Arial"/>
                <a:cs typeface="Arial"/>
              </a:rPr>
              <a:t>ive</a:t>
            </a:r>
            <a:r>
              <a:rPr sz="1400" spc="85" dirty="0">
                <a:latin typeface="Arial"/>
                <a:cs typeface="Arial"/>
              </a:rPr>
              <a:t> </a:t>
            </a:r>
            <a:r>
              <a:rPr sz="1400" spc="-10" dirty="0">
                <a:latin typeface="Arial"/>
                <a:cs typeface="Arial"/>
              </a:rPr>
              <a:t>a</a:t>
            </a:r>
            <a:r>
              <a:rPr sz="1400" spc="60" dirty="0">
                <a:latin typeface="Arial"/>
                <a:cs typeface="Arial"/>
              </a:rPr>
              <a:t> </a:t>
            </a:r>
            <a:r>
              <a:rPr sz="1400" spc="-10" dirty="0">
                <a:latin typeface="Arial"/>
                <a:cs typeface="Arial"/>
              </a:rPr>
              <a:t>s</a:t>
            </a:r>
            <a:r>
              <a:rPr sz="1400" spc="5" dirty="0">
                <a:latin typeface="Arial"/>
                <a:cs typeface="Arial"/>
              </a:rPr>
              <a:t>t</a:t>
            </a:r>
            <a:r>
              <a:rPr sz="1400" spc="-10" dirty="0">
                <a:latin typeface="Arial"/>
                <a:cs typeface="Arial"/>
              </a:rPr>
              <a:t>a</a:t>
            </a:r>
            <a:r>
              <a:rPr sz="1400" spc="-20" dirty="0">
                <a:latin typeface="Arial"/>
                <a:cs typeface="Arial"/>
              </a:rPr>
              <a:t>d</a:t>
            </a:r>
            <a:r>
              <a:rPr sz="1400" spc="-5" dirty="0">
                <a:latin typeface="Arial"/>
                <a:cs typeface="Arial"/>
              </a:rPr>
              <a:t>i</a:t>
            </a:r>
            <a:r>
              <a:rPr sz="1400" spc="65" dirty="0">
                <a:latin typeface="Arial"/>
                <a:cs typeface="Arial"/>
              </a:rPr>
              <a:t> </a:t>
            </a:r>
            <a:r>
              <a:rPr sz="1400" spc="0" dirty="0">
                <a:latin typeface="Arial"/>
                <a:cs typeface="Arial"/>
              </a:rPr>
              <a:t>p</a:t>
            </a:r>
            <a:r>
              <a:rPr sz="1400" spc="-20" dirty="0">
                <a:latin typeface="Arial"/>
                <a:cs typeface="Arial"/>
              </a:rPr>
              <a:t>re</a:t>
            </a:r>
            <a:r>
              <a:rPr sz="1400" spc="-10" dirty="0">
                <a:latin typeface="Arial"/>
                <a:cs typeface="Arial"/>
              </a:rPr>
              <a:t>c</a:t>
            </a:r>
            <a:r>
              <a:rPr sz="1400" spc="0" dirty="0">
                <a:latin typeface="Arial"/>
                <a:cs typeface="Arial"/>
              </a:rPr>
              <a:t>e</a:t>
            </a:r>
            <a:r>
              <a:rPr sz="1400" spc="-20" dirty="0">
                <a:latin typeface="Arial"/>
                <a:cs typeface="Arial"/>
              </a:rPr>
              <a:t>den</a:t>
            </a:r>
            <a:r>
              <a:rPr sz="1400" spc="-5" dirty="0">
                <a:latin typeface="Arial"/>
                <a:cs typeface="Arial"/>
              </a:rPr>
              <a:t>ti</a:t>
            </a:r>
            <a:r>
              <a:rPr sz="1400" spc="90" dirty="0">
                <a:latin typeface="Arial"/>
                <a:cs typeface="Arial"/>
              </a:rPr>
              <a:t> </a:t>
            </a:r>
            <a:r>
              <a:rPr sz="1400" spc="-20" dirty="0">
                <a:latin typeface="Arial"/>
                <a:cs typeface="Arial"/>
              </a:rPr>
              <a:t>de</a:t>
            </a:r>
            <a:r>
              <a:rPr sz="1400" spc="-5" dirty="0">
                <a:latin typeface="Arial"/>
                <a:cs typeface="Arial"/>
              </a:rPr>
              <a:t>ll</a:t>
            </a:r>
            <a:r>
              <a:rPr sz="1400" spc="20" dirty="0">
                <a:latin typeface="Arial"/>
                <a:cs typeface="Arial"/>
              </a:rPr>
              <a:t>’</a:t>
            </a:r>
            <a:r>
              <a:rPr sz="1400" spc="-5" dirty="0">
                <a:latin typeface="Arial"/>
                <a:cs typeface="Arial"/>
              </a:rPr>
              <a:t>i</a:t>
            </a:r>
            <a:r>
              <a:rPr sz="1400" dirty="0">
                <a:latin typeface="Arial"/>
                <a:cs typeface="Arial"/>
              </a:rPr>
              <a:t>mm</a:t>
            </a:r>
            <a:r>
              <a:rPr sz="1400" spc="-20" dirty="0">
                <a:latin typeface="Arial"/>
                <a:cs typeface="Arial"/>
              </a:rPr>
              <a:t>ob</a:t>
            </a:r>
            <a:r>
              <a:rPr sz="1400" spc="-5" dirty="0">
                <a:latin typeface="Arial"/>
                <a:cs typeface="Arial"/>
              </a:rPr>
              <a:t>ile</a:t>
            </a:r>
            <a:r>
              <a:rPr sz="1400" spc="70" dirty="0">
                <a:latin typeface="Arial"/>
                <a:cs typeface="Arial"/>
              </a:rPr>
              <a:t> </a:t>
            </a:r>
            <a:r>
              <a:rPr sz="1400" spc="-10" dirty="0">
                <a:latin typeface="Arial"/>
                <a:cs typeface="Arial"/>
              </a:rPr>
              <a:t>è</a:t>
            </a:r>
            <a:r>
              <a:rPr sz="1400" spc="80" dirty="0">
                <a:latin typeface="Arial"/>
                <a:cs typeface="Arial"/>
              </a:rPr>
              <a:t> </a:t>
            </a:r>
            <a:r>
              <a:rPr sz="1400" spc="-20" dirty="0">
                <a:latin typeface="Arial"/>
                <a:cs typeface="Arial"/>
              </a:rPr>
              <a:t>ne</a:t>
            </a:r>
            <a:r>
              <a:rPr sz="1400" spc="5" dirty="0">
                <a:latin typeface="Arial"/>
                <a:cs typeface="Arial"/>
              </a:rPr>
              <a:t>c</a:t>
            </a:r>
            <a:r>
              <a:rPr sz="1400" spc="-20" dirty="0">
                <a:latin typeface="Arial"/>
                <a:cs typeface="Arial"/>
              </a:rPr>
              <a:t>e</a:t>
            </a:r>
            <a:r>
              <a:rPr sz="1400" spc="-10" dirty="0">
                <a:latin typeface="Arial"/>
                <a:cs typeface="Arial"/>
              </a:rPr>
              <a:t>ss</a:t>
            </a:r>
            <a:r>
              <a:rPr sz="1400" spc="0" dirty="0">
                <a:latin typeface="Arial"/>
                <a:cs typeface="Arial"/>
              </a:rPr>
              <a:t>a</a:t>
            </a:r>
            <a:r>
              <a:rPr sz="1400" spc="-15" dirty="0">
                <a:latin typeface="Arial"/>
                <a:cs typeface="Arial"/>
              </a:rPr>
              <a:t>r</a:t>
            </a:r>
            <a:r>
              <a:rPr sz="1400" spc="-10" dirty="0">
                <a:latin typeface="Arial"/>
                <a:cs typeface="Arial"/>
              </a:rPr>
              <a:t>io</a:t>
            </a:r>
            <a:r>
              <a:rPr sz="1400" spc="65" dirty="0">
                <a:latin typeface="Arial"/>
                <a:cs typeface="Arial"/>
              </a:rPr>
              <a:t> </a:t>
            </a:r>
            <a:r>
              <a:rPr sz="1400" spc="0" dirty="0">
                <a:latin typeface="Arial"/>
                <a:cs typeface="Arial"/>
              </a:rPr>
              <a:t>p</a:t>
            </a:r>
            <a:r>
              <a:rPr sz="1400" spc="-20" dirty="0">
                <a:latin typeface="Arial"/>
                <a:cs typeface="Arial"/>
              </a:rPr>
              <a:t>ro</a:t>
            </a:r>
            <a:r>
              <a:rPr sz="1400" spc="-10" dirty="0">
                <a:latin typeface="Arial"/>
                <a:cs typeface="Arial"/>
              </a:rPr>
              <a:t>c</a:t>
            </a:r>
            <a:r>
              <a:rPr sz="1400" spc="0" dirty="0">
                <a:latin typeface="Arial"/>
                <a:cs typeface="Arial"/>
              </a:rPr>
              <a:t>e</a:t>
            </a:r>
            <a:r>
              <a:rPr sz="1400" spc="-20" dirty="0">
                <a:latin typeface="Arial"/>
                <a:cs typeface="Arial"/>
              </a:rPr>
              <a:t>der</a:t>
            </a:r>
            <a:r>
              <a:rPr sz="1400" spc="-10" dirty="0">
                <a:latin typeface="Arial"/>
                <a:cs typeface="Arial"/>
              </a:rPr>
              <a:t>e</a:t>
            </a:r>
            <a:r>
              <a:rPr sz="1400" spc="85" dirty="0">
                <a:latin typeface="Arial"/>
                <a:cs typeface="Arial"/>
              </a:rPr>
              <a:t> </a:t>
            </a:r>
            <a:r>
              <a:rPr sz="1400" spc="-10" dirty="0">
                <a:latin typeface="Arial"/>
                <a:cs typeface="Arial"/>
              </a:rPr>
              <a:t>c</a:t>
            </a:r>
            <a:r>
              <a:rPr sz="1400" spc="0" dirty="0">
                <a:latin typeface="Arial"/>
                <a:cs typeface="Arial"/>
              </a:rPr>
              <a:t>o</a:t>
            </a:r>
            <a:r>
              <a:rPr sz="1400" spc="-10" dirty="0">
                <a:latin typeface="Arial"/>
                <a:cs typeface="Arial"/>
              </a:rPr>
              <a:t>n</a:t>
            </a:r>
            <a:r>
              <a:rPr sz="1400" spc="60" dirty="0">
                <a:latin typeface="Arial"/>
                <a:cs typeface="Arial"/>
              </a:rPr>
              <a:t> </a:t>
            </a:r>
            <a:r>
              <a:rPr sz="1400" spc="5" dirty="0" err="1">
                <a:latin typeface="Arial"/>
                <a:cs typeface="Arial"/>
              </a:rPr>
              <a:t>t</a:t>
            </a:r>
            <a:r>
              <a:rPr sz="1400" spc="-15" dirty="0" err="1">
                <a:latin typeface="Arial"/>
                <a:cs typeface="Arial"/>
              </a:rPr>
              <a:t>r</a:t>
            </a:r>
            <a:r>
              <a:rPr sz="1400" spc="-10" dirty="0" err="1">
                <a:latin typeface="Arial"/>
                <a:cs typeface="Arial"/>
              </a:rPr>
              <a:t>e</a:t>
            </a:r>
            <a:r>
              <a:rPr sz="1400" spc="85" dirty="0">
                <a:latin typeface="Arial"/>
                <a:cs typeface="Arial"/>
              </a:rPr>
              <a:t> </a:t>
            </a:r>
            <a:r>
              <a:rPr sz="1400" spc="-20" dirty="0">
                <a:latin typeface="Arial"/>
                <a:cs typeface="Arial"/>
              </a:rPr>
              <a:t>d</a:t>
            </a:r>
            <a:r>
              <a:rPr sz="1400" spc="-10" dirty="0">
                <a:latin typeface="Arial"/>
                <a:cs typeface="Arial"/>
              </a:rPr>
              <a:t>ive</a:t>
            </a:r>
            <a:r>
              <a:rPr sz="1400" spc="-20" dirty="0">
                <a:latin typeface="Arial"/>
                <a:cs typeface="Arial"/>
              </a:rPr>
              <a:t>r</a:t>
            </a:r>
            <a:r>
              <a:rPr sz="1400" spc="5" dirty="0">
                <a:latin typeface="Arial"/>
                <a:cs typeface="Arial"/>
              </a:rPr>
              <a:t>s</a:t>
            </a:r>
            <a:r>
              <a:rPr sz="1400" spc="-10" dirty="0">
                <a:latin typeface="Arial"/>
                <a:cs typeface="Arial"/>
              </a:rPr>
              <a:t>e</a:t>
            </a:r>
            <a:r>
              <a:rPr lang="it-IT" sz="1400" spc="-10" dirty="0">
                <a:latin typeface="Arial"/>
                <a:cs typeface="Arial"/>
              </a:rPr>
              <a:t> </a:t>
            </a:r>
            <a:r>
              <a:rPr sz="1400" dirty="0" err="1">
                <a:latin typeface="Arial"/>
                <a:cs typeface="Arial"/>
              </a:rPr>
              <a:t>m</a:t>
            </a:r>
            <a:r>
              <a:rPr sz="1400" spc="-20" dirty="0" err="1">
                <a:latin typeface="Arial"/>
                <a:cs typeface="Arial"/>
              </a:rPr>
              <a:t>oda</a:t>
            </a:r>
            <a:r>
              <a:rPr sz="1400" spc="-5" dirty="0" err="1">
                <a:latin typeface="Arial"/>
                <a:cs typeface="Arial"/>
              </a:rPr>
              <a:t>lit</a:t>
            </a:r>
            <a:r>
              <a:rPr sz="1400" spc="-20" dirty="0" err="1">
                <a:latin typeface="Arial"/>
                <a:cs typeface="Arial"/>
              </a:rPr>
              <a:t>à</a:t>
            </a:r>
            <a:r>
              <a:rPr sz="1400" spc="-5" dirty="0">
                <a:latin typeface="Arial"/>
                <a:cs typeface="Arial"/>
              </a:rPr>
              <a:t>:</a:t>
            </a:r>
            <a:endParaRPr sz="1400" dirty="0">
              <a:latin typeface="Arial"/>
              <a:cs typeface="Arial"/>
            </a:endParaRPr>
          </a:p>
          <a:p>
            <a:pPr marL="12700" marR="5080" algn="just">
              <a:lnSpc>
                <a:spcPct val="100000"/>
              </a:lnSpc>
              <a:spcBef>
                <a:spcPts val="1200"/>
              </a:spcBef>
              <a:buFont typeface="Arial"/>
              <a:buAutoNum type="alphaLcParenR"/>
              <a:tabLst>
                <a:tab pos="226695" algn="l"/>
              </a:tabLst>
            </a:pPr>
            <a:r>
              <a:rPr lang="it-IT" sz="1400" spc="-10" dirty="0">
                <a:latin typeface="Arial"/>
                <a:cs typeface="Arial"/>
              </a:rPr>
              <a:t> </a:t>
            </a:r>
            <a:r>
              <a:rPr sz="1400" spc="-10" dirty="0">
                <a:latin typeface="Arial"/>
                <a:cs typeface="Arial"/>
              </a:rPr>
              <a:t>la</a:t>
            </a:r>
            <a:r>
              <a:rPr sz="1400" spc="80" dirty="0">
                <a:latin typeface="Arial"/>
                <a:cs typeface="Arial"/>
              </a:rPr>
              <a:t> </a:t>
            </a:r>
            <a:r>
              <a:rPr sz="1400" spc="-20" dirty="0">
                <a:latin typeface="Arial"/>
                <a:cs typeface="Arial"/>
              </a:rPr>
              <a:t>p</a:t>
            </a:r>
            <a:r>
              <a:rPr sz="1400" spc="-10" dirty="0">
                <a:latin typeface="Arial"/>
                <a:cs typeface="Arial"/>
              </a:rPr>
              <a:t>la</a:t>
            </a:r>
            <a:r>
              <a:rPr sz="1400" spc="-20" dirty="0">
                <a:latin typeface="Arial"/>
                <a:cs typeface="Arial"/>
              </a:rPr>
              <a:t>n</a:t>
            </a:r>
            <a:r>
              <a:rPr sz="1400" spc="-5" dirty="0">
                <a:latin typeface="Arial"/>
                <a:cs typeface="Arial"/>
              </a:rPr>
              <a:t>i</a:t>
            </a:r>
            <a:r>
              <a:rPr sz="1400" dirty="0">
                <a:latin typeface="Arial"/>
                <a:cs typeface="Arial"/>
              </a:rPr>
              <a:t>m</a:t>
            </a:r>
            <a:r>
              <a:rPr sz="1400" spc="-20" dirty="0">
                <a:latin typeface="Arial"/>
                <a:cs typeface="Arial"/>
              </a:rPr>
              <a:t>e</a:t>
            </a:r>
            <a:r>
              <a:rPr sz="1400" spc="-5" dirty="0">
                <a:latin typeface="Arial"/>
                <a:cs typeface="Arial"/>
              </a:rPr>
              <a:t>t</a:t>
            </a:r>
            <a:r>
              <a:rPr sz="1400" spc="-20" dirty="0">
                <a:latin typeface="Arial"/>
                <a:cs typeface="Arial"/>
              </a:rPr>
              <a:t>r</a:t>
            </a:r>
            <a:r>
              <a:rPr sz="1400" spc="20" dirty="0">
                <a:latin typeface="Arial"/>
                <a:cs typeface="Arial"/>
              </a:rPr>
              <a:t>i</a:t>
            </a:r>
            <a:r>
              <a:rPr sz="1400" spc="-10" dirty="0">
                <a:latin typeface="Arial"/>
                <a:cs typeface="Arial"/>
              </a:rPr>
              <a:t>a</a:t>
            </a:r>
            <a:r>
              <a:rPr sz="1400" spc="65" dirty="0">
                <a:latin typeface="Arial"/>
                <a:cs typeface="Arial"/>
              </a:rPr>
              <a:t> </a:t>
            </a:r>
            <a:r>
              <a:rPr sz="1400" spc="-10" dirty="0">
                <a:latin typeface="Arial"/>
                <a:cs typeface="Arial"/>
              </a:rPr>
              <a:t>è</a:t>
            </a:r>
            <a:r>
              <a:rPr sz="1400" spc="80" dirty="0">
                <a:latin typeface="Arial"/>
                <a:cs typeface="Arial"/>
              </a:rPr>
              <a:t> </a:t>
            </a:r>
            <a:r>
              <a:rPr sz="1400" spc="-15" dirty="0">
                <a:latin typeface="Arial"/>
                <a:cs typeface="Arial"/>
              </a:rPr>
              <a:t>r</a:t>
            </a:r>
            <a:r>
              <a:rPr sz="1400" spc="-20" dirty="0">
                <a:latin typeface="Arial"/>
                <a:cs typeface="Arial"/>
              </a:rPr>
              <a:t>a</a:t>
            </a:r>
            <a:r>
              <a:rPr sz="1400" spc="-10" dirty="0">
                <a:latin typeface="Arial"/>
                <a:cs typeface="Arial"/>
              </a:rPr>
              <a:t>s</a:t>
            </a:r>
            <a:r>
              <a:rPr sz="1400" spc="5" dirty="0">
                <a:latin typeface="Arial"/>
                <a:cs typeface="Arial"/>
              </a:rPr>
              <a:t>t</a:t>
            </a:r>
            <a:r>
              <a:rPr sz="1400" spc="-20" dirty="0">
                <a:latin typeface="Arial"/>
                <a:cs typeface="Arial"/>
              </a:rPr>
              <a:t>e</a:t>
            </a:r>
            <a:r>
              <a:rPr sz="1400" spc="-15" dirty="0">
                <a:latin typeface="Arial"/>
                <a:cs typeface="Arial"/>
              </a:rPr>
              <a:t>r</a:t>
            </a:r>
            <a:r>
              <a:rPr sz="1400" spc="20" dirty="0">
                <a:latin typeface="Arial"/>
                <a:cs typeface="Arial"/>
              </a:rPr>
              <a:t>i</a:t>
            </a:r>
            <a:r>
              <a:rPr sz="1400" spc="-10" dirty="0">
                <a:latin typeface="Arial"/>
                <a:cs typeface="Arial"/>
              </a:rPr>
              <a:t>zz</a:t>
            </a:r>
            <a:r>
              <a:rPr sz="1400" spc="-20" dirty="0">
                <a:latin typeface="Arial"/>
                <a:cs typeface="Arial"/>
              </a:rPr>
              <a:t>a</a:t>
            </a:r>
            <a:r>
              <a:rPr sz="1400" spc="-10" dirty="0">
                <a:latin typeface="Arial"/>
                <a:cs typeface="Arial"/>
              </a:rPr>
              <a:t>ta</a:t>
            </a:r>
            <a:r>
              <a:rPr sz="1400" spc="85" dirty="0">
                <a:latin typeface="Arial"/>
                <a:cs typeface="Arial"/>
              </a:rPr>
              <a:t> </a:t>
            </a:r>
            <a:r>
              <a:rPr sz="1400" spc="-10" dirty="0">
                <a:latin typeface="Arial"/>
                <a:cs typeface="Arial"/>
              </a:rPr>
              <a:t>e</a:t>
            </a:r>
            <a:r>
              <a:rPr sz="1400" spc="60" dirty="0">
                <a:latin typeface="Arial"/>
                <a:cs typeface="Arial"/>
              </a:rPr>
              <a:t> </a:t>
            </a:r>
            <a:r>
              <a:rPr sz="1400" spc="-20" dirty="0">
                <a:latin typeface="Arial"/>
                <a:cs typeface="Arial"/>
              </a:rPr>
              <a:t>qu</a:t>
            </a:r>
            <a:r>
              <a:rPr sz="1400" spc="20" dirty="0">
                <a:latin typeface="Arial"/>
                <a:cs typeface="Arial"/>
              </a:rPr>
              <a:t>i</a:t>
            </a:r>
            <a:r>
              <a:rPr sz="1400" spc="-20" dirty="0">
                <a:latin typeface="Arial"/>
                <a:cs typeface="Arial"/>
              </a:rPr>
              <a:t>nd</a:t>
            </a:r>
            <a:r>
              <a:rPr sz="1400" spc="-5" dirty="0">
                <a:latin typeface="Arial"/>
                <a:cs typeface="Arial"/>
              </a:rPr>
              <a:t>i</a:t>
            </a:r>
            <a:r>
              <a:rPr sz="1400" spc="95" dirty="0">
                <a:latin typeface="Arial"/>
                <a:cs typeface="Arial"/>
              </a:rPr>
              <a:t> </a:t>
            </a:r>
            <a:r>
              <a:rPr sz="1400" spc="-20" dirty="0">
                <a:latin typeface="Arial"/>
                <a:cs typeface="Arial"/>
              </a:rPr>
              <a:t>p</a:t>
            </a:r>
            <a:r>
              <a:rPr sz="1400" spc="-15" dirty="0">
                <a:latin typeface="Arial"/>
                <a:cs typeface="Arial"/>
              </a:rPr>
              <a:t>r</a:t>
            </a:r>
            <a:r>
              <a:rPr sz="1400" spc="-20" dirty="0">
                <a:latin typeface="Arial"/>
                <a:cs typeface="Arial"/>
              </a:rPr>
              <a:t>e</a:t>
            </a:r>
            <a:r>
              <a:rPr sz="1400" spc="5" dirty="0">
                <a:latin typeface="Arial"/>
                <a:cs typeface="Arial"/>
              </a:rPr>
              <a:t>s</a:t>
            </a:r>
            <a:r>
              <a:rPr sz="1400" spc="-20" dirty="0">
                <a:latin typeface="Arial"/>
                <a:cs typeface="Arial"/>
              </a:rPr>
              <a:t>en</a:t>
            </a:r>
            <a:r>
              <a:rPr sz="1400" spc="-10" dirty="0">
                <a:latin typeface="Arial"/>
                <a:cs typeface="Arial"/>
              </a:rPr>
              <a:t>te</a:t>
            </a:r>
            <a:r>
              <a:rPr sz="1400" spc="80" dirty="0">
                <a:latin typeface="Arial"/>
                <a:cs typeface="Arial"/>
              </a:rPr>
              <a:t> </a:t>
            </a:r>
            <a:r>
              <a:rPr sz="1400" dirty="0">
                <a:latin typeface="Arial"/>
                <a:cs typeface="Arial"/>
              </a:rPr>
              <a:t>i</a:t>
            </a:r>
            <a:r>
              <a:rPr sz="1400" spc="-10" dirty="0">
                <a:latin typeface="Arial"/>
                <a:cs typeface="Arial"/>
              </a:rPr>
              <a:t>n</a:t>
            </a:r>
            <a:r>
              <a:rPr sz="1400" spc="60" dirty="0">
                <a:latin typeface="Arial"/>
                <a:cs typeface="Arial"/>
              </a:rPr>
              <a:t> </a:t>
            </a:r>
            <a:r>
              <a:rPr sz="1400" spc="0" dirty="0">
                <a:latin typeface="Arial"/>
                <a:cs typeface="Arial"/>
              </a:rPr>
              <a:t>b</a:t>
            </a:r>
            <a:r>
              <a:rPr sz="1400" spc="-20" dirty="0">
                <a:latin typeface="Arial"/>
                <a:cs typeface="Arial"/>
              </a:rPr>
              <a:t>an</a:t>
            </a:r>
            <a:r>
              <a:rPr sz="1400" spc="-10" dirty="0">
                <a:latin typeface="Arial"/>
                <a:cs typeface="Arial"/>
              </a:rPr>
              <a:t>ca</a:t>
            </a:r>
            <a:r>
              <a:rPr sz="1400" spc="85" dirty="0">
                <a:latin typeface="Arial"/>
                <a:cs typeface="Arial"/>
              </a:rPr>
              <a:t> </a:t>
            </a:r>
            <a:r>
              <a:rPr sz="1400" spc="-20" dirty="0">
                <a:latin typeface="Arial"/>
                <a:cs typeface="Arial"/>
              </a:rPr>
              <a:t>da</a:t>
            </a:r>
            <a:r>
              <a:rPr sz="1400" spc="-5" dirty="0">
                <a:latin typeface="Arial"/>
                <a:cs typeface="Arial"/>
              </a:rPr>
              <a:t>t</a:t>
            </a:r>
            <a:r>
              <a:rPr sz="1400" spc="20" dirty="0">
                <a:latin typeface="Arial"/>
                <a:cs typeface="Arial"/>
              </a:rPr>
              <a:t>i</a:t>
            </a:r>
            <a:r>
              <a:rPr sz="1400" spc="-5" dirty="0">
                <a:latin typeface="Arial"/>
                <a:cs typeface="Arial"/>
              </a:rPr>
              <a:t>:</a:t>
            </a:r>
            <a:r>
              <a:rPr sz="1400" spc="60" dirty="0">
                <a:latin typeface="Arial"/>
                <a:cs typeface="Arial"/>
              </a:rPr>
              <a:t> </a:t>
            </a:r>
            <a:r>
              <a:rPr sz="1400" spc="-20" dirty="0">
                <a:latin typeface="Arial"/>
                <a:cs typeface="Arial"/>
              </a:rPr>
              <a:t>p</a:t>
            </a:r>
            <a:r>
              <a:rPr sz="1400" spc="0" dirty="0">
                <a:latin typeface="Arial"/>
                <a:cs typeface="Arial"/>
              </a:rPr>
              <a:t>u</a:t>
            </a:r>
            <a:r>
              <a:rPr sz="1400" spc="-10" dirty="0">
                <a:latin typeface="Arial"/>
                <a:cs typeface="Arial"/>
              </a:rPr>
              <a:t>ò</a:t>
            </a:r>
            <a:r>
              <a:rPr sz="1400" spc="60" dirty="0">
                <a:latin typeface="Arial"/>
                <a:cs typeface="Arial"/>
              </a:rPr>
              <a:t> </a:t>
            </a:r>
            <a:r>
              <a:rPr sz="1400" spc="-20" dirty="0">
                <a:latin typeface="Arial"/>
                <a:cs typeface="Arial"/>
              </a:rPr>
              <a:t>e</a:t>
            </a:r>
            <a:r>
              <a:rPr sz="1400" spc="5" dirty="0">
                <a:latin typeface="Arial"/>
                <a:cs typeface="Arial"/>
              </a:rPr>
              <a:t>s</a:t>
            </a:r>
            <a:r>
              <a:rPr sz="1400" spc="-10" dirty="0">
                <a:latin typeface="Arial"/>
                <a:cs typeface="Arial"/>
              </a:rPr>
              <a:t>s</a:t>
            </a:r>
            <a:r>
              <a:rPr sz="1400" spc="-20" dirty="0">
                <a:latin typeface="Arial"/>
                <a:cs typeface="Arial"/>
              </a:rPr>
              <a:t>e</a:t>
            </a:r>
            <a:r>
              <a:rPr sz="1400" spc="-15" dirty="0">
                <a:latin typeface="Arial"/>
                <a:cs typeface="Arial"/>
              </a:rPr>
              <a:t>r</a:t>
            </a:r>
            <a:r>
              <a:rPr sz="1400" spc="-10" dirty="0">
                <a:latin typeface="Arial"/>
                <a:cs typeface="Arial"/>
              </a:rPr>
              <a:t>e</a:t>
            </a:r>
            <a:r>
              <a:rPr sz="1400" spc="85" dirty="0">
                <a:latin typeface="Arial"/>
                <a:cs typeface="Arial"/>
              </a:rPr>
              <a:t> </a:t>
            </a:r>
            <a:r>
              <a:rPr sz="1400" spc="-15" dirty="0">
                <a:latin typeface="Arial"/>
                <a:cs typeface="Arial"/>
              </a:rPr>
              <a:t>r</a:t>
            </a:r>
            <a:r>
              <a:rPr sz="1400" spc="-5" dirty="0">
                <a:latin typeface="Arial"/>
                <a:cs typeface="Arial"/>
              </a:rPr>
              <a:t>i</a:t>
            </a:r>
            <a:r>
              <a:rPr sz="1400" spc="15" dirty="0">
                <a:latin typeface="Arial"/>
                <a:cs typeface="Arial"/>
              </a:rPr>
              <a:t>c</a:t>
            </a:r>
            <a:r>
              <a:rPr sz="1400" spc="-20" dirty="0">
                <a:latin typeface="Arial"/>
                <a:cs typeface="Arial"/>
              </a:rPr>
              <a:t>h</a:t>
            </a:r>
            <a:r>
              <a:rPr sz="1400" spc="-10" dirty="0">
                <a:latin typeface="Arial"/>
                <a:cs typeface="Arial"/>
              </a:rPr>
              <a:t>ies</a:t>
            </a:r>
            <a:r>
              <a:rPr sz="1400" spc="-15" dirty="0">
                <a:latin typeface="Arial"/>
                <a:cs typeface="Arial"/>
              </a:rPr>
              <a:t>t</a:t>
            </a:r>
            <a:r>
              <a:rPr sz="1400" spc="-10" dirty="0">
                <a:latin typeface="Arial"/>
                <a:cs typeface="Arial"/>
              </a:rPr>
              <a:t>a</a:t>
            </a:r>
            <a:r>
              <a:rPr sz="1400" spc="85" dirty="0">
                <a:latin typeface="Arial"/>
                <a:cs typeface="Arial"/>
              </a:rPr>
              <a:t> </a:t>
            </a:r>
            <a:r>
              <a:rPr sz="1400" spc="-5" dirty="0">
                <a:latin typeface="Arial"/>
                <a:cs typeface="Arial"/>
              </a:rPr>
              <a:t>t</a:t>
            </a:r>
            <a:r>
              <a:rPr sz="1400" spc="-15" dirty="0">
                <a:latin typeface="Arial"/>
                <a:cs typeface="Arial"/>
              </a:rPr>
              <a:t>r</a:t>
            </a:r>
            <a:r>
              <a:rPr sz="1400" spc="-10" dirty="0">
                <a:latin typeface="Arial"/>
                <a:cs typeface="Arial"/>
              </a:rPr>
              <a:t>a</a:t>
            </a:r>
            <a:r>
              <a:rPr sz="1400" spc="-5" dirty="0">
                <a:latin typeface="Arial"/>
                <a:cs typeface="Arial"/>
              </a:rPr>
              <a:t>mite</a:t>
            </a:r>
            <a:r>
              <a:rPr sz="1400" spc="50" dirty="0">
                <a:latin typeface="Arial"/>
                <a:cs typeface="Arial"/>
              </a:rPr>
              <a:t> </a:t>
            </a:r>
            <a:r>
              <a:rPr sz="1400" spc="-5" dirty="0">
                <a:latin typeface="Arial"/>
                <a:cs typeface="Arial"/>
              </a:rPr>
              <a:t>S</a:t>
            </a:r>
            <a:r>
              <a:rPr sz="1400" spc="20" dirty="0">
                <a:latin typeface="Arial"/>
                <a:cs typeface="Arial"/>
              </a:rPr>
              <a:t>i</a:t>
            </a:r>
            <a:r>
              <a:rPr sz="1400" spc="-10" dirty="0">
                <a:latin typeface="Arial"/>
                <a:cs typeface="Arial"/>
              </a:rPr>
              <a:t>st</a:t>
            </a:r>
            <a:r>
              <a:rPr sz="1400" spc="-20" dirty="0">
                <a:latin typeface="Arial"/>
                <a:cs typeface="Arial"/>
              </a:rPr>
              <a:t>e</a:t>
            </a:r>
            <a:r>
              <a:rPr sz="1400" spc="-85" dirty="0">
                <a:latin typeface="Arial"/>
                <a:cs typeface="Arial"/>
              </a:rPr>
              <a:t>r</a:t>
            </a:r>
            <a:r>
              <a:rPr sz="1400" spc="-5" dirty="0">
                <a:latin typeface="Arial"/>
                <a:cs typeface="Arial"/>
              </a:rPr>
              <a:t>,</a:t>
            </a:r>
            <a:r>
              <a:rPr sz="1400" spc="90" dirty="0">
                <a:latin typeface="Arial"/>
                <a:cs typeface="Arial"/>
              </a:rPr>
              <a:t> </a:t>
            </a:r>
            <a:r>
              <a:rPr sz="1400" spc="-20" dirty="0">
                <a:latin typeface="Arial"/>
                <a:cs typeface="Arial"/>
              </a:rPr>
              <a:t>op</a:t>
            </a:r>
            <a:r>
              <a:rPr sz="1400" spc="0" dirty="0">
                <a:latin typeface="Arial"/>
                <a:cs typeface="Arial"/>
              </a:rPr>
              <a:t>p</a:t>
            </a:r>
            <a:r>
              <a:rPr sz="1400" spc="-20" dirty="0">
                <a:latin typeface="Arial"/>
                <a:cs typeface="Arial"/>
              </a:rPr>
              <a:t>u</a:t>
            </a:r>
            <a:r>
              <a:rPr sz="1400" spc="-15" dirty="0">
                <a:latin typeface="Arial"/>
                <a:cs typeface="Arial"/>
              </a:rPr>
              <a:t>r</a:t>
            </a:r>
            <a:r>
              <a:rPr sz="1400" spc="-10" dirty="0">
                <a:latin typeface="Arial"/>
                <a:cs typeface="Arial"/>
              </a:rPr>
              <a:t>e</a:t>
            </a:r>
            <a:r>
              <a:rPr sz="1400" spc="-5" dirty="0">
                <a:latin typeface="Arial"/>
                <a:cs typeface="Arial"/>
              </a:rPr>
              <a:t> </a:t>
            </a:r>
            <a:r>
              <a:rPr sz="1400" spc="-15" dirty="0">
                <a:latin typeface="Arial"/>
                <a:cs typeface="Arial"/>
              </a:rPr>
              <a:t>r</a:t>
            </a:r>
            <a:r>
              <a:rPr sz="1400" spc="-20" dirty="0">
                <a:latin typeface="Arial"/>
                <a:cs typeface="Arial"/>
              </a:rPr>
              <a:t>e</a:t>
            </a:r>
            <a:r>
              <a:rPr sz="1400" spc="-10" dirty="0">
                <a:latin typeface="Arial"/>
                <a:cs typeface="Arial"/>
              </a:rPr>
              <a:t>c</a:t>
            </a:r>
            <a:r>
              <a:rPr sz="1400" spc="-20" dirty="0">
                <a:latin typeface="Arial"/>
                <a:cs typeface="Arial"/>
              </a:rPr>
              <a:t>ando</a:t>
            </a:r>
            <a:r>
              <a:rPr sz="1400" spc="-5" dirty="0">
                <a:latin typeface="Arial"/>
                <a:cs typeface="Arial"/>
              </a:rPr>
              <a:t>si</a:t>
            </a:r>
            <a:r>
              <a:rPr sz="1400" spc="45" dirty="0">
                <a:latin typeface="Arial"/>
                <a:cs typeface="Arial"/>
              </a:rPr>
              <a:t> </a:t>
            </a:r>
            <a:r>
              <a:rPr sz="1400" spc="-10" dirty="0">
                <a:latin typeface="Arial"/>
                <a:cs typeface="Arial"/>
              </a:rPr>
              <a:t>in</a:t>
            </a:r>
            <a:r>
              <a:rPr sz="1400" spc="10" dirty="0">
                <a:latin typeface="Arial"/>
                <a:cs typeface="Arial"/>
              </a:rPr>
              <a:t> </a:t>
            </a:r>
            <a:r>
              <a:rPr sz="1400" spc="-10" dirty="0">
                <a:latin typeface="Arial"/>
                <a:cs typeface="Arial"/>
              </a:rPr>
              <a:t>q</a:t>
            </a:r>
            <a:r>
              <a:rPr sz="1400" spc="-20" dirty="0">
                <a:latin typeface="Arial"/>
                <a:cs typeface="Arial"/>
              </a:rPr>
              <a:t>u</a:t>
            </a:r>
            <a:r>
              <a:rPr sz="1400" spc="-10" dirty="0">
                <a:latin typeface="Arial"/>
                <a:cs typeface="Arial"/>
              </a:rPr>
              <a:t>alsiasi</a:t>
            </a:r>
            <a:r>
              <a:rPr sz="1400" spc="10" dirty="0">
                <a:latin typeface="Arial"/>
                <a:cs typeface="Arial"/>
              </a:rPr>
              <a:t> </a:t>
            </a:r>
            <a:r>
              <a:rPr sz="1400" spc="-15" dirty="0">
                <a:latin typeface="Arial"/>
                <a:cs typeface="Arial"/>
              </a:rPr>
              <a:t>U</a:t>
            </a:r>
            <a:r>
              <a:rPr sz="1400" spc="-30" dirty="0">
                <a:latin typeface="Arial"/>
                <a:cs typeface="Arial"/>
              </a:rPr>
              <a:t>f</a:t>
            </a:r>
            <a:r>
              <a:rPr sz="1400" spc="-5" dirty="0">
                <a:latin typeface="Arial"/>
                <a:cs typeface="Arial"/>
              </a:rPr>
              <a:t>ficio</a:t>
            </a:r>
            <a:r>
              <a:rPr sz="1400" spc="15" dirty="0">
                <a:latin typeface="Arial"/>
                <a:cs typeface="Arial"/>
              </a:rPr>
              <a:t> </a:t>
            </a:r>
            <a:r>
              <a:rPr sz="1400" spc="-5" dirty="0">
                <a:latin typeface="Arial"/>
                <a:cs typeface="Arial"/>
              </a:rPr>
              <a:t>P</a:t>
            </a:r>
            <a:r>
              <a:rPr sz="1400" spc="-15" dirty="0">
                <a:latin typeface="Arial"/>
                <a:cs typeface="Arial"/>
              </a:rPr>
              <a:t>r</a:t>
            </a:r>
            <a:r>
              <a:rPr sz="1400" spc="-20" dirty="0">
                <a:latin typeface="Arial"/>
                <a:cs typeface="Arial"/>
              </a:rPr>
              <a:t>o</a:t>
            </a:r>
            <a:r>
              <a:rPr sz="1400" spc="-10" dirty="0">
                <a:latin typeface="Arial"/>
                <a:cs typeface="Arial"/>
              </a:rPr>
              <a:t>vinci</a:t>
            </a:r>
            <a:r>
              <a:rPr sz="1400" spc="-20" dirty="0">
                <a:latin typeface="Arial"/>
                <a:cs typeface="Arial"/>
              </a:rPr>
              <a:t>a</a:t>
            </a:r>
            <a:r>
              <a:rPr sz="1400" spc="-5" dirty="0">
                <a:latin typeface="Arial"/>
                <a:cs typeface="Arial"/>
              </a:rPr>
              <a:t>le,</a:t>
            </a:r>
            <a:r>
              <a:rPr sz="1400" spc="60" dirty="0">
                <a:latin typeface="Arial"/>
                <a:cs typeface="Arial"/>
              </a:rPr>
              <a:t> </a:t>
            </a:r>
            <a:r>
              <a:rPr sz="1400" spc="-10" dirty="0">
                <a:latin typeface="Arial"/>
                <a:cs typeface="Arial"/>
              </a:rPr>
              <a:t>o</a:t>
            </a:r>
            <a:r>
              <a:rPr sz="1400" spc="-15" dirty="0">
                <a:latin typeface="Arial"/>
                <a:cs typeface="Arial"/>
              </a:rPr>
              <a:t> </a:t>
            </a:r>
            <a:r>
              <a:rPr sz="1400" spc="-20" dirty="0">
                <a:latin typeface="Arial"/>
                <a:cs typeface="Arial"/>
              </a:rPr>
              <a:t>an</a:t>
            </a:r>
            <a:r>
              <a:rPr sz="1400" spc="-10" dirty="0">
                <a:latin typeface="Arial"/>
                <a:cs typeface="Arial"/>
              </a:rPr>
              <a:t>c</a:t>
            </a:r>
            <a:r>
              <a:rPr sz="1400" spc="-20" dirty="0">
                <a:latin typeface="Arial"/>
                <a:cs typeface="Arial"/>
              </a:rPr>
              <a:t>h</a:t>
            </a:r>
            <a:r>
              <a:rPr sz="1400" spc="-10" dirty="0">
                <a:latin typeface="Arial"/>
                <a:cs typeface="Arial"/>
              </a:rPr>
              <a:t>e</a:t>
            </a:r>
            <a:r>
              <a:rPr sz="1400" spc="35" dirty="0">
                <a:latin typeface="Arial"/>
                <a:cs typeface="Arial"/>
              </a:rPr>
              <a:t> </a:t>
            </a:r>
            <a:r>
              <a:rPr sz="1400" spc="-5" dirty="0">
                <a:latin typeface="Arial"/>
                <a:cs typeface="Arial"/>
              </a:rPr>
              <a:t>t</a:t>
            </a:r>
            <a:r>
              <a:rPr sz="1400" spc="-20" dirty="0">
                <a:latin typeface="Arial"/>
                <a:cs typeface="Arial"/>
              </a:rPr>
              <a:t>ra</a:t>
            </a:r>
            <a:r>
              <a:rPr sz="1400" dirty="0">
                <a:latin typeface="Arial"/>
                <a:cs typeface="Arial"/>
              </a:rPr>
              <a:t>m</a:t>
            </a:r>
            <a:r>
              <a:rPr sz="1400" spc="-5" dirty="0">
                <a:latin typeface="Arial"/>
                <a:cs typeface="Arial"/>
              </a:rPr>
              <a:t>ite</a:t>
            </a:r>
            <a:r>
              <a:rPr sz="1400" spc="-10" dirty="0">
                <a:latin typeface="Arial"/>
                <a:cs typeface="Arial"/>
              </a:rPr>
              <a:t> lo</a:t>
            </a:r>
            <a:r>
              <a:rPr sz="1400" spc="10" dirty="0">
                <a:latin typeface="Arial"/>
                <a:cs typeface="Arial"/>
              </a:rPr>
              <a:t> </a:t>
            </a:r>
            <a:r>
              <a:rPr sz="1400" spc="-10" dirty="0">
                <a:latin typeface="Arial"/>
                <a:cs typeface="Arial"/>
              </a:rPr>
              <a:t>s</a:t>
            </a:r>
            <a:r>
              <a:rPr sz="1400" spc="-20" dirty="0">
                <a:latin typeface="Arial"/>
                <a:cs typeface="Arial"/>
              </a:rPr>
              <a:t>po</a:t>
            </a:r>
            <a:r>
              <a:rPr sz="1400" spc="-15" dirty="0">
                <a:latin typeface="Arial"/>
                <a:cs typeface="Arial"/>
              </a:rPr>
              <a:t>r</a:t>
            </a:r>
            <a:r>
              <a:rPr sz="1400" spc="-5" dirty="0">
                <a:latin typeface="Arial"/>
                <a:cs typeface="Arial"/>
              </a:rPr>
              <a:t>t</a:t>
            </a:r>
            <a:r>
              <a:rPr sz="1400" spc="-20" dirty="0">
                <a:latin typeface="Arial"/>
                <a:cs typeface="Arial"/>
              </a:rPr>
              <a:t>e</a:t>
            </a:r>
            <a:r>
              <a:rPr sz="1400" spc="-5" dirty="0">
                <a:latin typeface="Arial"/>
                <a:cs typeface="Arial"/>
              </a:rPr>
              <a:t>llo</a:t>
            </a:r>
            <a:r>
              <a:rPr sz="1400" spc="35" dirty="0">
                <a:latin typeface="Arial"/>
                <a:cs typeface="Arial"/>
              </a:rPr>
              <a:t> </a:t>
            </a:r>
            <a:r>
              <a:rPr sz="1400" spc="-10" dirty="0">
                <a:latin typeface="Arial"/>
                <a:cs typeface="Arial"/>
              </a:rPr>
              <a:t>c</a:t>
            </a:r>
            <a:r>
              <a:rPr sz="1400" spc="-20" dirty="0">
                <a:latin typeface="Arial"/>
                <a:cs typeface="Arial"/>
              </a:rPr>
              <a:t>a</a:t>
            </a:r>
            <a:r>
              <a:rPr sz="1400" spc="-5" dirty="0">
                <a:latin typeface="Arial"/>
                <a:cs typeface="Arial"/>
              </a:rPr>
              <a:t>t</a:t>
            </a:r>
            <a:r>
              <a:rPr sz="1400" spc="-20" dirty="0">
                <a:latin typeface="Arial"/>
                <a:cs typeface="Arial"/>
              </a:rPr>
              <a:t>a</a:t>
            </a:r>
            <a:r>
              <a:rPr sz="1400" spc="-10" dirty="0">
                <a:latin typeface="Arial"/>
                <a:cs typeface="Arial"/>
              </a:rPr>
              <a:t>st</a:t>
            </a:r>
            <a:r>
              <a:rPr sz="1400" spc="-20" dirty="0">
                <a:latin typeface="Arial"/>
                <a:cs typeface="Arial"/>
              </a:rPr>
              <a:t>a</a:t>
            </a:r>
            <a:r>
              <a:rPr sz="1400" spc="-10" dirty="0">
                <a:latin typeface="Arial"/>
                <a:cs typeface="Arial"/>
              </a:rPr>
              <a:t>le</a:t>
            </a:r>
            <a:r>
              <a:rPr sz="1400" spc="40" dirty="0">
                <a:latin typeface="Arial"/>
                <a:cs typeface="Arial"/>
              </a:rPr>
              <a:t> </a:t>
            </a:r>
            <a:r>
              <a:rPr sz="1400" spc="-20" dirty="0">
                <a:latin typeface="Arial"/>
                <a:cs typeface="Arial"/>
              </a:rPr>
              <a:t>de</a:t>
            </a:r>
            <a:r>
              <a:rPr sz="1400" spc="-10" dirty="0">
                <a:latin typeface="Arial"/>
                <a:cs typeface="Arial"/>
              </a:rPr>
              <a:t>c</a:t>
            </a:r>
            <a:r>
              <a:rPr sz="1400" spc="-20" dirty="0">
                <a:latin typeface="Arial"/>
                <a:cs typeface="Arial"/>
              </a:rPr>
              <a:t>en</a:t>
            </a:r>
            <a:r>
              <a:rPr sz="1400" spc="-5" dirty="0">
                <a:latin typeface="Arial"/>
                <a:cs typeface="Arial"/>
              </a:rPr>
              <a:t>t</a:t>
            </a:r>
            <a:r>
              <a:rPr sz="1400" spc="-20" dirty="0">
                <a:latin typeface="Arial"/>
                <a:cs typeface="Arial"/>
              </a:rPr>
              <a:t>ra</a:t>
            </a:r>
            <a:r>
              <a:rPr sz="1400" spc="-10" dirty="0">
                <a:latin typeface="Arial"/>
                <a:cs typeface="Arial"/>
              </a:rPr>
              <a:t>to</a:t>
            </a:r>
            <a:r>
              <a:rPr sz="1400" spc="35" dirty="0">
                <a:latin typeface="Arial"/>
                <a:cs typeface="Arial"/>
              </a:rPr>
              <a:t> </a:t>
            </a:r>
            <a:r>
              <a:rPr sz="1400" spc="-20" dirty="0">
                <a:latin typeface="Arial"/>
                <a:cs typeface="Arial"/>
              </a:rPr>
              <a:t>p</a:t>
            </a:r>
            <a:r>
              <a:rPr sz="1400" spc="-15" dirty="0">
                <a:latin typeface="Arial"/>
                <a:cs typeface="Arial"/>
              </a:rPr>
              <a:t>r</a:t>
            </a:r>
            <a:r>
              <a:rPr sz="1400" spc="-20" dirty="0">
                <a:latin typeface="Arial"/>
                <a:cs typeface="Arial"/>
              </a:rPr>
              <a:t>e</a:t>
            </a:r>
            <a:r>
              <a:rPr sz="1400" spc="-10" dirty="0">
                <a:latin typeface="Arial"/>
                <a:cs typeface="Arial"/>
              </a:rPr>
              <a:t>sso</a:t>
            </a:r>
            <a:r>
              <a:rPr sz="1400" spc="35" dirty="0">
                <a:latin typeface="Arial"/>
                <a:cs typeface="Arial"/>
              </a:rPr>
              <a:t> </a:t>
            </a:r>
            <a:r>
              <a:rPr sz="1400" spc="-5" dirty="0">
                <a:latin typeface="Arial"/>
                <a:cs typeface="Arial"/>
              </a:rPr>
              <a:t>i </a:t>
            </a:r>
            <a:r>
              <a:rPr sz="1400" spc="-10" dirty="0">
                <a:latin typeface="Arial"/>
                <a:cs typeface="Arial"/>
              </a:rPr>
              <a:t>Co</a:t>
            </a:r>
            <a:r>
              <a:rPr sz="1400" spc="-5" dirty="0">
                <a:latin typeface="Arial"/>
                <a:cs typeface="Arial"/>
              </a:rPr>
              <a:t>m</a:t>
            </a:r>
            <a:r>
              <a:rPr sz="1400" spc="-20" dirty="0">
                <a:latin typeface="Arial"/>
                <a:cs typeface="Arial"/>
              </a:rPr>
              <a:t>un</a:t>
            </a:r>
            <a:r>
              <a:rPr sz="1400" spc="-5" dirty="0">
                <a:latin typeface="Arial"/>
                <a:cs typeface="Arial"/>
              </a:rPr>
              <a:t>i;</a:t>
            </a:r>
            <a:endParaRPr sz="1400" dirty="0">
              <a:latin typeface="Arial"/>
              <a:cs typeface="Arial"/>
            </a:endParaRPr>
          </a:p>
          <a:p>
            <a:pPr marL="12700" marR="6985" algn="just">
              <a:lnSpc>
                <a:spcPct val="100000"/>
              </a:lnSpc>
              <a:spcBef>
                <a:spcPts val="1200"/>
              </a:spcBef>
              <a:buFont typeface="Arial"/>
              <a:buAutoNum type="alphaLcParenR"/>
              <a:tabLst>
                <a:tab pos="226695" algn="l"/>
              </a:tabLst>
            </a:pPr>
            <a:r>
              <a:rPr lang="it-IT" sz="1400" spc="-10" dirty="0">
                <a:latin typeface="Arial"/>
                <a:cs typeface="Arial"/>
              </a:rPr>
              <a:t> </a:t>
            </a:r>
            <a:r>
              <a:rPr sz="1400" spc="-10" dirty="0">
                <a:latin typeface="Arial"/>
                <a:cs typeface="Arial"/>
              </a:rPr>
              <a:t>la</a:t>
            </a:r>
            <a:r>
              <a:rPr sz="1400" spc="60" dirty="0">
                <a:latin typeface="Arial"/>
                <a:cs typeface="Arial"/>
              </a:rPr>
              <a:t> </a:t>
            </a:r>
            <a:r>
              <a:rPr sz="1400" spc="-20" dirty="0">
                <a:latin typeface="Arial"/>
                <a:cs typeface="Arial"/>
              </a:rPr>
              <a:t>p</a:t>
            </a:r>
            <a:r>
              <a:rPr sz="1400" spc="-10" dirty="0">
                <a:latin typeface="Arial"/>
                <a:cs typeface="Arial"/>
              </a:rPr>
              <a:t>la</a:t>
            </a:r>
            <a:r>
              <a:rPr sz="1400" spc="-20" dirty="0">
                <a:latin typeface="Arial"/>
                <a:cs typeface="Arial"/>
              </a:rPr>
              <a:t>n</a:t>
            </a:r>
            <a:r>
              <a:rPr sz="1400" spc="-5" dirty="0">
                <a:latin typeface="Arial"/>
                <a:cs typeface="Arial"/>
              </a:rPr>
              <a:t>i</a:t>
            </a:r>
            <a:r>
              <a:rPr sz="1400" dirty="0">
                <a:latin typeface="Arial"/>
                <a:cs typeface="Arial"/>
              </a:rPr>
              <a:t>m</a:t>
            </a:r>
            <a:r>
              <a:rPr sz="1400" spc="-20" dirty="0">
                <a:latin typeface="Arial"/>
                <a:cs typeface="Arial"/>
              </a:rPr>
              <a:t>e</a:t>
            </a:r>
            <a:r>
              <a:rPr sz="1400" spc="5" dirty="0">
                <a:latin typeface="Arial"/>
                <a:cs typeface="Arial"/>
              </a:rPr>
              <a:t>t</a:t>
            </a:r>
            <a:r>
              <a:rPr sz="1400" spc="-15" dirty="0">
                <a:latin typeface="Arial"/>
                <a:cs typeface="Arial"/>
              </a:rPr>
              <a:t>r</a:t>
            </a:r>
            <a:r>
              <a:rPr sz="1400" spc="-10" dirty="0">
                <a:latin typeface="Arial"/>
                <a:cs typeface="Arial"/>
              </a:rPr>
              <a:t>ia</a:t>
            </a:r>
            <a:r>
              <a:rPr sz="1400" spc="65" dirty="0">
                <a:latin typeface="Arial"/>
                <a:cs typeface="Arial"/>
              </a:rPr>
              <a:t> </a:t>
            </a:r>
            <a:r>
              <a:rPr sz="1400" spc="-20" dirty="0">
                <a:latin typeface="Arial"/>
                <a:cs typeface="Arial"/>
              </a:rPr>
              <a:t>n</a:t>
            </a:r>
            <a:r>
              <a:rPr sz="1400" spc="0" dirty="0">
                <a:latin typeface="Arial"/>
                <a:cs typeface="Arial"/>
              </a:rPr>
              <a:t>o</a:t>
            </a:r>
            <a:r>
              <a:rPr sz="1400" spc="-10" dirty="0">
                <a:latin typeface="Arial"/>
                <a:cs typeface="Arial"/>
              </a:rPr>
              <a:t>n</a:t>
            </a:r>
            <a:r>
              <a:rPr sz="1400" spc="60" dirty="0">
                <a:latin typeface="Arial"/>
                <a:cs typeface="Arial"/>
              </a:rPr>
              <a:t> </a:t>
            </a:r>
            <a:r>
              <a:rPr sz="1400" spc="-10" dirty="0">
                <a:latin typeface="Arial"/>
                <a:cs typeface="Arial"/>
              </a:rPr>
              <a:t>è</a:t>
            </a:r>
            <a:r>
              <a:rPr sz="1400" spc="60" dirty="0">
                <a:latin typeface="Arial"/>
                <a:cs typeface="Arial"/>
              </a:rPr>
              <a:t> </a:t>
            </a:r>
            <a:r>
              <a:rPr sz="1400" spc="-15" dirty="0">
                <a:latin typeface="Arial"/>
                <a:cs typeface="Arial"/>
              </a:rPr>
              <a:t>r</a:t>
            </a:r>
            <a:r>
              <a:rPr sz="1400" spc="-20" dirty="0">
                <a:latin typeface="Arial"/>
                <a:cs typeface="Arial"/>
              </a:rPr>
              <a:t>a</a:t>
            </a:r>
            <a:r>
              <a:rPr sz="1400" spc="-10" dirty="0">
                <a:latin typeface="Arial"/>
                <a:cs typeface="Arial"/>
              </a:rPr>
              <a:t>s</a:t>
            </a:r>
            <a:r>
              <a:rPr sz="1400" spc="5" dirty="0">
                <a:latin typeface="Arial"/>
                <a:cs typeface="Arial"/>
              </a:rPr>
              <a:t>t</a:t>
            </a:r>
            <a:r>
              <a:rPr sz="1400" spc="-20" dirty="0">
                <a:latin typeface="Arial"/>
                <a:cs typeface="Arial"/>
              </a:rPr>
              <a:t>e</a:t>
            </a:r>
            <a:r>
              <a:rPr sz="1400" spc="-15" dirty="0">
                <a:latin typeface="Arial"/>
                <a:cs typeface="Arial"/>
              </a:rPr>
              <a:t>r</a:t>
            </a:r>
            <a:r>
              <a:rPr sz="1400" spc="20" dirty="0">
                <a:latin typeface="Arial"/>
                <a:cs typeface="Arial"/>
              </a:rPr>
              <a:t>i</a:t>
            </a:r>
            <a:r>
              <a:rPr sz="1400" spc="-10" dirty="0">
                <a:latin typeface="Arial"/>
                <a:cs typeface="Arial"/>
              </a:rPr>
              <a:t>zz</a:t>
            </a:r>
            <a:r>
              <a:rPr sz="1400" spc="-20" dirty="0">
                <a:latin typeface="Arial"/>
                <a:cs typeface="Arial"/>
              </a:rPr>
              <a:t>a</a:t>
            </a:r>
            <a:r>
              <a:rPr sz="1400" spc="-10" dirty="0">
                <a:latin typeface="Arial"/>
                <a:cs typeface="Arial"/>
              </a:rPr>
              <a:t>ta</a:t>
            </a:r>
            <a:r>
              <a:rPr sz="1400" spc="60" dirty="0">
                <a:latin typeface="Arial"/>
                <a:cs typeface="Arial"/>
              </a:rPr>
              <a:t> </a:t>
            </a:r>
            <a:r>
              <a:rPr sz="1400" dirty="0">
                <a:latin typeface="Arial"/>
                <a:cs typeface="Arial"/>
              </a:rPr>
              <a:t>m</a:t>
            </a:r>
            <a:r>
              <a:rPr sz="1400" spc="-10" dirty="0">
                <a:latin typeface="Arial"/>
                <a:cs typeface="Arial"/>
              </a:rPr>
              <a:t>a</a:t>
            </a:r>
            <a:r>
              <a:rPr sz="1400" spc="80" dirty="0">
                <a:latin typeface="Arial"/>
                <a:cs typeface="Arial"/>
              </a:rPr>
              <a:t> </a:t>
            </a:r>
            <a:r>
              <a:rPr sz="1400" spc="-10" dirty="0">
                <a:latin typeface="Arial"/>
                <a:cs typeface="Arial"/>
              </a:rPr>
              <a:t>c</a:t>
            </a:r>
            <a:r>
              <a:rPr sz="1400" spc="-20" dirty="0">
                <a:latin typeface="Arial"/>
                <a:cs typeface="Arial"/>
              </a:rPr>
              <a:t>a</a:t>
            </a:r>
            <a:r>
              <a:rPr sz="1400" spc="-15" dirty="0">
                <a:latin typeface="Arial"/>
                <a:cs typeface="Arial"/>
              </a:rPr>
              <a:t>r</a:t>
            </a:r>
            <a:r>
              <a:rPr sz="1400" spc="-5" dirty="0">
                <a:latin typeface="Arial"/>
                <a:cs typeface="Arial"/>
              </a:rPr>
              <a:t>t</a:t>
            </a:r>
            <a:r>
              <a:rPr sz="1400" spc="-20" dirty="0">
                <a:latin typeface="Arial"/>
                <a:cs typeface="Arial"/>
              </a:rPr>
              <a:t>a</a:t>
            </a:r>
            <a:r>
              <a:rPr sz="1400" spc="-10" dirty="0">
                <a:latin typeface="Arial"/>
                <a:cs typeface="Arial"/>
              </a:rPr>
              <a:t>c</a:t>
            </a:r>
            <a:r>
              <a:rPr sz="1400" spc="0" dirty="0">
                <a:latin typeface="Arial"/>
                <a:cs typeface="Arial"/>
              </a:rPr>
              <a:t>e</a:t>
            </a:r>
            <a:r>
              <a:rPr sz="1400" spc="-20" dirty="0">
                <a:latin typeface="Arial"/>
                <a:cs typeface="Arial"/>
              </a:rPr>
              <a:t>a</a:t>
            </a:r>
            <a:r>
              <a:rPr sz="1400" spc="-5" dirty="0">
                <a:latin typeface="Arial"/>
                <a:cs typeface="Arial"/>
              </a:rPr>
              <a:t>.</a:t>
            </a:r>
            <a:r>
              <a:rPr sz="1400" spc="85" dirty="0">
                <a:latin typeface="Arial"/>
                <a:cs typeface="Arial"/>
              </a:rPr>
              <a:t> </a:t>
            </a:r>
            <a:r>
              <a:rPr sz="1400" spc="-30" dirty="0">
                <a:latin typeface="Arial"/>
                <a:cs typeface="Arial"/>
              </a:rPr>
              <a:t>I</a:t>
            </a:r>
            <a:r>
              <a:rPr sz="1400" spc="-10" dirty="0">
                <a:latin typeface="Arial"/>
                <a:cs typeface="Arial"/>
              </a:rPr>
              <a:t>n</a:t>
            </a:r>
            <a:r>
              <a:rPr sz="1400" spc="60" dirty="0">
                <a:latin typeface="Arial"/>
                <a:cs typeface="Arial"/>
              </a:rPr>
              <a:t> </a:t>
            </a:r>
            <a:r>
              <a:rPr sz="1400" spc="5" dirty="0">
                <a:latin typeface="Arial"/>
                <a:cs typeface="Arial"/>
              </a:rPr>
              <a:t>t</a:t>
            </a:r>
            <a:r>
              <a:rPr sz="1400" spc="-20" dirty="0">
                <a:latin typeface="Arial"/>
                <a:cs typeface="Arial"/>
              </a:rPr>
              <a:t>a</a:t>
            </a:r>
            <a:r>
              <a:rPr sz="1400" spc="-5" dirty="0">
                <a:latin typeface="Arial"/>
                <a:cs typeface="Arial"/>
              </a:rPr>
              <a:t>l</a:t>
            </a:r>
            <a:r>
              <a:rPr sz="1400" spc="70" dirty="0">
                <a:latin typeface="Arial"/>
                <a:cs typeface="Arial"/>
              </a:rPr>
              <a:t> </a:t>
            </a:r>
            <a:r>
              <a:rPr sz="1400" spc="-10" dirty="0">
                <a:latin typeface="Arial"/>
                <a:cs typeface="Arial"/>
              </a:rPr>
              <a:t>c</a:t>
            </a:r>
            <a:r>
              <a:rPr sz="1400" spc="-20" dirty="0">
                <a:latin typeface="Arial"/>
                <a:cs typeface="Arial"/>
              </a:rPr>
              <a:t>a</a:t>
            </a:r>
            <a:r>
              <a:rPr sz="1400" spc="-10" dirty="0">
                <a:latin typeface="Arial"/>
                <a:cs typeface="Arial"/>
              </a:rPr>
              <a:t>so</a:t>
            </a:r>
            <a:r>
              <a:rPr sz="1400" spc="60" dirty="0">
                <a:latin typeface="Arial"/>
                <a:cs typeface="Arial"/>
              </a:rPr>
              <a:t> </a:t>
            </a:r>
            <a:r>
              <a:rPr sz="1400" spc="0" dirty="0">
                <a:latin typeface="Arial"/>
                <a:cs typeface="Arial"/>
              </a:rPr>
              <a:t>o</a:t>
            </a:r>
            <a:r>
              <a:rPr sz="1400" spc="-10" dirty="0">
                <a:latin typeface="Arial"/>
                <a:cs typeface="Arial"/>
              </a:rPr>
              <a:t>cco</a:t>
            </a:r>
            <a:r>
              <a:rPr sz="1400" spc="0" dirty="0">
                <a:latin typeface="Arial"/>
                <a:cs typeface="Arial"/>
              </a:rPr>
              <a:t>r</a:t>
            </a:r>
            <a:r>
              <a:rPr sz="1400" spc="-15" dirty="0">
                <a:latin typeface="Arial"/>
                <a:cs typeface="Arial"/>
              </a:rPr>
              <a:t>r</a:t>
            </a:r>
            <a:r>
              <a:rPr sz="1400" spc="-10" dirty="0">
                <a:latin typeface="Arial"/>
                <a:cs typeface="Arial"/>
              </a:rPr>
              <a:t>e</a:t>
            </a:r>
            <a:r>
              <a:rPr sz="1400" spc="60" dirty="0">
                <a:latin typeface="Arial"/>
                <a:cs typeface="Arial"/>
              </a:rPr>
              <a:t> </a:t>
            </a:r>
            <a:r>
              <a:rPr sz="1400" spc="-15" dirty="0">
                <a:latin typeface="Arial"/>
                <a:cs typeface="Arial"/>
              </a:rPr>
              <a:t>r</a:t>
            </a:r>
            <a:r>
              <a:rPr sz="1400" spc="-20" dirty="0">
                <a:latin typeface="Arial"/>
                <a:cs typeface="Arial"/>
              </a:rPr>
              <a:t>e</a:t>
            </a:r>
            <a:r>
              <a:rPr sz="1400" spc="5" dirty="0">
                <a:latin typeface="Arial"/>
                <a:cs typeface="Arial"/>
              </a:rPr>
              <a:t>c</a:t>
            </a:r>
            <a:r>
              <a:rPr sz="1400" spc="-20" dirty="0">
                <a:latin typeface="Arial"/>
                <a:cs typeface="Arial"/>
              </a:rPr>
              <a:t>a</a:t>
            </a:r>
            <a:r>
              <a:rPr sz="1400" spc="-15" dirty="0">
                <a:latin typeface="Arial"/>
                <a:cs typeface="Arial"/>
              </a:rPr>
              <a:t>r</a:t>
            </a:r>
            <a:r>
              <a:rPr sz="1400" spc="-5" dirty="0">
                <a:latin typeface="Arial"/>
                <a:cs typeface="Arial"/>
              </a:rPr>
              <a:t>si</a:t>
            </a:r>
            <a:r>
              <a:rPr sz="1400" spc="70" dirty="0">
                <a:latin typeface="Arial"/>
                <a:cs typeface="Arial"/>
              </a:rPr>
              <a:t> </a:t>
            </a:r>
            <a:r>
              <a:rPr sz="1400" spc="0" dirty="0">
                <a:latin typeface="Arial"/>
                <a:cs typeface="Arial"/>
              </a:rPr>
              <a:t>p</a:t>
            </a:r>
            <a:r>
              <a:rPr sz="1400" spc="-15" dirty="0">
                <a:latin typeface="Arial"/>
                <a:cs typeface="Arial"/>
              </a:rPr>
              <a:t>r</a:t>
            </a:r>
            <a:r>
              <a:rPr sz="1400" spc="-20" dirty="0">
                <a:latin typeface="Arial"/>
                <a:cs typeface="Arial"/>
              </a:rPr>
              <a:t>e</a:t>
            </a:r>
            <a:r>
              <a:rPr sz="1400" spc="-10" dirty="0">
                <a:latin typeface="Arial"/>
                <a:cs typeface="Arial"/>
              </a:rPr>
              <a:t>sso</a:t>
            </a:r>
            <a:r>
              <a:rPr sz="1400" spc="60" dirty="0">
                <a:latin typeface="Arial"/>
                <a:cs typeface="Arial"/>
              </a:rPr>
              <a:t> </a:t>
            </a:r>
            <a:r>
              <a:rPr sz="1400" spc="-5" dirty="0">
                <a:latin typeface="Arial"/>
                <a:cs typeface="Arial"/>
              </a:rPr>
              <a:t>l’Ufficio</a:t>
            </a:r>
            <a:r>
              <a:rPr sz="1400" spc="65" dirty="0">
                <a:latin typeface="Arial"/>
                <a:cs typeface="Arial"/>
              </a:rPr>
              <a:t> </a:t>
            </a:r>
            <a:r>
              <a:rPr sz="1400" spc="-5" dirty="0">
                <a:latin typeface="Arial"/>
                <a:cs typeface="Arial"/>
              </a:rPr>
              <a:t>P</a:t>
            </a:r>
            <a:r>
              <a:rPr sz="1400" spc="-15" dirty="0">
                <a:latin typeface="Arial"/>
                <a:cs typeface="Arial"/>
              </a:rPr>
              <a:t>r</a:t>
            </a:r>
            <a:r>
              <a:rPr sz="1400" spc="0" dirty="0">
                <a:latin typeface="Arial"/>
                <a:cs typeface="Arial"/>
              </a:rPr>
              <a:t>o</a:t>
            </a:r>
            <a:r>
              <a:rPr sz="1400" spc="-10" dirty="0">
                <a:latin typeface="Arial"/>
                <a:cs typeface="Arial"/>
              </a:rPr>
              <a:t>vinci</a:t>
            </a:r>
            <a:r>
              <a:rPr sz="1400" spc="-20" dirty="0">
                <a:latin typeface="Arial"/>
                <a:cs typeface="Arial"/>
              </a:rPr>
              <a:t>a</a:t>
            </a:r>
            <a:r>
              <a:rPr sz="1400" spc="20" dirty="0">
                <a:latin typeface="Arial"/>
                <a:cs typeface="Arial"/>
              </a:rPr>
              <a:t>l</a:t>
            </a:r>
            <a:r>
              <a:rPr sz="1400" spc="-10" dirty="0">
                <a:latin typeface="Arial"/>
                <a:cs typeface="Arial"/>
              </a:rPr>
              <a:t>e</a:t>
            </a:r>
            <a:r>
              <a:rPr sz="1400" spc="65" dirty="0">
                <a:latin typeface="Arial"/>
                <a:cs typeface="Arial"/>
              </a:rPr>
              <a:t> </a:t>
            </a:r>
            <a:r>
              <a:rPr sz="1400" spc="-20" dirty="0">
                <a:latin typeface="Arial"/>
                <a:cs typeface="Arial"/>
              </a:rPr>
              <a:t>nel</a:t>
            </a:r>
            <a:r>
              <a:rPr sz="1400" spc="-15" dirty="0">
                <a:latin typeface="Arial"/>
                <a:cs typeface="Arial"/>
              </a:rPr>
              <a:t> </a:t>
            </a:r>
            <a:r>
              <a:rPr sz="1400" spc="-20" dirty="0">
                <a:latin typeface="Arial"/>
                <a:cs typeface="Arial"/>
              </a:rPr>
              <a:t>qua</a:t>
            </a:r>
            <a:r>
              <a:rPr sz="1400" spc="-10" dirty="0">
                <a:latin typeface="Arial"/>
                <a:cs typeface="Arial"/>
              </a:rPr>
              <a:t>le</a:t>
            </a:r>
            <a:r>
              <a:rPr sz="1400" spc="15" dirty="0">
                <a:latin typeface="Arial"/>
                <a:cs typeface="Arial"/>
              </a:rPr>
              <a:t> </a:t>
            </a:r>
            <a:r>
              <a:rPr sz="1400" spc="-10" dirty="0">
                <a:latin typeface="Arial"/>
                <a:cs typeface="Arial"/>
              </a:rPr>
              <a:t>è</a:t>
            </a:r>
            <a:r>
              <a:rPr sz="1400" spc="10" dirty="0">
                <a:latin typeface="Arial"/>
                <a:cs typeface="Arial"/>
              </a:rPr>
              <a:t> </a:t>
            </a:r>
            <a:r>
              <a:rPr sz="1400" spc="-5" dirty="0">
                <a:latin typeface="Arial"/>
                <a:cs typeface="Arial"/>
              </a:rPr>
              <a:t>sit</a:t>
            </a:r>
            <a:r>
              <a:rPr sz="1400" spc="-20" dirty="0">
                <a:latin typeface="Arial"/>
                <a:cs typeface="Arial"/>
              </a:rPr>
              <a:t>ua</a:t>
            </a:r>
            <a:r>
              <a:rPr sz="1400" spc="-10" dirty="0">
                <a:latin typeface="Arial"/>
                <a:cs typeface="Arial"/>
              </a:rPr>
              <a:t>to</a:t>
            </a:r>
            <a:r>
              <a:rPr sz="1400" spc="10" dirty="0">
                <a:latin typeface="Arial"/>
                <a:cs typeface="Arial"/>
              </a:rPr>
              <a:t> </a:t>
            </a:r>
            <a:r>
              <a:rPr sz="1400" spc="-5" dirty="0">
                <a:latin typeface="Arial"/>
                <a:cs typeface="Arial"/>
              </a:rPr>
              <a:t>l’i</a:t>
            </a:r>
            <a:r>
              <a:rPr sz="1400" dirty="0">
                <a:latin typeface="Arial"/>
                <a:cs typeface="Arial"/>
              </a:rPr>
              <a:t>mm</a:t>
            </a:r>
            <a:r>
              <a:rPr sz="1400" spc="-20" dirty="0">
                <a:latin typeface="Arial"/>
                <a:cs typeface="Arial"/>
              </a:rPr>
              <a:t>ob</a:t>
            </a:r>
            <a:r>
              <a:rPr sz="1400" spc="-5" dirty="0">
                <a:latin typeface="Arial"/>
                <a:cs typeface="Arial"/>
              </a:rPr>
              <a:t>il</a:t>
            </a:r>
            <a:r>
              <a:rPr sz="1400" spc="-15" dirty="0">
                <a:latin typeface="Arial"/>
                <a:cs typeface="Arial"/>
              </a:rPr>
              <a:t>e</a:t>
            </a:r>
            <a:r>
              <a:rPr sz="1400" spc="-5" dirty="0">
                <a:latin typeface="Arial"/>
                <a:cs typeface="Arial"/>
              </a:rPr>
              <a:t>;</a:t>
            </a:r>
            <a:endParaRPr sz="1400" dirty="0">
              <a:latin typeface="Arial"/>
              <a:cs typeface="Arial"/>
            </a:endParaRPr>
          </a:p>
          <a:p>
            <a:pPr marL="12700" marR="5080" algn="just">
              <a:lnSpc>
                <a:spcPct val="100000"/>
              </a:lnSpc>
              <a:spcBef>
                <a:spcPts val="1200"/>
              </a:spcBef>
              <a:buFont typeface="Arial"/>
              <a:buAutoNum type="alphaLcParenR"/>
              <a:tabLst>
                <a:tab pos="214629" algn="l"/>
              </a:tabLst>
            </a:pPr>
            <a:r>
              <a:rPr lang="it-IT" sz="1400" spc="-20" dirty="0">
                <a:latin typeface="Arial"/>
                <a:cs typeface="Arial"/>
              </a:rPr>
              <a:t> </a:t>
            </a:r>
            <a:r>
              <a:rPr sz="1400" spc="-20" dirty="0" err="1">
                <a:latin typeface="Arial"/>
                <a:cs typeface="Arial"/>
              </a:rPr>
              <a:t>ne</a:t>
            </a:r>
            <a:r>
              <a:rPr sz="1400" spc="-5" dirty="0" err="1">
                <a:latin typeface="Arial"/>
                <a:cs typeface="Arial"/>
              </a:rPr>
              <a:t>l</a:t>
            </a:r>
            <a:r>
              <a:rPr sz="1400" spc="45" dirty="0">
                <a:latin typeface="Arial"/>
                <a:cs typeface="Arial"/>
              </a:rPr>
              <a:t> </a:t>
            </a:r>
            <a:r>
              <a:rPr sz="1400" spc="-10" dirty="0">
                <a:latin typeface="Arial"/>
                <a:cs typeface="Arial"/>
              </a:rPr>
              <a:t>c</a:t>
            </a:r>
            <a:r>
              <a:rPr sz="1400" spc="-20" dirty="0">
                <a:latin typeface="Arial"/>
                <a:cs typeface="Arial"/>
              </a:rPr>
              <a:t>a</a:t>
            </a:r>
            <a:r>
              <a:rPr sz="1400" spc="5" dirty="0">
                <a:latin typeface="Arial"/>
                <a:cs typeface="Arial"/>
              </a:rPr>
              <a:t>s</a:t>
            </a:r>
            <a:r>
              <a:rPr sz="1400" spc="-10" dirty="0">
                <a:latin typeface="Arial"/>
                <a:cs typeface="Arial"/>
              </a:rPr>
              <a:t>o</a:t>
            </a:r>
            <a:r>
              <a:rPr sz="1400" spc="35" dirty="0">
                <a:latin typeface="Arial"/>
                <a:cs typeface="Arial"/>
              </a:rPr>
              <a:t> </a:t>
            </a:r>
            <a:r>
              <a:rPr sz="1400" spc="-20" dirty="0">
                <a:latin typeface="Arial"/>
                <a:cs typeface="Arial"/>
              </a:rPr>
              <a:t>b</a:t>
            </a:r>
            <a:r>
              <a:rPr sz="1400" spc="-15" dirty="0">
                <a:latin typeface="Arial"/>
                <a:cs typeface="Arial"/>
              </a:rPr>
              <a:t>)</a:t>
            </a:r>
            <a:r>
              <a:rPr sz="1400" spc="-5" dirty="0">
                <a:latin typeface="Arial"/>
                <a:cs typeface="Arial"/>
              </a:rPr>
              <a:t>,</a:t>
            </a:r>
            <a:r>
              <a:rPr sz="1400" spc="40" dirty="0">
                <a:latin typeface="Arial"/>
                <a:cs typeface="Arial"/>
              </a:rPr>
              <a:t> </a:t>
            </a:r>
            <a:r>
              <a:rPr sz="1400" spc="20" dirty="0">
                <a:latin typeface="Arial"/>
                <a:cs typeface="Arial"/>
              </a:rPr>
              <a:t>i</a:t>
            </a:r>
            <a:r>
              <a:rPr sz="1400" spc="-10" dirty="0">
                <a:latin typeface="Arial"/>
                <a:cs typeface="Arial"/>
              </a:rPr>
              <a:t>n</a:t>
            </a:r>
            <a:r>
              <a:rPr sz="1400" spc="35" dirty="0">
                <a:latin typeface="Arial"/>
                <a:cs typeface="Arial"/>
              </a:rPr>
              <a:t> </a:t>
            </a:r>
            <a:r>
              <a:rPr sz="1400" spc="-20" dirty="0">
                <a:latin typeface="Arial"/>
                <a:cs typeface="Arial"/>
              </a:rPr>
              <a:t>a</a:t>
            </a:r>
            <a:r>
              <a:rPr sz="1400" spc="-5" dirty="0">
                <a:latin typeface="Arial"/>
                <a:cs typeface="Arial"/>
              </a:rPr>
              <a:t>lt</a:t>
            </a:r>
            <a:r>
              <a:rPr sz="1400" spc="-20" dirty="0">
                <a:latin typeface="Arial"/>
                <a:cs typeface="Arial"/>
              </a:rPr>
              <a:t>e</a:t>
            </a:r>
            <a:r>
              <a:rPr sz="1400" spc="5" dirty="0">
                <a:latin typeface="Arial"/>
                <a:cs typeface="Arial"/>
              </a:rPr>
              <a:t>r</a:t>
            </a:r>
            <a:r>
              <a:rPr sz="1400" spc="-20" dirty="0">
                <a:latin typeface="Arial"/>
                <a:cs typeface="Arial"/>
              </a:rPr>
              <a:t>na</a:t>
            </a:r>
            <a:r>
              <a:rPr sz="1400" spc="-5" dirty="0">
                <a:latin typeface="Arial"/>
                <a:cs typeface="Arial"/>
              </a:rPr>
              <a:t>ti</a:t>
            </a:r>
            <a:r>
              <a:rPr sz="1400" spc="5" dirty="0">
                <a:latin typeface="Arial"/>
                <a:cs typeface="Arial"/>
              </a:rPr>
              <a:t>v</a:t>
            </a:r>
            <a:r>
              <a:rPr sz="1400" spc="-20" dirty="0">
                <a:latin typeface="Arial"/>
                <a:cs typeface="Arial"/>
              </a:rPr>
              <a:t>a</a:t>
            </a:r>
            <a:r>
              <a:rPr sz="1400" spc="-5" dirty="0">
                <a:latin typeface="Arial"/>
                <a:cs typeface="Arial"/>
              </a:rPr>
              <a:t>,</a:t>
            </a:r>
            <a:r>
              <a:rPr sz="1400" spc="40" dirty="0">
                <a:latin typeface="Arial"/>
                <a:cs typeface="Arial"/>
              </a:rPr>
              <a:t> </a:t>
            </a:r>
            <a:r>
              <a:rPr sz="1400" spc="-10" dirty="0">
                <a:latin typeface="Arial"/>
                <a:cs typeface="Arial"/>
              </a:rPr>
              <a:t>è</a:t>
            </a:r>
            <a:r>
              <a:rPr sz="1400" spc="35" dirty="0">
                <a:latin typeface="Arial"/>
                <a:cs typeface="Arial"/>
              </a:rPr>
              <a:t> </a:t>
            </a:r>
            <a:r>
              <a:rPr sz="1400" spc="-10" dirty="0">
                <a:latin typeface="Arial"/>
                <a:cs typeface="Arial"/>
              </a:rPr>
              <a:t>c</a:t>
            </a:r>
            <a:r>
              <a:rPr sz="1400" spc="0" dirty="0">
                <a:latin typeface="Arial"/>
                <a:cs typeface="Arial"/>
              </a:rPr>
              <a:t>o</a:t>
            </a:r>
            <a:r>
              <a:rPr sz="1400" spc="-20" dirty="0">
                <a:latin typeface="Arial"/>
                <a:cs typeface="Arial"/>
              </a:rPr>
              <a:t>n</a:t>
            </a:r>
            <a:r>
              <a:rPr sz="1400" spc="-10" dirty="0">
                <a:latin typeface="Arial"/>
                <a:cs typeface="Arial"/>
              </a:rPr>
              <a:t>s</a:t>
            </a:r>
            <a:r>
              <a:rPr sz="1400" spc="-20" dirty="0">
                <a:latin typeface="Arial"/>
                <a:cs typeface="Arial"/>
              </a:rPr>
              <a:t>e</a:t>
            </a:r>
            <a:r>
              <a:rPr sz="1400" spc="0" dirty="0">
                <a:latin typeface="Arial"/>
                <a:cs typeface="Arial"/>
              </a:rPr>
              <a:t>n</a:t>
            </a:r>
            <a:r>
              <a:rPr sz="1400" spc="-5" dirty="0">
                <a:latin typeface="Arial"/>
                <a:cs typeface="Arial"/>
              </a:rPr>
              <a:t>t</a:t>
            </a:r>
            <a:r>
              <a:rPr sz="1400" spc="10" dirty="0">
                <a:latin typeface="Arial"/>
                <a:cs typeface="Arial"/>
              </a:rPr>
              <a:t>i</a:t>
            </a:r>
            <a:r>
              <a:rPr sz="1400" spc="-10" dirty="0">
                <a:latin typeface="Arial"/>
                <a:cs typeface="Arial"/>
              </a:rPr>
              <a:t>to</a:t>
            </a:r>
            <a:r>
              <a:rPr sz="1400" spc="35" dirty="0">
                <a:latin typeface="Arial"/>
                <a:cs typeface="Arial"/>
              </a:rPr>
              <a:t> </a:t>
            </a:r>
            <a:r>
              <a:rPr sz="1400" spc="-10" dirty="0">
                <a:latin typeface="Arial"/>
                <a:cs typeface="Arial"/>
              </a:rPr>
              <a:t>c</a:t>
            </a:r>
            <a:r>
              <a:rPr sz="1400" spc="-20" dirty="0">
                <a:latin typeface="Arial"/>
                <a:cs typeface="Arial"/>
              </a:rPr>
              <a:t>h</a:t>
            </a:r>
            <a:r>
              <a:rPr sz="1400" spc="-10" dirty="0">
                <a:latin typeface="Arial"/>
                <a:cs typeface="Arial"/>
              </a:rPr>
              <a:t>ie</a:t>
            </a:r>
            <a:r>
              <a:rPr sz="1400" dirty="0">
                <a:latin typeface="Arial"/>
                <a:cs typeface="Arial"/>
              </a:rPr>
              <a:t>d</a:t>
            </a:r>
            <a:r>
              <a:rPr sz="1400" spc="-20" dirty="0">
                <a:latin typeface="Arial"/>
                <a:cs typeface="Arial"/>
              </a:rPr>
              <a:t>e</a:t>
            </a:r>
            <a:r>
              <a:rPr sz="1400" spc="-15" dirty="0">
                <a:latin typeface="Arial"/>
                <a:cs typeface="Arial"/>
              </a:rPr>
              <a:t>r</a:t>
            </a:r>
            <a:r>
              <a:rPr sz="1400" spc="-10" dirty="0">
                <a:latin typeface="Arial"/>
                <a:cs typeface="Arial"/>
              </a:rPr>
              <a:t>e</a:t>
            </a:r>
            <a:r>
              <a:rPr sz="1400" spc="35" dirty="0">
                <a:latin typeface="Arial"/>
                <a:cs typeface="Arial"/>
              </a:rPr>
              <a:t> </a:t>
            </a:r>
            <a:r>
              <a:rPr sz="1400" spc="5" dirty="0">
                <a:latin typeface="Arial"/>
                <a:cs typeface="Arial"/>
              </a:rPr>
              <a:t>t</a:t>
            </a:r>
            <a:r>
              <a:rPr sz="1400" spc="-15" dirty="0">
                <a:latin typeface="Arial"/>
                <a:cs typeface="Arial"/>
              </a:rPr>
              <a:t>r</a:t>
            </a:r>
            <a:r>
              <a:rPr sz="1400" spc="-20" dirty="0">
                <a:latin typeface="Arial"/>
                <a:cs typeface="Arial"/>
              </a:rPr>
              <a:t>a</a:t>
            </a:r>
            <a:r>
              <a:rPr sz="1400" dirty="0">
                <a:latin typeface="Arial"/>
                <a:cs typeface="Arial"/>
              </a:rPr>
              <a:t>m</a:t>
            </a:r>
            <a:r>
              <a:rPr sz="1400" spc="-5" dirty="0">
                <a:latin typeface="Arial"/>
                <a:cs typeface="Arial"/>
              </a:rPr>
              <a:t>ite</a:t>
            </a:r>
            <a:r>
              <a:rPr sz="1400" spc="35" dirty="0">
                <a:latin typeface="Arial"/>
                <a:cs typeface="Arial"/>
              </a:rPr>
              <a:t> </a:t>
            </a:r>
            <a:r>
              <a:rPr sz="1400" spc="-20" dirty="0">
                <a:latin typeface="Arial"/>
                <a:cs typeface="Arial"/>
              </a:rPr>
              <a:t>po</a:t>
            </a:r>
            <a:r>
              <a:rPr sz="1400" spc="5" dirty="0">
                <a:latin typeface="Arial"/>
                <a:cs typeface="Arial"/>
              </a:rPr>
              <a:t>s</a:t>
            </a:r>
            <a:r>
              <a:rPr sz="1400" spc="-5" dirty="0">
                <a:latin typeface="Arial"/>
                <a:cs typeface="Arial"/>
              </a:rPr>
              <a:t>t</a:t>
            </a:r>
            <a:r>
              <a:rPr sz="1400" spc="-20" dirty="0">
                <a:latin typeface="Arial"/>
                <a:cs typeface="Arial"/>
              </a:rPr>
              <a:t>a</a:t>
            </a:r>
            <a:r>
              <a:rPr sz="1400" spc="-5" dirty="0">
                <a:latin typeface="Arial"/>
                <a:cs typeface="Arial"/>
              </a:rPr>
              <a:t>,</a:t>
            </a:r>
            <a:r>
              <a:rPr sz="1400" spc="40" dirty="0">
                <a:latin typeface="Arial"/>
                <a:cs typeface="Arial"/>
              </a:rPr>
              <a:t> </a:t>
            </a:r>
            <a:r>
              <a:rPr sz="1400" spc="-5" dirty="0">
                <a:latin typeface="Arial"/>
                <a:cs typeface="Arial"/>
              </a:rPr>
              <a:t>il</a:t>
            </a:r>
            <a:r>
              <a:rPr sz="1400" spc="45" dirty="0">
                <a:latin typeface="Arial"/>
                <a:cs typeface="Arial"/>
              </a:rPr>
              <a:t> </a:t>
            </a:r>
            <a:r>
              <a:rPr sz="1400" spc="-15" dirty="0">
                <a:latin typeface="Arial"/>
                <a:cs typeface="Arial"/>
              </a:rPr>
              <a:t>r</a:t>
            </a:r>
            <a:r>
              <a:rPr sz="1400" spc="-5" dirty="0">
                <a:latin typeface="Arial"/>
                <a:cs typeface="Arial"/>
              </a:rPr>
              <a:t>il</a:t>
            </a:r>
            <a:r>
              <a:rPr sz="1400" spc="0" dirty="0">
                <a:latin typeface="Arial"/>
                <a:cs typeface="Arial"/>
              </a:rPr>
              <a:t>a</a:t>
            </a:r>
            <a:r>
              <a:rPr sz="1400" spc="-10" dirty="0">
                <a:latin typeface="Arial"/>
                <a:cs typeface="Arial"/>
              </a:rPr>
              <a:t>scio</a:t>
            </a:r>
            <a:r>
              <a:rPr sz="1400" spc="40" dirty="0">
                <a:latin typeface="Arial"/>
                <a:cs typeface="Arial"/>
              </a:rPr>
              <a:t> </a:t>
            </a:r>
            <a:r>
              <a:rPr sz="1400" spc="-20" dirty="0">
                <a:latin typeface="Arial"/>
                <a:cs typeface="Arial"/>
              </a:rPr>
              <a:t>d</a:t>
            </a:r>
            <a:r>
              <a:rPr sz="1400" spc="-5" dirty="0">
                <a:latin typeface="Arial"/>
                <a:cs typeface="Arial"/>
              </a:rPr>
              <a:t>i</a:t>
            </a:r>
            <a:r>
              <a:rPr sz="1400" spc="45" dirty="0">
                <a:latin typeface="Arial"/>
                <a:cs typeface="Arial"/>
              </a:rPr>
              <a:t> </a:t>
            </a:r>
            <a:r>
              <a:rPr sz="1400" spc="0" dirty="0">
                <a:latin typeface="Arial"/>
                <a:cs typeface="Arial"/>
              </a:rPr>
              <a:t>u</a:t>
            </a:r>
            <a:r>
              <a:rPr sz="1400" spc="-20" dirty="0">
                <a:latin typeface="Arial"/>
                <a:cs typeface="Arial"/>
              </a:rPr>
              <a:t>n</a:t>
            </a:r>
            <a:r>
              <a:rPr sz="1400" spc="-10" dirty="0">
                <a:latin typeface="Arial"/>
                <a:cs typeface="Arial"/>
              </a:rPr>
              <a:t>a</a:t>
            </a:r>
            <a:r>
              <a:rPr sz="1400" spc="35" dirty="0">
                <a:latin typeface="Arial"/>
                <a:cs typeface="Arial"/>
              </a:rPr>
              <a:t> </a:t>
            </a:r>
            <a:r>
              <a:rPr sz="1400" spc="-10" dirty="0">
                <a:latin typeface="Arial"/>
                <a:cs typeface="Arial"/>
              </a:rPr>
              <a:t>c</a:t>
            </a:r>
            <a:r>
              <a:rPr sz="1400" spc="-20" dirty="0">
                <a:latin typeface="Arial"/>
                <a:cs typeface="Arial"/>
              </a:rPr>
              <a:t>op</a:t>
            </a:r>
            <a:r>
              <a:rPr sz="1400" spc="20" dirty="0">
                <a:latin typeface="Arial"/>
                <a:cs typeface="Arial"/>
              </a:rPr>
              <a:t>i</a:t>
            </a:r>
            <a:r>
              <a:rPr sz="1400" spc="-10" dirty="0">
                <a:latin typeface="Arial"/>
                <a:cs typeface="Arial"/>
              </a:rPr>
              <a:t>a</a:t>
            </a:r>
            <a:r>
              <a:rPr sz="1400" spc="40" dirty="0">
                <a:latin typeface="Arial"/>
                <a:cs typeface="Arial"/>
              </a:rPr>
              <a:t> </a:t>
            </a:r>
            <a:r>
              <a:rPr sz="1400" spc="-10" dirty="0">
                <a:latin typeface="Arial"/>
                <a:cs typeface="Arial"/>
              </a:rPr>
              <a:t>c</a:t>
            </a:r>
            <a:r>
              <a:rPr sz="1400" spc="-20" dirty="0">
                <a:latin typeface="Arial"/>
                <a:cs typeface="Arial"/>
              </a:rPr>
              <a:t>on</a:t>
            </a:r>
            <a:r>
              <a:rPr sz="1400" spc="5" dirty="0">
                <a:latin typeface="Arial"/>
                <a:cs typeface="Arial"/>
              </a:rPr>
              <a:t>f</a:t>
            </a:r>
            <a:r>
              <a:rPr sz="1400" spc="-20" dirty="0">
                <a:latin typeface="Arial"/>
                <a:cs typeface="Arial"/>
              </a:rPr>
              <a:t>o</a:t>
            </a:r>
            <a:r>
              <a:rPr sz="1400" spc="-15" dirty="0">
                <a:latin typeface="Arial"/>
                <a:cs typeface="Arial"/>
              </a:rPr>
              <a:t>r</a:t>
            </a:r>
            <a:r>
              <a:rPr sz="1400" dirty="0">
                <a:latin typeface="Arial"/>
                <a:cs typeface="Arial"/>
              </a:rPr>
              <a:t>m</a:t>
            </a:r>
            <a:r>
              <a:rPr sz="1400" spc="-10" dirty="0">
                <a:latin typeface="Arial"/>
                <a:cs typeface="Arial"/>
              </a:rPr>
              <a:t>e</a:t>
            </a:r>
            <a:r>
              <a:rPr sz="1400" spc="35" dirty="0">
                <a:latin typeface="Arial"/>
                <a:cs typeface="Arial"/>
              </a:rPr>
              <a:t> </a:t>
            </a:r>
            <a:r>
              <a:rPr sz="1400" spc="-10" dirty="0">
                <a:latin typeface="Arial"/>
                <a:cs typeface="Arial"/>
              </a:rPr>
              <a:t>s</a:t>
            </a:r>
            <a:r>
              <a:rPr sz="1400" spc="-20" dirty="0">
                <a:latin typeface="Arial"/>
                <a:cs typeface="Arial"/>
              </a:rPr>
              <a:t>e</a:t>
            </a:r>
            <a:r>
              <a:rPr sz="1400" spc="-10" dirty="0">
                <a:latin typeface="Arial"/>
                <a:cs typeface="Arial"/>
              </a:rPr>
              <a:t>c</a:t>
            </a:r>
            <a:r>
              <a:rPr sz="1400" spc="0" dirty="0">
                <a:latin typeface="Arial"/>
                <a:cs typeface="Arial"/>
              </a:rPr>
              <a:t>o</a:t>
            </a:r>
            <a:r>
              <a:rPr sz="1400" spc="-20" dirty="0">
                <a:latin typeface="Arial"/>
                <a:cs typeface="Arial"/>
              </a:rPr>
              <a:t>nd</a:t>
            </a:r>
            <a:r>
              <a:rPr sz="1400" spc="-10" dirty="0">
                <a:latin typeface="Arial"/>
                <a:cs typeface="Arial"/>
              </a:rPr>
              <a:t>o</a:t>
            </a:r>
            <a:r>
              <a:rPr sz="1400" spc="-5" dirty="0">
                <a:latin typeface="Arial"/>
                <a:cs typeface="Arial"/>
              </a:rPr>
              <a:t> le</a:t>
            </a:r>
            <a:r>
              <a:rPr sz="1400" spc="135" dirty="0">
                <a:latin typeface="Arial"/>
                <a:cs typeface="Arial"/>
              </a:rPr>
              <a:t> </a:t>
            </a:r>
            <a:r>
              <a:rPr sz="1400" dirty="0">
                <a:latin typeface="Arial"/>
                <a:cs typeface="Arial"/>
              </a:rPr>
              <a:t>m</a:t>
            </a:r>
            <a:r>
              <a:rPr sz="1400" spc="-20" dirty="0">
                <a:latin typeface="Arial"/>
                <a:cs typeface="Arial"/>
              </a:rPr>
              <a:t>oda</a:t>
            </a:r>
            <a:r>
              <a:rPr sz="1400" spc="-5" dirty="0">
                <a:latin typeface="Arial"/>
                <a:cs typeface="Arial"/>
              </a:rPr>
              <a:t>lità</a:t>
            </a:r>
            <a:r>
              <a:rPr sz="1400" spc="155" dirty="0">
                <a:latin typeface="Arial"/>
                <a:cs typeface="Arial"/>
              </a:rPr>
              <a:t> </a:t>
            </a:r>
            <a:r>
              <a:rPr sz="1400" spc="-20" dirty="0">
                <a:latin typeface="Arial"/>
                <a:cs typeface="Arial"/>
              </a:rPr>
              <a:t>p</a:t>
            </a:r>
            <a:r>
              <a:rPr sz="1400" spc="5" dirty="0">
                <a:latin typeface="Arial"/>
                <a:cs typeface="Arial"/>
              </a:rPr>
              <a:t>r</a:t>
            </a:r>
            <a:r>
              <a:rPr sz="1400" spc="-20" dirty="0">
                <a:latin typeface="Arial"/>
                <a:cs typeface="Arial"/>
              </a:rPr>
              <a:t>e</a:t>
            </a:r>
            <a:r>
              <a:rPr sz="1400" spc="-10" dirty="0">
                <a:latin typeface="Arial"/>
                <a:cs typeface="Arial"/>
              </a:rPr>
              <a:t>viste</a:t>
            </a:r>
            <a:r>
              <a:rPr sz="1400" spc="155" dirty="0">
                <a:latin typeface="Arial"/>
                <a:cs typeface="Arial"/>
              </a:rPr>
              <a:t> </a:t>
            </a:r>
            <a:r>
              <a:rPr sz="1400" spc="-20" dirty="0">
                <a:latin typeface="Arial"/>
                <a:cs typeface="Arial"/>
              </a:rPr>
              <a:t>p</a:t>
            </a:r>
            <a:r>
              <a:rPr sz="1400" spc="0" dirty="0">
                <a:latin typeface="Arial"/>
                <a:cs typeface="Arial"/>
              </a:rPr>
              <a:t>e</a:t>
            </a:r>
            <a:r>
              <a:rPr sz="1400" spc="-5" dirty="0">
                <a:latin typeface="Arial"/>
                <a:cs typeface="Arial"/>
              </a:rPr>
              <a:t>r</a:t>
            </a:r>
            <a:r>
              <a:rPr sz="1400" spc="130" dirty="0">
                <a:latin typeface="Arial"/>
                <a:cs typeface="Arial"/>
              </a:rPr>
              <a:t> </a:t>
            </a:r>
            <a:r>
              <a:rPr sz="1400" spc="-10" dirty="0">
                <a:latin typeface="Arial"/>
                <a:cs typeface="Arial"/>
              </a:rPr>
              <a:t>le</a:t>
            </a:r>
            <a:r>
              <a:rPr sz="1400" spc="155" dirty="0">
                <a:latin typeface="Arial"/>
                <a:cs typeface="Arial"/>
              </a:rPr>
              <a:t> </a:t>
            </a:r>
            <a:r>
              <a:rPr sz="1400" spc="-10" dirty="0">
                <a:latin typeface="Arial"/>
                <a:cs typeface="Arial"/>
              </a:rPr>
              <a:t>c</a:t>
            </a:r>
            <a:r>
              <a:rPr sz="1400" spc="-20" dirty="0">
                <a:latin typeface="Arial"/>
                <a:cs typeface="Arial"/>
              </a:rPr>
              <a:t>e</a:t>
            </a:r>
            <a:r>
              <a:rPr sz="1400" spc="5" dirty="0">
                <a:latin typeface="Arial"/>
                <a:cs typeface="Arial"/>
              </a:rPr>
              <a:t>r</a:t>
            </a:r>
            <a:r>
              <a:rPr sz="1400" spc="-5" dirty="0">
                <a:latin typeface="Arial"/>
                <a:cs typeface="Arial"/>
              </a:rPr>
              <a:t>tific</a:t>
            </a:r>
            <a:r>
              <a:rPr sz="1400" spc="0" dirty="0">
                <a:latin typeface="Arial"/>
                <a:cs typeface="Arial"/>
              </a:rPr>
              <a:t>a</a:t>
            </a:r>
            <a:r>
              <a:rPr sz="1400" spc="-35" dirty="0">
                <a:latin typeface="Arial"/>
                <a:cs typeface="Arial"/>
              </a:rPr>
              <a:t>z</a:t>
            </a:r>
            <a:r>
              <a:rPr sz="1400" spc="20" dirty="0">
                <a:latin typeface="Arial"/>
                <a:cs typeface="Arial"/>
              </a:rPr>
              <a:t>i</a:t>
            </a:r>
            <a:r>
              <a:rPr sz="1400" spc="-20" dirty="0">
                <a:latin typeface="Arial"/>
                <a:cs typeface="Arial"/>
              </a:rPr>
              <a:t>o</a:t>
            </a:r>
            <a:r>
              <a:rPr sz="1400" spc="0" dirty="0">
                <a:latin typeface="Arial"/>
                <a:cs typeface="Arial"/>
              </a:rPr>
              <a:t>n</a:t>
            </a:r>
            <a:r>
              <a:rPr sz="1400" spc="-5" dirty="0">
                <a:latin typeface="Arial"/>
                <a:cs typeface="Arial"/>
              </a:rPr>
              <a:t>i</a:t>
            </a:r>
            <a:r>
              <a:rPr sz="1400" spc="145" dirty="0">
                <a:latin typeface="Arial"/>
                <a:cs typeface="Arial"/>
              </a:rPr>
              <a:t> </a:t>
            </a:r>
            <a:r>
              <a:rPr sz="1400" spc="-10" dirty="0">
                <a:latin typeface="Arial"/>
                <a:cs typeface="Arial"/>
              </a:rPr>
              <a:t>c</a:t>
            </a:r>
            <a:r>
              <a:rPr sz="1400" spc="-20" dirty="0">
                <a:latin typeface="Arial"/>
                <a:cs typeface="Arial"/>
              </a:rPr>
              <a:t>a</a:t>
            </a:r>
            <a:r>
              <a:rPr sz="1400" spc="-5" dirty="0">
                <a:latin typeface="Arial"/>
                <a:cs typeface="Arial"/>
              </a:rPr>
              <a:t>t</a:t>
            </a:r>
            <a:r>
              <a:rPr sz="1400" spc="-20" dirty="0">
                <a:latin typeface="Arial"/>
                <a:cs typeface="Arial"/>
              </a:rPr>
              <a:t>a</a:t>
            </a:r>
            <a:r>
              <a:rPr sz="1400" spc="5" dirty="0">
                <a:latin typeface="Arial"/>
                <a:cs typeface="Arial"/>
              </a:rPr>
              <a:t>s</a:t>
            </a:r>
            <a:r>
              <a:rPr sz="1400" spc="-5" dirty="0">
                <a:latin typeface="Arial"/>
                <a:cs typeface="Arial"/>
              </a:rPr>
              <a:t>t</a:t>
            </a:r>
            <a:r>
              <a:rPr sz="1400" spc="-20" dirty="0">
                <a:latin typeface="Arial"/>
                <a:cs typeface="Arial"/>
              </a:rPr>
              <a:t>a</a:t>
            </a:r>
            <a:r>
              <a:rPr sz="1400" spc="-5" dirty="0">
                <a:latin typeface="Arial"/>
                <a:cs typeface="Arial"/>
              </a:rPr>
              <a:t>li,</a:t>
            </a:r>
            <a:r>
              <a:rPr sz="1400" spc="160" dirty="0">
                <a:latin typeface="Arial"/>
                <a:cs typeface="Arial"/>
              </a:rPr>
              <a:t> </a:t>
            </a:r>
            <a:r>
              <a:rPr sz="1400" spc="-20" dirty="0">
                <a:latin typeface="Arial"/>
                <a:cs typeface="Arial"/>
              </a:rPr>
              <a:t>p</a:t>
            </a:r>
            <a:r>
              <a:rPr sz="1400" spc="-15" dirty="0">
                <a:latin typeface="Arial"/>
                <a:cs typeface="Arial"/>
              </a:rPr>
              <a:t>r</a:t>
            </a:r>
            <a:r>
              <a:rPr sz="1400" spc="-20" dirty="0">
                <a:latin typeface="Arial"/>
                <a:cs typeface="Arial"/>
              </a:rPr>
              <a:t>e</a:t>
            </a:r>
            <a:r>
              <a:rPr sz="1400" spc="-10" dirty="0">
                <a:latin typeface="Arial"/>
                <a:cs typeface="Arial"/>
              </a:rPr>
              <a:t>v</a:t>
            </a:r>
            <a:r>
              <a:rPr sz="1400" spc="20" dirty="0">
                <a:latin typeface="Arial"/>
                <a:cs typeface="Arial"/>
              </a:rPr>
              <a:t>i</a:t>
            </a:r>
            <a:r>
              <a:rPr sz="1400" spc="-10" dirty="0">
                <a:latin typeface="Arial"/>
                <a:cs typeface="Arial"/>
              </a:rPr>
              <a:t>o</a:t>
            </a:r>
            <a:r>
              <a:rPr sz="1400" spc="130" dirty="0">
                <a:latin typeface="Arial"/>
                <a:cs typeface="Arial"/>
              </a:rPr>
              <a:t> </a:t>
            </a:r>
            <a:r>
              <a:rPr sz="1400" spc="-5" dirty="0">
                <a:latin typeface="Arial"/>
                <a:cs typeface="Arial"/>
              </a:rPr>
              <a:t>il</a:t>
            </a:r>
            <a:r>
              <a:rPr sz="1400" spc="165" dirty="0">
                <a:latin typeface="Arial"/>
                <a:cs typeface="Arial"/>
              </a:rPr>
              <a:t> </a:t>
            </a:r>
            <a:r>
              <a:rPr sz="1400" spc="-20" dirty="0">
                <a:latin typeface="Arial"/>
                <a:cs typeface="Arial"/>
              </a:rPr>
              <a:t>pa</a:t>
            </a:r>
            <a:r>
              <a:rPr sz="1400" spc="0" dirty="0">
                <a:latin typeface="Arial"/>
                <a:cs typeface="Arial"/>
              </a:rPr>
              <a:t>g</a:t>
            </a:r>
            <a:r>
              <a:rPr sz="1400" spc="-20" dirty="0">
                <a:latin typeface="Arial"/>
                <a:cs typeface="Arial"/>
              </a:rPr>
              <a:t>a</a:t>
            </a:r>
            <a:r>
              <a:rPr sz="1400" dirty="0">
                <a:latin typeface="Arial"/>
                <a:cs typeface="Arial"/>
              </a:rPr>
              <a:t>m</a:t>
            </a:r>
            <a:r>
              <a:rPr sz="1400" spc="-20" dirty="0">
                <a:latin typeface="Arial"/>
                <a:cs typeface="Arial"/>
              </a:rPr>
              <a:t>en</a:t>
            </a:r>
            <a:r>
              <a:rPr sz="1400" spc="-10" dirty="0">
                <a:latin typeface="Arial"/>
                <a:cs typeface="Arial"/>
              </a:rPr>
              <a:t>to</a:t>
            </a:r>
            <a:r>
              <a:rPr sz="1400" spc="155" dirty="0">
                <a:latin typeface="Arial"/>
                <a:cs typeface="Arial"/>
              </a:rPr>
              <a:t> </a:t>
            </a:r>
            <a:r>
              <a:rPr sz="1400" spc="-20" dirty="0">
                <a:latin typeface="Arial"/>
                <a:cs typeface="Arial"/>
              </a:rPr>
              <a:t>de</a:t>
            </a:r>
            <a:r>
              <a:rPr sz="1400" spc="-5" dirty="0">
                <a:latin typeface="Arial"/>
                <a:cs typeface="Arial"/>
              </a:rPr>
              <a:t>i</a:t>
            </a:r>
            <a:r>
              <a:rPr sz="1400" spc="165" dirty="0">
                <a:latin typeface="Arial"/>
                <a:cs typeface="Arial"/>
              </a:rPr>
              <a:t> </a:t>
            </a:r>
            <a:r>
              <a:rPr sz="1400" spc="-5" dirty="0">
                <a:latin typeface="Arial"/>
                <a:cs typeface="Arial"/>
              </a:rPr>
              <a:t>t</a:t>
            </a:r>
            <a:r>
              <a:rPr sz="1400" spc="-20" dirty="0">
                <a:latin typeface="Arial"/>
                <a:cs typeface="Arial"/>
              </a:rPr>
              <a:t>r</a:t>
            </a:r>
            <a:r>
              <a:rPr sz="1400" spc="-5" dirty="0">
                <a:latin typeface="Arial"/>
                <a:cs typeface="Arial"/>
              </a:rPr>
              <a:t>i</a:t>
            </a:r>
            <a:r>
              <a:rPr sz="1400" spc="0" dirty="0">
                <a:latin typeface="Arial"/>
                <a:cs typeface="Arial"/>
              </a:rPr>
              <a:t>b</a:t>
            </a:r>
            <a:r>
              <a:rPr sz="1400" spc="-20" dirty="0">
                <a:latin typeface="Arial"/>
                <a:cs typeface="Arial"/>
              </a:rPr>
              <a:t>u</a:t>
            </a:r>
            <a:r>
              <a:rPr sz="1400" spc="-5" dirty="0">
                <a:latin typeface="Arial"/>
                <a:cs typeface="Arial"/>
              </a:rPr>
              <a:t>ti</a:t>
            </a:r>
            <a:r>
              <a:rPr sz="1400" spc="140" dirty="0">
                <a:latin typeface="Arial"/>
                <a:cs typeface="Arial"/>
              </a:rPr>
              <a:t> </a:t>
            </a:r>
            <a:r>
              <a:rPr sz="1400" spc="-10" dirty="0">
                <a:latin typeface="Arial"/>
                <a:cs typeface="Arial"/>
              </a:rPr>
              <a:t>s</a:t>
            </a:r>
            <a:r>
              <a:rPr sz="1400" spc="0" dirty="0">
                <a:latin typeface="Arial"/>
                <a:cs typeface="Arial"/>
              </a:rPr>
              <a:t>p</a:t>
            </a:r>
            <a:r>
              <a:rPr sz="1400" spc="-20" dirty="0">
                <a:latin typeface="Arial"/>
                <a:cs typeface="Arial"/>
              </a:rPr>
              <a:t>e</a:t>
            </a:r>
            <a:r>
              <a:rPr sz="1400" spc="-5" dirty="0">
                <a:latin typeface="Arial"/>
                <a:cs typeface="Arial"/>
              </a:rPr>
              <a:t>ciali</a:t>
            </a:r>
            <a:r>
              <a:rPr sz="1400" spc="165" dirty="0">
                <a:latin typeface="Arial"/>
                <a:cs typeface="Arial"/>
              </a:rPr>
              <a:t> </a:t>
            </a:r>
            <a:r>
              <a:rPr sz="1400" spc="-10" dirty="0">
                <a:latin typeface="Arial"/>
                <a:cs typeface="Arial"/>
              </a:rPr>
              <a:t>e</a:t>
            </a:r>
            <a:r>
              <a:rPr sz="1400" spc="130" dirty="0">
                <a:latin typeface="Arial"/>
                <a:cs typeface="Arial"/>
              </a:rPr>
              <a:t> </a:t>
            </a:r>
            <a:r>
              <a:rPr sz="1400" spc="0" dirty="0">
                <a:latin typeface="Arial"/>
                <a:cs typeface="Arial"/>
              </a:rPr>
              <a:t>d</a:t>
            </a:r>
            <a:r>
              <a:rPr sz="1400" spc="-20" dirty="0">
                <a:latin typeface="Arial"/>
                <a:cs typeface="Arial"/>
              </a:rPr>
              <a:t>e</a:t>
            </a:r>
            <a:r>
              <a:rPr sz="1400" spc="-5" dirty="0">
                <a:latin typeface="Arial"/>
                <a:cs typeface="Arial"/>
              </a:rPr>
              <a:t>ll’i</a:t>
            </a:r>
            <a:r>
              <a:rPr sz="1400" dirty="0">
                <a:latin typeface="Arial"/>
                <a:cs typeface="Arial"/>
              </a:rPr>
              <a:t>m</a:t>
            </a:r>
            <a:r>
              <a:rPr sz="1400" spc="-20" dirty="0">
                <a:latin typeface="Arial"/>
                <a:cs typeface="Arial"/>
              </a:rPr>
              <a:t>po</a:t>
            </a:r>
            <a:r>
              <a:rPr sz="1400" spc="-10" dirty="0">
                <a:latin typeface="Arial"/>
                <a:cs typeface="Arial"/>
              </a:rPr>
              <a:t>sta</a:t>
            </a:r>
            <a:r>
              <a:rPr sz="1400" spc="160" dirty="0">
                <a:latin typeface="Arial"/>
                <a:cs typeface="Arial"/>
              </a:rPr>
              <a:t> </a:t>
            </a:r>
            <a:r>
              <a:rPr sz="1400" spc="-20" dirty="0">
                <a:latin typeface="Arial"/>
                <a:cs typeface="Arial"/>
              </a:rPr>
              <a:t>di</a:t>
            </a:r>
            <a:r>
              <a:rPr sz="1400" spc="-15" dirty="0">
                <a:latin typeface="Arial"/>
                <a:cs typeface="Arial"/>
              </a:rPr>
              <a:t> </a:t>
            </a:r>
            <a:r>
              <a:rPr sz="1400" spc="-20" dirty="0">
                <a:latin typeface="Arial"/>
                <a:cs typeface="Arial"/>
              </a:rPr>
              <a:t>bo</a:t>
            </a:r>
            <a:r>
              <a:rPr sz="1400" spc="-5" dirty="0">
                <a:latin typeface="Arial"/>
                <a:cs typeface="Arial"/>
              </a:rPr>
              <a:t>ll</a:t>
            </a:r>
            <a:r>
              <a:rPr sz="1400" spc="-15" dirty="0">
                <a:latin typeface="Arial"/>
                <a:cs typeface="Arial"/>
              </a:rPr>
              <a:t>o</a:t>
            </a:r>
            <a:r>
              <a:rPr sz="1400" spc="-5" dirty="0">
                <a:latin typeface="Arial"/>
                <a:cs typeface="Arial"/>
              </a:rPr>
              <a:t>.</a:t>
            </a:r>
            <a:endParaRPr sz="1400" dirty="0">
              <a:latin typeface="Arial"/>
              <a:cs typeface="Arial"/>
            </a:endParaRPr>
          </a:p>
        </p:txBody>
      </p:sp>
      <p:sp>
        <p:nvSpPr>
          <p:cNvPr id="15" name="object 10">
            <a:extLst>
              <a:ext uri="{FF2B5EF4-FFF2-40B4-BE49-F238E27FC236}">
                <a16:creationId xmlns:a16="http://schemas.microsoft.com/office/drawing/2014/main" id="{9BA8DAEE-FFD1-432B-9658-BE49EDF542B2}"/>
              </a:ext>
            </a:extLst>
          </p:cNvPr>
          <p:cNvSpPr txBox="1"/>
          <p:nvPr/>
        </p:nvSpPr>
        <p:spPr>
          <a:xfrm>
            <a:off x="822895" y="44624"/>
            <a:ext cx="8352790" cy="202565"/>
          </a:xfrm>
          <a:prstGeom prst="rect">
            <a:avLst/>
          </a:prstGeom>
        </p:spPr>
        <p:txBody>
          <a:bodyPr vert="horz" wrap="square" lIns="0" tIns="0" rIns="0" bIns="0" rtlCol="0">
            <a:spAutoFit/>
          </a:bodyPr>
          <a:lstStyle/>
          <a:p>
            <a:pPr marL="12700">
              <a:lnSpc>
                <a:spcPct val="100000"/>
              </a:lnSpc>
            </a:pPr>
            <a:r>
              <a:rPr sz="1400" spc="-10" dirty="0">
                <a:latin typeface="Arial"/>
                <a:cs typeface="Arial"/>
              </a:rPr>
              <a:t>Una</a:t>
            </a:r>
            <a:r>
              <a:rPr sz="1400" spc="10" dirty="0">
                <a:latin typeface="Arial"/>
                <a:cs typeface="Arial"/>
              </a:rPr>
              <a:t> </a:t>
            </a:r>
            <a:r>
              <a:rPr sz="1400" spc="-10" dirty="0">
                <a:latin typeface="Arial"/>
                <a:cs typeface="Arial"/>
              </a:rPr>
              <a:t>v</a:t>
            </a:r>
            <a:r>
              <a:rPr sz="1400" spc="-20" dirty="0">
                <a:latin typeface="Arial"/>
                <a:cs typeface="Arial"/>
              </a:rPr>
              <a:t>o</a:t>
            </a:r>
            <a:r>
              <a:rPr sz="1400" spc="-5" dirty="0">
                <a:latin typeface="Arial"/>
                <a:cs typeface="Arial"/>
              </a:rPr>
              <a:t>lta</a:t>
            </a:r>
            <a:r>
              <a:rPr sz="1400" spc="10" dirty="0">
                <a:latin typeface="Arial"/>
                <a:cs typeface="Arial"/>
              </a:rPr>
              <a:t> </a:t>
            </a:r>
            <a:r>
              <a:rPr sz="1400" spc="-20" dirty="0">
                <a:latin typeface="Arial"/>
                <a:cs typeface="Arial"/>
              </a:rPr>
              <a:t>e</a:t>
            </a:r>
            <a:r>
              <a:rPr sz="1400" spc="-35" dirty="0">
                <a:latin typeface="Arial"/>
                <a:cs typeface="Arial"/>
              </a:rPr>
              <a:t>f</a:t>
            </a:r>
            <a:r>
              <a:rPr sz="1400" spc="-5" dirty="0">
                <a:latin typeface="Arial"/>
                <a:cs typeface="Arial"/>
              </a:rPr>
              <a:t>f</a:t>
            </a:r>
            <a:r>
              <a:rPr sz="1400" spc="-20" dirty="0">
                <a:latin typeface="Arial"/>
                <a:cs typeface="Arial"/>
              </a:rPr>
              <a:t>e</a:t>
            </a:r>
            <a:r>
              <a:rPr sz="1400" spc="-5" dirty="0">
                <a:latin typeface="Arial"/>
                <a:cs typeface="Arial"/>
              </a:rPr>
              <a:t>t</a:t>
            </a:r>
            <a:r>
              <a:rPr sz="1400" spc="-20" dirty="0">
                <a:latin typeface="Arial"/>
                <a:cs typeface="Arial"/>
              </a:rPr>
              <a:t>tua</a:t>
            </a:r>
            <a:r>
              <a:rPr sz="1400" spc="-10" dirty="0">
                <a:latin typeface="Arial"/>
                <a:cs typeface="Arial"/>
              </a:rPr>
              <a:t>ta</a:t>
            </a:r>
            <a:r>
              <a:rPr sz="1400" spc="30" dirty="0">
                <a:latin typeface="Arial"/>
                <a:cs typeface="Arial"/>
              </a:rPr>
              <a:t> </a:t>
            </a:r>
            <a:r>
              <a:rPr sz="1400" spc="-10" dirty="0">
                <a:latin typeface="Arial"/>
                <a:cs typeface="Arial"/>
              </a:rPr>
              <a:t>la</a:t>
            </a:r>
            <a:r>
              <a:rPr sz="1400" spc="10" dirty="0">
                <a:latin typeface="Arial"/>
                <a:cs typeface="Arial"/>
              </a:rPr>
              <a:t> </a:t>
            </a:r>
            <a:r>
              <a:rPr sz="1400" spc="-15" dirty="0">
                <a:latin typeface="Arial"/>
                <a:cs typeface="Arial"/>
              </a:rPr>
              <a:t>r</a:t>
            </a:r>
            <a:r>
              <a:rPr sz="1400" spc="-10" dirty="0">
                <a:latin typeface="Arial"/>
                <a:cs typeface="Arial"/>
              </a:rPr>
              <a:t>ichi</a:t>
            </a:r>
            <a:r>
              <a:rPr sz="1400" spc="-20" dirty="0">
                <a:latin typeface="Arial"/>
                <a:cs typeface="Arial"/>
              </a:rPr>
              <a:t>e</a:t>
            </a:r>
            <a:r>
              <a:rPr sz="1400" spc="-10" dirty="0">
                <a:latin typeface="Arial"/>
                <a:cs typeface="Arial"/>
              </a:rPr>
              <a:t>sta</a:t>
            </a:r>
            <a:r>
              <a:rPr sz="1400" spc="35" dirty="0">
                <a:latin typeface="Arial"/>
                <a:cs typeface="Arial"/>
              </a:rPr>
              <a:t> </a:t>
            </a:r>
            <a:r>
              <a:rPr sz="1400" spc="-10" dirty="0">
                <a:latin typeface="Arial"/>
                <a:cs typeface="Arial"/>
              </a:rPr>
              <a:t>e</a:t>
            </a:r>
            <a:r>
              <a:rPr sz="1400" spc="-15" dirty="0">
                <a:latin typeface="Arial"/>
                <a:cs typeface="Arial"/>
              </a:rPr>
              <a:t> </a:t>
            </a:r>
            <a:r>
              <a:rPr sz="1400" spc="-10" dirty="0">
                <a:latin typeface="Arial"/>
                <a:cs typeface="Arial"/>
              </a:rPr>
              <a:t>c</a:t>
            </a:r>
            <a:r>
              <a:rPr sz="1400" spc="-20" dirty="0">
                <a:latin typeface="Arial"/>
                <a:cs typeface="Arial"/>
              </a:rPr>
              <a:t>on</a:t>
            </a:r>
            <a:r>
              <a:rPr sz="1400" spc="-5" dirty="0">
                <a:latin typeface="Arial"/>
                <a:cs typeface="Arial"/>
              </a:rPr>
              <a:t>f</a:t>
            </a:r>
            <a:r>
              <a:rPr sz="1400" spc="-20" dirty="0">
                <a:latin typeface="Arial"/>
                <a:cs typeface="Arial"/>
              </a:rPr>
              <a:t>er</a:t>
            </a:r>
            <a:r>
              <a:rPr sz="1400" dirty="0">
                <a:latin typeface="Arial"/>
                <a:cs typeface="Arial"/>
              </a:rPr>
              <a:t>m</a:t>
            </a:r>
            <a:r>
              <a:rPr sz="1400" spc="-20" dirty="0">
                <a:latin typeface="Arial"/>
                <a:cs typeface="Arial"/>
              </a:rPr>
              <a:t>a</a:t>
            </a:r>
            <a:r>
              <a:rPr sz="1400" spc="-5" dirty="0">
                <a:latin typeface="Arial"/>
                <a:cs typeface="Arial"/>
              </a:rPr>
              <a:t>ti</a:t>
            </a:r>
            <a:r>
              <a:rPr sz="1400" spc="15" dirty="0">
                <a:latin typeface="Arial"/>
                <a:cs typeface="Arial"/>
              </a:rPr>
              <a:t> </a:t>
            </a:r>
            <a:r>
              <a:rPr sz="1400" spc="-5" dirty="0">
                <a:latin typeface="Arial"/>
                <a:cs typeface="Arial"/>
              </a:rPr>
              <a:t>i</a:t>
            </a:r>
            <a:r>
              <a:rPr sz="1400" spc="20" dirty="0">
                <a:latin typeface="Arial"/>
                <a:cs typeface="Arial"/>
              </a:rPr>
              <a:t> </a:t>
            </a:r>
            <a:r>
              <a:rPr sz="1400" spc="-20" dirty="0">
                <a:latin typeface="Arial"/>
                <a:cs typeface="Arial"/>
              </a:rPr>
              <a:t>da</a:t>
            </a:r>
            <a:r>
              <a:rPr sz="1400" spc="-5" dirty="0">
                <a:latin typeface="Arial"/>
                <a:cs typeface="Arial"/>
              </a:rPr>
              <a:t>ti</a:t>
            </a:r>
            <a:r>
              <a:rPr sz="1400" spc="20" dirty="0">
                <a:latin typeface="Arial"/>
                <a:cs typeface="Arial"/>
              </a:rPr>
              <a:t> </a:t>
            </a:r>
            <a:r>
              <a:rPr sz="1400" spc="-10" dirty="0">
                <a:latin typeface="Arial"/>
                <a:cs typeface="Arial"/>
              </a:rPr>
              <a:t>id</a:t>
            </a:r>
            <a:r>
              <a:rPr sz="1400" spc="-20" dirty="0">
                <a:latin typeface="Arial"/>
                <a:cs typeface="Arial"/>
              </a:rPr>
              <a:t>en</a:t>
            </a:r>
            <a:r>
              <a:rPr sz="1400" spc="-5" dirty="0">
                <a:latin typeface="Arial"/>
                <a:cs typeface="Arial"/>
              </a:rPr>
              <a:t>tific</a:t>
            </a:r>
            <a:r>
              <a:rPr sz="1400" spc="-20" dirty="0">
                <a:latin typeface="Arial"/>
                <a:cs typeface="Arial"/>
              </a:rPr>
              <a:t>a</a:t>
            </a:r>
            <a:r>
              <a:rPr sz="1400" spc="-5" dirty="0">
                <a:latin typeface="Arial"/>
                <a:cs typeface="Arial"/>
              </a:rPr>
              <a:t>tivi</a:t>
            </a:r>
            <a:r>
              <a:rPr sz="1400" spc="45" dirty="0">
                <a:latin typeface="Arial"/>
                <a:cs typeface="Arial"/>
              </a:rPr>
              <a:t> </a:t>
            </a:r>
            <a:r>
              <a:rPr sz="1400" spc="-20" dirty="0">
                <a:latin typeface="Arial"/>
                <a:cs typeface="Arial"/>
              </a:rPr>
              <a:t>de</a:t>
            </a:r>
            <a:r>
              <a:rPr sz="1400" spc="-5" dirty="0">
                <a:latin typeface="Arial"/>
                <a:cs typeface="Arial"/>
              </a:rPr>
              <a:t>ll’i</a:t>
            </a:r>
            <a:r>
              <a:rPr sz="1400" dirty="0">
                <a:latin typeface="Arial"/>
                <a:cs typeface="Arial"/>
              </a:rPr>
              <a:t>mm</a:t>
            </a:r>
            <a:r>
              <a:rPr sz="1400" spc="-20" dirty="0">
                <a:latin typeface="Arial"/>
                <a:cs typeface="Arial"/>
              </a:rPr>
              <a:t>ob</a:t>
            </a:r>
            <a:r>
              <a:rPr sz="1400" spc="-5" dirty="0">
                <a:latin typeface="Arial"/>
                <a:cs typeface="Arial"/>
              </a:rPr>
              <a:t>ile si</a:t>
            </a:r>
            <a:r>
              <a:rPr sz="1400" spc="20" dirty="0">
                <a:latin typeface="Arial"/>
                <a:cs typeface="Arial"/>
              </a:rPr>
              <a:t> </a:t>
            </a:r>
            <a:r>
              <a:rPr sz="1400" spc="-20" dirty="0">
                <a:latin typeface="Arial"/>
                <a:cs typeface="Arial"/>
              </a:rPr>
              <a:t>pu</a:t>
            </a:r>
            <a:r>
              <a:rPr sz="1400" spc="-10" dirty="0">
                <a:latin typeface="Arial"/>
                <a:cs typeface="Arial"/>
              </a:rPr>
              <a:t>ò</a:t>
            </a:r>
            <a:r>
              <a:rPr sz="1400" spc="10" dirty="0">
                <a:latin typeface="Arial"/>
                <a:cs typeface="Arial"/>
              </a:rPr>
              <a:t> </a:t>
            </a:r>
            <a:r>
              <a:rPr sz="1400" spc="-20" dirty="0">
                <a:latin typeface="Arial"/>
                <a:cs typeface="Arial"/>
              </a:rPr>
              <a:t>pro</a:t>
            </a:r>
            <a:r>
              <a:rPr sz="1400" spc="-10" dirty="0">
                <a:latin typeface="Arial"/>
                <a:cs typeface="Arial"/>
              </a:rPr>
              <a:t>c</a:t>
            </a:r>
            <a:r>
              <a:rPr sz="1400" spc="-20" dirty="0">
                <a:latin typeface="Arial"/>
                <a:cs typeface="Arial"/>
              </a:rPr>
              <a:t>eder</a:t>
            </a:r>
            <a:r>
              <a:rPr sz="1400" spc="-10" dirty="0">
                <a:latin typeface="Arial"/>
                <a:cs typeface="Arial"/>
              </a:rPr>
              <a:t>e</a:t>
            </a:r>
            <a:r>
              <a:rPr sz="1400" spc="35" dirty="0">
                <a:latin typeface="Arial"/>
                <a:cs typeface="Arial"/>
              </a:rPr>
              <a:t> </a:t>
            </a:r>
            <a:r>
              <a:rPr sz="1400" spc="-20" dirty="0">
                <a:latin typeface="Arial"/>
                <a:cs typeface="Arial"/>
              </a:rPr>
              <a:t>a</a:t>
            </a:r>
            <a:r>
              <a:rPr sz="1400" spc="-5" dirty="0">
                <a:latin typeface="Arial"/>
                <a:cs typeface="Arial"/>
              </a:rPr>
              <a:t>l</a:t>
            </a:r>
            <a:r>
              <a:rPr sz="1400" spc="20" dirty="0">
                <a:latin typeface="Arial"/>
                <a:cs typeface="Arial"/>
              </a:rPr>
              <a:t> </a:t>
            </a:r>
            <a:r>
              <a:rPr sz="1400" spc="-20" dirty="0">
                <a:latin typeface="Arial"/>
                <a:cs typeface="Arial"/>
              </a:rPr>
              <a:t>do</a:t>
            </a:r>
            <a:r>
              <a:rPr sz="1400" spc="-40" dirty="0">
                <a:latin typeface="Arial"/>
                <a:cs typeface="Arial"/>
              </a:rPr>
              <a:t>w</a:t>
            </a:r>
            <a:r>
              <a:rPr sz="1400" spc="-20" dirty="0">
                <a:latin typeface="Arial"/>
                <a:cs typeface="Arial"/>
              </a:rPr>
              <a:t>n</a:t>
            </a:r>
            <a:r>
              <a:rPr sz="1400" spc="-10" dirty="0">
                <a:latin typeface="Arial"/>
                <a:cs typeface="Arial"/>
              </a:rPr>
              <a:t>lo</a:t>
            </a:r>
            <a:r>
              <a:rPr sz="1400" spc="-20" dirty="0">
                <a:latin typeface="Arial"/>
                <a:cs typeface="Arial"/>
              </a:rPr>
              <a:t>ad</a:t>
            </a:r>
            <a:r>
              <a:rPr sz="1400" spc="-5" dirty="0">
                <a:latin typeface="Arial"/>
                <a:cs typeface="Arial"/>
              </a:rPr>
              <a:t>:</a:t>
            </a:r>
            <a:endParaRPr sz="1400">
              <a:latin typeface="Arial"/>
              <a:cs typeface="Arial"/>
            </a:endParaRPr>
          </a:p>
        </p:txBody>
      </p:sp>
      <p:sp>
        <p:nvSpPr>
          <p:cNvPr id="17" name="object 11">
            <a:extLst>
              <a:ext uri="{FF2B5EF4-FFF2-40B4-BE49-F238E27FC236}">
                <a16:creationId xmlns:a16="http://schemas.microsoft.com/office/drawing/2014/main" id="{9135DCFD-FF8E-4699-BBF6-069ABF8AB141}"/>
              </a:ext>
            </a:extLst>
          </p:cNvPr>
          <p:cNvSpPr/>
          <p:nvPr/>
        </p:nvSpPr>
        <p:spPr>
          <a:xfrm>
            <a:off x="2315475" y="332656"/>
            <a:ext cx="5352869" cy="3017920"/>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1" name="Connettore 1 5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2"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53"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5"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7" name="Rettangolo 5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58"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9"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670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61329A3B-C232-4BCA-A439-639EC25D2050}"/>
              </a:ext>
            </a:extLst>
          </p:cNvPr>
          <p:cNvSpPr txBox="1"/>
          <p:nvPr/>
        </p:nvSpPr>
        <p:spPr>
          <a:xfrm>
            <a:off x="775502" y="44624"/>
            <a:ext cx="8296457" cy="6176050"/>
          </a:xfrm>
          <a:prstGeom prst="rect">
            <a:avLst/>
          </a:prstGeom>
        </p:spPr>
        <p:txBody>
          <a:bodyPr vert="horz" wrap="square" lIns="0" tIns="0" rIns="0" bIns="0" rtlCol="0">
            <a:spAutoFit/>
          </a:bodyPr>
          <a:lstStyle/>
          <a:p>
            <a:pPr marL="12700">
              <a:lnSpc>
                <a:spcPct val="100000"/>
              </a:lnSpc>
            </a:pPr>
            <a:r>
              <a:rPr sz="1600" b="1" dirty="0">
                <a:solidFill>
                  <a:srgbClr val="C00000"/>
                </a:solidFill>
                <a:latin typeface="Arial"/>
                <a:cs typeface="Arial"/>
              </a:rPr>
              <a:t>4</a:t>
            </a:r>
            <a:r>
              <a:rPr sz="1600" b="1" spc="5" dirty="0">
                <a:solidFill>
                  <a:srgbClr val="C00000"/>
                </a:solidFill>
                <a:latin typeface="Arial"/>
                <a:cs typeface="Arial"/>
              </a:rPr>
              <a:t> </a:t>
            </a:r>
            <a:r>
              <a:rPr sz="1600" b="1" dirty="0">
                <a:solidFill>
                  <a:srgbClr val="C00000"/>
                </a:solidFill>
                <a:latin typeface="Arial"/>
                <a:cs typeface="Arial"/>
              </a:rPr>
              <a:t>Le</a:t>
            </a:r>
            <a:r>
              <a:rPr sz="1600" b="1" spc="-20" dirty="0">
                <a:solidFill>
                  <a:srgbClr val="C00000"/>
                </a:solidFill>
                <a:latin typeface="Arial"/>
                <a:cs typeface="Arial"/>
              </a:rPr>
              <a:t> </a:t>
            </a:r>
            <a:r>
              <a:rPr sz="1600" b="1" dirty="0">
                <a:solidFill>
                  <a:srgbClr val="C00000"/>
                </a:solidFill>
                <a:latin typeface="Arial"/>
                <a:cs typeface="Arial"/>
              </a:rPr>
              <a:t>oper</a:t>
            </a:r>
            <a:r>
              <a:rPr sz="1600" b="1" spc="-15" dirty="0">
                <a:solidFill>
                  <a:srgbClr val="C00000"/>
                </a:solidFill>
                <a:latin typeface="Arial"/>
                <a:cs typeface="Arial"/>
              </a:rPr>
              <a:t>a</a:t>
            </a:r>
            <a:r>
              <a:rPr sz="1600" b="1" spc="5" dirty="0">
                <a:solidFill>
                  <a:srgbClr val="C00000"/>
                </a:solidFill>
                <a:latin typeface="Arial"/>
                <a:cs typeface="Arial"/>
              </a:rPr>
              <a:t>zi</a:t>
            </a:r>
            <a:r>
              <a:rPr sz="1600" b="1" dirty="0">
                <a:solidFill>
                  <a:srgbClr val="C00000"/>
                </a:solidFill>
                <a:latin typeface="Arial"/>
                <a:cs typeface="Arial"/>
              </a:rPr>
              <a:t>oni</a:t>
            </a:r>
            <a:r>
              <a:rPr sz="1600" b="1" spc="-55" dirty="0">
                <a:solidFill>
                  <a:srgbClr val="C00000"/>
                </a:solidFill>
                <a:latin typeface="Arial"/>
                <a:cs typeface="Arial"/>
              </a:rPr>
              <a:t> </a:t>
            </a:r>
            <a:r>
              <a:rPr sz="1600" b="1" spc="5" dirty="0">
                <a:solidFill>
                  <a:srgbClr val="C00000"/>
                </a:solidFill>
                <a:latin typeface="Arial"/>
                <a:cs typeface="Arial"/>
              </a:rPr>
              <a:t>i</a:t>
            </a:r>
            <a:r>
              <a:rPr sz="1600" b="1" dirty="0">
                <a:solidFill>
                  <a:srgbClr val="C00000"/>
                </a:solidFill>
                <a:latin typeface="Arial"/>
                <a:cs typeface="Arial"/>
              </a:rPr>
              <a:t>n</a:t>
            </a:r>
            <a:r>
              <a:rPr sz="1600" b="1" spc="-15" dirty="0">
                <a:solidFill>
                  <a:srgbClr val="C00000"/>
                </a:solidFill>
                <a:latin typeface="Arial"/>
                <a:cs typeface="Arial"/>
              </a:rPr>
              <a:t> </a:t>
            </a:r>
            <a:r>
              <a:rPr sz="1600" b="1" spc="-10" dirty="0">
                <a:solidFill>
                  <a:srgbClr val="C00000"/>
                </a:solidFill>
                <a:latin typeface="Arial"/>
                <a:cs typeface="Arial"/>
              </a:rPr>
              <a:t>s</a:t>
            </a:r>
            <a:r>
              <a:rPr sz="1600" b="1" dirty="0">
                <a:solidFill>
                  <a:srgbClr val="C00000"/>
                </a:solidFill>
                <a:latin typeface="Arial"/>
                <a:cs typeface="Arial"/>
              </a:rPr>
              <a:t>opral</a:t>
            </a:r>
            <a:r>
              <a:rPr sz="1600" b="1" spc="10" dirty="0">
                <a:solidFill>
                  <a:srgbClr val="C00000"/>
                </a:solidFill>
                <a:latin typeface="Arial"/>
                <a:cs typeface="Arial"/>
              </a:rPr>
              <a:t>l</a:t>
            </a:r>
            <a:r>
              <a:rPr sz="1600" b="1" dirty="0">
                <a:solidFill>
                  <a:srgbClr val="C00000"/>
                </a:solidFill>
                <a:latin typeface="Arial"/>
                <a:cs typeface="Arial"/>
              </a:rPr>
              <a:t>uogo</a:t>
            </a:r>
            <a:endParaRPr sz="1600" dirty="0">
              <a:latin typeface="Arial"/>
              <a:cs typeface="Arial"/>
            </a:endParaRPr>
          </a:p>
          <a:p>
            <a:pPr marL="118745" marR="6350" algn="just">
              <a:lnSpc>
                <a:spcPct val="100000"/>
              </a:lnSpc>
              <a:spcBef>
                <a:spcPts val="585"/>
              </a:spcBef>
            </a:pPr>
            <a:r>
              <a:rPr sz="1400" b="1" spc="-15" dirty="0">
                <a:latin typeface="Arial"/>
                <a:cs typeface="Arial"/>
              </a:rPr>
              <a:t>C</a:t>
            </a:r>
            <a:r>
              <a:rPr sz="1400" b="1" spc="-20" dirty="0">
                <a:latin typeface="Arial"/>
                <a:cs typeface="Arial"/>
              </a:rPr>
              <a:t>o</a:t>
            </a:r>
            <a:r>
              <a:rPr sz="1400" b="1" dirty="0">
                <a:latin typeface="Arial"/>
                <a:cs typeface="Arial"/>
              </a:rPr>
              <a:t>m</a:t>
            </a:r>
            <a:r>
              <a:rPr sz="1400" b="1" spc="-10" dirty="0">
                <a:latin typeface="Arial"/>
                <a:cs typeface="Arial"/>
              </a:rPr>
              <a:t>e</a:t>
            </a:r>
            <a:r>
              <a:rPr sz="1400" b="1" spc="10" dirty="0">
                <a:latin typeface="Arial"/>
                <a:cs typeface="Arial"/>
              </a:rPr>
              <a:t> </a:t>
            </a:r>
            <a:r>
              <a:rPr sz="1400" b="1" spc="-20" dirty="0">
                <a:latin typeface="Arial"/>
                <a:cs typeface="Arial"/>
              </a:rPr>
              <a:t>g</a:t>
            </a:r>
            <a:r>
              <a:rPr sz="1400" b="1" spc="-10" dirty="0">
                <a:latin typeface="Arial"/>
                <a:cs typeface="Arial"/>
              </a:rPr>
              <a:t>ià</a:t>
            </a:r>
            <a:r>
              <a:rPr sz="1400" b="1" spc="10" dirty="0">
                <a:latin typeface="Arial"/>
                <a:cs typeface="Arial"/>
              </a:rPr>
              <a:t> </a:t>
            </a:r>
            <a:r>
              <a:rPr sz="1400" b="1" spc="-15" dirty="0">
                <a:latin typeface="Arial"/>
                <a:cs typeface="Arial"/>
              </a:rPr>
              <a:t>r</a:t>
            </a:r>
            <a:r>
              <a:rPr sz="1400" b="1" spc="-5" dirty="0">
                <a:latin typeface="Arial"/>
                <a:cs typeface="Arial"/>
              </a:rPr>
              <a:t>i</a:t>
            </a:r>
            <a:r>
              <a:rPr sz="1400" b="1" dirty="0">
                <a:latin typeface="Arial"/>
                <a:cs typeface="Arial"/>
              </a:rPr>
              <a:t>m</a:t>
            </a:r>
            <a:r>
              <a:rPr sz="1400" b="1" spc="-20" dirty="0">
                <a:latin typeface="Arial"/>
                <a:cs typeface="Arial"/>
              </a:rPr>
              <a:t>ar</a:t>
            </a:r>
            <a:r>
              <a:rPr sz="1400" b="1" spc="-10" dirty="0">
                <a:latin typeface="Arial"/>
                <a:cs typeface="Arial"/>
              </a:rPr>
              <a:t>c</a:t>
            </a:r>
            <a:r>
              <a:rPr sz="1400" b="1" spc="-20" dirty="0">
                <a:latin typeface="Arial"/>
                <a:cs typeface="Arial"/>
              </a:rPr>
              <a:t>a</a:t>
            </a:r>
            <a:r>
              <a:rPr sz="1400" b="1" spc="5" dirty="0">
                <a:latin typeface="Arial"/>
                <a:cs typeface="Arial"/>
              </a:rPr>
              <a:t>t</a:t>
            </a:r>
            <a:r>
              <a:rPr sz="1400" b="1" spc="-10" dirty="0">
                <a:latin typeface="Arial"/>
                <a:cs typeface="Arial"/>
              </a:rPr>
              <a:t>o</a:t>
            </a:r>
            <a:r>
              <a:rPr sz="1400" b="1" spc="15" dirty="0">
                <a:latin typeface="Arial"/>
                <a:cs typeface="Arial"/>
              </a:rPr>
              <a:t> </a:t>
            </a:r>
            <a:r>
              <a:rPr sz="1400" b="1" spc="-10" dirty="0">
                <a:latin typeface="Arial"/>
                <a:cs typeface="Arial"/>
              </a:rPr>
              <a:t>in</a:t>
            </a:r>
            <a:r>
              <a:rPr sz="1400" b="1" spc="10" dirty="0">
                <a:latin typeface="Arial"/>
                <a:cs typeface="Arial"/>
              </a:rPr>
              <a:t> </a:t>
            </a:r>
            <a:r>
              <a:rPr sz="1400" b="1" spc="-20" dirty="0">
                <a:latin typeface="Arial"/>
                <a:cs typeface="Arial"/>
              </a:rPr>
              <a:t>pre</a:t>
            </a:r>
            <a:r>
              <a:rPr sz="1400" b="1" spc="-5" dirty="0">
                <a:latin typeface="Arial"/>
                <a:cs typeface="Arial"/>
              </a:rPr>
              <a:t>m</a:t>
            </a:r>
            <a:r>
              <a:rPr sz="1400" b="1" spc="-20" dirty="0">
                <a:latin typeface="Arial"/>
                <a:cs typeface="Arial"/>
              </a:rPr>
              <a:t>e</a:t>
            </a:r>
            <a:r>
              <a:rPr sz="1400" b="1" spc="-10" dirty="0">
                <a:latin typeface="Arial"/>
                <a:cs typeface="Arial"/>
              </a:rPr>
              <a:t>s</a:t>
            </a:r>
            <a:r>
              <a:rPr sz="1400" b="1" spc="0" dirty="0">
                <a:latin typeface="Arial"/>
                <a:cs typeface="Arial"/>
              </a:rPr>
              <a:t>s</a:t>
            </a:r>
            <a:r>
              <a:rPr sz="1400" b="1" spc="-20" dirty="0">
                <a:latin typeface="Arial"/>
                <a:cs typeface="Arial"/>
              </a:rPr>
              <a:t>a</a:t>
            </a:r>
            <a:r>
              <a:rPr sz="1400" b="1" spc="-5" dirty="0">
                <a:latin typeface="Arial"/>
                <a:cs typeface="Arial"/>
              </a:rPr>
              <a:t>,</a:t>
            </a:r>
            <a:r>
              <a:rPr sz="1400" b="1" spc="20" dirty="0">
                <a:latin typeface="Arial"/>
                <a:cs typeface="Arial"/>
              </a:rPr>
              <a:t> </a:t>
            </a:r>
            <a:r>
              <a:rPr sz="1400" b="1" spc="-5" dirty="0">
                <a:latin typeface="Arial"/>
                <a:cs typeface="Arial"/>
              </a:rPr>
              <a:t>il</a:t>
            </a:r>
            <a:r>
              <a:rPr sz="1400" b="1" spc="20" dirty="0">
                <a:latin typeface="Arial"/>
                <a:cs typeface="Arial"/>
              </a:rPr>
              <a:t> </a:t>
            </a:r>
            <a:r>
              <a:rPr sz="1400" b="1" spc="-5" dirty="0">
                <a:latin typeface="Arial"/>
                <a:cs typeface="Arial"/>
              </a:rPr>
              <a:t>t</a:t>
            </a:r>
            <a:r>
              <a:rPr sz="1400" b="1" spc="-25" dirty="0">
                <a:latin typeface="Arial"/>
                <a:cs typeface="Arial"/>
              </a:rPr>
              <a:t>e</a:t>
            </a:r>
            <a:r>
              <a:rPr sz="1400" b="1" spc="5" dirty="0">
                <a:latin typeface="Arial"/>
                <a:cs typeface="Arial"/>
              </a:rPr>
              <a:t>c</a:t>
            </a:r>
            <a:r>
              <a:rPr sz="1400" b="1" spc="-20" dirty="0">
                <a:latin typeface="Arial"/>
                <a:cs typeface="Arial"/>
              </a:rPr>
              <a:t>n</a:t>
            </a:r>
            <a:r>
              <a:rPr sz="1400" b="1" spc="-10" dirty="0">
                <a:latin typeface="Arial"/>
                <a:cs typeface="Arial"/>
              </a:rPr>
              <a:t>ico</a:t>
            </a:r>
            <a:r>
              <a:rPr sz="1400" b="1" spc="15" dirty="0">
                <a:latin typeface="Arial"/>
                <a:cs typeface="Arial"/>
              </a:rPr>
              <a:t> </a:t>
            </a:r>
            <a:r>
              <a:rPr sz="1400" b="1" spc="-5" dirty="0">
                <a:latin typeface="Arial"/>
                <a:cs typeface="Arial"/>
              </a:rPr>
              <a:t>i</a:t>
            </a:r>
            <a:r>
              <a:rPr sz="1400" b="1" spc="-15" dirty="0">
                <a:latin typeface="Arial"/>
                <a:cs typeface="Arial"/>
              </a:rPr>
              <a:t>n</a:t>
            </a:r>
            <a:r>
              <a:rPr sz="1400" b="1" spc="-10" dirty="0">
                <a:latin typeface="Arial"/>
                <a:cs typeface="Arial"/>
              </a:rPr>
              <a:t>c</a:t>
            </a:r>
            <a:r>
              <a:rPr sz="1400" b="1" dirty="0">
                <a:latin typeface="Arial"/>
                <a:cs typeface="Arial"/>
              </a:rPr>
              <a:t>a</a:t>
            </a:r>
            <a:r>
              <a:rPr sz="1400" b="1" spc="-15" dirty="0">
                <a:latin typeface="Arial"/>
                <a:cs typeface="Arial"/>
              </a:rPr>
              <a:t>r</a:t>
            </a:r>
            <a:r>
              <a:rPr sz="1400" b="1" spc="-5" dirty="0">
                <a:latin typeface="Arial"/>
                <a:cs typeface="Arial"/>
              </a:rPr>
              <a:t>ic</a:t>
            </a:r>
            <a:r>
              <a:rPr sz="1400" b="1" spc="-20" dirty="0">
                <a:latin typeface="Arial"/>
                <a:cs typeface="Arial"/>
              </a:rPr>
              <a:t>a</a:t>
            </a:r>
            <a:r>
              <a:rPr sz="1400" b="1" spc="5" dirty="0">
                <a:latin typeface="Arial"/>
                <a:cs typeface="Arial"/>
              </a:rPr>
              <a:t>t</a:t>
            </a:r>
            <a:r>
              <a:rPr sz="1400" b="1" spc="-10" dirty="0">
                <a:latin typeface="Arial"/>
                <a:cs typeface="Arial"/>
              </a:rPr>
              <a:t>o</a:t>
            </a:r>
            <a:r>
              <a:rPr sz="1400" b="1" spc="10" dirty="0">
                <a:latin typeface="Arial"/>
                <a:cs typeface="Arial"/>
              </a:rPr>
              <a:t> </a:t>
            </a:r>
            <a:r>
              <a:rPr sz="1400" b="1" spc="-20" dirty="0">
                <a:latin typeface="Arial"/>
                <a:cs typeface="Arial"/>
              </a:rPr>
              <a:t>de</a:t>
            </a:r>
            <a:r>
              <a:rPr sz="1400" b="1" spc="-5" dirty="0">
                <a:latin typeface="Arial"/>
                <a:cs typeface="Arial"/>
              </a:rPr>
              <a:t>lla</a:t>
            </a:r>
            <a:r>
              <a:rPr sz="1400" b="1" spc="10" dirty="0">
                <a:latin typeface="Arial"/>
                <a:cs typeface="Arial"/>
              </a:rPr>
              <a:t> </a:t>
            </a:r>
            <a:r>
              <a:rPr sz="1400" b="1" spc="-15" dirty="0">
                <a:latin typeface="Arial"/>
                <a:cs typeface="Arial"/>
              </a:rPr>
              <a:t>DD</a:t>
            </a:r>
            <a:r>
              <a:rPr sz="1400" b="1" spc="20" dirty="0">
                <a:latin typeface="Arial"/>
                <a:cs typeface="Arial"/>
              </a:rPr>
              <a:t> </a:t>
            </a:r>
            <a:r>
              <a:rPr sz="1400" b="1" spc="5" dirty="0">
                <a:latin typeface="Arial"/>
                <a:cs typeface="Arial"/>
              </a:rPr>
              <a:t>c</a:t>
            </a:r>
            <a:r>
              <a:rPr sz="1400" b="1" spc="-20" dirty="0">
                <a:latin typeface="Arial"/>
                <a:cs typeface="Arial"/>
              </a:rPr>
              <a:t>a</a:t>
            </a:r>
            <a:r>
              <a:rPr sz="1400" b="1" spc="-5" dirty="0">
                <a:latin typeface="Arial"/>
                <a:cs typeface="Arial"/>
              </a:rPr>
              <a:t>t</a:t>
            </a:r>
            <a:r>
              <a:rPr sz="1400" b="1" spc="-25" dirty="0">
                <a:latin typeface="Arial"/>
                <a:cs typeface="Arial"/>
              </a:rPr>
              <a:t>a</a:t>
            </a:r>
            <a:r>
              <a:rPr sz="1400" b="1" spc="-10" dirty="0">
                <a:latin typeface="Arial"/>
                <a:cs typeface="Arial"/>
              </a:rPr>
              <a:t>s</a:t>
            </a:r>
            <a:r>
              <a:rPr sz="1400" b="1" spc="5" dirty="0">
                <a:latin typeface="Arial"/>
                <a:cs typeface="Arial"/>
              </a:rPr>
              <a:t>t</a:t>
            </a:r>
            <a:r>
              <a:rPr sz="1400" b="1" spc="-20" dirty="0">
                <a:latin typeface="Arial"/>
                <a:cs typeface="Arial"/>
              </a:rPr>
              <a:t>a</a:t>
            </a:r>
            <a:r>
              <a:rPr sz="1400" b="1" spc="-10" dirty="0">
                <a:latin typeface="Arial"/>
                <a:cs typeface="Arial"/>
              </a:rPr>
              <a:t>le</a:t>
            </a:r>
            <a:r>
              <a:rPr sz="1400" b="1" spc="15" dirty="0">
                <a:latin typeface="Arial"/>
                <a:cs typeface="Arial"/>
              </a:rPr>
              <a:t> </a:t>
            </a:r>
            <a:r>
              <a:rPr sz="1400" b="1" spc="-20" dirty="0">
                <a:latin typeface="Arial"/>
                <a:cs typeface="Arial"/>
              </a:rPr>
              <a:t>n</a:t>
            </a:r>
            <a:r>
              <a:rPr sz="1400" b="1" spc="0" dirty="0">
                <a:latin typeface="Arial"/>
                <a:cs typeface="Arial"/>
              </a:rPr>
              <a:t>o</a:t>
            </a:r>
            <a:r>
              <a:rPr sz="1400" b="1" spc="-10" dirty="0">
                <a:latin typeface="Arial"/>
                <a:cs typeface="Arial"/>
              </a:rPr>
              <a:t>n</a:t>
            </a:r>
            <a:r>
              <a:rPr sz="1400" b="1" spc="10" dirty="0">
                <a:latin typeface="Arial"/>
                <a:cs typeface="Arial"/>
              </a:rPr>
              <a:t> </a:t>
            </a:r>
            <a:r>
              <a:rPr sz="1400" b="1" spc="-20" dirty="0">
                <a:latin typeface="Arial"/>
                <a:cs typeface="Arial"/>
              </a:rPr>
              <a:t>po</a:t>
            </a:r>
            <a:r>
              <a:rPr sz="1400" b="1" spc="-5" dirty="0">
                <a:latin typeface="Arial"/>
                <a:cs typeface="Arial"/>
              </a:rPr>
              <a:t>t</a:t>
            </a:r>
            <a:r>
              <a:rPr sz="1400" b="1" spc="-20" dirty="0">
                <a:latin typeface="Arial"/>
                <a:cs typeface="Arial"/>
              </a:rPr>
              <a:t>r</a:t>
            </a:r>
            <a:r>
              <a:rPr sz="1400" b="1" spc="-10" dirty="0">
                <a:latin typeface="Arial"/>
                <a:cs typeface="Arial"/>
              </a:rPr>
              <a:t>à</a:t>
            </a:r>
            <a:r>
              <a:rPr sz="1400" b="1" spc="10" dirty="0">
                <a:latin typeface="Arial"/>
                <a:cs typeface="Arial"/>
              </a:rPr>
              <a:t> </a:t>
            </a:r>
            <a:r>
              <a:rPr sz="1400" b="1" spc="-5" dirty="0">
                <a:latin typeface="Arial"/>
                <a:cs typeface="Arial"/>
              </a:rPr>
              <a:t>limit</a:t>
            </a:r>
            <a:r>
              <a:rPr sz="1400" b="1" spc="-20" dirty="0">
                <a:latin typeface="Arial"/>
                <a:cs typeface="Arial"/>
              </a:rPr>
              <a:t>ar</a:t>
            </a:r>
            <a:r>
              <a:rPr sz="1400" b="1" spc="-5" dirty="0">
                <a:latin typeface="Arial"/>
                <a:cs typeface="Arial"/>
              </a:rPr>
              <a:t>si</a:t>
            </a:r>
            <a:r>
              <a:rPr sz="1400" b="1" spc="45" dirty="0">
                <a:latin typeface="Arial"/>
                <a:cs typeface="Arial"/>
              </a:rPr>
              <a:t> </a:t>
            </a:r>
            <a:r>
              <a:rPr sz="1400" b="1" spc="-10" dirty="0">
                <a:latin typeface="Arial"/>
                <a:cs typeface="Arial"/>
              </a:rPr>
              <a:t>a</a:t>
            </a:r>
            <a:r>
              <a:rPr sz="1400" b="1" spc="10" dirty="0">
                <a:latin typeface="Arial"/>
                <a:cs typeface="Arial"/>
              </a:rPr>
              <a:t> </a:t>
            </a:r>
            <a:r>
              <a:rPr sz="1400" b="1" spc="-10" dirty="0">
                <a:latin typeface="Arial"/>
                <a:cs typeface="Arial"/>
              </a:rPr>
              <a:t>c</a:t>
            </a:r>
            <a:r>
              <a:rPr sz="1400" b="1" spc="-20" dirty="0">
                <a:latin typeface="Arial"/>
                <a:cs typeface="Arial"/>
              </a:rPr>
              <a:t>on</a:t>
            </a:r>
            <a:r>
              <a:rPr sz="1400" b="1" spc="-5" dirty="0">
                <a:latin typeface="Arial"/>
                <a:cs typeface="Arial"/>
              </a:rPr>
              <a:t>f</a:t>
            </a:r>
            <a:r>
              <a:rPr sz="1400" b="1" spc="0" dirty="0">
                <a:latin typeface="Arial"/>
                <a:cs typeface="Arial"/>
              </a:rPr>
              <a:t>r</a:t>
            </a:r>
            <a:r>
              <a:rPr sz="1400" b="1" spc="-20" dirty="0">
                <a:latin typeface="Arial"/>
                <a:cs typeface="Arial"/>
              </a:rPr>
              <a:t>on</a:t>
            </a:r>
            <a:r>
              <a:rPr sz="1400" b="1" spc="-5" dirty="0">
                <a:latin typeface="Arial"/>
                <a:cs typeface="Arial"/>
              </a:rPr>
              <a:t>t</a:t>
            </a:r>
            <a:r>
              <a:rPr sz="1400" b="1" dirty="0">
                <a:latin typeface="Arial"/>
                <a:cs typeface="Arial"/>
              </a:rPr>
              <a:t>a</a:t>
            </a:r>
            <a:r>
              <a:rPr sz="1400" b="1" spc="-15" dirty="0">
                <a:latin typeface="Arial"/>
                <a:cs typeface="Arial"/>
              </a:rPr>
              <a:t>r</a:t>
            </a:r>
            <a:r>
              <a:rPr sz="1400" b="1" spc="-10" dirty="0">
                <a:latin typeface="Arial"/>
                <a:cs typeface="Arial"/>
              </a:rPr>
              <a:t>e</a:t>
            </a:r>
            <a:r>
              <a:rPr sz="1400" b="1" spc="15" dirty="0">
                <a:latin typeface="Arial"/>
                <a:cs typeface="Arial"/>
              </a:rPr>
              <a:t> </a:t>
            </a:r>
            <a:r>
              <a:rPr sz="1400" b="1" spc="-10" dirty="0">
                <a:latin typeface="Arial"/>
                <a:cs typeface="Arial"/>
              </a:rPr>
              <a:t>lo</a:t>
            </a:r>
            <a:r>
              <a:rPr sz="1400" b="1" spc="-5" dirty="0">
                <a:latin typeface="Arial"/>
                <a:cs typeface="Arial"/>
              </a:rPr>
              <a:t> st</a:t>
            </a:r>
            <a:r>
              <a:rPr sz="1400" b="1" spc="-20" dirty="0">
                <a:latin typeface="Arial"/>
                <a:cs typeface="Arial"/>
              </a:rPr>
              <a:t>a</a:t>
            </a:r>
            <a:r>
              <a:rPr sz="1400" b="1" spc="-10" dirty="0">
                <a:latin typeface="Arial"/>
                <a:cs typeface="Arial"/>
              </a:rPr>
              <a:t>to</a:t>
            </a:r>
            <a:r>
              <a:rPr sz="1400" b="1" dirty="0">
                <a:latin typeface="Arial"/>
                <a:cs typeface="Arial"/>
              </a:rPr>
              <a:t> </a:t>
            </a:r>
            <a:r>
              <a:rPr sz="1400" b="1" spc="-165" dirty="0">
                <a:latin typeface="Arial"/>
                <a:cs typeface="Arial"/>
              </a:rPr>
              <a:t> </a:t>
            </a:r>
            <a:r>
              <a:rPr sz="1400" b="1" spc="0" dirty="0">
                <a:latin typeface="Arial"/>
                <a:cs typeface="Arial"/>
              </a:rPr>
              <a:t>d</a:t>
            </a:r>
            <a:r>
              <a:rPr sz="1400" b="1" spc="-5" dirty="0">
                <a:latin typeface="Arial"/>
                <a:cs typeface="Arial"/>
              </a:rPr>
              <a:t>i</a:t>
            </a:r>
            <a:r>
              <a:rPr sz="1400" b="1" dirty="0">
                <a:latin typeface="Arial"/>
                <a:cs typeface="Arial"/>
              </a:rPr>
              <a:t> </a:t>
            </a:r>
            <a:r>
              <a:rPr sz="1400" b="1" spc="-155" dirty="0">
                <a:latin typeface="Arial"/>
                <a:cs typeface="Arial"/>
              </a:rPr>
              <a:t> </a:t>
            </a:r>
            <a:r>
              <a:rPr sz="1400" b="1" spc="-5" dirty="0">
                <a:latin typeface="Arial"/>
                <a:cs typeface="Arial"/>
              </a:rPr>
              <a:t>f</a:t>
            </a:r>
            <a:r>
              <a:rPr sz="1400" b="1" spc="-20" dirty="0">
                <a:latin typeface="Arial"/>
                <a:cs typeface="Arial"/>
              </a:rPr>
              <a:t>a</a:t>
            </a:r>
            <a:r>
              <a:rPr sz="1400" b="1" spc="-5" dirty="0">
                <a:latin typeface="Arial"/>
                <a:cs typeface="Arial"/>
              </a:rPr>
              <a:t>t</a:t>
            </a:r>
            <a:r>
              <a:rPr sz="1400" b="1" spc="5" dirty="0">
                <a:latin typeface="Arial"/>
                <a:cs typeface="Arial"/>
              </a:rPr>
              <a:t>t</a:t>
            </a:r>
            <a:r>
              <a:rPr sz="1400" b="1" spc="-10" dirty="0">
                <a:latin typeface="Arial"/>
                <a:cs typeface="Arial"/>
              </a:rPr>
              <a:t>o</a:t>
            </a:r>
            <a:r>
              <a:rPr sz="1400" b="1" dirty="0">
                <a:latin typeface="Arial"/>
                <a:cs typeface="Arial"/>
              </a:rPr>
              <a:t> </a:t>
            </a:r>
            <a:r>
              <a:rPr sz="1400" b="1" spc="-160" dirty="0">
                <a:latin typeface="Arial"/>
                <a:cs typeface="Arial"/>
              </a:rPr>
              <a:t> </a:t>
            </a:r>
            <a:r>
              <a:rPr sz="1400" b="1" spc="-10" dirty="0">
                <a:latin typeface="Arial"/>
                <a:cs typeface="Arial"/>
              </a:rPr>
              <a:t>c</a:t>
            </a:r>
            <a:r>
              <a:rPr sz="1400" b="1" spc="0" dirty="0">
                <a:latin typeface="Arial"/>
                <a:cs typeface="Arial"/>
              </a:rPr>
              <a:t>o</a:t>
            </a:r>
            <a:r>
              <a:rPr sz="1400" b="1" spc="-10" dirty="0">
                <a:latin typeface="Arial"/>
                <a:cs typeface="Arial"/>
              </a:rPr>
              <a:t>n</a:t>
            </a:r>
            <a:r>
              <a:rPr sz="1400" b="1" dirty="0">
                <a:latin typeface="Arial"/>
                <a:cs typeface="Arial"/>
              </a:rPr>
              <a:t> </a:t>
            </a:r>
            <a:r>
              <a:rPr sz="1400" b="1" spc="-160" dirty="0">
                <a:latin typeface="Arial"/>
                <a:cs typeface="Arial"/>
              </a:rPr>
              <a:t> </a:t>
            </a:r>
            <a:r>
              <a:rPr sz="1400" b="1" spc="-10" dirty="0">
                <a:latin typeface="Arial"/>
                <a:cs typeface="Arial"/>
              </a:rPr>
              <a:t>la</a:t>
            </a:r>
            <a:r>
              <a:rPr sz="1400" b="1" dirty="0">
                <a:latin typeface="Arial"/>
                <a:cs typeface="Arial"/>
              </a:rPr>
              <a:t> </a:t>
            </a:r>
            <a:r>
              <a:rPr sz="1400" b="1" spc="-165" dirty="0">
                <a:latin typeface="Arial"/>
                <a:cs typeface="Arial"/>
              </a:rPr>
              <a:t> </a:t>
            </a:r>
            <a:r>
              <a:rPr sz="1400" b="1" spc="-20" dirty="0">
                <a:latin typeface="Arial"/>
                <a:cs typeface="Arial"/>
              </a:rPr>
              <a:t>p</a:t>
            </a:r>
            <a:r>
              <a:rPr sz="1400" b="1" spc="20" dirty="0">
                <a:latin typeface="Arial"/>
                <a:cs typeface="Arial"/>
              </a:rPr>
              <a:t>l</a:t>
            </a:r>
            <a:r>
              <a:rPr sz="1400" b="1" spc="-20" dirty="0">
                <a:latin typeface="Arial"/>
                <a:cs typeface="Arial"/>
              </a:rPr>
              <a:t>an</a:t>
            </a:r>
            <a:r>
              <a:rPr sz="1400" b="1" spc="-5" dirty="0">
                <a:latin typeface="Arial"/>
                <a:cs typeface="Arial"/>
              </a:rPr>
              <a:t>i</a:t>
            </a:r>
            <a:r>
              <a:rPr sz="1400" b="1" dirty="0">
                <a:latin typeface="Arial"/>
                <a:cs typeface="Arial"/>
              </a:rPr>
              <a:t>m</a:t>
            </a:r>
            <a:r>
              <a:rPr sz="1400" b="1" spc="-20" dirty="0">
                <a:latin typeface="Arial"/>
                <a:cs typeface="Arial"/>
              </a:rPr>
              <a:t>e</a:t>
            </a:r>
            <a:r>
              <a:rPr sz="1400" b="1" spc="-5" dirty="0">
                <a:latin typeface="Arial"/>
                <a:cs typeface="Arial"/>
              </a:rPr>
              <a:t>t</a:t>
            </a:r>
            <a:r>
              <a:rPr sz="1400" b="1" spc="-20" dirty="0">
                <a:latin typeface="Arial"/>
                <a:cs typeface="Arial"/>
              </a:rPr>
              <a:t>r</a:t>
            </a:r>
            <a:r>
              <a:rPr sz="1400" b="1" spc="20" dirty="0">
                <a:latin typeface="Arial"/>
                <a:cs typeface="Arial"/>
              </a:rPr>
              <a:t>i</a:t>
            </a:r>
            <a:r>
              <a:rPr sz="1400" b="1" spc="-10" dirty="0">
                <a:latin typeface="Arial"/>
                <a:cs typeface="Arial"/>
              </a:rPr>
              <a:t>a</a:t>
            </a:r>
            <a:r>
              <a:rPr sz="1400" b="1" dirty="0">
                <a:latin typeface="Arial"/>
                <a:cs typeface="Arial"/>
              </a:rPr>
              <a:t> </a:t>
            </a:r>
            <a:r>
              <a:rPr sz="1400" b="1" spc="-155" dirty="0">
                <a:latin typeface="Arial"/>
                <a:cs typeface="Arial"/>
              </a:rPr>
              <a:t> </a:t>
            </a:r>
            <a:r>
              <a:rPr sz="1400" b="1" spc="-10" dirty="0">
                <a:latin typeface="Arial"/>
                <a:cs typeface="Arial"/>
              </a:rPr>
              <a:t>c</a:t>
            </a:r>
            <a:r>
              <a:rPr sz="1400" b="1" spc="-20" dirty="0">
                <a:latin typeface="Arial"/>
                <a:cs typeface="Arial"/>
              </a:rPr>
              <a:t>a</a:t>
            </a:r>
            <a:r>
              <a:rPr sz="1400" b="1" spc="5" dirty="0">
                <a:latin typeface="Arial"/>
                <a:cs typeface="Arial"/>
              </a:rPr>
              <a:t>t</a:t>
            </a:r>
            <a:r>
              <a:rPr sz="1400" b="1" spc="-20" dirty="0">
                <a:latin typeface="Arial"/>
                <a:cs typeface="Arial"/>
              </a:rPr>
              <a:t>a</a:t>
            </a:r>
            <a:r>
              <a:rPr sz="1400" b="1" spc="-10" dirty="0">
                <a:latin typeface="Arial"/>
                <a:cs typeface="Arial"/>
              </a:rPr>
              <a:t>s</a:t>
            </a:r>
            <a:r>
              <a:rPr sz="1400" b="1" spc="5" dirty="0">
                <a:latin typeface="Arial"/>
                <a:cs typeface="Arial"/>
              </a:rPr>
              <a:t>t</a:t>
            </a:r>
            <a:r>
              <a:rPr sz="1400" b="1" spc="-20" dirty="0">
                <a:latin typeface="Arial"/>
                <a:cs typeface="Arial"/>
              </a:rPr>
              <a:t>a</a:t>
            </a:r>
            <a:r>
              <a:rPr sz="1400" b="1" spc="-5" dirty="0">
                <a:latin typeface="Arial"/>
                <a:cs typeface="Arial"/>
              </a:rPr>
              <a:t>le,</a:t>
            </a:r>
            <a:r>
              <a:rPr sz="1400" b="1" dirty="0">
                <a:latin typeface="Arial"/>
                <a:cs typeface="Arial"/>
              </a:rPr>
              <a:t> </a:t>
            </a:r>
            <a:r>
              <a:rPr sz="1400" b="1" spc="-160" dirty="0">
                <a:latin typeface="Arial"/>
                <a:cs typeface="Arial"/>
              </a:rPr>
              <a:t> </a:t>
            </a:r>
            <a:r>
              <a:rPr sz="1400" b="1" dirty="0">
                <a:latin typeface="Arial"/>
                <a:cs typeface="Arial"/>
              </a:rPr>
              <a:t>m</a:t>
            </a:r>
            <a:r>
              <a:rPr sz="1400" b="1" spc="-10" dirty="0">
                <a:latin typeface="Arial"/>
                <a:cs typeface="Arial"/>
              </a:rPr>
              <a:t>a</a:t>
            </a:r>
            <a:r>
              <a:rPr sz="1400" b="1" dirty="0">
                <a:latin typeface="Arial"/>
                <a:cs typeface="Arial"/>
              </a:rPr>
              <a:t> </a:t>
            </a:r>
            <a:r>
              <a:rPr sz="1400" b="1" spc="-165" dirty="0">
                <a:latin typeface="Arial"/>
                <a:cs typeface="Arial"/>
              </a:rPr>
              <a:t> </a:t>
            </a:r>
            <a:r>
              <a:rPr sz="1400" b="1" spc="-10" dirty="0">
                <a:latin typeface="Arial"/>
                <a:cs typeface="Arial"/>
              </a:rPr>
              <a:t>d</a:t>
            </a:r>
            <a:r>
              <a:rPr sz="1400" b="1" spc="0" dirty="0">
                <a:latin typeface="Arial"/>
                <a:cs typeface="Arial"/>
              </a:rPr>
              <a:t>o</a:t>
            </a:r>
            <a:r>
              <a:rPr sz="1400" b="1" spc="-10" dirty="0">
                <a:latin typeface="Arial"/>
                <a:cs typeface="Arial"/>
              </a:rPr>
              <a:t>v</a:t>
            </a:r>
            <a:r>
              <a:rPr sz="1400" b="1" spc="-15" dirty="0">
                <a:latin typeface="Arial"/>
                <a:cs typeface="Arial"/>
              </a:rPr>
              <a:t>r</a:t>
            </a:r>
            <a:r>
              <a:rPr sz="1400" b="1" spc="-10" dirty="0">
                <a:latin typeface="Arial"/>
                <a:cs typeface="Arial"/>
              </a:rPr>
              <a:t>à</a:t>
            </a:r>
            <a:r>
              <a:rPr sz="1400" b="1" dirty="0">
                <a:latin typeface="Arial"/>
                <a:cs typeface="Arial"/>
              </a:rPr>
              <a:t> </a:t>
            </a:r>
            <a:r>
              <a:rPr sz="1400" b="1" spc="-140" dirty="0">
                <a:latin typeface="Arial"/>
                <a:cs typeface="Arial"/>
              </a:rPr>
              <a:t> </a:t>
            </a:r>
            <a:r>
              <a:rPr sz="1400" b="1" spc="-20" dirty="0">
                <a:latin typeface="Arial"/>
                <a:cs typeface="Arial"/>
              </a:rPr>
              <a:t>an</a:t>
            </a:r>
            <a:r>
              <a:rPr sz="1400" b="1" spc="-10" dirty="0">
                <a:latin typeface="Arial"/>
                <a:cs typeface="Arial"/>
              </a:rPr>
              <a:t>c</a:t>
            </a:r>
            <a:r>
              <a:rPr sz="1400" b="1" spc="0" dirty="0">
                <a:latin typeface="Arial"/>
                <a:cs typeface="Arial"/>
              </a:rPr>
              <a:t>h</a:t>
            </a:r>
            <a:r>
              <a:rPr sz="1400" b="1" spc="-10" dirty="0">
                <a:latin typeface="Arial"/>
                <a:cs typeface="Arial"/>
              </a:rPr>
              <a:t>e</a:t>
            </a:r>
            <a:r>
              <a:rPr sz="1400" b="1" dirty="0">
                <a:latin typeface="Arial"/>
                <a:cs typeface="Arial"/>
              </a:rPr>
              <a:t> </a:t>
            </a:r>
            <a:r>
              <a:rPr sz="1400" b="1" spc="-160" dirty="0">
                <a:latin typeface="Arial"/>
                <a:cs typeface="Arial"/>
              </a:rPr>
              <a:t> </a:t>
            </a:r>
            <a:r>
              <a:rPr sz="1400" b="1" spc="-10" dirty="0">
                <a:latin typeface="Arial"/>
                <a:cs typeface="Arial"/>
              </a:rPr>
              <a:t>v</a:t>
            </a:r>
            <a:r>
              <a:rPr sz="1400" b="1" spc="-20" dirty="0">
                <a:latin typeface="Arial"/>
                <a:cs typeface="Arial"/>
              </a:rPr>
              <a:t>e</a:t>
            </a:r>
            <a:r>
              <a:rPr sz="1400" b="1" spc="5" dirty="0">
                <a:latin typeface="Arial"/>
                <a:cs typeface="Arial"/>
              </a:rPr>
              <a:t>r</a:t>
            </a:r>
            <a:r>
              <a:rPr sz="1400" b="1" spc="-5" dirty="0">
                <a:latin typeface="Arial"/>
                <a:cs typeface="Arial"/>
              </a:rPr>
              <a:t>ifica</a:t>
            </a:r>
            <a:r>
              <a:rPr sz="1400" b="1" spc="0" dirty="0">
                <a:latin typeface="Arial"/>
                <a:cs typeface="Arial"/>
              </a:rPr>
              <a:t>r</a:t>
            </a:r>
            <a:r>
              <a:rPr sz="1400" b="1" spc="-10" dirty="0">
                <a:latin typeface="Arial"/>
                <a:cs typeface="Arial"/>
              </a:rPr>
              <a:t>e</a:t>
            </a:r>
            <a:r>
              <a:rPr sz="1400" b="1" dirty="0">
                <a:latin typeface="Arial"/>
                <a:cs typeface="Arial"/>
              </a:rPr>
              <a:t> </a:t>
            </a:r>
            <a:r>
              <a:rPr sz="1400" b="1" spc="-160" dirty="0">
                <a:latin typeface="Arial"/>
                <a:cs typeface="Arial"/>
              </a:rPr>
              <a:t> </a:t>
            </a:r>
            <a:r>
              <a:rPr sz="1400" b="1" spc="-10" dirty="0">
                <a:latin typeface="Arial"/>
                <a:cs typeface="Arial"/>
              </a:rPr>
              <a:t>c</a:t>
            </a:r>
            <a:r>
              <a:rPr sz="1400" b="1" spc="0" dirty="0">
                <a:latin typeface="Arial"/>
                <a:cs typeface="Arial"/>
              </a:rPr>
              <a:t>h</a:t>
            </a:r>
            <a:r>
              <a:rPr sz="1400" b="1" spc="-10" dirty="0">
                <a:latin typeface="Arial"/>
                <a:cs typeface="Arial"/>
              </a:rPr>
              <a:t>e</a:t>
            </a:r>
            <a:r>
              <a:rPr sz="1400" b="1" dirty="0">
                <a:latin typeface="Arial"/>
                <a:cs typeface="Arial"/>
              </a:rPr>
              <a:t> </a:t>
            </a:r>
            <a:r>
              <a:rPr sz="1400" b="1" spc="-160" dirty="0">
                <a:latin typeface="Arial"/>
                <a:cs typeface="Arial"/>
              </a:rPr>
              <a:t> </a:t>
            </a:r>
            <a:r>
              <a:rPr sz="1400" b="1" spc="-10" dirty="0">
                <a:solidFill>
                  <a:srgbClr val="C00000"/>
                </a:solidFill>
                <a:latin typeface="Arial"/>
                <a:cs typeface="Arial"/>
              </a:rPr>
              <a:t>lo</a:t>
            </a:r>
            <a:r>
              <a:rPr sz="1400" b="1" dirty="0">
                <a:solidFill>
                  <a:srgbClr val="C00000"/>
                </a:solidFill>
                <a:latin typeface="Arial"/>
                <a:cs typeface="Arial"/>
              </a:rPr>
              <a:t> </a:t>
            </a:r>
            <a:r>
              <a:rPr sz="1400" b="1" spc="-145" dirty="0">
                <a:solidFill>
                  <a:srgbClr val="C00000"/>
                </a:solidFill>
                <a:latin typeface="Arial"/>
                <a:cs typeface="Arial"/>
              </a:rPr>
              <a:t> </a:t>
            </a:r>
            <a:r>
              <a:rPr sz="1400" b="1" spc="-20" dirty="0">
                <a:solidFill>
                  <a:srgbClr val="C00000"/>
                </a:solidFill>
                <a:latin typeface="Arial"/>
                <a:cs typeface="Arial"/>
              </a:rPr>
              <a:t>sta</a:t>
            </a:r>
            <a:r>
              <a:rPr sz="1400" b="1" spc="5" dirty="0">
                <a:solidFill>
                  <a:srgbClr val="C00000"/>
                </a:solidFill>
                <a:latin typeface="Arial"/>
                <a:cs typeface="Arial"/>
              </a:rPr>
              <a:t>t</a:t>
            </a:r>
            <a:r>
              <a:rPr sz="1400" b="1" spc="-10" dirty="0">
                <a:solidFill>
                  <a:srgbClr val="C00000"/>
                </a:solidFill>
                <a:latin typeface="Arial"/>
                <a:cs typeface="Arial"/>
              </a:rPr>
              <a:t>o</a:t>
            </a:r>
            <a:r>
              <a:rPr sz="1400" b="1" dirty="0">
                <a:solidFill>
                  <a:srgbClr val="C00000"/>
                </a:solidFill>
                <a:latin typeface="Arial"/>
                <a:cs typeface="Arial"/>
              </a:rPr>
              <a:t> </a:t>
            </a:r>
            <a:r>
              <a:rPr sz="1400" b="1" spc="-165" dirty="0">
                <a:solidFill>
                  <a:srgbClr val="C00000"/>
                </a:solidFill>
                <a:latin typeface="Arial"/>
                <a:cs typeface="Arial"/>
              </a:rPr>
              <a:t> </a:t>
            </a:r>
            <a:r>
              <a:rPr sz="1400" b="1" spc="-25" dirty="0">
                <a:solidFill>
                  <a:srgbClr val="C00000"/>
                </a:solidFill>
                <a:latin typeface="Arial"/>
                <a:cs typeface="Arial"/>
              </a:rPr>
              <a:t>d</a:t>
            </a:r>
            <a:r>
              <a:rPr sz="1400" b="1" spc="-5" dirty="0">
                <a:solidFill>
                  <a:srgbClr val="C00000"/>
                </a:solidFill>
                <a:latin typeface="Arial"/>
                <a:cs typeface="Arial"/>
              </a:rPr>
              <a:t>i</a:t>
            </a:r>
            <a:r>
              <a:rPr sz="1400" b="1" dirty="0">
                <a:solidFill>
                  <a:srgbClr val="C00000"/>
                </a:solidFill>
                <a:latin typeface="Arial"/>
                <a:cs typeface="Arial"/>
              </a:rPr>
              <a:t> </a:t>
            </a:r>
            <a:r>
              <a:rPr sz="1400" b="1" spc="-135" dirty="0">
                <a:solidFill>
                  <a:srgbClr val="C00000"/>
                </a:solidFill>
                <a:latin typeface="Arial"/>
                <a:cs typeface="Arial"/>
              </a:rPr>
              <a:t> </a:t>
            </a:r>
            <a:r>
              <a:rPr sz="1400" b="1" spc="-20" dirty="0">
                <a:solidFill>
                  <a:srgbClr val="C00000"/>
                </a:solidFill>
                <a:latin typeface="Arial"/>
                <a:cs typeface="Arial"/>
              </a:rPr>
              <a:t>fa</a:t>
            </a:r>
            <a:r>
              <a:rPr sz="1400" b="1" spc="5" dirty="0">
                <a:solidFill>
                  <a:srgbClr val="C00000"/>
                </a:solidFill>
                <a:latin typeface="Arial"/>
                <a:cs typeface="Arial"/>
              </a:rPr>
              <a:t>t</a:t>
            </a:r>
            <a:r>
              <a:rPr sz="1400" b="1" spc="-15" dirty="0">
                <a:solidFill>
                  <a:srgbClr val="C00000"/>
                </a:solidFill>
                <a:latin typeface="Arial"/>
                <a:cs typeface="Arial"/>
              </a:rPr>
              <a:t>t</a:t>
            </a:r>
            <a:r>
              <a:rPr sz="1400" b="1" spc="-10" dirty="0">
                <a:solidFill>
                  <a:srgbClr val="C00000"/>
                </a:solidFill>
                <a:latin typeface="Arial"/>
                <a:cs typeface="Arial"/>
              </a:rPr>
              <a:t>o</a:t>
            </a:r>
            <a:r>
              <a:rPr sz="1400" b="1" dirty="0">
                <a:solidFill>
                  <a:srgbClr val="C00000"/>
                </a:solidFill>
                <a:latin typeface="Arial"/>
                <a:cs typeface="Arial"/>
              </a:rPr>
              <a:t> </a:t>
            </a:r>
            <a:r>
              <a:rPr sz="1400" b="1" spc="-145" dirty="0">
                <a:solidFill>
                  <a:srgbClr val="C00000"/>
                </a:solidFill>
                <a:latin typeface="Arial"/>
                <a:cs typeface="Arial"/>
              </a:rPr>
              <a:t> </a:t>
            </a:r>
            <a:r>
              <a:rPr sz="1400" b="1" spc="-20" dirty="0">
                <a:solidFill>
                  <a:srgbClr val="C00000"/>
                </a:solidFill>
                <a:latin typeface="Arial"/>
                <a:cs typeface="Arial"/>
              </a:rPr>
              <a:t>s</a:t>
            </a:r>
            <a:r>
              <a:rPr sz="1400" b="1" spc="-10" dirty="0">
                <a:solidFill>
                  <a:srgbClr val="C00000"/>
                </a:solidFill>
                <a:latin typeface="Arial"/>
                <a:cs typeface="Arial"/>
              </a:rPr>
              <a:t>ia</a:t>
            </a:r>
            <a:r>
              <a:rPr sz="1400" b="1" dirty="0">
                <a:solidFill>
                  <a:srgbClr val="C00000"/>
                </a:solidFill>
                <a:latin typeface="Arial"/>
                <a:cs typeface="Arial"/>
              </a:rPr>
              <a:t> </a:t>
            </a:r>
            <a:r>
              <a:rPr sz="1400" b="1" spc="-165" dirty="0">
                <a:solidFill>
                  <a:srgbClr val="C00000"/>
                </a:solidFill>
                <a:latin typeface="Arial"/>
                <a:cs typeface="Arial"/>
              </a:rPr>
              <a:t> </a:t>
            </a:r>
            <a:r>
              <a:rPr sz="1400" b="1" spc="5" dirty="0">
                <a:solidFill>
                  <a:srgbClr val="C00000"/>
                </a:solidFill>
                <a:latin typeface="Arial"/>
                <a:cs typeface="Arial"/>
              </a:rPr>
              <a:t>t</a:t>
            </a:r>
            <a:r>
              <a:rPr sz="1400" b="1" spc="-20" dirty="0">
                <a:solidFill>
                  <a:srgbClr val="C00000"/>
                </a:solidFill>
                <a:latin typeface="Arial"/>
                <a:cs typeface="Arial"/>
              </a:rPr>
              <a:t>a</a:t>
            </a:r>
            <a:r>
              <a:rPr sz="1400" b="1" spc="-10" dirty="0">
                <a:solidFill>
                  <a:srgbClr val="C00000"/>
                </a:solidFill>
                <a:latin typeface="Arial"/>
                <a:cs typeface="Arial"/>
              </a:rPr>
              <a:t>le</a:t>
            </a:r>
            <a:r>
              <a:rPr sz="1400" b="1" dirty="0">
                <a:solidFill>
                  <a:srgbClr val="C00000"/>
                </a:solidFill>
                <a:latin typeface="Arial"/>
                <a:cs typeface="Arial"/>
              </a:rPr>
              <a:t> </a:t>
            </a:r>
            <a:r>
              <a:rPr sz="1400" b="1" spc="-140" dirty="0">
                <a:solidFill>
                  <a:srgbClr val="C00000"/>
                </a:solidFill>
                <a:latin typeface="Arial"/>
                <a:cs typeface="Arial"/>
              </a:rPr>
              <a:t> </a:t>
            </a:r>
            <a:r>
              <a:rPr sz="1400" b="1" spc="-25" dirty="0">
                <a:solidFill>
                  <a:srgbClr val="C00000"/>
                </a:solidFill>
                <a:latin typeface="Arial"/>
                <a:cs typeface="Arial"/>
              </a:rPr>
              <a:t>da</a:t>
            </a:r>
            <a:r>
              <a:rPr sz="1400" b="1" spc="-20" dirty="0">
                <a:solidFill>
                  <a:srgbClr val="C00000"/>
                </a:solidFill>
                <a:latin typeface="Arial"/>
                <a:cs typeface="Arial"/>
              </a:rPr>
              <a:t> </a:t>
            </a:r>
            <a:r>
              <a:rPr sz="1400" b="1" spc="-5" dirty="0">
                <a:solidFill>
                  <a:srgbClr val="C00000"/>
                </a:solidFill>
                <a:latin typeface="Arial"/>
                <a:cs typeface="Arial"/>
              </a:rPr>
              <a:t>r</a:t>
            </a:r>
            <a:r>
              <a:rPr sz="1400" b="1" spc="-20" dirty="0">
                <a:solidFill>
                  <a:srgbClr val="C00000"/>
                </a:solidFill>
                <a:latin typeface="Arial"/>
                <a:cs typeface="Arial"/>
              </a:rPr>
              <a:t>e</a:t>
            </a:r>
            <a:r>
              <a:rPr sz="1400" b="1" spc="-25" dirty="0">
                <a:solidFill>
                  <a:srgbClr val="C00000"/>
                </a:solidFill>
                <a:latin typeface="Arial"/>
                <a:cs typeface="Arial"/>
              </a:rPr>
              <a:t>nd</a:t>
            </a:r>
            <a:r>
              <a:rPr sz="1400" b="1" spc="-20" dirty="0">
                <a:solidFill>
                  <a:srgbClr val="C00000"/>
                </a:solidFill>
                <a:latin typeface="Arial"/>
                <a:cs typeface="Arial"/>
              </a:rPr>
              <a:t>e</a:t>
            </a:r>
            <a:r>
              <a:rPr sz="1400" b="1" spc="20" dirty="0">
                <a:solidFill>
                  <a:srgbClr val="C00000"/>
                </a:solidFill>
                <a:latin typeface="Arial"/>
                <a:cs typeface="Arial"/>
              </a:rPr>
              <a:t>r</a:t>
            </a:r>
            <a:r>
              <a:rPr sz="1400" b="1" spc="-10" dirty="0">
                <a:solidFill>
                  <a:srgbClr val="C00000"/>
                </a:solidFill>
                <a:latin typeface="Arial"/>
                <a:cs typeface="Arial"/>
              </a:rPr>
              <a:t>e</a:t>
            </a:r>
            <a:r>
              <a:rPr sz="1400" b="1" spc="15" dirty="0">
                <a:solidFill>
                  <a:srgbClr val="C00000"/>
                </a:solidFill>
                <a:latin typeface="Arial"/>
                <a:cs typeface="Arial"/>
              </a:rPr>
              <a:t> </a:t>
            </a:r>
            <a:r>
              <a:rPr sz="1400" b="1" spc="-20" dirty="0">
                <a:solidFill>
                  <a:srgbClr val="C00000"/>
                </a:solidFill>
                <a:latin typeface="Arial"/>
                <a:cs typeface="Arial"/>
              </a:rPr>
              <a:t>c</a:t>
            </a:r>
            <a:r>
              <a:rPr sz="1400" b="1" dirty="0">
                <a:solidFill>
                  <a:srgbClr val="C00000"/>
                </a:solidFill>
                <a:latin typeface="Arial"/>
                <a:cs typeface="Arial"/>
              </a:rPr>
              <a:t>o</a:t>
            </a:r>
            <a:r>
              <a:rPr sz="1400" b="1" spc="-25" dirty="0">
                <a:solidFill>
                  <a:srgbClr val="C00000"/>
                </a:solidFill>
                <a:latin typeface="Arial"/>
                <a:cs typeface="Arial"/>
              </a:rPr>
              <a:t>n</a:t>
            </a:r>
            <a:r>
              <a:rPr sz="1400" b="1" spc="-15" dirty="0">
                <a:solidFill>
                  <a:srgbClr val="C00000"/>
                </a:solidFill>
                <a:latin typeface="Arial"/>
                <a:cs typeface="Arial"/>
              </a:rPr>
              <a:t>f</a:t>
            </a:r>
            <a:r>
              <a:rPr sz="1400" b="1" spc="-25" dirty="0">
                <a:solidFill>
                  <a:srgbClr val="C00000"/>
                </a:solidFill>
                <a:latin typeface="Arial"/>
                <a:cs typeface="Arial"/>
              </a:rPr>
              <a:t>o</a:t>
            </a:r>
            <a:r>
              <a:rPr sz="1400" b="1" spc="-5" dirty="0">
                <a:solidFill>
                  <a:srgbClr val="C00000"/>
                </a:solidFill>
                <a:latin typeface="Arial"/>
                <a:cs typeface="Arial"/>
              </a:rPr>
              <a:t>rmi</a:t>
            </a:r>
            <a:r>
              <a:rPr sz="1400" b="1" spc="40" dirty="0">
                <a:solidFill>
                  <a:srgbClr val="C00000"/>
                </a:solidFill>
                <a:latin typeface="Arial"/>
                <a:cs typeface="Arial"/>
              </a:rPr>
              <a:t> </a:t>
            </a:r>
            <a:r>
              <a:rPr sz="1400" b="1" spc="-10" dirty="0">
                <a:solidFill>
                  <a:srgbClr val="C00000"/>
                </a:solidFill>
                <a:latin typeface="Arial"/>
                <a:cs typeface="Arial"/>
              </a:rPr>
              <a:t>a</a:t>
            </a:r>
            <a:r>
              <a:rPr sz="1400" b="1" spc="10" dirty="0">
                <a:solidFill>
                  <a:srgbClr val="C00000"/>
                </a:solidFill>
                <a:latin typeface="Arial"/>
                <a:cs typeface="Arial"/>
              </a:rPr>
              <a:t> </a:t>
            </a:r>
            <a:r>
              <a:rPr sz="1400" b="1" spc="-20" dirty="0">
                <a:solidFill>
                  <a:srgbClr val="C00000"/>
                </a:solidFill>
                <a:latin typeface="Arial"/>
                <a:cs typeface="Arial"/>
              </a:rPr>
              <a:t>c</a:t>
            </a:r>
            <a:r>
              <a:rPr sz="1400" b="1" spc="5" dirty="0">
                <a:solidFill>
                  <a:srgbClr val="C00000"/>
                </a:solidFill>
                <a:latin typeface="Arial"/>
                <a:cs typeface="Arial"/>
              </a:rPr>
              <a:t>i</a:t>
            </a:r>
            <a:r>
              <a:rPr sz="1400" b="1" spc="-10" dirty="0">
                <a:solidFill>
                  <a:srgbClr val="C00000"/>
                </a:solidFill>
                <a:latin typeface="Arial"/>
                <a:cs typeface="Arial"/>
              </a:rPr>
              <a:t>ò</a:t>
            </a:r>
            <a:r>
              <a:rPr sz="1400" b="1" spc="5" dirty="0">
                <a:solidFill>
                  <a:srgbClr val="C00000"/>
                </a:solidFill>
                <a:latin typeface="Arial"/>
                <a:cs typeface="Arial"/>
              </a:rPr>
              <a:t> </a:t>
            </a:r>
            <a:r>
              <a:rPr sz="1400" b="1" spc="-10" dirty="0">
                <a:solidFill>
                  <a:srgbClr val="C00000"/>
                </a:solidFill>
                <a:latin typeface="Arial"/>
                <a:cs typeface="Arial"/>
              </a:rPr>
              <a:t>c</a:t>
            </a:r>
            <a:r>
              <a:rPr sz="1400" b="1" spc="-25" dirty="0">
                <a:solidFill>
                  <a:srgbClr val="C00000"/>
                </a:solidFill>
                <a:latin typeface="Arial"/>
                <a:cs typeface="Arial"/>
              </a:rPr>
              <a:t>h</a:t>
            </a:r>
            <a:r>
              <a:rPr sz="1400" b="1" spc="-10" dirty="0">
                <a:solidFill>
                  <a:srgbClr val="C00000"/>
                </a:solidFill>
                <a:latin typeface="Arial"/>
                <a:cs typeface="Arial"/>
              </a:rPr>
              <a:t>e</a:t>
            </a:r>
            <a:r>
              <a:rPr sz="1400" b="1" spc="30" dirty="0">
                <a:solidFill>
                  <a:srgbClr val="C00000"/>
                </a:solidFill>
                <a:latin typeface="Arial"/>
                <a:cs typeface="Arial"/>
              </a:rPr>
              <a:t> </a:t>
            </a:r>
            <a:r>
              <a:rPr sz="1400" b="1" spc="-10" dirty="0">
                <a:solidFill>
                  <a:srgbClr val="C00000"/>
                </a:solidFill>
                <a:latin typeface="Arial"/>
                <a:cs typeface="Arial"/>
              </a:rPr>
              <a:t>è</a:t>
            </a:r>
            <a:r>
              <a:rPr sz="1400" b="1" spc="10" dirty="0">
                <a:solidFill>
                  <a:srgbClr val="C00000"/>
                </a:solidFill>
                <a:latin typeface="Arial"/>
                <a:cs typeface="Arial"/>
              </a:rPr>
              <a:t> </a:t>
            </a:r>
            <a:r>
              <a:rPr sz="1400" b="1" spc="-25" dirty="0">
                <a:solidFill>
                  <a:srgbClr val="C00000"/>
                </a:solidFill>
                <a:latin typeface="Arial"/>
                <a:cs typeface="Arial"/>
              </a:rPr>
              <a:t>p</a:t>
            </a:r>
            <a:r>
              <a:rPr sz="1400" b="1" spc="-5" dirty="0">
                <a:solidFill>
                  <a:srgbClr val="C00000"/>
                </a:solidFill>
                <a:latin typeface="Arial"/>
                <a:cs typeface="Arial"/>
              </a:rPr>
              <a:t>r</a:t>
            </a:r>
            <a:r>
              <a:rPr sz="1400" b="1" spc="0" dirty="0">
                <a:solidFill>
                  <a:srgbClr val="C00000"/>
                </a:solidFill>
                <a:latin typeface="Arial"/>
                <a:cs typeface="Arial"/>
              </a:rPr>
              <a:t>e</a:t>
            </a:r>
            <a:r>
              <a:rPr sz="1400" b="1" spc="-20" dirty="0">
                <a:solidFill>
                  <a:srgbClr val="C00000"/>
                </a:solidFill>
                <a:latin typeface="Arial"/>
                <a:cs typeface="Arial"/>
              </a:rPr>
              <a:t>se</a:t>
            </a:r>
            <a:r>
              <a:rPr sz="1400" b="1" dirty="0">
                <a:solidFill>
                  <a:srgbClr val="C00000"/>
                </a:solidFill>
                <a:latin typeface="Arial"/>
                <a:cs typeface="Arial"/>
              </a:rPr>
              <a:t>n</a:t>
            </a:r>
            <a:r>
              <a:rPr sz="1400" b="1" spc="5" dirty="0">
                <a:solidFill>
                  <a:srgbClr val="C00000"/>
                </a:solidFill>
                <a:latin typeface="Arial"/>
                <a:cs typeface="Arial"/>
              </a:rPr>
              <a:t>t</a:t>
            </a:r>
            <a:r>
              <a:rPr sz="1400" b="1" spc="-10" dirty="0">
                <a:solidFill>
                  <a:srgbClr val="C00000"/>
                </a:solidFill>
                <a:latin typeface="Arial"/>
                <a:cs typeface="Arial"/>
              </a:rPr>
              <a:t>e</a:t>
            </a:r>
            <a:r>
              <a:rPr sz="1400" b="1" spc="15" dirty="0">
                <a:solidFill>
                  <a:srgbClr val="C00000"/>
                </a:solidFill>
                <a:latin typeface="Arial"/>
                <a:cs typeface="Arial"/>
              </a:rPr>
              <a:t> </a:t>
            </a:r>
            <a:r>
              <a:rPr sz="1400" b="1" spc="-25" dirty="0">
                <a:solidFill>
                  <a:srgbClr val="C00000"/>
                </a:solidFill>
                <a:latin typeface="Arial"/>
                <a:cs typeface="Arial"/>
              </a:rPr>
              <a:t>n</a:t>
            </a:r>
            <a:r>
              <a:rPr sz="1400" b="1" spc="-20" dirty="0">
                <a:solidFill>
                  <a:srgbClr val="C00000"/>
                </a:solidFill>
                <a:latin typeface="Arial"/>
                <a:cs typeface="Arial"/>
              </a:rPr>
              <a:t>e</a:t>
            </a:r>
            <a:r>
              <a:rPr sz="1400" b="1" spc="-5" dirty="0">
                <a:solidFill>
                  <a:srgbClr val="C00000"/>
                </a:solidFill>
                <a:latin typeface="Arial"/>
                <a:cs typeface="Arial"/>
              </a:rPr>
              <a:t>l</a:t>
            </a:r>
            <a:r>
              <a:rPr sz="1400" b="1" spc="5" dirty="0">
                <a:solidFill>
                  <a:srgbClr val="C00000"/>
                </a:solidFill>
                <a:latin typeface="Arial"/>
                <a:cs typeface="Arial"/>
              </a:rPr>
              <a:t>l</a:t>
            </a:r>
            <a:r>
              <a:rPr sz="1400" b="1" spc="-10" dirty="0">
                <a:solidFill>
                  <a:srgbClr val="C00000"/>
                </a:solidFill>
                <a:latin typeface="Arial"/>
                <a:cs typeface="Arial"/>
              </a:rPr>
              <a:t>e</a:t>
            </a:r>
            <a:r>
              <a:rPr sz="1400" b="1" spc="10" dirty="0">
                <a:solidFill>
                  <a:srgbClr val="C00000"/>
                </a:solidFill>
                <a:latin typeface="Arial"/>
                <a:cs typeface="Arial"/>
              </a:rPr>
              <a:t> </a:t>
            </a:r>
            <a:r>
              <a:rPr sz="1400" b="1" spc="-20" dirty="0">
                <a:solidFill>
                  <a:srgbClr val="C00000"/>
                </a:solidFill>
                <a:latin typeface="Arial"/>
                <a:cs typeface="Arial"/>
              </a:rPr>
              <a:t>ce</a:t>
            </a:r>
            <a:r>
              <a:rPr sz="1400" b="1" spc="-5" dirty="0">
                <a:solidFill>
                  <a:srgbClr val="C00000"/>
                </a:solidFill>
                <a:latin typeface="Arial"/>
                <a:cs typeface="Arial"/>
              </a:rPr>
              <a:t>r</a:t>
            </a:r>
            <a:r>
              <a:rPr sz="1400" b="1" spc="-15" dirty="0">
                <a:solidFill>
                  <a:srgbClr val="C00000"/>
                </a:solidFill>
                <a:latin typeface="Arial"/>
                <a:cs typeface="Arial"/>
              </a:rPr>
              <a:t>t</a:t>
            </a:r>
            <a:r>
              <a:rPr sz="1400" b="1" spc="5" dirty="0">
                <a:solidFill>
                  <a:srgbClr val="C00000"/>
                </a:solidFill>
                <a:latin typeface="Arial"/>
                <a:cs typeface="Arial"/>
              </a:rPr>
              <a:t>i</a:t>
            </a:r>
            <a:r>
              <a:rPr sz="1400" b="1" spc="-15" dirty="0">
                <a:solidFill>
                  <a:srgbClr val="C00000"/>
                </a:solidFill>
                <a:latin typeface="Arial"/>
                <a:cs typeface="Arial"/>
              </a:rPr>
              <a:t>f</a:t>
            </a:r>
            <a:r>
              <a:rPr sz="1400" b="1" spc="-5" dirty="0">
                <a:solidFill>
                  <a:srgbClr val="C00000"/>
                </a:solidFill>
                <a:latin typeface="Arial"/>
                <a:cs typeface="Arial"/>
              </a:rPr>
              <a:t>i</a:t>
            </a:r>
            <a:r>
              <a:rPr sz="1400" b="1" spc="-20" dirty="0">
                <a:solidFill>
                  <a:srgbClr val="C00000"/>
                </a:solidFill>
                <a:latin typeface="Arial"/>
                <a:cs typeface="Arial"/>
              </a:rPr>
              <a:t>c</a:t>
            </a:r>
            <a:r>
              <a:rPr sz="1400" b="1" spc="0" dirty="0">
                <a:solidFill>
                  <a:srgbClr val="C00000"/>
                </a:solidFill>
                <a:latin typeface="Arial"/>
                <a:cs typeface="Arial"/>
              </a:rPr>
              <a:t>a</a:t>
            </a:r>
            <a:r>
              <a:rPr sz="1400" b="1" spc="-10" dirty="0">
                <a:solidFill>
                  <a:srgbClr val="C00000"/>
                </a:solidFill>
                <a:latin typeface="Arial"/>
                <a:cs typeface="Arial"/>
              </a:rPr>
              <a:t>zi</a:t>
            </a:r>
            <a:r>
              <a:rPr sz="1400" b="1" spc="-5" dirty="0">
                <a:solidFill>
                  <a:srgbClr val="C00000"/>
                </a:solidFill>
                <a:latin typeface="Arial"/>
                <a:cs typeface="Arial"/>
              </a:rPr>
              <a:t>o</a:t>
            </a:r>
            <a:r>
              <a:rPr sz="1400" b="1" spc="-25" dirty="0">
                <a:solidFill>
                  <a:srgbClr val="C00000"/>
                </a:solidFill>
                <a:latin typeface="Arial"/>
                <a:cs typeface="Arial"/>
              </a:rPr>
              <a:t>n</a:t>
            </a:r>
            <a:r>
              <a:rPr sz="1400" b="1" spc="-5" dirty="0">
                <a:solidFill>
                  <a:srgbClr val="C00000"/>
                </a:solidFill>
                <a:latin typeface="Arial"/>
                <a:cs typeface="Arial"/>
              </a:rPr>
              <a:t>i</a:t>
            </a:r>
            <a:r>
              <a:rPr sz="1400" b="1" spc="20" dirty="0">
                <a:solidFill>
                  <a:srgbClr val="C00000"/>
                </a:solidFill>
                <a:latin typeface="Arial"/>
                <a:cs typeface="Arial"/>
              </a:rPr>
              <a:t> </a:t>
            </a:r>
            <a:r>
              <a:rPr sz="1400" b="1" spc="-10" dirty="0">
                <a:solidFill>
                  <a:srgbClr val="C00000"/>
                </a:solidFill>
                <a:latin typeface="Arial"/>
                <a:cs typeface="Arial"/>
              </a:rPr>
              <a:t>a</a:t>
            </a:r>
            <a:r>
              <a:rPr sz="1400" b="1" spc="0" dirty="0">
                <a:solidFill>
                  <a:srgbClr val="C00000"/>
                </a:solidFill>
                <a:latin typeface="Arial"/>
                <a:cs typeface="Arial"/>
              </a:rPr>
              <a:t>c</a:t>
            </a:r>
            <a:r>
              <a:rPr sz="1400" b="1" spc="-20" dirty="0">
                <a:solidFill>
                  <a:srgbClr val="C00000"/>
                </a:solidFill>
                <a:latin typeface="Arial"/>
                <a:cs typeface="Arial"/>
              </a:rPr>
              <a:t>qu</a:t>
            </a:r>
            <a:r>
              <a:rPr sz="1400" b="1" spc="10" dirty="0">
                <a:solidFill>
                  <a:srgbClr val="C00000"/>
                </a:solidFill>
                <a:latin typeface="Arial"/>
                <a:cs typeface="Arial"/>
              </a:rPr>
              <a:t>i</a:t>
            </a:r>
            <a:r>
              <a:rPr sz="1400" b="1" spc="-10" dirty="0">
                <a:solidFill>
                  <a:srgbClr val="C00000"/>
                </a:solidFill>
                <a:latin typeface="Arial"/>
                <a:cs typeface="Arial"/>
              </a:rPr>
              <a:t>si</a:t>
            </a:r>
            <a:r>
              <a:rPr sz="1400" b="1" spc="-15" dirty="0">
                <a:solidFill>
                  <a:srgbClr val="C00000"/>
                </a:solidFill>
                <a:latin typeface="Arial"/>
                <a:cs typeface="Arial"/>
              </a:rPr>
              <a:t>t</a:t>
            </a:r>
            <a:r>
              <a:rPr sz="1400" b="1" spc="-10" dirty="0">
                <a:solidFill>
                  <a:srgbClr val="C00000"/>
                </a:solidFill>
                <a:latin typeface="Arial"/>
                <a:cs typeface="Arial"/>
              </a:rPr>
              <a:t>e</a:t>
            </a:r>
            <a:r>
              <a:rPr sz="1400" b="1" dirty="0">
                <a:solidFill>
                  <a:srgbClr val="C00000"/>
                </a:solidFill>
                <a:latin typeface="Arial"/>
                <a:cs typeface="Arial"/>
              </a:rPr>
              <a:t> </a:t>
            </a:r>
            <a:r>
              <a:rPr sz="1400" b="1" spc="0" dirty="0">
                <a:solidFill>
                  <a:srgbClr val="C00000"/>
                </a:solidFill>
                <a:latin typeface="Arial"/>
                <a:cs typeface="Arial"/>
              </a:rPr>
              <a:t>a</a:t>
            </a:r>
            <a:r>
              <a:rPr sz="1400" b="1" spc="-25" dirty="0">
                <a:solidFill>
                  <a:srgbClr val="C00000"/>
                </a:solidFill>
                <a:latin typeface="Arial"/>
                <a:cs typeface="Arial"/>
              </a:rPr>
              <a:t>n</a:t>
            </a:r>
            <a:r>
              <a:rPr sz="1400" b="1" spc="0" dirty="0">
                <a:solidFill>
                  <a:srgbClr val="C00000"/>
                </a:solidFill>
                <a:latin typeface="Arial"/>
                <a:cs typeface="Arial"/>
              </a:rPr>
              <a:t>c</a:t>
            </a:r>
            <a:r>
              <a:rPr sz="1400" b="1" spc="-25" dirty="0">
                <a:solidFill>
                  <a:srgbClr val="C00000"/>
                </a:solidFill>
                <a:latin typeface="Arial"/>
                <a:cs typeface="Arial"/>
              </a:rPr>
              <a:t>h</a:t>
            </a:r>
            <a:r>
              <a:rPr sz="1400" b="1" spc="-10" dirty="0">
                <a:solidFill>
                  <a:srgbClr val="C00000"/>
                </a:solidFill>
                <a:latin typeface="Arial"/>
                <a:cs typeface="Arial"/>
              </a:rPr>
              <a:t>e</a:t>
            </a:r>
            <a:r>
              <a:rPr sz="1400" b="1" spc="40" dirty="0">
                <a:solidFill>
                  <a:srgbClr val="C00000"/>
                </a:solidFill>
                <a:latin typeface="Arial"/>
                <a:cs typeface="Arial"/>
              </a:rPr>
              <a:t> </a:t>
            </a:r>
            <a:r>
              <a:rPr sz="1400" b="1" spc="-15" dirty="0">
                <a:solidFill>
                  <a:srgbClr val="C00000"/>
                </a:solidFill>
                <a:latin typeface="Arial"/>
                <a:cs typeface="Arial"/>
              </a:rPr>
              <a:t>t</a:t>
            </a:r>
            <a:r>
              <a:rPr sz="1400" b="1" spc="-25" dirty="0">
                <a:solidFill>
                  <a:srgbClr val="C00000"/>
                </a:solidFill>
                <a:latin typeface="Arial"/>
                <a:cs typeface="Arial"/>
              </a:rPr>
              <a:t>u</a:t>
            </a:r>
            <a:r>
              <a:rPr sz="1400" b="1" spc="-15" dirty="0">
                <a:solidFill>
                  <a:srgbClr val="C00000"/>
                </a:solidFill>
                <a:latin typeface="Arial"/>
                <a:cs typeface="Arial"/>
              </a:rPr>
              <a:t>tt</a:t>
            </a:r>
            <a:r>
              <a:rPr sz="1400" b="1" spc="-5" dirty="0">
                <a:solidFill>
                  <a:srgbClr val="C00000"/>
                </a:solidFill>
                <a:latin typeface="Arial"/>
                <a:cs typeface="Arial"/>
              </a:rPr>
              <a:t>i</a:t>
            </a:r>
            <a:r>
              <a:rPr sz="1400" b="1" spc="10" dirty="0">
                <a:solidFill>
                  <a:srgbClr val="C00000"/>
                </a:solidFill>
                <a:latin typeface="Arial"/>
                <a:cs typeface="Arial"/>
              </a:rPr>
              <a:t> </a:t>
            </a:r>
            <a:r>
              <a:rPr sz="1400" b="1" spc="-5" dirty="0">
                <a:solidFill>
                  <a:srgbClr val="C00000"/>
                </a:solidFill>
                <a:latin typeface="Arial"/>
                <a:cs typeface="Arial"/>
              </a:rPr>
              <a:t>i</a:t>
            </a:r>
            <a:r>
              <a:rPr sz="1400" b="1" spc="15" dirty="0">
                <a:solidFill>
                  <a:srgbClr val="C00000"/>
                </a:solidFill>
                <a:latin typeface="Arial"/>
                <a:cs typeface="Arial"/>
              </a:rPr>
              <a:t> </a:t>
            </a:r>
            <a:r>
              <a:rPr sz="1400" b="1" spc="25" dirty="0">
                <a:solidFill>
                  <a:srgbClr val="C00000"/>
                </a:solidFill>
                <a:latin typeface="Arial"/>
                <a:cs typeface="Arial"/>
              </a:rPr>
              <a:t>r</a:t>
            </a:r>
            <a:r>
              <a:rPr sz="1400" b="1" spc="-10" dirty="0">
                <a:solidFill>
                  <a:srgbClr val="C00000"/>
                </a:solidFill>
                <a:latin typeface="Arial"/>
                <a:cs typeface="Arial"/>
              </a:rPr>
              <a:t>e</a:t>
            </a:r>
            <a:r>
              <a:rPr sz="1400" b="1" spc="-20" dirty="0">
                <a:solidFill>
                  <a:srgbClr val="C00000"/>
                </a:solidFill>
                <a:latin typeface="Arial"/>
                <a:cs typeface="Arial"/>
              </a:rPr>
              <a:t>st</a:t>
            </a:r>
            <a:r>
              <a:rPr sz="1400" b="1" spc="0" dirty="0">
                <a:solidFill>
                  <a:srgbClr val="C00000"/>
                </a:solidFill>
                <a:latin typeface="Arial"/>
                <a:cs typeface="Arial"/>
              </a:rPr>
              <a:t>a</a:t>
            </a:r>
            <a:r>
              <a:rPr sz="1400" b="1" spc="-20" dirty="0">
                <a:solidFill>
                  <a:srgbClr val="C00000"/>
                </a:solidFill>
                <a:latin typeface="Arial"/>
                <a:cs typeface="Arial"/>
              </a:rPr>
              <a:t>nt</a:t>
            </a:r>
            <a:r>
              <a:rPr sz="1400" b="1" spc="-5" dirty="0">
                <a:solidFill>
                  <a:srgbClr val="C00000"/>
                </a:solidFill>
                <a:latin typeface="Arial"/>
                <a:cs typeface="Arial"/>
              </a:rPr>
              <a:t>i</a:t>
            </a:r>
            <a:r>
              <a:rPr sz="1400" b="1" spc="25" dirty="0">
                <a:solidFill>
                  <a:srgbClr val="C00000"/>
                </a:solidFill>
                <a:latin typeface="Arial"/>
                <a:cs typeface="Arial"/>
              </a:rPr>
              <a:t> </a:t>
            </a:r>
            <a:r>
              <a:rPr sz="1400" b="1" spc="-25" dirty="0">
                <a:solidFill>
                  <a:srgbClr val="C00000"/>
                </a:solidFill>
                <a:latin typeface="Arial"/>
                <a:cs typeface="Arial"/>
              </a:rPr>
              <a:t>d</a:t>
            </a:r>
            <a:r>
              <a:rPr sz="1400" b="1" spc="-20" dirty="0">
                <a:solidFill>
                  <a:srgbClr val="C00000"/>
                </a:solidFill>
                <a:latin typeface="Arial"/>
                <a:cs typeface="Arial"/>
              </a:rPr>
              <a:t>at</a:t>
            </a:r>
            <a:r>
              <a:rPr sz="1400" b="1" spc="10" dirty="0">
                <a:solidFill>
                  <a:srgbClr val="C00000"/>
                </a:solidFill>
                <a:latin typeface="Arial"/>
                <a:cs typeface="Arial"/>
              </a:rPr>
              <a:t>i</a:t>
            </a:r>
            <a:r>
              <a:rPr sz="1400" b="1" spc="-5" dirty="0">
                <a:latin typeface="Arial"/>
                <a:cs typeface="Arial"/>
              </a:rPr>
              <a:t>,</a:t>
            </a:r>
            <a:r>
              <a:rPr sz="1400" spc="15" dirty="0">
                <a:latin typeface="Arial"/>
                <a:cs typeface="Arial"/>
              </a:rPr>
              <a:t> </a:t>
            </a:r>
            <a:r>
              <a:rPr sz="1400" spc="-10" dirty="0">
                <a:latin typeface="Arial"/>
                <a:cs typeface="Arial"/>
              </a:rPr>
              <a:t>c</a:t>
            </a:r>
            <a:r>
              <a:rPr sz="1400" spc="-20" dirty="0">
                <a:latin typeface="Arial"/>
                <a:cs typeface="Arial"/>
              </a:rPr>
              <a:t>h</a:t>
            </a:r>
            <a:r>
              <a:rPr sz="1400" spc="-10" dirty="0">
                <a:latin typeface="Arial"/>
                <a:cs typeface="Arial"/>
              </a:rPr>
              <a:t>e</a:t>
            </a:r>
            <a:r>
              <a:rPr sz="1400" spc="35" dirty="0">
                <a:latin typeface="Arial"/>
                <a:cs typeface="Arial"/>
              </a:rPr>
              <a:t> </a:t>
            </a:r>
            <a:r>
              <a:rPr sz="1400" spc="-20" dirty="0">
                <a:latin typeface="Arial"/>
                <a:cs typeface="Arial"/>
              </a:rPr>
              <a:t>qui d</a:t>
            </a:r>
            <a:r>
              <a:rPr sz="1400" spc="-5" dirty="0">
                <a:latin typeface="Arial"/>
                <a:cs typeface="Arial"/>
              </a:rPr>
              <a:t>i </a:t>
            </a:r>
            <a:r>
              <a:rPr sz="1400" spc="-10" dirty="0">
                <a:latin typeface="Arial"/>
                <a:cs typeface="Arial"/>
              </a:rPr>
              <a:t>s</a:t>
            </a:r>
            <a:r>
              <a:rPr sz="1400" spc="-20" dirty="0">
                <a:latin typeface="Arial"/>
                <a:cs typeface="Arial"/>
              </a:rPr>
              <a:t>egu</a:t>
            </a:r>
            <a:r>
              <a:rPr sz="1400" spc="-5" dirty="0">
                <a:latin typeface="Arial"/>
                <a:cs typeface="Arial"/>
              </a:rPr>
              <a:t>ito</a:t>
            </a:r>
            <a:r>
              <a:rPr sz="1400" spc="30" dirty="0">
                <a:latin typeface="Arial"/>
                <a:cs typeface="Arial"/>
              </a:rPr>
              <a:t> </a:t>
            </a:r>
            <a:r>
              <a:rPr sz="1400" spc="-15" dirty="0">
                <a:latin typeface="Arial"/>
                <a:cs typeface="Arial"/>
              </a:rPr>
              <a:t>s</a:t>
            </a:r>
            <a:r>
              <a:rPr sz="1400" spc="-5" dirty="0">
                <a:latin typeface="Arial"/>
                <a:cs typeface="Arial"/>
              </a:rPr>
              <a:t>i </a:t>
            </a:r>
            <a:r>
              <a:rPr sz="1400" spc="-15" dirty="0">
                <a:latin typeface="Arial"/>
                <a:cs typeface="Arial"/>
              </a:rPr>
              <a:t>r</a:t>
            </a:r>
            <a:r>
              <a:rPr sz="1400" spc="-10" dirty="0">
                <a:latin typeface="Arial"/>
                <a:cs typeface="Arial"/>
              </a:rPr>
              <a:t>ip</a:t>
            </a:r>
            <a:r>
              <a:rPr sz="1400" spc="-20" dirty="0">
                <a:latin typeface="Arial"/>
                <a:cs typeface="Arial"/>
              </a:rPr>
              <a:t>ropongon</a:t>
            </a:r>
            <a:r>
              <a:rPr sz="1400" spc="-30" dirty="0">
                <a:latin typeface="Arial"/>
                <a:cs typeface="Arial"/>
              </a:rPr>
              <a:t>o</a:t>
            </a:r>
            <a:r>
              <a:rPr sz="1400" spc="-5" dirty="0">
                <a:latin typeface="Arial"/>
                <a:cs typeface="Arial"/>
              </a:rPr>
              <a:t>:</a:t>
            </a:r>
            <a:endParaRPr sz="1400" dirty="0">
              <a:latin typeface="Arial"/>
              <a:cs typeface="Arial"/>
            </a:endParaRPr>
          </a:p>
          <a:p>
            <a:pPr marL="118745" algn="just">
              <a:lnSpc>
                <a:spcPts val="1670"/>
              </a:lnSpc>
              <a:spcBef>
                <a:spcPts val="1200"/>
              </a:spcBef>
            </a:pPr>
            <a:r>
              <a:rPr sz="1400" b="1" spc="-25" dirty="0">
                <a:solidFill>
                  <a:srgbClr val="C00000"/>
                </a:solidFill>
                <a:latin typeface="Arial"/>
                <a:cs typeface="Arial"/>
              </a:rPr>
              <a:t>d</a:t>
            </a:r>
            <a:r>
              <a:rPr sz="1400" b="1" spc="-20" dirty="0">
                <a:solidFill>
                  <a:srgbClr val="C00000"/>
                </a:solidFill>
                <a:latin typeface="Arial"/>
                <a:cs typeface="Arial"/>
              </a:rPr>
              <a:t>at</a:t>
            </a:r>
            <a:r>
              <a:rPr sz="1400" b="1" spc="-5" dirty="0">
                <a:solidFill>
                  <a:srgbClr val="C00000"/>
                </a:solidFill>
                <a:latin typeface="Arial"/>
                <a:cs typeface="Arial"/>
              </a:rPr>
              <a:t>i</a:t>
            </a:r>
            <a:r>
              <a:rPr sz="1400" b="1" spc="15" dirty="0">
                <a:solidFill>
                  <a:srgbClr val="C00000"/>
                </a:solidFill>
                <a:latin typeface="Arial"/>
                <a:cs typeface="Arial"/>
              </a:rPr>
              <a:t> </a:t>
            </a:r>
            <a:r>
              <a:rPr sz="1400" b="1" spc="-5" dirty="0">
                <a:solidFill>
                  <a:srgbClr val="C00000"/>
                </a:solidFill>
                <a:latin typeface="Arial"/>
                <a:cs typeface="Arial"/>
              </a:rPr>
              <a:t>i</a:t>
            </a:r>
            <a:r>
              <a:rPr sz="1400" b="1" spc="-25" dirty="0">
                <a:solidFill>
                  <a:srgbClr val="C00000"/>
                </a:solidFill>
                <a:latin typeface="Arial"/>
                <a:cs typeface="Arial"/>
              </a:rPr>
              <a:t>d</a:t>
            </a:r>
            <a:r>
              <a:rPr sz="1400" b="1" spc="-20" dirty="0">
                <a:solidFill>
                  <a:srgbClr val="C00000"/>
                </a:solidFill>
                <a:latin typeface="Arial"/>
                <a:cs typeface="Arial"/>
              </a:rPr>
              <a:t>e</a:t>
            </a:r>
            <a:r>
              <a:rPr sz="1400" b="1" spc="-25" dirty="0">
                <a:solidFill>
                  <a:srgbClr val="C00000"/>
                </a:solidFill>
                <a:latin typeface="Arial"/>
                <a:cs typeface="Arial"/>
              </a:rPr>
              <a:t>n</a:t>
            </a:r>
            <a:r>
              <a:rPr sz="1400" b="1" spc="-15" dirty="0">
                <a:solidFill>
                  <a:srgbClr val="C00000"/>
                </a:solidFill>
                <a:latin typeface="Arial"/>
                <a:cs typeface="Arial"/>
              </a:rPr>
              <a:t>t</a:t>
            </a:r>
            <a:r>
              <a:rPr sz="1400" b="1" spc="-5" dirty="0">
                <a:solidFill>
                  <a:srgbClr val="C00000"/>
                </a:solidFill>
                <a:latin typeface="Arial"/>
                <a:cs typeface="Arial"/>
              </a:rPr>
              <a:t>i</a:t>
            </a:r>
            <a:r>
              <a:rPr sz="1400" b="1" spc="-20" dirty="0">
                <a:solidFill>
                  <a:srgbClr val="C00000"/>
                </a:solidFill>
                <a:latin typeface="Arial"/>
                <a:cs typeface="Arial"/>
              </a:rPr>
              <a:t>f</a:t>
            </a:r>
            <a:r>
              <a:rPr sz="1400" b="1" spc="-5" dirty="0">
                <a:solidFill>
                  <a:srgbClr val="C00000"/>
                </a:solidFill>
                <a:latin typeface="Arial"/>
                <a:cs typeface="Arial"/>
              </a:rPr>
              <a:t>i</a:t>
            </a:r>
            <a:r>
              <a:rPr sz="1400" b="1" spc="-20" dirty="0">
                <a:solidFill>
                  <a:srgbClr val="C00000"/>
                </a:solidFill>
                <a:latin typeface="Arial"/>
                <a:cs typeface="Arial"/>
              </a:rPr>
              <a:t>cat</a:t>
            </a:r>
            <a:r>
              <a:rPr sz="1400" b="1" spc="-5" dirty="0">
                <a:solidFill>
                  <a:srgbClr val="C00000"/>
                </a:solidFill>
                <a:latin typeface="Arial"/>
                <a:cs typeface="Arial"/>
              </a:rPr>
              <a:t>i</a:t>
            </a:r>
            <a:r>
              <a:rPr sz="1400" b="1" spc="-45" dirty="0">
                <a:solidFill>
                  <a:srgbClr val="C00000"/>
                </a:solidFill>
                <a:latin typeface="Arial"/>
                <a:cs typeface="Arial"/>
              </a:rPr>
              <a:t>v</a:t>
            </a:r>
            <a:r>
              <a:rPr sz="1400" b="1" spc="-5" dirty="0">
                <a:solidFill>
                  <a:srgbClr val="C00000"/>
                </a:solidFill>
                <a:latin typeface="Arial"/>
                <a:cs typeface="Arial"/>
              </a:rPr>
              <a:t>i</a:t>
            </a:r>
            <a:r>
              <a:rPr sz="1400" b="1" spc="110" dirty="0">
                <a:solidFill>
                  <a:srgbClr val="C00000"/>
                </a:solidFill>
                <a:latin typeface="Arial"/>
                <a:cs typeface="Arial"/>
              </a:rPr>
              <a:t> </a:t>
            </a:r>
            <a:r>
              <a:rPr sz="1400" b="1" spc="-20" dirty="0">
                <a:solidFill>
                  <a:srgbClr val="C00000"/>
                </a:solidFill>
                <a:latin typeface="Arial"/>
                <a:cs typeface="Arial"/>
              </a:rPr>
              <a:t>(catast</a:t>
            </a:r>
            <a:r>
              <a:rPr sz="1400" b="1" spc="-10" dirty="0">
                <a:solidFill>
                  <a:srgbClr val="C00000"/>
                </a:solidFill>
                <a:latin typeface="Arial"/>
                <a:cs typeface="Arial"/>
              </a:rPr>
              <a:t>o</a:t>
            </a:r>
            <a:r>
              <a:rPr sz="1400" b="1" spc="55" dirty="0">
                <a:solidFill>
                  <a:srgbClr val="C00000"/>
                </a:solidFill>
                <a:latin typeface="Arial"/>
                <a:cs typeface="Arial"/>
              </a:rPr>
              <a:t> </a:t>
            </a:r>
            <a:r>
              <a:rPr sz="1400" b="1" spc="-20" dirty="0">
                <a:solidFill>
                  <a:srgbClr val="C00000"/>
                </a:solidFill>
                <a:latin typeface="Arial"/>
                <a:cs typeface="Arial"/>
              </a:rPr>
              <a:t>fa</a:t>
            </a:r>
            <a:r>
              <a:rPr sz="1400" b="1" spc="-25" dirty="0">
                <a:solidFill>
                  <a:srgbClr val="C00000"/>
                </a:solidFill>
                <a:latin typeface="Arial"/>
                <a:cs typeface="Arial"/>
              </a:rPr>
              <a:t>bb</a:t>
            </a:r>
            <a:r>
              <a:rPr sz="1400" b="1" spc="-5" dirty="0">
                <a:solidFill>
                  <a:srgbClr val="C00000"/>
                </a:solidFill>
                <a:latin typeface="Arial"/>
                <a:cs typeface="Arial"/>
              </a:rPr>
              <a:t>ri</a:t>
            </a:r>
            <a:r>
              <a:rPr sz="1400" b="1" spc="-20" dirty="0">
                <a:solidFill>
                  <a:srgbClr val="C00000"/>
                </a:solidFill>
                <a:latin typeface="Arial"/>
                <a:cs typeface="Arial"/>
              </a:rPr>
              <a:t>cat</a:t>
            </a:r>
            <a:r>
              <a:rPr sz="1400" b="1" spc="-5" dirty="0">
                <a:solidFill>
                  <a:srgbClr val="C00000"/>
                </a:solidFill>
                <a:latin typeface="Arial"/>
                <a:cs typeface="Arial"/>
              </a:rPr>
              <a:t>i</a:t>
            </a:r>
            <a:r>
              <a:rPr sz="1400" b="1" spc="40" dirty="0">
                <a:solidFill>
                  <a:srgbClr val="C00000"/>
                </a:solidFill>
                <a:latin typeface="Arial"/>
                <a:cs typeface="Arial"/>
              </a:rPr>
              <a:t> </a:t>
            </a:r>
            <a:r>
              <a:rPr sz="1400" b="1" spc="-10" dirty="0">
                <a:solidFill>
                  <a:srgbClr val="C00000"/>
                </a:solidFill>
                <a:latin typeface="Arial"/>
                <a:cs typeface="Arial"/>
              </a:rPr>
              <a:t>e</a:t>
            </a:r>
            <a:r>
              <a:rPr sz="1400" b="1" spc="10" dirty="0">
                <a:solidFill>
                  <a:srgbClr val="C00000"/>
                </a:solidFill>
                <a:latin typeface="Arial"/>
                <a:cs typeface="Arial"/>
              </a:rPr>
              <a:t> </a:t>
            </a:r>
            <a:r>
              <a:rPr sz="1400" b="1" spc="-20" dirty="0">
                <a:solidFill>
                  <a:srgbClr val="C00000"/>
                </a:solidFill>
                <a:latin typeface="Arial"/>
                <a:cs typeface="Arial"/>
              </a:rPr>
              <a:t>te</a:t>
            </a:r>
            <a:r>
              <a:rPr sz="1400" b="1" spc="-5" dirty="0">
                <a:solidFill>
                  <a:srgbClr val="C00000"/>
                </a:solidFill>
                <a:latin typeface="Arial"/>
                <a:cs typeface="Arial"/>
              </a:rPr>
              <a:t>rr</a:t>
            </a:r>
            <a:r>
              <a:rPr sz="1400" b="1" spc="-20" dirty="0">
                <a:solidFill>
                  <a:srgbClr val="C00000"/>
                </a:solidFill>
                <a:latin typeface="Arial"/>
                <a:cs typeface="Arial"/>
              </a:rPr>
              <a:t>e</a:t>
            </a:r>
            <a:r>
              <a:rPr sz="1400" b="1" spc="-25" dirty="0">
                <a:solidFill>
                  <a:srgbClr val="C00000"/>
                </a:solidFill>
                <a:latin typeface="Arial"/>
                <a:cs typeface="Arial"/>
              </a:rPr>
              <a:t>n</a:t>
            </a:r>
            <a:r>
              <a:rPr sz="1400" b="1" spc="-5" dirty="0">
                <a:solidFill>
                  <a:srgbClr val="C00000"/>
                </a:solidFill>
                <a:latin typeface="Arial"/>
                <a:cs typeface="Arial"/>
              </a:rPr>
              <a:t>i</a:t>
            </a:r>
            <a:r>
              <a:rPr sz="1400" b="1" spc="-15" dirty="0">
                <a:solidFill>
                  <a:srgbClr val="C00000"/>
                </a:solidFill>
                <a:latin typeface="Arial"/>
                <a:cs typeface="Arial"/>
              </a:rPr>
              <a:t>)</a:t>
            </a:r>
            <a:r>
              <a:rPr sz="1400" spc="-5" dirty="0">
                <a:latin typeface="Arial"/>
                <a:cs typeface="Arial"/>
              </a:rPr>
              <a:t>:</a:t>
            </a:r>
            <a:endParaRPr sz="1400" dirty="0">
              <a:latin typeface="Arial"/>
              <a:cs typeface="Arial"/>
            </a:endParaRPr>
          </a:p>
          <a:p>
            <a:pPr marL="356870" indent="-189230" algn="just">
              <a:lnSpc>
                <a:spcPts val="1670"/>
              </a:lnSpc>
              <a:buFont typeface="Algerian"/>
              <a:buChar char="•"/>
              <a:tabLst>
                <a:tab pos="336550" algn="l"/>
              </a:tabLst>
            </a:pPr>
            <a:r>
              <a:rPr sz="1400" spc="-5" dirty="0">
                <a:latin typeface="Arial"/>
                <a:cs typeface="Arial"/>
              </a:rPr>
              <a:t>f</a:t>
            </a:r>
            <a:r>
              <a:rPr sz="1400" spc="-20" dirty="0">
                <a:latin typeface="Arial"/>
                <a:cs typeface="Arial"/>
              </a:rPr>
              <a:t>og</a:t>
            </a:r>
            <a:r>
              <a:rPr sz="1400" spc="-5" dirty="0">
                <a:latin typeface="Arial"/>
                <a:cs typeface="Arial"/>
              </a:rPr>
              <a:t>lio</a:t>
            </a:r>
            <a:endParaRPr sz="1400" dirty="0">
              <a:latin typeface="Arial"/>
              <a:cs typeface="Arial"/>
            </a:endParaRPr>
          </a:p>
          <a:p>
            <a:pPr marL="335915" indent="-168275" algn="just">
              <a:lnSpc>
                <a:spcPct val="100000"/>
              </a:lnSpc>
              <a:buFont typeface="Algerian"/>
              <a:buChar char="•"/>
              <a:tabLst>
                <a:tab pos="336550" algn="l"/>
              </a:tabLst>
            </a:pPr>
            <a:r>
              <a:rPr sz="1400" spc="-20" dirty="0">
                <a:latin typeface="Arial"/>
                <a:cs typeface="Arial"/>
              </a:rPr>
              <a:t>pa</a:t>
            </a:r>
            <a:r>
              <a:rPr sz="1400" spc="-15" dirty="0">
                <a:latin typeface="Arial"/>
                <a:cs typeface="Arial"/>
              </a:rPr>
              <a:t>r</a:t>
            </a:r>
            <a:r>
              <a:rPr sz="1400" spc="-5" dirty="0">
                <a:latin typeface="Arial"/>
                <a:cs typeface="Arial"/>
              </a:rPr>
              <a:t>tic</a:t>
            </a:r>
            <a:r>
              <a:rPr sz="1400" spc="-20" dirty="0">
                <a:latin typeface="Arial"/>
                <a:cs typeface="Arial"/>
              </a:rPr>
              <a:t>e</a:t>
            </a:r>
            <a:r>
              <a:rPr sz="1400" spc="-5" dirty="0">
                <a:latin typeface="Arial"/>
                <a:cs typeface="Arial"/>
              </a:rPr>
              <a:t>lla</a:t>
            </a:r>
            <a:endParaRPr sz="1400" dirty="0">
              <a:latin typeface="Arial"/>
              <a:cs typeface="Arial"/>
            </a:endParaRPr>
          </a:p>
          <a:p>
            <a:pPr marL="356870" marR="5080" indent="-189230">
              <a:lnSpc>
                <a:spcPts val="1700"/>
              </a:lnSpc>
              <a:spcBef>
                <a:spcPts val="40"/>
              </a:spcBef>
              <a:buFont typeface="Algerian"/>
              <a:buChar char="•"/>
              <a:tabLst>
                <a:tab pos="336550" algn="l"/>
              </a:tabLst>
            </a:pPr>
            <a:r>
              <a:rPr sz="1400" spc="-10" dirty="0">
                <a:latin typeface="Arial"/>
                <a:cs typeface="Arial"/>
              </a:rPr>
              <a:t>s</a:t>
            </a:r>
            <a:r>
              <a:rPr sz="1400" spc="-20" dirty="0">
                <a:latin typeface="Arial"/>
                <a:cs typeface="Arial"/>
              </a:rPr>
              <a:t>u</a:t>
            </a:r>
            <a:r>
              <a:rPr sz="1400" spc="0" dirty="0">
                <a:latin typeface="Arial"/>
                <a:cs typeface="Arial"/>
              </a:rPr>
              <a:t>b</a:t>
            </a:r>
            <a:r>
              <a:rPr sz="1400" spc="-20" dirty="0">
                <a:latin typeface="Arial"/>
                <a:cs typeface="Arial"/>
              </a:rPr>
              <a:t>a</a:t>
            </a:r>
            <a:r>
              <a:rPr sz="1400" spc="-5" dirty="0">
                <a:latin typeface="Arial"/>
                <a:cs typeface="Arial"/>
              </a:rPr>
              <a:t>lt</a:t>
            </a:r>
            <a:r>
              <a:rPr sz="1400" spc="-20" dirty="0">
                <a:latin typeface="Arial"/>
                <a:cs typeface="Arial"/>
              </a:rPr>
              <a:t>e</a:t>
            </a:r>
            <a:r>
              <a:rPr sz="1400" spc="5" dirty="0">
                <a:latin typeface="Arial"/>
                <a:cs typeface="Arial"/>
              </a:rPr>
              <a:t>r</a:t>
            </a:r>
            <a:r>
              <a:rPr sz="1400" spc="-20" dirty="0">
                <a:latin typeface="Arial"/>
                <a:cs typeface="Arial"/>
              </a:rPr>
              <a:t>n</a:t>
            </a:r>
            <a:r>
              <a:rPr sz="1400" spc="-10" dirty="0">
                <a:latin typeface="Arial"/>
                <a:cs typeface="Arial"/>
              </a:rPr>
              <a:t>o</a:t>
            </a:r>
            <a:r>
              <a:rPr sz="1400" spc="15" dirty="0">
                <a:latin typeface="Arial"/>
                <a:cs typeface="Arial"/>
              </a:rPr>
              <a:t> </a:t>
            </a:r>
            <a:r>
              <a:rPr sz="1400" spc="-15" dirty="0">
                <a:latin typeface="Arial"/>
                <a:cs typeface="Arial"/>
              </a:rPr>
              <a:t>(</a:t>
            </a:r>
            <a:r>
              <a:rPr sz="1400" spc="-20" dirty="0">
                <a:latin typeface="Arial"/>
                <a:cs typeface="Arial"/>
              </a:rPr>
              <a:t>pe</a:t>
            </a:r>
            <a:r>
              <a:rPr sz="1400" spc="-5" dirty="0">
                <a:latin typeface="Arial"/>
                <a:cs typeface="Arial"/>
              </a:rPr>
              <a:t>r</a:t>
            </a:r>
            <a:r>
              <a:rPr sz="1400" spc="10" dirty="0">
                <a:latin typeface="Arial"/>
                <a:cs typeface="Arial"/>
              </a:rPr>
              <a:t> </a:t>
            </a:r>
            <a:r>
              <a:rPr sz="1400" spc="-5" dirty="0">
                <a:latin typeface="Arial"/>
                <a:cs typeface="Arial"/>
              </a:rPr>
              <a:t>i </a:t>
            </a:r>
            <a:r>
              <a:rPr sz="1400" spc="5" dirty="0">
                <a:latin typeface="Arial"/>
                <a:cs typeface="Arial"/>
              </a:rPr>
              <a:t>f</a:t>
            </a:r>
            <a:r>
              <a:rPr sz="1400" spc="-20" dirty="0">
                <a:latin typeface="Arial"/>
                <a:cs typeface="Arial"/>
              </a:rPr>
              <a:t>abb</a:t>
            </a:r>
            <a:r>
              <a:rPr sz="1400" spc="-15" dirty="0">
                <a:latin typeface="Arial"/>
                <a:cs typeface="Arial"/>
              </a:rPr>
              <a:t>r</a:t>
            </a:r>
            <a:r>
              <a:rPr sz="1400" spc="20" dirty="0">
                <a:latin typeface="Arial"/>
                <a:cs typeface="Arial"/>
              </a:rPr>
              <a:t>i</a:t>
            </a:r>
            <a:r>
              <a:rPr sz="1400" spc="-10" dirty="0">
                <a:latin typeface="Arial"/>
                <a:cs typeface="Arial"/>
              </a:rPr>
              <a:t>c</a:t>
            </a:r>
            <a:r>
              <a:rPr sz="1400" spc="-20" dirty="0">
                <a:latin typeface="Arial"/>
                <a:cs typeface="Arial"/>
              </a:rPr>
              <a:t>a</a:t>
            </a:r>
            <a:r>
              <a:rPr sz="1400" spc="-5" dirty="0">
                <a:latin typeface="Arial"/>
                <a:cs typeface="Arial"/>
              </a:rPr>
              <a:t>ti</a:t>
            </a:r>
            <a:r>
              <a:rPr sz="1400" spc="20" dirty="0">
                <a:latin typeface="Arial"/>
                <a:cs typeface="Arial"/>
              </a:rPr>
              <a:t> </a:t>
            </a:r>
            <a:r>
              <a:rPr sz="1400" spc="-20" dirty="0">
                <a:latin typeface="Arial"/>
                <a:cs typeface="Arial"/>
              </a:rPr>
              <a:t>u</a:t>
            </a:r>
            <a:r>
              <a:rPr sz="1400" spc="-15" dirty="0">
                <a:latin typeface="Arial"/>
                <a:cs typeface="Arial"/>
              </a:rPr>
              <a:t>r</a:t>
            </a:r>
            <a:r>
              <a:rPr sz="1400" spc="0" dirty="0">
                <a:latin typeface="Arial"/>
                <a:cs typeface="Arial"/>
              </a:rPr>
              <a:t>b</a:t>
            </a:r>
            <a:r>
              <a:rPr sz="1400" spc="-20" dirty="0">
                <a:latin typeface="Arial"/>
                <a:cs typeface="Arial"/>
              </a:rPr>
              <a:t>an</a:t>
            </a:r>
            <a:r>
              <a:rPr sz="1400" spc="-5" dirty="0">
                <a:latin typeface="Arial"/>
                <a:cs typeface="Arial"/>
              </a:rPr>
              <a:t>i </a:t>
            </a:r>
            <a:r>
              <a:rPr sz="1400" spc="15" dirty="0">
                <a:latin typeface="Arial"/>
                <a:cs typeface="Arial"/>
              </a:rPr>
              <a:t>c</a:t>
            </a:r>
            <a:r>
              <a:rPr sz="1400" spc="0" dirty="0">
                <a:latin typeface="Arial"/>
                <a:cs typeface="Arial"/>
              </a:rPr>
              <a:t>o</a:t>
            </a:r>
            <a:r>
              <a:rPr sz="1400" dirty="0">
                <a:latin typeface="Arial"/>
                <a:cs typeface="Arial"/>
              </a:rPr>
              <a:t>m</a:t>
            </a:r>
            <a:r>
              <a:rPr sz="1400" spc="-10" dirty="0">
                <a:latin typeface="Arial"/>
                <a:cs typeface="Arial"/>
              </a:rPr>
              <a:t>p</a:t>
            </a:r>
            <a:r>
              <a:rPr sz="1400" spc="-20" dirty="0">
                <a:latin typeface="Arial"/>
                <a:cs typeface="Arial"/>
              </a:rPr>
              <a:t>o</a:t>
            </a:r>
            <a:r>
              <a:rPr sz="1400" spc="-5" dirty="0">
                <a:latin typeface="Arial"/>
                <a:cs typeface="Arial"/>
              </a:rPr>
              <a:t>sti</a:t>
            </a:r>
            <a:r>
              <a:rPr sz="1400" spc="-15" dirty="0">
                <a:latin typeface="Arial"/>
                <a:cs typeface="Arial"/>
              </a:rPr>
              <a:t> </a:t>
            </a:r>
            <a:r>
              <a:rPr sz="1400" spc="-20" dirty="0">
                <a:latin typeface="Arial"/>
                <a:cs typeface="Arial"/>
              </a:rPr>
              <a:t>d</a:t>
            </a:r>
            <a:r>
              <a:rPr sz="1400" spc="-10" dirty="0">
                <a:latin typeface="Arial"/>
                <a:cs typeface="Arial"/>
              </a:rPr>
              <a:t>a</a:t>
            </a:r>
            <a:r>
              <a:rPr sz="1400" spc="10" dirty="0">
                <a:latin typeface="Arial"/>
                <a:cs typeface="Arial"/>
              </a:rPr>
              <a:t> </a:t>
            </a:r>
            <a:r>
              <a:rPr sz="1400" spc="-10" dirty="0">
                <a:latin typeface="Arial"/>
                <a:cs typeface="Arial"/>
              </a:rPr>
              <a:t>più</a:t>
            </a:r>
            <a:r>
              <a:rPr sz="1400" spc="10" dirty="0">
                <a:latin typeface="Arial"/>
                <a:cs typeface="Arial"/>
              </a:rPr>
              <a:t> </a:t>
            </a:r>
            <a:r>
              <a:rPr sz="1400" spc="-20" dirty="0">
                <a:latin typeface="Arial"/>
                <a:cs typeface="Arial"/>
              </a:rPr>
              <a:t>un</a:t>
            </a:r>
            <a:r>
              <a:rPr sz="1400" spc="-5" dirty="0">
                <a:latin typeface="Arial"/>
                <a:cs typeface="Arial"/>
              </a:rPr>
              <a:t>i</a:t>
            </a:r>
            <a:r>
              <a:rPr sz="1400" spc="10" dirty="0">
                <a:latin typeface="Arial"/>
                <a:cs typeface="Arial"/>
              </a:rPr>
              <a:t>t</a:t>
            </a:r>
            <a:r>
              <a:rPr sz="1400" spc="-10" dirty="0">
                <a:latin typeface="Arial"/>
                <a:cs typeface="Arial"/>
              </a:rPr>
              <a:t>à</a:t>
            </a:r>
            <a:r>
              <a:rPr sz="1400" dirty="0">
                <a:latin typeface="Arial"/>
                <a:cs typeface="Arial"/>
              </a:rPr>
              <a:t> </a:t>
            </a:r>
            <a:r>
              <a:rPr sz="1400" spc="-20" dirty="0">
                <a:latin typeface="Arial"/>
                <a:cs typeface="Arial"/>
              </a:rPr>
              <a:t> </a:t>
            </a:r>
            <a:r>
              <a:rPr sz="1400" spc="-5" dirty="0">
                <a:latin typeface="Arial"/>
                <a:cs typeface="Arial"/>
              </a:rPr>
              <a:t>i</a:t>
            </a:r>
            <a:r>
              <a:rPr sz="1400" dirty="0">
                <a:latin typeface="Arial"/>
                <a:cs typeface="Arial"/>
              </a:rPr>
              <a:t>mm</a:t>
            </a:r>
            <a:r>
              <a:rPr sz="1400" spc="-20" dirty="0">
                <a:latin typeface="Arial"/>
                <a:cs typeface="Arial"/>
              </a:rPr>
              <a:t>ob</a:t>
            </a:r>
            <a:r>
              <a:rPr sz="1400" spc="-5" dirty="0">
                <a:latin typeface="Arial"/>
                <a:cs typeface="Arial"/>
              </a:rPr>
              <a:t>ili</a:t>
            </a:r>
            <a:r>
              <a:rPr sz="1400" spc="0" dirty="0">
                <a:latin typeface="Arial"/>
                <a:cs typeface="Arial"/>
              </a:rPr>
              <a:t>a</a:t>
            </a:r>
            <a:r>
              <a:rPr sz="1400" spc="-15" dirty="0">
                <a:latin typeface="Arial"/>
                <a:cs typeface="Arial"/>
              </a:rPr>
              <a:t>r</a:t>
            </a:r>
            <a:r>
              <a:rPr sz="1400" spc="-5" dirty="0">
                <a:latin typeface="Arial"/>
                <a:cs typeface="Arial"/>
              </a:rPr>
              <a:t>i</a:t>
            </a:r>
            <a:r>
              <a:rPr sz="1400" spc="5" dirty="0">
                <a:latin typeface="Arial"/>
                <a:cs typeface="Arial"/>
              </a:rPr>
              <a:t> </a:t>
            </a:r>
            <a:r>
              <a:rPr sz="1400" spc="-10" dirty="0">
                <a:latin typeface="Arial"/>
                <a:cs typeface="Arial"/>
              </a:rPr>
              <a:t>e</a:t>
            </a:r>
            <a:r>
              <a:rPr sz="1400" spc="10" dirty="0">
                <a:latin typeface="Arial"/>
                <a:cs typeface="Arial"/>
              </a:rPr>
              <a:t> </a:t>
            </a:r>
            <a:r>
              <a:rPr sz="1400" spc="-20" dirty="0">
                <a:latin typeface="Arial"/>
                <a:cs typeface="Arial"/>
              </a:rPr>
              <a:t>an</a:t>
            </a:r>
            <a:r>
              <a:rPr sz="1400" spc="5" dirty="0">
                <a:latin typeface="Arial"/>
                <a:cs typeface="Arial"/>
              </a:rPr>
              <a:t>c</a:t>
            </a:r>
            <a:r>
              <a:rPr sz="1400" spc="-20" dirty="0">
                <a:latin typeface="Arial"/>
                <a:cs typeface="Arial"/>
              </a:rPr>
              <a:t>h</a:t>
            </a:r>
            <a:r>
              <a:rPr sz="1400" spc="-10" dirty="0">
                <a:latin typeface="Arial"/>
                <a:cs typeface="Arial"/>
              </a:rPr>
              <a:t>e</a:t>
            </a:r>
            <a:r>
              <a:rPr sz="1400" spc="15" dirty="0">
                <a:latin typeface="Arial"/>
                <a:cs typeface="Arial"/>
              </a:rPr>
              <a:t> </a:t>
            </a:r>
            <a:r>
              <a:rPr sz="1400" spc="-20" dirty="0">
                <a:latin typeface="Arial"/>
                <a:cs typeface="Arial"/>
              </a:rPr>
              <a:t>pe</a:t>
            </a:r>
            <a:r>
              <a:rPr sz="1400" spc="-5" dirty="0">
                <a:latin typeface="Arial"/>
                <a:cs typeface="Arial"/>
              </a:rPr>
              <a:t>r</a:t>
            </a:r>
            <a:r>
              <a:rPr sz="1400" spc="10" dirty="0">
                <a:latin typeface="Arial"/>
                <a:cs typeface="Arial"/>
              </a:rPr>
              <a:t> </a:t>
            </a:r>
            <a:r>
              <a:rPr sz="1400" spc="-5" dirty="0">
                <a:latin typeface="Arial"/>
                <a:cs typeface="Arial"/>
              </a:rPr>
              <a:t>i f</a:t>
            </a:r>
            <a:r>
              <a:rPr sz="1400" dirty="0">
                <a:latin typeface="Arial"/>
                <a:cs typeface="Arial"/>
              </a:rPr>
              <a:t>a</a:t>
            </a:r>
            <a:r>
              <a:rPr sz="1400" spc="-20" dirty="0">
                <a:latin typeface="Arial"/>
                <a:cs typeface="Arial"/>
              </a:rPr>
              <a:t>bb</a:t>
            </a:r>
            <a:r>
              <a:rPr sz="1400" spc="-15" dirty="0">
                <a:latin typeface="Arial"/>
                <a:cs typeface="Arial"/>
              </a:rPr>
              <a:t>r</a:t>
            </a:r>
            <a:r>
              <a:rPr sz="1400" spc="-5" dirty="0">
                <a:latin typeface="Arial"/>
                <a:cs typeface="Arial"/>
              </a:rPr>
              <a:t>i</a:t>
            </a:r>
            <a:r>
              <a:rPr sz="1400" spc="15" dirty="0">
                <a:latin typeface="Arial"/>
                <a:cs typeface="Arial"/>
              </a:rPr>
              <a:t>c</a:t>
            </a:r>
            <a:r>
              <a:rPr sz="1400" spc="-20" dirty="0">
                <a:latin typeface="Arial"/>
                <a:cs typeface="Arial"/>
              </a:rPr>
              <a:t>a</a:t>
            </a:r>
            <a:r>
              <a:rPr sz="1400" spc="-5" dirty="0">
                <a:latin typeface="Arial"/>
                <a:cs typeface="Arial"/>
              </a:rPr>
              <a:t>ti</a:t>
            </a:r>
            <a:r>
              <a:rPr sz="1400" spc="20" dirty="0">
                <a:latin typeface="Arial"/>
                <a:cs typeface="Arial"/>
              </a:rPr>
              <a:t> </a:t>
            </a:r>
            <a:r>
              <a:rPr sz="1400" spc="-15" dirty="0">
                <a:latin typeface="Arial"/>
                <a:cs typeface="Arial"/>
              </a:rPr>
              <a:t>r</a:t>
            </a:r>
            <a:r>
              <a:rPr sz="1400" spc="-20" dirty="0">
                <a:latin typeface="Arial"/>
                <a:cs typeface="Arial"/>
              </a:rPr>
              <a:t>u</a:t>
            </a:r>
            <a:r>
              <a:rPr sz="1400" spc="-15" dirty="0">
                <a:latin typeface="Arial"/>
                <a:cs typeface="Arial"/>
              </a:rPr>
              <a:t>r</a:t>
            </a:r>
            <a:r>
              <a:rPr sz="1400" spc="-20" dirty="0">
                <a:latin typeface="Arial"/>
                <a:cs typeface="Arial"/>
              </a:rPr>
              <a:t>a</a:t>
            </a:r>
            <a:r>
              <a:rPr sz="1400" spc="-5" dirty="0">
                <a:latin typeface="Arial"/>
                <a:cs typeface="Arial"/>
              </a:rPr>
              <a:t>li</a:t>
            </a:r>
            <a:r>
              <a:rPr sz="1400" spc="20" dirty="0">
                <a:latin typeface="Arial"/>
                <a:cs typeface="Arial"/>
              </a:rPr>
              <a:t> </a:t>
            </a:r>
            <a:r>
              <a:rPr sz="1400" spc="-20" dirty="0">
                <a:latin typeface="Arial"/>
                <a:cs typeface="Arial"/>
              </a:rPr>
              <a:t>n</a:t>
            </a:r>
            <a:r>
              <a:rPr sz="1400" spc="0" dirty="0">
                <a:latin typeface="Arial"/>
                <a:cs typeface="Arial"/>
              </a:rPr>
              <a:t>o</a:t>
            </a:r>
            <a:r>
              <a:rPr sz="1400" spc="-10" dirty="0">
                <a:latin typeface="Arial"/>
                <a:cs typeface="Arial"/>
              </a:rPr>
              <a:t>n</a:t>
            </a:r>
            <a:r>
              <a:rPr sz="1400" spc="-15" dirty="0">
                <a:latin typeface="Arial"/>
                <a:cs typeface="Arial"/>
              </a:rPr>
              <a:t> </a:t>
            </a:r>
            <a:r>
              <a:rPr sz="1400" spc="-20" dirty="0">
                <a:latin typeface="Arial"/>
                <a:cs typeface="Arial"/>
              </a:rPr>
              <a:t>p</a:t>
            </a:r>
            <a:r>
              <a:rPr sz="1400" spc="20" dirty="0">
                <a:latin typeface="Arial"/>
                <a:cs typeface="Arial"/>
              </a:rPr>
              <a:t>i</a:t>
            </a:r>
            <a:r>
              <a:rPr sz="1400" spc="-10" dirty="0">
                <a:latin typeface="Arial"/>
                <a:cs typeface="Arial"/>
              </a:rPr>
              <a:t>ù c</a:t>
            </a:r>
            <a:r>
              <a:rPr sz="1400" spc="-20" dirty="0">
                <a:latin typeface="Arial"/>
                <a:cs typeface="Arial"/>
              </a:rPr>
              <a:t>en</a:t>
            </a:r>
            <a:r>
              <a:rPr sz="1400" spc="-5" dirty="0">
                <a:latin typeface="Arial"/>
                <a:cs typeface="Arial"/>
              </a:rPr>
              <a:t>siti</a:t>
            </a:r>
            <a:r>
              <a:rPr sz="1400" spc="20" dirty="0">
                <a:latin typeface="Arial"/>
                <a:cs typeface="Arial"/>
              </a:rPr>
              <a:t> </a:t>
            </a:r>
            <a:r>
              <a:rPr sz="1400" spc="-20" dirty="0">
                <a:latin typeface="Arial"/>
                <a:cs typeface="Arial"/>
              </a:rPr>
              <a:t>a</a:t>
            </a:r>
            <a:r>
              <a:rPr sz="1400" spc="-5" dirty="0">
                <a:latin typeface="Arial"/>
                <a:cs typeface="Arial"/>
              </a:rPr>
              <a:t>l </a:t>
            </a:r>
            <a:r>
              <a:rPr sz="1400" spc="-10" dirty="0">
                <a:latin typeface="Arial"/>
                <a:cs typeface="Arial"/>
              </a:rPr>
              <a:t>ca</a:t>
            </a:r>
            <a:r>
              <a:rPr sz="1400" spc="-15" dirty="0">
                <a:latin typeface="Arial"/>
                <a:cs typeface="Arial"/>
              </a:rPr>
              <a:t>t</a:t>
            </a:r>
            <a:r>
              <a:rPr sz="1400" spc="-10" dirty="0">
                <a:latin typeface="Arial"/>
                <a:cs typeface="Arial"/>
              </a:rPr>
              <a:t>as</a:t>
            </a:r>
            <a:r>
              <a:rPr sz="1400" spc="-15" dirty="0">
                <a:latin typeface="Arial"/>
                <a:cs typeface="Arial"/>
              </a:rPr>
              <a:t>t</a:t>
            </a:r>
            <a:r>
              <a:rPr sz="1400" spc="-10" dirty="0">
                <a:latin typeface="Arial"/>
                <a:cs typeface="Arial"/>
              </a:rPr>
              <a:t>o</a:t>
            </a:r>
            <a:r>
              <a:rPr sz="1400" spc="35" dirty="0">
                <a:latin typeface="Arial"/>
                <a:cs typeface="Arial"/>
              </a:rPr>
              <a:t> </a:t>
            </a:r>
            <a:r>
              <a:rPr sz="1400" spc="-5" dirty="0">
                <a:latin typeface="Arial"/>
                <a:cs typeface="Arial"/>
              </a:rPr>
              <a:t>t</a:t>
            </a:r>
            <a:r>
              <a:rPr sz="1400" spc="-20" dirty="0">
                <a:latin typeface="Arial"/>
                <a:cs typeface="Arial"/>
              </a:rPr>
              <a:t>e</a:t>
            </a:r>
            <a:r>
              <a:rPr sz="1400" spc="-15" dirty="0">
                <a:latin typeface="Arial"/>
                <a:cs typeface="Arial"/>
              </a:rPr>
              <a:t>rr</a:t>
            </a:r>
            <a:r>
              <a:rPr sz="1400" spc="-20" dirty="0">
                <a:latin typeface="Arial"/>
                <a:cs typeface="Arial"/>
              </a:rPr>
              <a:t>en</a:t>
            </a:r>
            <a:r>
              <a:rPr sz="1400" spc="-5" dirty="0">
                <a:latin typeface="Arial"/>
                <a:cs typeface="Arial"/>
              </a:rPr>
              <a:t>i)</a:t>
            </a:r>
            <a:endParaRPr sz="1400" dirty="0">
              <a:latin typeface="Arial"/>
              <a:cs typeface="Arial"/>
            </a:endParaRPr>
          </a:p>
          <a:p>
            <a:pPr marL="118745" marR="5723890">
              <a:lnSpc>
                <a:spcPct val="100000"/>
              </a:lnSpc>
              <a:spcBef>
                <a:spcPts val="1140"/>
              </a:spcBef>
            </a:pPr>
            <a:r>
              <a:rPr sz="1400" b="1" spc="-25" dirty="0">
                <a:solidFill>
                  <a:srgbClr val="C00000"/>
                </a:solidFill>
                <a:latin typeface="Arial"/>
                <a:cs typeface="Arial"/>
              </a:rPr>
              <a:t>d</a:t>
            </a:r>
            <a:r>
              <a:rPr sz="1400" b="1" spc="-20" dirty="0">
                <a:solidFill>
                  <a:srgbClr val="C00000"/>
                </a:solidFill>
                <a:latin typeface="Arial"/>
                <a:cs typeface="Arial"/>
              </a:rPr>
              <a:t>at</a:t>
            </a:r>
            <a:r>
              <a:rPr sz="1400" b="1" spc="-5" dirty="0">
                <a:solidFill>
                  <a:srgbClr val="C00000"/>
                </a:solidFill>
                <a:latin typeface="Arial"/>
                <a:cs typeface="Arial"/>
              </a:rPr>
              <a:t>i</a:t>
            </a:r>
            <a:r>
              <a:rPr sz="1400" b="1" spc="15" dirty="0">
                <a:solidFill>
                  <a:srgbClr val="C00000"/>
                </a:solidFill>
                <a:latin typeface="Arial"/>
                <a:cs typeface="Arial"/>
              </a:rPr>
              <a:t> </a:t>
            </a:r>
            <a:r>
              <a:rPr sz="1400" b="1" spc="-5" dirty="0">
                <a:solidFill>
                  <a:srgbClr val="C00000"/>
                </a:solidFill>
                <a:latin typeface="Arial"/>
                <a:cs typeface="Arial"/>
              </a:rPr>
              <a:t>r</a:t>
            </a:r>
            <a:r>
              <a:rPr sz="1400" b="1" spc="-20" dirty="0">
                <a:solidFill>
                  <a:srgbClr val="C00000"/>
                </a:solidFill>
                <a:latin typeface="Arial"/>
                <a:cs typeface="Arial"/>
              </a:rPr>
              <a:t>e</a:t>
            </a:r>
            <a:r>
              <a:rPr sz="1400" b="1" spc="-25" dirty="0">
                <a:solidFill>
                  <a:srgbClr val="C00000"/>
                </a:solidFill>
                <a:latin typeface="Arial"/>
                <a:cs typeface="Arial"/>
              </a:rPr>
              <a:t>dd</a:t>
            </a:r>
            <a:r>
              <a:rPr sz="1400" b="1" spc="-5" dirty="0">
                <a:solidFill>
                  <a:srgbClr val="C00000"/>
                </a:solidFill>
                <a:latin typeface="Arial"/>
                <a:cs typeface="Arial"/>
              </a:rPr>
              <a:t>i</a:t>
            </a:r>
            <a:r>
              <a:rPr sz="1400" b="1" spc="-25" dirty="0">
                <a:solidFill>
                  <a:srgbClr val="C00000"/>
                </a:solidFill>
                <a:latin typeface="Arial"/>
                <a:cs typeface="Arial"/>
              </a:rPr>
              <a:t>tu</a:t>
            </a:r>
            <a:r>
              <a:rPr sz="1400" b="1" spc="-20" dirty="0">
                <a:solidFill>
                  <a:srgbClr val="C00000"/>
                </a:solidFill>
                <a:latin typeface="Arial"/>
                <a:cs typeface="Arial"/>
              </a:rPr>
              <a:t>a</a:t>
            </a:r>
            <a:r>
              <a:rPr sz="1400" b="1" spc="-5" dirty="0">
                <a:solidFill>
                  <a:srgbClr val="C00000"/>
                </a:solidFill>
                <a:latin typeface="Arial"/>
                <a:cs typeface="Arial"/>
              </a:rPr>
              <a:t>l</a:t>
            </a:r>
            <a:r>
              <a:rPr sz="1400" b="1" spc="-15" dirty="0">
                <a:solidFill>
                  <a:srgbClr val="C00000"/>
                </a:solidFill>
                <a:latin typeface="Arial"/>
                <a:cs typeface="Arial"/>
              </a:rPr>
              <a:t>i</a:t>
            </a:r>
            <a:r>
              <a:rPr sz="1400" b="1" spc="-5" dirty="0">
                <a:solidFill>
                  <a:srgbClr val="C00000"/>
                </a:solidFill>
                <a:latin typeface="Arial"/>
                <a:cs typeface="Arial"/>
              </a:rPr>
              <a:t>,</a:t>
            </a:r>
            <a:r>
              <a:rPr sz="1400" b="1" spc="65" dirty="0">
                <a:solidFill>
                  <a:srgbClr val="C00000"/>
                </a:solidFill>
                <a:latin typeface="Arial"/>
                <a:cs typeface="Arial"/>
              </a:rPr>
              <a:t> </a:t>
            </a:r>
            <a:r>
              <a:rPr sz="1400" b="1" spc="-10" dirty="0">
                <a:solidFill>
                  <a:srgbClr val="C00000"/>
                </a:solidFill>
                <a:latin typeface="Arial"/>
                <a:cs typeface="Arial"/>
              </a:rPr>
              <a:t>o</a:t>
            </a:r>
            <a:r>
              <a:rPr sz="1400" b="1" spc="5" dirty="0">
                <a:solidFill>
                  <a:srgbClr val="C00000"/>
                </a:solidFill>
                <a:latin typeface="Arial"/>
                <a:cs typeface="Arial"/>
              </a:rPr>
              <a:t> </a:t>
            </a:r>
            <a:r>
              <a:rPr sz="1400" b="1" spc="-25" dirty="0">
                <a:solidFill>
                  <a:srgbClr val="C00000"/>
                </a:solidFill>
                <a:latin typeface="Arial"/>
                <a:cs typeface="Arial"/>
              </a:rPr>
              <a:t>d</a:t>
            </a:r>
            <a:r>
              <a:rPr sz="1400" b="1" spc="-5" dirty="0">
                <a:solidFill>
                  <a:srgbClr val="C00000"/>
                </a:solidFill>
                <a:latin typeface="Arial"/>
                <a:cs typeface="Arial"/>
              </a:rPr>
              <a:t>i</a:t>
            </a:r>
            <a:r>
              <a:rPr sz="1400" b="1" spc="-10" dirty="0">
                <a:solidFill>
                  <a:srgbClr val="C00000"/>
                </a:solidFill>
                <a:latin typeface="Arial"/>
                <a:cs typeface="Arial"/>
              </a:rPr>
              <a:t> </a:t>
            </a:r>
            <a:r>
              <a:rPr sz="1400" b="1" spc="-20" dirty="0">
                <a:solidFill>
                  <a:srgbClr val="C00000"/>
                </a:solidFill>
                <a:latin typeface="Arial"/>
                <a:cs typeface="Arial"/>
              </a:rPr>
              <a:t>c</a:t>
            </a:r>
            <a:r>
              <a:rPr sz="1400" b="1" spc="-5" dirty="0">
                <a:solidFill>
                  <a:srgbClr val="C00000"/>
                </a:solidFill>
                <a:latin typeface="Arial"/>
                <a:cs typeface="Arial"/>
              </a:rPr>
              <a:t>l</a:t>
            </a:r>
            <a:r>
              <a:rPr sz="1400" b="1" spc="-20" dirty="0">
                <a:solidFill>
                  <a:srgbClr val="C00000"/>
                </a:solidFill>
                <a:latin typeface="Arial"/>
                <a:cs typeface="Arial"/>
              </a:rPr>
              <a:t>assa</a:t>
            </a:r>
            <a:r>
              <a:rPr sz="1400" b="1" spc="-10" dirty="0">
                <a:solidFill>
                  <a:srgbClr val="C00000"/>
                </a:solidFill>
                <a:latin typeface="Arial"/>
                <a:cs typeface="Arial"/>
              </a:rPr>
              <a:t>m</a:t>
            </a:r>
            <a:r>
              <a:rPr sz="1400" b="1" spc="-20" dirty="0">
                <a:solidFill>
                  <a:srgbClr val="C00000"/>
                </a:solidFill>
                <a:latin typeface="Arial"/>
                <a:cs typeface="Arial"/>
              </a:rPr>
              <a:t>e</a:t>
            </a:r>
            <a:r>
              <a:rPr sz="1400" b="1" spc="-25" dirty="0">
                <a:solidFill>
                  <a:srgbClr val="C00000"/>
                </a:solidFill>
                <a:latin typeface="Arial"/>
                <a:cs typeface="Arial"/>
              </a:rPr>
              <a:t>n</a:t>
            </a:r>
            <a:r>
              <a:rPr sz="1400" b="1" spc="-15" dirty="0">
                <a:solidFill>
                  <a:srgbClr val="C00000"/>
                </a:solidFill>
                <a:latin typeface="Arial"/>
                <a:cs typeface="Arial"/>
              </a:rPr>
              <a:t>t</a:t>
            </a:r>
            <a:r>
              <a:rPr sz="1400" b="1" spc="-10" dirty="0">
                <a:solidFill>
                  <a:srgbClr val="C00000"/>
                </a:solidFill>
                <a:latin typeface="Arial"/>
                <a:cs typeface="Arial"/>
              </a:rPr>
              <a:t>o</a:t>
            </a:r>
            <a:r>
              <a:rPr sz="1400" b="1" spc="-5" dirty="0">
                <a:solidFill>
                  <a:srgbClr val="C00000"/>
                </a:solidFill>
                <a:latin typeface="Arial"/>
                <a:cs typeface="Arial"/>
              </a:rPr>
              <a:t> </a:t>
            </a:r>
            <a:r>
              <a:rPr sz="1400" b="1" spc="-20" dirty="0">
                <a:solidFill>
                  <a:srgbClr val="C00000"/>
                </a:solidFill>
                <a:latin typeface="Arial"/>
                <a:cs typeface="Arial"/>
              </a:rPr>
              <a:t>(catast</a:t>
            </a:r>
            <a:r>
              <a:rPr sz="1400" b="1" spc="-10" dirty="0">
                <a:solidFill>
                  <a:srgbClr val="C00000"/>
                </a:solidFill>
                <a:latin typeface="Arial"/>
                <a:cs typeface="Arial"/>
              </a:rPr>
              <a:t>o</a:t>
            </a:r>
            <a:r>
              <a:rPr sz="1400" b="1" spc="55" dirty="0">
                <a:solidFill>
                  <a:srgbClr val="C00000"/>
                </a:solidFill>
                <a:latin typeface="Arial"/>
                <a:cs typeface="Arial"/>
              </a:rPr>
              <a:t> </a:t>
            </a:r>
            <a:r>
              <a:rPr sz="1400" b="1" spc="-20" dirty="0">
                <a:solidFill>
                  <a:srgbClr val="C00000"/>
                </a:solidFill>
                <a:latin typeface="Arial"/>
                <a:cs typeface="Arial"/>
              </a:rPr>
              <a:t>fa</a:t>
            </a:r>
            <a:r>
              <a:rPr sz="1400" b="1" spc="-25" dirty="0">
                <a:solidFill>
                  <a:srgbClr val="C00000"/>
                </a:solidFill>
                <a:latin typeface="Arial"/>
                <a:cs typeface="Arial"/>
              </a:rPr>
              <a:t>bb</a:t>
            </a:r>
            <a:r>
              <a:rPr sz="1400" b="1" spc="-5" dirty="0">
                <a:solidFill>
                  <a:srgbClr val="C00000"/>
                </a:solidFill>
                <a:latin typeface="Arial"/>
                <a:cs typeface="Arial"/>
              </a:rPr>
              <a:t>ri</a:t>
            </a:r>
            <a:r>
              <a:rPr sz="1400" b="1" spc="-20" dirty="0">
                <a:solidFill>
                  <a:srgbClr val="C00000"/>
                </a:solidFill>
                <a:latin typeface="Arial"/>
                <a:cs typeface="Arial"/>
              </a:rPr>
              <a:t>cat</a:t>
            </a:r>
            <a:r>
              <a:rPr sz="1400" b="1" spc="-5" dirty="0">
                <a:solidFill>
                  <a:srgbClr val="C00000"/>
                </a:solidFill>
                <a:latin typeface="Arial"/>
                <a:cs typeface="Arial"/>
              </a:rPr>
              <a:t>i</a:t>
            </a:r>
            <a:r>
              <a:rPr sz="1400" b="1" spc="-15" dirty="0">
                <a:solidFill>
                  <a:srgbClr val="C00000"/>
                </a:solidFill>
                <a:latin typeface="Arial"/>
                <a:cs typeface="Arial"/>
              </a:rPr>
              <a:t>)</a:t>
            </a:r>
            <a:r>
              <a:rPr sz="1400" spc="-5" dirty="0">
                <a:latin typeface="Arial"/>
                <a:cs typeface="Arial"/>
              </a:rPr>
              <a:t>:</a:t>
            </a:r>
            <a:endParaRPr sz="1400" dirty="0">
              <a:latin typeface="Arial"/>
              <a:cs typeface="Arial"/>
            </a:endParaRPr>
          </a:p>
          <a:p>
            <a:pPr marL="287020" indent="-167640" algn="just">
              <a:lnSpc>
                <a:spcPts val="1655"/>
              </a:lnSpc>
              <a:buFont typeface="Algerian"/>
              <a:buChar char="•"/>
              <a:tabLst>
                <a:tab pos="287655" algn="l"/>
              </a:tabLst>
            </a:pPr>
            <a:r>
              <a:rPr sz="1400" spc="-10" dirty="0">
                <a:latin typeface="Arial"/>
                <a:cs typeface="Arial"/>
              </a:rPr>
              <a:t>c</a:t>
            </a:r>
            <a:r>
              <a:rPr sz="1400" spc="-20" dirty="0">
                <a:latin typeface="Arial"/>
                <a:cs typeface="Arial"/>
              </a:rPr>
              <a:t>a</a:t>
            </a:r>
            <a:r>
              <a:rPr sz="1400" spc="-5" dirty="0">
                <a:latin typeface="Arial"/>
                <a:cs typeface="Arial"/>
              </a:rPr>
              <a:t>t</a:t>
            </a:r>
            <a:r>
              <a:rPr sz="1400" spc="-20" dirty="0">
                <a:latin typeface="Arial"/>
                <a:cs typeface="Arial"/>
              </a:rPr>
              <a:t>ego</a:t>
            </a:r>
            <a:r>
              <a:rPr sz="1400" spc="-15" dirty="0">
                <a:latin typeface="Arial"/>
                <a:cs typeface="Arial"/>
              </a:rPr>
              <a:t>r</a:t>
            </a:r>
            <a:r>
              <a:rPr sz="1400" spc="-10" dirty="0">
                <a:latin typeface="Arial"/>
                <a:cs typeface="Arial"/>
              </a:rPr>
              <a:t>ia</a:t>
            </a:r>
            <a:r>
              <a:rPr sz="1400" spc="35" dirty="0">
                <a:latin typeface="Arial"/>
                <a:cs typeface="Arial"/>
              </a:rPr>
              <a:t> </a:t>
            </a:r>
            <a:r>
              <a:rPr sz="1400" spc="-15" dirty="0">
                <a:latin typeface="Arial"/>
                <a:cs typeface="Arial"/>
              </a:rPr>
              <a:t>(</a:t>
            </a:r>
            <a:r>
              <a:rPr sz="1400" spc="-20" dirty="0">
                <a:latin typeface="Arial"/>
                <a:cs typeface="Arial"/>
              </a:rPr>
              <a:t>de</a:t>
            </a:r>
            <a:r>
              <a:rPr sz="1400" spc="-5" dirty="0">
                <a:latin typeface="Arial"/>
                <a:cs typeface="Arial"/>
              </a:rPr>
              <a:t>sti</a:t>
            </a:r>
            <a:r>
              <a:rPr sz="1400" spc="-20" dirty="0">
                <a:latin typeface="Arial"/>
                <a:cs typeface="Arial"/>
              </a:rPr>
              <a:t>na</a:t>
            </a:r>
            <a:r>
              <a:rPr sz="1400" spc="-35" dirty="0">
                <a:latin typeface="Arial"/>
                <a:cs typeface="Arial"/>
              </a:rPr>
              <a:t>z</a:t>
            </a:r>
            <a:r>
              <a:rPr sz="1400" spc="-10" dirty="0">
                <a:latin typeface="Arial"/>
                <a:cs typeface="Arial"/>
              </a:rPr>
              <a:t>io</a:t>
            </a:r>
            <a:r>
              <a:rPr sz="1400" spc="-20" dirty="0">
                <a:latin typeface="Arial"/>
                <a:cs typeface="Arial"/>
              </a:rPr>
              <a:t>n</a:t>
            </a:r>
            <a:r>
              <a:rPr sz="1400" spc="-10" dirty="0">
                <a:latin typeface="Arial"/>
                <a:cs typeface="Arial"/>
              </a:rPr>
              <a:t>e</a:t>
            </a:r>
            <a:r>
              <a:rPr sz="1400" spc="85" dirty="0">
                <a:latin typeface="Arial"/>
                <a:cs typeface="Arial"/>
              </a:rPr>
              <a:t> </a:t>
            </a:r>
            <a:r>
              <a:rPr sz="1400" spc="-5" dirty="0">
                <a:latin typeface="Arial"/>
                <a:cs typeface="Arial"/>
              </a:rPr>
              <a:t>f</a:t>
            </a:r>
            <a:r>
              <a:rPr sz="1400" spc="-20" dirty="0">
                <a:latin typeface="Arial"/>
                <a:cs typeface="Arial"/>
              </a:rPr>
              <a:t>un</a:t>
            </a:r>
            <a:r>
              <a:rPr sz="1400" spc="-35" dirty="0">
                <a:latin typeface="Arial"/>
                <a:cs typeface="Arial"/>
              </a:rPr>
              <a:t>z</a:t>
            </a:r>
            <a:r>
              <a:rPr sz="1400" spc="-10" dirty="0">
                <a:latin typeface="Arial"/>
                <a:cs typeface="Arial"/>
              </a:rPr>
              <a:t>io</a:t>
            </a:r>
            <a:r>
              <a:rPr sz="1400" spc="-20" dirty="0">
                <a:latin typeface="Arial"/>
                <a:cs typeface="Arial"/>
              </a:rPr>
              <a:t>na</a:t>
            </a:r>
            <a:r>
              <a:rPr sz="1400" spc="-10" dirty="0">
                <a:latin typeface="Arial"/>
                <a:cs typeface="Arial"/>
              </a:rPr>
              <a:t>le)</a:t>
            </a:r>
            <a:endParaRPr sz="1400" dirty="0">
              <a:latin typeface="Arial"/>
              <a:cs typeface="Arial"/>
            </a:endParaRPr>
          </a:p>
          <a:p>
            <a:pPr marL="287020" indent="-167640" algn="just">
              <a:lnSpc>
                <a:spcPct val="100000"/>
              </a:lnSpc>
              <a:buFont typeface="Algerian"/>
              <a:buChar char="•"/>
              <a:tabLst>
                <a:tab pos="287655" algn="l"/>
              </a:tabLst>
            </a:pPr>
            <a:r>
              <a:rPr sz="1400" spc="-5" dirty="0">
                <a:latin typeface="Arial"/>
                <a:cs typeface="Arial"/>
              </a:rPr>
              <a:t>cl</a:t>
            </a:r>
            <a:r>
              <a:rPr sz="1400" spc="-20" dirty="0">
                <a:latin typeface="Arial"/>
                <a:cs typeface="Arial"/>
              </a:rPr>
              <a:t>a</a:t>
            </a:r>
            <a:r>
              <a:rPr sz="1400" spc="-10" dirty="0">
                <a:latin typeface="Arial"/>
                <a:cs typeface="Arial"/>
              </a:rPr>
              <a:t>sse</a:t>
            </a:r>
            <a:r>
              <a:rPr sz="1400" spc="5" dirty="0">
                <a:latin typeface="Arial"/>
                <a:cs typeface="Arial"/>
              </a:rPr>
              <a:t> </a:t>
            </a:r>
            <a:r>
              <a:rPr sz="1400" spc="-15" dirty="0">
                <a:latin typeface="Arial"/>
                <a:cs typeface="Arial"/>
              </a:rPr>
              <a:t>(r</a:t>
            </a:r>
            <a:r>
              <a:rPr sz="1400" spc="-20" dirty="0">
                <a:latin typeface="Arial"/>
                <a:cs typeface="Arial"/>
              </a:rPr>
              <a:t>edd</a:t>
            </a:r>
            <a:r>
              <a:rPr sz="1400" spc="-5" dirty="0">
                <a:latin typeface="Arial"/>
                <a:cs typeface="Arial"/>
              </a:rPr>
              <a:t>itivit</a:t>
            </a:r>
            <a:r>
              <a:rPr sz="1400" spc="-20" dirty="0">
                <a:latin typeface="Arial"/>
                <a:cs typeface="Arial"/>
              </a:rPr>
              <a:t>à</a:t>
            </a:r>
            <a:r>
              <a:rPr sz="1400" spc="-5" dirty="0">
                <a:latin typeface="Arial"/>
                <a:cs typeface="Arial"/>
              </a:rPr>
              <a:t>)</a:t>
            </a:r>
            <a:endParaRPr sz="1400" dirty="0">
              <a:latin typeface="Arial"/>
              <a:cs typeface="Arial"/>
            </a:endParaRPr>
          </a:p>
          <a:p>
            <a:pPr marL="287020" indent="-167640" algn="just">
              <a:lnSpc>
                <a:spcPct val="100000"/>
              </a:lnSpc>
              <a:buFont typeface="Algerian"/>
              <a:buChar char="•"/>
              <a:tabLst>
                <a:tab pos="287655" algn="l"/>
              </a:tabLst>
            </a:pPr>
            <a:r>
              <a:rPr sz="1400" spc="-10" dirty="0">
                <a:latin typeface="Arial"/>
                <a:cs typeface="Arial"/>
              </a:rPr>
              <a:t>c</a:t>
            </a:r>
            <a:r>
              <a:rPr sz="1400" spc="-20" dirty="0">
                <a:latin typeface="Arial"/>
                <a:cs typeface="Arial"/>
              </a:rPr>
              <a:t>on</a:t>
            </a:r>
            <a:r>
              <a:rPr sz="1400" spc="-10" dirty="0">
                <a:latin typeface="Arial"/>
                <a:cs typeface="Arial"/>
              </a:rPr>
              <a:t>sist</a:t>
            </a:r>
            <a:r>
              <a:rPr sz="1400" spc="-20" dirty="0">
                <a:latin typeface="Arial"/>
                <a:cs typeface="Arial"/>
              </a:rPr>
              <a:t>en</a:t>
            </a:r>
            <a:r>
              <a:rPr sz="1400" spc="-35" dirty="0">
                <a:latin typeface="Arial"/>
                <a:cs typeface="Arial"/>
              </a:rPr>
              <a:t>z</a:t>
            </a:r>
            <a:r>
              <a:rPr sz="1400" spc="-10" dirty="0">
                <a:latin typeface="Arial"/>
                <a:cs typeface="Arial"/>
              </a:rPr>
              <a:t>a</a:t>
            </a:r>
            <a:r>
              <a:rPr sz="1400" spc="85" dirty="0">
                <a:latin typeface="Arial"/>
                <a:cs typeface="Arial"/>
              </a:rPr>
              <a:t> </a:t>
            </a:r>
            <a:r>
              <a:rPr sz="1400" spc="-15" dirty="0">
                <a:latin typeface="Arial"/>
                <a:cs typeface="Arial"/>
              </a:rPr>
              <a:t>(</a:t>
            </a:r>
            <a:r>
              <a:rPr sz="1400" spc="-10" dirty="0">
                <a:latin typeface="Arial"/>
                <a:cs typeface="Arial"/>
              </a:rPr>
              <a:t>v</a:t>
            </a:r>
            <a:r>
              <a:rPr sz="1400" spc="-20" dirty="0">
                <a:latin typeface="Arial"/>
                <a:cs typeface="Arial"/>
              </a:rPr>
              <a:t>an</a:t>
            </a:r>
            <a:r>
              <a:rPr sz="1400" spc="-5" dirty="0">
                <a:latin typeface="Arial"/>
                <a:cs typeface="Arial"/>
              </a:rPr>
              <a:t>i)</a:t>
            </a:r>
            <a:endParaRPr sz="1400" dirty="0">
              <a:latin typeface="Arial"/>
              <a:cs typeface="Arial"/>
            </a:endParaRPr>
          </a:p>
          <a:p>
            <a:pPr marL="287020" indent="-167640" algn="just">
              <a:lnSpc>
                <a:spcPct val="100000"/>
              </a:lnSpc>
              <a:buFont typeface="Algerian"/>
              <a:buChar char="•"/>
              <a:tabLst>
                <a:tab pos="287655" algn="l"/>
              </a:tabLst>
            </a:pPr>
            <a:r>
              <a:rPr sz="1400" spc="-10" dirty="0">
                <a:latin typeface="Arial"/>
                <a:cs typeface="Arial"/>
              </a:rPr>
              <a:t>s</a:t>
            </a:r>
            <a:r>
              <a:rPr sz="1400" spc="-20" dirty="0">
                <a:latin typeface="Arial"/>
                <a:cs typeface="Arial"/>
              </a:rPr>
              <a:t>upe</a:t>
            </a:r>
            <a:r>
              <a:rPr sz="1400" spc="-15" dirty="0">
                <a:latin typeface="Arial"/>
                <a:cs typeface="Arial"/>
              </a:rPr>
              <a:t>r</a:t>
            </a:r>
            <a:r>
              <a:rPr sz="1400" spc="-5" dirty="0">
                <a:latin typeface="Arial"/>
                <a:cs typeface="Arial"/>
              </a:rPr>
              <a:t>ficie</a:t>
            </a:r>
            <a:r>
              <a:rPr sz="1400" spc="35" dirty="0">
                <a:latin typeface="Arial"/>
                <a:cs typeface="Arial"/>
              </a:rPr>
              <a:t> </a:t>
            </a:r>
            <a:r>
              <a:rPr sz="1400" spc="-10" dirty="0">
                <a:latin typeface="Arial"/>
                <a:cs typeface="Arial"/>
              </a:rPr>
              <a:t>ca</a:t>
            </a:r>
            <a:r>
              <a:rPr sz="1400" spc="-15" dirty="0">
                <a:latin typeface="Arial"/>
                <a:cs typeface="Arial"/>
              </a:rPr>
              <a:t>t</a:t>
            </a:r>
            <a:r>
              <a:rPr sz="1400" spc="-10" dirty="0">
                <a:latin typeface="Arial"/>
                <a:cs typeface="Arial"/>
              </a:rPr>
              <a:t>as</a:t>
            </a:r>
            <a:r>
              <a:rPr sz="1400" spc="-15" dirty="0">
                <a:latin typeface="Arial"/>
                <a:cs typeface="Arial"/>
              </a:rPr>
              <a:t>t</a:t>
            </a:r>
            <a:r>
              <a:rPr sz="1400" spc="-10" dirty="0">
                <a:latin typeface="Arial"/>
                <a:cs typeface="Arial"/>
              </a:rPr>
              <a:t>ale</a:t>
            </a:r>
            <a:r>
              <a:rPr sz="1400" spc="30" dirty="0">
                <a:latin typeface="Arial"/>
                <a:cs typeface="Arial"/>
              </a:rPr>
              <a:t> </a:t>
            </a:r>
            <a:r>
              <a:rPr sz="1400" spc="-15" dirty="0">
                <a:latin typeface="Arial"/>
                <a:cs typeface="Arial"/>
              </a:rPr>
              <a:t>(</a:t>
            </a:r>
            <a:r>
              <a:rPr sz="1400" dirty="0">
                <a:latin typeface="Arial"/>
                <a:cs typeface="Arial"/>
              </a:rPr>
              <a:t>m</a:t>
            </a:r>
            <a:r>
              <a:rPr sz="1400" spc="-20" dirty="0">
                <a:latin typeface="Arial"/>
                <a:cs typeface="Arial"/>
              </a:rPr>
              <a:t>e</a:t>
            </a:r>
            <a:r>
              <a:rPr sz="1400" spc="-5" dirty="0">
                <a:latin typeface="Arial"/>
                <a:cs typeface="Arial"/>
              </a:rPr>
              <a:t>t</a:t>
            </a:r>
            <a:r>
              <a:rPr sz="1400" spc="-20" dirty="0">
                <a:latin typeface="Arial"/>
                <a:cs typeface="Arial"/>
              </a:rPr>
              <a:t>r</a:t>
            </a:r>
            <a:r>
              <a:rPr sz="1400" spc="-5" dirty="0">
                <a:latin typeface="Arial"/>
                <a:cs typeface="Arial"/>
              </a:rPr>
              <a:t>i</a:t>
            </a:r>
            <a:r>
              <a:rPr sz="1400" spc="25" dirty="0">
                <a:latin typeface="Arial"/>
                <a:cs typeface="Arial"/>
              </a:rPr>
              <a:t> </a:t>
            </a:r>
            <a:r>
              <a:rPr sz="1400" spc="-20" dirty="0">
                <a:latin typeface="Arial"/>
                <a:cs typeface="Arial"/>
              </a:rPr>
              <a:t>quad</a:t>
            </a:r>
            <a:r>
              <a:rPr sz="1400" spc="-15" dirty="0">
                <a:latin typeface="Arial"/>
                <a:cs typeface="Arial"/>
              </a:rPr>
              <a:t>r</a:t>
            </a:r>
            <a:r>
              <a:rPr sz="1400" spc="-5" dirty="0">
                <a:latin typeface="Arial"/>
                <a:cs typeface="Arial"/>
              </a:rPr>
              <a:t>i)</a:t>
            </a:r>
            <a:endParaRPr sz="1400" dirty="0">
              <a:latin typeface="Arial"/>
              <a:cs typeface="Arial"/>
            </a:endParaRPr>
          </a:p>
          <a:p>
            <a:pPr marL="287020" indent="-167640" algn="just">
              <a:lnSpc>
                <a:spcPct val="100000"/>
              </a:lnSpc>
              <a:buFont typeface="Algerian"/>
              <a:buChar char="•"/>
              <a:tabLst>
                <a:tab pos="287655" algn="l"/>
              </a:tabLst>
            </a:pPr>
            <a:r>
              <a:rPr sz="1400" spc="-15" dirty="0">
                <a:latin typeface="Arial"/>
                <a:cs typeface="Arial"/>
              </a:rPr>
              <a:t>r</a:t>
            </a:r>
            <a:r>
              <a:rPr sz="1400" spc="-20" dirty="0">
                <a:latin typeface="Arial"/>
                <a:cs typeface="Arial"/>
              </a:rPr>
              <a:t>end</a:t>
            </a:r>
            <a:r>
              <a:rPr sz="1400" spc="-5" dirty="0">
                <a:latin typeface="Arial"/>
                <a:cs typeface="Arial"/>
              </a:rPr>
              <a:t>ita</a:t>
            </a:r>
            <a:r>
              <a:rPr sz="1400" spc="30" dirty="0">
                <a:latin typeface="Arial"/>
                <a:cs typeface="Arial"/>
              </a:rPr>
              <a:t> </a:t>
            </a:r>
            <a:r>
              <a:rPr sz="1400" spc="-15" dirty="0">
                <a:latin typeface="Arial"/>
                <a:cs typeface="Arial"/>
              </a:rPr>
              <a:t>(</a:t>
            </a:r>
            <a:r>
              <a:rPr sz="1400" spc="-10" dirty="0">
                <a:latin typeface="Arial"/>
                <a:cs typeface="Arial"/>
              </a:rPr>
              <a:t>€</a:t>
            </a:r>
            <a:r>
              <a:rPr sz="1400" spc="10" dirty="0">
                <a:latin typeface="Arial"/>
                <a:cs typeface="Arial"/>
              </a:rPr>
              <a:t> </a:t>
            </a:r>
            <a:r>
              <a:rPr sz="1400" spc="-5" dirty="0">
                <a:latin typeface="Arial"/>
                <a:cs typeface="Arial"/>
              </a:rPr>
              <a:t>-</a:t>
            </a:r>
            <a:r>
              <a:rPr sz="1400" spc="-15" dirty="0">
                <a:latin typeface="Arial"/>
                <a:cs typeface="Arial"/>
              </a:rPr>
              <a:t> r</a:t>
            </a:r>
            <a:r>
              <a:rPr sz="1400" spc="-20" dirty="0">
                <a:latin typeface="Arial"/>
                <a:cs typeface="Arial"/>
              </a:rPr>
              <a:t>edd</a:t>
            </a:r>
            <a:r>
              <a:rPr sz="1400" spc="-5" dirty="0">
                <a:latin typeface="Arial"/>
                <a:cs typeface="Arial"/>
              </a:rPr>
              <a:t>it</a:t>
            </a:r>
            <a:r>
              <a:rPr sz="1400" spc="-20" dirty="0">
                <a:latin typeface="Arial"/>
                <a:cs typeface="Arial"/>
              </a:rPr>
              <a:t>o</a:t>
            </a:r>
            <a:r>
              <a:rPr sz="1400" spc="-5" dirty="0">
                <a:latin typeface="Arial"/>
                <a:cs typeface="Arial"/>
              </a:rPr>
              <a:t>,</a:t>
            </a:r>
            <a:r>
              <a:rPr sz="1400" spc="25" dirty="0">
                <a:latin typeface="Arial"/>
                <a:cs typeface="Arial"/>
              </a:rPr>
              <a:t> </a:t>
            </a:r>
            <a:r>
              <a:rPr sz="1400" spc="-20" dirty="0">
                <a:latin typeface="Arial"/>
                <a:cs typeface="Arial"/>
              </a:rPr>
              <a:t>pe</a:t>
            </a:r>
            <a:r>
              <a:rPr sz="1400" spc="-5" dirty="0">
                <a:latin typeface="Arial"/>
                <a:cs typeface="Arial"/>
              </a:rPr>
              <a:t>r</a:t>
            </a:r>
            <a:r>
              <a:rPr sz="1400" spc="10" dirty="0">
                <a:latin typeface="Arial"/>
                <a:cs typeface="Arial"/>
              </a:rPr>
              <a:t> </a:t>
            </a:r>
            <a:r>
              <a:rPr sz="1400" spc="-20" dirty="0">
                <a:latin typeface="Arial"/>
                <a:cs typeface="Arial"/>
              </a:rPr>
              <a:t>un</a:t>
            </a:r>
            <a:r>
              <a:rPr sz="1400" spc="-5" dirty="0">
                <a:latin typeface="Arial"/>
                <a:cs typeface="Arial"/>
              </a:rPr>
              <a:t>ità</a:t>
            </a:r>
            <a:r>
              <a:rPr sz="1400" spc="5" dirty="0">
                <a:latin typeface="Arial"/>
                <a:cs typeface="Arial"/>
              </a:rPr>
              <a:t> </a:t>
            </a:r>
            <a:r>
              <a:rPr sz="1400" spc="-20" dirty="0">
                <a:latin typeface="Arial"/>
                <a:cs typeface="Arial"/>
              </a:rPr>
              <a:t>d</a:t>
            </a:r>
            <a:r>
              <a:rPr sz="1400" spc="-5" dirty="0">
                <a:latin typeface="Arial"/>
                <a:cs typeface="Arial"/>
              </a:rPr>
              <a:t>i</a:t>
            </a:r>
            <a:r>
              <a:rPr sz="1400" spc="20" dirty="0">
                <a:latin typeface="Arial"/>
                <a:cs typeface="Arial"/>
              </a:rPr>
              <a:t> </a:t>
            </a:r>
            <a:r>
              <a:rPr sz="1400" spc="-10" dirty="0">
                <a:latin typeface="Arial"/>
                <a:cs typeface="Arial"/>
              </a:rPr>
              <a:t>c</a:t>
            </a:r>
            <a:r>
              <a:rPr sz="1400" spc="-20" dirty="0">
                <a:latin typeface="Arial"/>
                <a:cs typeface="Arial"/>
              </a:rPr>
              <a:t>on</a:t>
            </a:r>
            <a:r>
              <a:rPr sz="1400" spc="-10" dirty="0">
                <a:latin typeface="Arial"/>
                <a:cs typeface="Arial"/>
              </a:rPr>
              <a:t>sist</a:t>
            </a:r>
            <a:r>
              <a:rPr sz="1400" spc="-25" dirty="0">
                <a:latin typeface="Arial"/>
                <a:cs typeface="Arial"/>
              </a:rPr>
              <a:t>e</a:t>
            </a:r>
            <a:r>
              <a:rPr sz="1400" spc="-20" dirty="0">
                <a:latin typeface="Arial"/>
                <a:cs typeface="Arial"/>
              </a:rPr>
              <a:t>n</a:t>
            </a:r>
            <a:r>
              <a:rPr sz="1400" spc="-35" dirty="0">
                <a:latin typeface="Arial"/>
                <a:cs typeface="Arial"/>
              </a:rPr>
              <a:t>z</a:t>
            </a:r>
            <a:r>
              <a:rPr sz="1400" spc="-20" dirty="0">
                <a:latin typeface="Arial"/>
                <a:cs typeface="Arial"/>
              </a:rPr>
              <a:t>a</a:t>
            </a:r>
            <a:r>
              <a:rPr sz="1400" spc="-5" dirty="0">
                <a:latin typeface="Arial"/>
                <a:cs typeface="Arial"/>
              </a:rPr>
              <a:t>,</a:t>
            </a:r>
            <a:r>
              <a:rPr sz="1400" spc="60" dirty="0">
                <a:latin typeface="Arial"/>
                <a:cs typeface="Arial"/>
              </a:rPr>
              <a:t> </a:t>
            </a:r>
            <a:r>
              <a:rPr sz="1400" spc="-5" dirty="0">
                <a:latin typeface="Arial"/>
                <a:cs typeface="Arial"/>
              </a:rPr>
              <a:t>l</a:t>
            </a:r>
            <a:r>
              <a:rPr sz="1400" spc="-15" dirty="0">
                <a:latin typeface="Arial"/>
                <a:cs typeface="Arial"/>
              </a:rPr>
              <a:t>or</a:t>
            </a:r>
            <a:r>
              <a:rPr sz="1400" spc="-20" dirty="0">
                <a:latin typeface="Arial"/>
                <a:cs typeface="Arial"/>
              </a:rPr>
              <a:t>d</a:t>
            </a:r>
            <a:r>
              <a:rPr sz="1400" spc="-10" dirty="0">
                <a:latin typeface="Arial"/>
                <a:cs typeface="Arial"/>
              </a:rPr>
              <a:t>o</a:t>
            </a:r>
            <a:r>
              <a:rPr sz="1400" spc="35" dirty="0">
                <a:latin typeface="Arial"/>
                <a:cs typeface="Arial"/>
              </a:rPr>
              <a:t> </a:t>
            </a:r>
            <a:r>
              <a:rPr sz="1400" spc="-5" dirty="0">
                <a:latin typeface="Arial"/>
                <a:cs typeface="Arial"/>
              </a:rPr>
              <a:t>m</a:t>
            </a:r>
            <a:r>
              <a:rPr sz="1400" spc="-20" dirty="0">
                <a:latin typeface="Arial"/>
                <a:cs typeface="Arial"/>
              </a:rPr>
              <a:t>ed</a:t>
            </a:r>
            <a:r>
              <a:rPr sz="1400" spc="-10" dirty="0">
                <a:latin typeface="Arial"/>
                <a:cs typeface="Arial"/>
              </a:rPr>
              <a:t>io </a:t>
            </a:r>
            <a:r>
              <a:rPr sz="1400" spc="-20" dirty="0">
                <a:latin typeface="Arial"/>
                <a:cs typeface="Arial"/>
              </a:rPr>
              <a:t>o</a:t>
            </a:r>
            <a:r>
              <a:rPr sz="1400" spc="-15" dirty="0">
                <a:latin typeface="Arial"/>
                <a:cs typeface="Arial"/>
              </a:rPr>
              <a:t>r</a:t>
            </a:r>
            <a:r>
              <a:rPr sz="1400" spc="-20" dirty="0">
                <a:latin typeface="Arial"/>
                <a:cs typeface="Arial"/>
              </a:rPr>
              <a:t>d</a:t>
            </a:r>
            <a:r>
              <a:rPr sz="1400" spc="-5" dirty="0">
                <a:latin typeface="Arial"/>
                <a:cs typeface="Arial"/>
              </a:rPr>
              <a:t>i</a:t>
            </a:r>
            <a:r>
              <a:rPr sz="1400" spc="-15" dirty="0">
                <a:latin typeface="Arial"/>
                <a:cs typeface="Arial"/>
              </a:rPr>
              <a:t>n</a:t>
            </a:r>
            <a:r>
              <a:rPr sz="1400" spc="-20" dirty="0">
                <a:latin typeface="Arial"/>
                <a:cs typeface="Arial"/>
              </a:rPr>
              <a:t>a</a:t>
            </a:r>
            <a:r>
              <a:rPr sz="1400" spc="-15" dirty="0">
                <a:latin typeface="Arial"/>
                <a:cs typeface="Arial"/>
              </a:rPr>
              <a:t>r</a:t>
            </a:r>
            <a:r>
              <a:rPr sz="1400" spc="-10" dirty="0">
                <a:latin typeface="Arial"/>
                <a:cs typeface="Arial"/>
              </a:rPr>
              <a:t>io</a:t>
            </a:r>
            <a:r>
              <a:rPr sz="1400" spc="35" dirty="0">
                <a:latin typeface="Arial"/>
                <a:cs typeface="Arial"/>
              </a:rPr>
              <a:t> </a:t>
            </a:r>
            <a:r>
              <a:rPr sz="1400" spc="-20" dirty="0">
                <a:latin typeface="Arial"/>
                <a:cs typeface="Arial"/>
              </a:rPr>
              <a:t>po</a:t>
            </a:r>
            <a:r>
              <a:rPr sz="1400" spc="-5" dirty="0">
                <a:latin typeface="Arial"/>
                <a:cs typeface="Arial"/>
              </a:rPr>
              <a:t>t</a:t>
            </a:r>
            <a:r>
              <a:rPr sz="1400" spc="-25" dirty="0">
                <a:latin typeface="Arial"/>
                <a:cs typeface="Arial"/>
              </a:rPr>
              <a:t>e</a:t>
            </a:r>
            <a:r>
              <a:rPr sz="1400" spc="-20" dirty="0">
                <a:latin typeface="Arial"/>
                <a:cs typeface="Arial"/>
              </a:rPr>
              <a:t>n</a:t>
            </a:r>
            <a:r>
              <a:rPr sz="1400" spc="-35" dirty="0">
                <a:latin typeface="Arial"/>
                <a:cs typeface="Arial"/>
              </a:rPr>
              <a:t>z</a:t>
            </a:r>
            <a:r>
              <a:rPr sz="1400" spc="-5" dirty="0">
                <a:latin typeface="Arial"/>
                <a:cs typeface="Arial"/>
              </a:rPr>
              <a:t>i</a:t>
            </a:r>
            <a:r>
              <a:rPr sz="1400" spc="-15" dirty="0">
                <a:latin typeface="Arial"/>
                <a:cs typeface="Arial"/>
              </a:rPr>
              <a:t>a</a:t>
            </a:r>
            <a:r>
              <a:rPr sz="1400" spc="-5" dirty="0">
                <a:latin typeface="Arial"/>
                <a:cs typeface="Arial"/>
              </a:rPr>
              <a:t>l</a:t>
            </a:r>
            <a:r>
              <a:rPr sz="1400" dirty="0">
                <a:latin typeface="Arial"/>
                <a:cs typeface="Arial"/>
              </a:rPr>
              <a:t>m</a:t>
            </a:r>
            <a:r>
              <a:rPr sz="1400" spc="-20" dirty="0">
                <a:latin typeface="Arial"/>
                <a:cs typeface="Arial"/>
              </a:rPr>
              <a:t>en</a:t>
            </a:r>
            <a:r>
              <a:rPr sz="1400" spc="-10" dirty="0">
                <a:latin typeface="Arial"/>
                <a:cs typeface="Arial"/>
              </a:rPr>
              <a:t>te</a:t>
            </a:r>
            <a:r>
              <a:rPr sz="1400" spc="80" dirty="0">
                <a:latin typeface="Arial"/>
                <a:cs typeface="Arial"/>
              </a:rPr>
              <a:t> </a:t>
            </a:r>
            <a:r>
              <a:rPr sz="1400" spc="-15" dirty="0">
                <a:latin typeface="Arial"/>
                <a:cs typeface="Arial"/>
              </a:rPr>
              <a:t>r</a:t>
            </a:r>
            <a:r>
              <a:rPr sz="1400" spc="-5" dirty="0">
                <a:latin typeface="Arial"/>
                <a:cs typeface="Arial"/>
              </a:rPr>
              <a:t>it</a:t>
            </a:r>
            <a:r>
              <a:rPr sz="1400" spc="-15" dirty="0">
                <a:latin typeface="Arial"/>
                <a:cs typeface="Arial"/>
              </a:rPr>
              <a:t>r</a:t>
            </a:r>
            <a:r>
              <a:rPr sz="1400" spc="-20" dirty="0">
                <a:latin typeface="Arial"/>
                <a:cs typeface="Arial"/>
              </a:rPr>
              <a:t>a</a:t>
            </a:r>
            <a:r>
              <a:rPr sz="1400" spc="-5" dirty="0">
                <a:latin typeface="Arial"/>
                <a:cs typeface="Arial"/>
              </a:rPr>
              <a:t>ibile)</a:t>
            </a:r>
            <a:endParaRPr sz="1400" dirty="0">
              <a:latin typeface="Arial"/>
              <a:cs typeface="Arial"/>
            </a:endParaRPr>
          </a:p>
          <a:p>
            <a:pPr marL="118745" algn="just">
              <a:lnSpc>
                <a:spcPts val="1670"/>
              </a:lnSpc>
              <a:spcBef>
                <a:spcPts val="1225"/>
              </a:spcBef>
            </a:pPr>
            <a:r>
              <a:rPr sz="1400" b="1" spc="-20" dirty="0">
                <a:solidFill>
                  <a:srgbClr val="C00000"/>
                </a:solidFill>
                <a:latin typeface="Arial"/>
                <a:cs typeface="Arial"/>
              </a:rPr>
              <a:t>(catast</a:t>
            </a:r>
            <a:r>
              <a:rPr sz="1400" b="1" spc="-10" dirty="0">
                <a:solidFill>
                  <a:srgbClr val="C00000"/>
                </a:solidFill>
                <a:latin typeface="Arial"/>
                <a:cs typeface="Arial"/>
              </a:rPr>
              <a:t>o</a:t>
            </a:r>
            <a:r>
              <a:rPr sz="1400" b="1" spc="55" dirty="0">
                <a:solidFill>
                  <a:srgbClr val="C00000"/>
                </a:solidFill>
                <a:latin typeface="Arial"/>
                <a:cs typeface="Arial"/>
              </a:rPr>
              <a:t> </a:t>
            </a:r>
            <a:r>
              <a:rPr sz="1400" b="1" spc="-20" dirty="0">
                <a:solidFill>
                  <a:srgbClr val="C00000"/>
                </a:solidFill>
                <a:latin typeface="Arial"/>
                <a:cs typeface="Arial"/>
              </a:rPr>
              <a:t>te</a:t>
            </a:r>
            <a:r>
              <a:rPr sz="1400" b="1" spc="-5" dirty="0">
                <a:solidFill>
                  <a:srgbClr val="C00000"/>
                </a:solidFill>
                <a:latin typeface="Arial"/>
                <a:cs typeface="Arial"/>
              </a:rPr>
              <a:t>rr</a:t>
            </a:r>
            <a:r>
              <a:rPr sz="1400" b="1" spc="-20" dirty="0">
                <a:solidFill>
                  <a:srgbClr val="C00000"/>
                </a:solidFill>
                <a:latin typeface="Arial"/>
                <a:cs typeface="Arial"/>
              </a:rPr>
              <a:t>e</a:t>
            </a:r>
            <a:r>
              <a:rPr sz="1400" b="1" spc="-25" dirty="0">
                <a:solidFill>
                  <a:srgbClr val="C00000"/>
                </a:solidFill>
                <a:latin typeface="Arial"/>
                <a:cs typeface="Arial"/>
              </a:rPr>
              <a:t>n</a:t>
            </a:r>
            <a:r>
              <a:rPr sz="1400" b="1" spc="-5" dirty="0">
                <a:solidFill>
                  <a:srgbClr val="C00000"/>
                </a:solidFill>
                <a:latin typeface="Arial"/>
                <a:cs typeface="Arial"/>
              </a:rPr>
              <a:t>i</a:t>
            </a:r>
            <a:r>
              <a:rPr sz="1400" b="1" spc="-15" dirty="0">
                <a:solidFill>
                  <a:srgbClr val="C00000"/>
                </a:solidFill>
                <a:latin typeface="Arial"/>
                <a:cs typeface="Arial"/>
              </a:rPr>
              <a:t>)</a:t>
            </a:r>
            <a:r>
              <a:rPr sz="1400" spc="-5" dirty="0">
                <a:latin typeface="Arial"/>
                <a:cs typeface="Arial"/>
              </a:rPr>
              <a:t>:</a:t>
            </a:r>
            <a:endParaRPr sz="1400" dirty="0">
              <a:latin typeface="Arial"/>
              <a:cs typeface="Arial"/>
            </a:endParaRPr>
          </a:p>
          <a:p>
            <a:pPr marL="287020" indent="-167640" algn="just">
              <a:lnSpc>
                <a:spcPts val="1670"/>
              </a:lnSpc>
              <a:buFont typeface="Algerian"/>
              <a:buChar char="•"/>
              <a:tabLst>
                <a:tab pos="287655" algn="l"/>
              </a:tabLst>
            </a:pPr>
            <a:r>
              <a:rPr sz="1400" spc="-10" dirty="0">
                <a:latin typeface="Arial"/>
                <a:cs typeface="Arial"/>
              </a:rPr>
              <a:t>s</a:t>
            </a:r>
            <a:r>
              <a:rPr sz="1400" spc="-20" dirty="0">
                <a:latin typeface="Arial"/>
                <a:cs typeface="Arial"/>
              </a:rPr>
              <a:t>upe</a:t>
            </a:r>
            <a:r>
              <a:rPr sz="1400" spc="-15" dirty="0">
                <a:latin typeface="Arial"/>
                <a:cs typeface="Arial"/>
              </a:rPr>
              <a:t>r</a:t>
            </a:r>
            <a:r>
              <a:rPr sz="1400" spc="-5" dirty="0">
                <a:latin typeface="Arial"/>
                <a:cs typeface="Arial"/>
              </a:rPr>
              <a:t>ficie</a:t>
            </a:r>
            <a:r>
              <a:rPr sz="1400" spc="35" dirty="0">
                <a:latin typeface="Arial"/>
                <a:cs typeface="Arial"/>
              </a:rPr>
              <a:t> </a:t>
            </a:r>
            <a:r>
              <a:rPr sz="1400" spc="-10" dirty="0">
                <a:latin typeface="Arial"/>
                <a:cs typeface="Arial"/>
              </a:rPr>
              <a:t>ca</a:t>
            </a:r>
            <a:r>
              <a:rPr sz="1400" spc="-15" dirty="0">
                <a:latin typeface="Arial"/>
                <a:cs typeface="Arial"/>
              </a:rPr>
              <a:t>t</a:t>
            </a:r>
            <a:r>
              <a:rPr sz="1400" spc="-10" dirty="0">
                <a:latin typeface="Arial"/>
                <a:cs typeface="Arial"/>
              </a:rPr>
              <a:t>as</a:t>
            </a:r>
            <a:r>
              <a:rPr sz="1400" spc="-15" dirty="0">
                <a:latin typeface="Arial"/>
                <a:cs typeface="Arial"/>
              </a:rPr>
              <a:t>t</a:t>
            </a:r>
            <a:r>
              <a:rPr sz="1400" spc="-10" dirty="0">
                <a:latin typeface="Arial"/>
                <a:cs typeface="Arial"/>
              </a:rPr>
              <a:t>ale</a:t>
            </a:r>
            <a:r>
              <a:rPr sz="1400" spc="30" dirty="0">
                <a:latin typeface="Arial"/>
                <a:cs typeface="Arial"/>
              </a:rPr>
              <a:t> </a:t>
            </a:r>
            <a:r>
              <a:rPr sz="1400" spc="-15" dirty="0">
                <a:latin typeface="Arial"/>
                <a:cs typeface="Arial"/>
              </a:rPr>
              <a:t>(</a:t>
            </a:r>
            <a:r>
              <a:rPr sz="1400" dirty="0">
                <a:latin typeface="Arial"/>
                <a:cs typeface="Arial"/>
              </a:rPr>
              <a:t>m</a:t>
            </a:r>
            <a:r>
              <a:rPr sz="1400" spc="-20" dirty="0">
                <a:latin typeface="Arial"/>
                <a:cs typeface="Arial"/>
              </a:rPr>
              <a:t>e</a:t>
            </a:r>
            <a:r>
              <a:rPr sz="1400" spc="-5" dirty="0">
                <a:latin typeface="Arial"/>
                <a:cs typeface="Arial"/>
              </a:rPr>
              <a:t>t</a:t>
            </a:r>
            <a:r>
              <a:rPr sz="1400" spc="-20" dirty="0">
                <a:latin typeface="Arial"/>
                <a:cs typeface="Arial"/>
              </a:rPr>
              <a:t>r</a:t>
            </a:r>
            <a:r>
              <a:rPr sz="1400" spc="-5" dirty="0">
                <a:latin typeface="Arial"/>
                <a:cs typeface="Arial"/>
              </a:rPr>
              <a:t>i</a:t>
            </a:r>
            <a:r>
              <a:rPr sz="1400" spc="25" dirty="0">
                <a:latin typeface="Arial"/>
                <a:cs typeface="Arial"/>
              </a:rPr>
              <a:t> </a:t>
            </a:r>
            <a:r>
              <a:rPr sz="1400" spc="-20" dirty="0">
                <a:latin typeface="Arial"/>
                <a:cs typeface="Arial"/>
              </a:rPr>
              <a:t>quad</a:t>
            </a:r>
            <a:r>
              <a:rPr sz="1400" spc="-15" dirty="0">
                <a:latin typeface="Arial"/>
                <a:cs typeface="Arial"/>
              </a:rPr>
              <a:t>r</a:t>
            </a:r>
            <a:r>
              <a:rPr sz="1400" spc="-5" dirty="0">
                <a:latin typeface="Arial"/>
                <a:cs typeface="Arial"/>
              </a:rPr>
              <a:t>i</a:t>
            </a:r>
            <a:r>
              <a:rPr sz="1400" spc="15" dirty="0">
                <a:latin typeface="Arial"/>
                <a:cs typeface="Arial"/>
              </a:rPr>
              <a:t> </a:t>
            </a:r>
            <a:r>
              <a:rPr sz="1400" spc="-10" dirty="0">
                <a:latin typeface="Arial"/>
                <a:cs typeface="Arial"/>
              </a:rPr>
              <a:t>–</a:t>
            </a:r>
            <a:r>
              <a:rPr sz="1400" spc="10" dirty="0">
                <a:latin typeface="Arial"/>
                <a:cs typeface="Arial"/>
              </a:rPr>
              <a:t> </a:t>
            </a:r>
            <a:r>
              <a:rPr sz="1400" spc="-10" dirty="0">
                <a:latin typeface="Arial"/>
                <a:cs typeface="Arial"/>
              </a:rPr>
              <a:t>etta</a:t>
            </a:r>
            <a:r>
              <a:rPr sz="1400" spc="-15" dirty="0">
                <a:latin typeface="Arial"/>
                <a:cs typeface="Arial"/>
              </a:rPr>
              <a:t>r</a:t>
            </a:r>
            <a:r>
              <a:rPr sz="1400" spc="-5" dirty="0">
                <a:latin typeface="Arial"/>
                <a:cs typeface="Arial"/>
              </a:rPr>
              <a:t>i,</a:t>
            </a:r>
            <a:r>
              <a:rPr sz="1400" dirty="0">
                <a:latin typeface="Arial"/>
                <a:cs typeface="Arial"/>
              </a:rPr>
              <a:t> </a:t>
            </a:r>
            <a:r>
              <a:rPr sz="1400" spc="-20" dirty="0">
                <a:latin typeface="Arial"/>
                <a:cs typeface="Arial"/>
              </a:rPr>
              <a:t>a</a:t>
            </a:r>
            <a:r>
              <a:rPr sz="1400" spc="-15" dirty="0">
                <a:latin typeface="Arial"/>
                <a:cs typeface="Arial"/>
              </a:rPr>
              <a:t>r</a:t>
            </a:r>
            <a:r>
              <a:rPr sz="1400" spc="-20" dirty="0">
                <a:latin typeface="Arial"/>
                <a:cs typeface="Arial"/>
              </a:rPr>
              <a:t>e</a:t>
            </a:r>
            <a:r>
              <a:rPr sz="1400" spc="-5" dirty="0">
                <a:latin typeface="Arial"/>
                <a:cs typeface="Arial"/>
              </a:rPr>
              <a:t>,</a:t>
            </a:r>
            <a:r>
              <a:rPr sz="1400" spc="35" dirty="0">
                <a:latin typeface="Arial"/>
                <a:cs typeface="Arial"/>
              </a:rPr>
              <a:t> </a:t>
            </a:r>
            <a:r>
              <a:rPr sz="1400" spc="-10" dirty="0">
                <a:latin typeface="Arial"/>
                <a:cs typeface="Arial"/>
              </a:rPr>
              <a:t>c</a:t>
            </a:r>
            <a:r>
              <a:rPr sz="1400" spc="-20" dirty="0">
                <a:latin typeface="Arial"/>
                <a:cs typeface="Arial"/>
              </a:rPr>
              <a:t>en</a:t>
            </a:r>
            <a:r>
              <a:rPr sz="1400" spc="-5" dirty="0">
                <a:latin typeface="Arial"/>
                <a:cs typeface="Arial"/>
              </a:rPr>
              <a:t>ti</a:t>
            </a:r>
            <a:r>
              <a:rPr sz="1400" spc="-20" dirty="0">
                <a:latin typeface="Arial"/>
                <a:cs typeface="Arial"/>
              </a:rPr>
              <a:t>a</a:t>
            </a:r>
            <a:r>
              <a:rPr sz="1400" spc="-15" dirty="0">
                <a:latin typeface="Arial"/>
                <a:cs typeface="Arial"/>
              </a:rPr>
              <a:t>r</a:t>
            </a:r>
            <a:r>
              <a:rPr sz="1400" spc="-20" dirty="0">
                <a:latin typeface="Arial"/>
                <a:cs typeface="Arial"/>
              </a:rPr>
              <a:t>e</a:t>
            </a:r>
            <a:r>
              <a:rPr sz="1400" spc="-15" dirty="0">
                <a:latin typeface="Arial"/>
                <a:cs typeface="Arial"/>
              </a:rPr>
              <a:t>)</a:t>
            </a:r>
            <a:r>
              <a:rPr sz="1400" spc="-5" dirty="0">
                <a:latin typeface="Arial"/>
                <a:cs typeface="Arial"/>
              </a:rPr>
              <a:t>;</a:t>
            </a:r>
            <a:endParaRPr sz="1400" dirty="0">
              <a:latin typeface="Arial"/>
              <a:cs typeface="Arial"/>
            </a:endParaRPr>
          </a:p>
          <a:p>
            <a:pPr marL="283845" indent="-164465" algn="just">
              <a:lnSpc>
                <a:spcPct val="100000"/>
              </a:lnSpc>
              <a:buFont typeface="Algerian"/>
              <a:buChar char="•"/>
              <a:tabLst>
                <a:tab pos="284480" algn="l"/>
              </a:tabLst>
            </a:pPr>
            <a:r>
              <a:rPr sz="1400" spc="-20" dirty="0">
                <a:latin typeface="Arial"/>
                <a:cs typeface="Arial"/>
              </a:rPr>
              <a:t>po</a:t>
            </a:r>
            <a:r>
              <a:rPr sz="1400" spc="-15" dirty="0">
                <a:latin typeface="Arial"/>
                <a:cs typeface="Arial"/>
              </a:rPr>
              <a:t>r</a:t>
            </a:r>
            <a:r>
              <a:rPr sz="1400" spc="-35" dirty="0">
                <a:latin typeface="Arial"/>
                <a:cs typeface="Arial"/>
              </a:rPr>
              <a:t>z</a:t>
            </a:r>
            <a:r>
              <a:rPr sz="1400" spc="-5" dirty="0">
                <a:latin typeface="Arial"/>
                <a:cs typeface="Arial"/>
              </a:rPr>
              <a:t>i</a:t>
            </a:r>
            <a:r>
              <a:rPr sz="1400" spc="-15" dirty="0">
                <a:latin typeface="Arial"/>
                <a:cs typeface="Arial"/>
              </a:rPr>
              <a:t>o</a:t>
            </a:r>
            <a:r>
              <a:rPr sz="1400" spc="-20" dirty="0">
                <a:latin typeface="Arial"/>
                <a:cs typeface="Arial"/>
              </a:rPr>
              <a:t>n</a:t>
            </a:r>
            <a:r>
              <a:rPr sz="1400" spc="-10" dirty="0">
                <a:latin typeface="Arial"/>
                <a:cs typeface="Arial"/>
              </a:rPr>
              <a:t>e</a:t>
            </a:r>
            <a:r>
              <a:rPr sz="1400" spc="55" dirty="0">
                <a:latin typeface="Arial"/>
                <a:cs typeface="Arial"/>
              </a:rPr>
              <a:t> </a:t>
            </a:r>
            <a:r>
              <a:rPr sz="1400" spc="-15" dirty="0">
                <a:latin typeface="Arial"/>
                <a:cs typeface="Arial"/>
              </a:rPr>
              <a:t>(</a:t>
            </a:r>
            <a:r>
              <a:rPr sz="1400" spc="-5" dirty="0">
                <a:latin typeface="Arial"/>
                <a:cs typeface="Arial"/>
              </a:rPr>
              <a:t>i</a:t>
            </a:r>
            <a:r>
              <a:rPr sz="1400" spc="-15" dirty="0">
                <a:latin typeface="Arial"/>
                <a:cs typeface="Arial"/>
              </a:rPr>
              <a:t>n</a:t>
            </a:r>
            <a:r>
              <a:rPr sz="1400" spc="-20" dirty="0">
                <a:latin typeface="Arial"/>
                <a:cs typeface="Arial"/>
              </a:rPr>
              <a:t>d</a:t>
            </a:r>
            <a:r>
              <a:rPr sz="1400" spc="-10" dirty="0">
                <a:latin typeface="Arial"/>
                <a:cs typeface="Arial"/>
              </a:rPr>
              <a:t>ivid</a:t>
            </a:r>
            <a:r>
              <a:rPr sz="1400" spc="-25" dirty="0">
                <a:latin typeface="Arial"/>
                <a:cs typeface="Arial"/>
              </a:rPr>
              <a:t>u</a:t>
            </a:r>
            <a:r>
              <a:rPr sz="1400" spc="-20" dirty="0">
                <a:latin typeface="Arial"/>
                <a:cs typeface="Arial"/>
              </a:rPr>
              <a:t>a</a:t>
            </a:r>
            <a:r>
              <a:rPr sz="1400" spc="-10" dirty="0">
                <a:latin typeface="Arial"/>
                <a:cs typeface="Arial"/>
              </a:rPr>
              <a:t>te</a:t>
            </a:r>
            <a:r>
              <a:rPr sz="1400" spc="30" dirty="0">
                <a:latin typeface="Arial"/>
                <a:cs typeface="Arial"/>
              </a:rPr>
              <a:t> </a:t>
            </a:r>
            <a:r>
              <a:rPr sz="1400" spc="-10" dirty="0">
                <a:latin typeface="Arial"/>
                <a:cs typeface="Arial"/>
              </a:rPr>
              <a:t>c</a:t>
            </a:r>
            <a:r>
              <a:rPr sz="1400" spc="-20" dirty="0">
                <a:latin typeface="Arial"/>
                <a:cs typeface="Arial"/>
              </a:rPr>
              <a:t>o</a:t>
            </a:r>
            <a:r>
              <a:rPr sz="1400" spc="-10" dirty="0">
                <a:latin typeface="Arial"/>
                <a:cs typeface="Arial"/>
              </a:rPr>
              <a:t>n</a:t>
            </a:r>
            <a:r>
              <a:rPr sz="1400" spc="10" dirty="0">
                <a:latin typeface="Arial"/>
                <a:cs typeface="Arial"/>
              </a:rPr>
              <a:t> </a:t>
            </a:r>
            <a:r>
              <a:rPr sz="1400" spc="-10" dirty="0">
                <a:latin typeface="Arial"/>
                <a:cs typeface="Arial"/>
              </a:rPr>
              <a:t>le</a:t>
            </a:r>
            <a:r>
              <a:rPr sz="1400" spc="10" dirty="0">
                <a:latin typeface="Arial"/>
                <a:cs typeface="Arial"/>
              </a:rPr>
              <a:t> </a:t>
            </a:r>
            <a:r>
              <a:rPr sz="1400" spc="-5" dirty="0">
                <a:latin typeface="Arial"/>
                <a:cs typeface="Arial"/>
              </a:rPr>
              <a:t>l</a:t>
            </a:r>
            <a:r>
              <a:rPr sz="1400" spc="-15" dirty="0">
                <a:latin typeface="Arial"/>
                <a:cs typeface="Arial"/>
              </a:rPr>
              <a:t>e</a:t>
            </a:r>
            <a:r>
              <a:rPr sz="1400" spc="-5" dirty="0">
                <a:latin typeface="Arial"/>
                <a:cs typeface="Arial"/>
              </a:rPr>
              <a:t>t</a:t>
            </a:r>
            <a:r>
              <a:rPr sz="1400" spc="-15" dirty="0">
                <a:latin typeface="Arial"/>
                <a:cs typeface="Arial"/>
              </a:rPr>
              <a:t>t</a:t>
            </a:r>
            <a:r>
              <a:rPr sz="1400" spc="-20" dirty="0">
                <a:latin typeface="Arial"/>
                <a:cs typeface="Arial"/>
              </a:rPr>
              <a:t>e</a:t>
            </a:r>
            <a:r>
              <a:rPr sz="1400" spc="-15" dirty="0">
                <a:latin typeface="Arial"/>
                <a:cs typeface="Arial"/>
              </a:rPr>
              <a:t>r</a:t>
            </a:r>
            <a:r>
              <a:rPr sz="1400" spc="-10" dirty="0">
                <a:latin typeface="Arial"/>
                <a:cs typeface="Arial"/>
              </a:rPr>
              <a:t>e</a:t>
            </a:r>
            <a:r>
              <a:rPr sz="1400" spc="10" dirty="0">
                <a:latin typeface="Arial"/>
                <a:cs typeface="Arial"/>
              </a:rPr>
              <a:t> </a:t>
            </a:r>
            <a:r>
              <a:rPr sz="1400" spc="-20" dirty="0">
                <a:latin typeface="Arial"/>
                <a:cs typeface="Arial"/>
              </a:rPr>
              <a:t>de</a:t>
            </a:r>
            <a:r>
              <a:rPr sz="1400" spc="-5" dirty="0">
                <a:latin typeface="Arial"/>
                <a:cs typeface="Arial"/>
              </a:rPr>
              <a:t>ll'</a:t>
            </a:r>
            <a:r>
              <a:rPr sz="1400" spc="-15" dirty="0">
                <a:latin typeface="Arial"/>
                <a:cs typeface="Arial"/>
              </a:rPr>
              <a:t>a</a:t>
            </a:r>
            <a:r>
              <a:rPr sz="1400" spc="-5" dirty="0">
                <a:latin typeface="Arial"/>
                <a:cs typeface="Arial"/>
              </a:rPr>
              <a:t>lf</a:t>
            </a:r>
            <a:r>
              <a:rPr sz="1400" spc="-20" dirty="0">
                <a:latin typeface="Arial"/>
                <a:cs typeface="Arial"/>
              </a:rPr>
              <a:t>abe</a:t>
            </a:r>
            <a:r>
              <a:rPr sz="1400" spc="-5" dirty="0">
                <a:latin typeface="Arial"/>
                <a:cs typeface="Arial"/>
              </a:rPr>
              <a:t>t</a:t>
            </a:r>
            <a:r>
              <a:rPr sz="1400" spc="-40" dirty="0">
                <a:latin typeface="Arial"/>
                <a:cs typeface="Arial"/>
              </a:rPr>
              <a:t>o</a:t>
            </a:r>
            <a:r>
              <a:rPr sz="1400" spc="-5" dirty="0">
                <a:latin typeface="Arial"/>
                <a:cs typeface="Arial"/>
              </a:rPr>
              <a:t>:</a:t>
            </a:r>
            <a:r>
              <a:rPr sz="1400" spc="65" dirty="0">
                <a:latin typeface="Arial"/>
                <a:cs typeface="Arial"/>
              </a:rPr>
              <a:t> </a:t>
            </a:r>
            <a:r>
              <a:rPr sz="1400" spc="-5" dirty="0">
                <a:latin typeface="Arial"/>
                <a:cs typeface="Arial"/>
              </a:rPr>
              <a:t>i</a:t>
            </a:r>
            <a:r>
              <a:rPr sz="1400" spc="-15" dirty="0">
                <a:latin typeface="Arial"/>
                <a:cs typeface="Arial"/>
              </a:rPr>
              <a:t>n</a:t>
            </a:r>
            <a:r>
              <a:rPr sz="1400" spc="-20" dirty="0">
                <a:latin typeface="Arial"/>
                <a:cs typeface="Arial"/>
              </a:rPr>
              <a:t>d</a:t>
            </a:r>
            <a:r>
              <a:rPr sz="1400" spc="-5" dirty="0">
                <a:latin typeface="Arial"/>
                <a:cs typeface="Arial"/>
              </a:rPr>
              <a:t>ic</a:t>
            </a:r>
            <a:r>
              <a:rPr sz="1400" spc="-20" dirty="0">
                <a:latin typeface="Arial"/>
                <a:cs typeface="Arial"/>
              </a:rPr>
              <a:t>an</a:t>
            </a:r>
            <a:r>
              <a:rPr sz="1400" spc="-10" dirty="0">
                <a:latin typeface="Arial"/>
                <a:cs typeface="Arial"/>
              </a:rPr>
              <a:t>o</a:t>
            </a:r>
            <a:r>
              <a:rPr sz="1400" spc="30" dirty="0">
                <a:latin typeface="Arial"/>
                <a:cs typeface="Arial"/>
              </a:rPr>
              <a:t> </a:t>
            </a:r>
            <a:r>
              <a:rPr sz="1400" spc="-20" dirty="0">
                <a:latin typeface="Arial"/>
                <a:cs typeface="Arial"/>
              </a:rPr>
              <a:t>u</a:t>
            </a:r>
            <a:r>
              <a:rPr sz="1400" spc="-10" dirty="0">
                <a:latin typeface="Arial"/>
                <a:cs typeface="Arial"/>
              </a:rPr>
              <a:t>n </a:t>
            </a:r>
            <a:r>
              <a:rPr sz="1400" spc="-20" dirty="0">
                <a:latin typeface="Arial"/>
                <a:cs typeface="Arial"/>
              </a:rPr>
              <a:t>d</a:t>
            </a:r>
            <a:r>
              <a:rPr sz="1400" spc="-5" dirty="0">
                <a:latin typeface="Arial"/>
                <a:cs typeface="Arial"/>
              </a:rPr>
              <a:t>iv</a:t>
            </a:r>
            <a:r>
              <a:rPr sz="1400" spc="-20" dirty="0">
                <a:latin typeface="Arial"/>
                <a:cs typeface="Arial"/>
              </a:rPr>
              <a:t>e</a:t>
            </a:r>
            <a:r>
              <a:rPr sz="1400" spc="-15" dirty="0">
                <a:latin typeface="Arial"/>
                <a:cs typeface="Arial"/>
              </a:rPr>
              <a:t>r</a:t>
            </a:r>
            <a:r>
              <a:rPr sz="1400" spc="-10" dirty="0">
                <a:latin typeface="Arial"/>
                <a:cs typeface="Arial"/>
              </a:rPr>
              <a:t>so</a:t>
            </a:r>
            <a:r>
              <a:rPr sz="1400" spc="30" dirty="0">
                <a:latin typeface="Arial"/>
                <a:cs typeface="Arial"/>
              </a:rPr>
              <a:t> </a:t>
            </a:r>
            <a:r>
              <a:rPr sz="1400" spc="-5" dirty="0">
                <a:latin typeface="Arial"/>
                <a:cs typeface="Arial"/>
              </a:rPr>
              <a:t>ti</a:t>
            </a:r>
            <a:r>
              <a:rPr sz="1400" spc="-20" dirty="0">
                <a:latin typeface="Arial"/>
                <a:cs typeface="Arial"/>
              </a:rPr>
              <a:t>p</a:t>
            </a:r>
            <a:r>
              <a:rPr sz="1400" spc="-10" dirty="0">
                <a:latin typeface="Arial"/>
                <a:cs typeface="Arial"/>
              </a:rPr>
              <a:t>o</a:t>
            </a:r>
            <a:r>
              <a:rPr sz="1400" spc="10" dirty="0">
                <a:latin typeface="Arial"/>
                <a:cs typeface="Arial"/>
              </a:rPr>
              <a:t> </a:t>
            </a:r>
            <a:r>
              <a:rPr sz="1400" spc="-20" dirty="0">
                <a:latin typeface="Arial"/>
                <a:cs typeface="Arial"/>
              </a:rPr>
              <a:t>d</a:t>
            </a:r>
            <a:r>
              <a:rPr sz="1400" spc="-5" dirty="0">
                <a:latin typeface="Arial"/>
                <a:cs typeface="Arial"/>
              </a:rPr>
              <a:t>i </a:t>
            </a:r>
            <a:r>
              <a:rPr sz="1400" spc="-10" dirty="0">
                <a:latin typeface="Arial"/>
                <a:cs typeface="Arial"/>
              </a:rPr>
              <a:t>c</a:t>
            </a:r>
            <a:r>
              <a:rPr sz="1400" spc="-20" dirty="0">
                <a:latin typeface="Arial"/>
                <a:cs typeface="Arial"/>
              </a:rPr>
              <a:t>u</a:t>
            </a:r>
            <a:r>
              <a:rPr sz="1400" spc="-5" dirty="0">
                <a:latin typeface="Arial"/>
                <a:cs typeface="Arial"/>
              </a:rPr>
              <a:t>lt</a:t>
            </a:r>
            <a:r>
              <a:rPr sz="1400" spc="-20" dirty="0">
                <a:latin typeface="Arial"/>
                <a:cs typeface="Arial"/>
              </a:rPr>
              <a:t>u</a:t>
            </a:r>
            <a:r>
              <a:rPr sz="1400" spc="-15" dirty="0">
                <a:latin typeface="Arial"/>
                <a:cs typeface="Arial"/>
              </a:rPr>
              <a:t>r</a:t>
            </a:r>
            <a:r>
              <a:rPr sz="1400" spc="-10" dirty="0">
                <a:latin typeface="Arial"/>
                <a:cs typeface="Arial"/>
              </a:rPr>
              <a:t>a</a:t>
            </a:r>
            <a:r>
              <a:rPr sz="1400" spc="35" dirty="0">
                <a:latin typeface="Arial"/>
                <a:cs typeface="Arial"/>
              </a:rPr>
              <a:t> </a:t>
            </a:r>
            <a:r>
              <a:rPr sz="1400" spc="-20" dirty="0">
                <a:latin typeface="Arial"/>
                <a:cs typeface="Arial"/>
              </a:rPr>
              <a:t>p</a:t>
            </a:r>
            <a:r>
              <a:rPr sz="1400" spc="-15" dirty="0">
                <a:latin typeface="Arial"/>
                <a:cs typeface="Arial"/>
              </a:rPr>
              <a:t>r</a:t>
            </a:r>
            <a:r>
              <a:rPr sz="1400" spc="-20" dirty="0">
                <a:latin typeface="Arial"/>
                <a:cs typeface="Arial"/>
              </a:rPr>
              <a:t>e</a:t>
            </a:r>
            <a:r>
              <a:rPr sz="1400" spc="-10" dirty="0">
                <a:latin typeface="Arial"/>
                <a:cs typeface="Arial"/>
              </a:rPr>
              <a:t>s</a:t>
            </a:r>
            <a:r>
              <a:rPr sz="1400" spc="-20" dirty="0">
                <a:latin typeface="Arial"/>
                <a:cs typeface="Arial"/>
              </a:rPr>
              <a:t>en</a:t>
            </a:r>
            <a:r>
              <a:rPr sz="1400" spc="-5" dirty="0">
                <a:latin typeface="Arial"/>
                <a:cs typeface="Arial"/>
              </a:rPr>
              <a:t>t</a:t>
            </a:r>
            <a:r>
              <a:rPr sz="1400" spc="-20" dirty="0">
                <a:latin typeface="Arial"/>
                <a:cs typeface="Arial"/>
              </a:rPr>
              <a:t>e</a:t>
            </a:r>
            <a:r>
              <a:rPr sz="1400" spc="-25" dirty="0">
                <a:latin typeface="Arial"/>
                <a:cs typeface="Arial"/>
              </a:rPr>
              <a:t>)</a:t>
            </a:r>
            <a:r>
              <a:rPr sz="1400" spc="-5" dirty="0">
                <a:latin typeface="Arial"/>
                <a:cs typeface="Arial"/>
              </a:rPr>
              <a:t>;</a:t>
            </a:r>
            <a:endParaRPr sz="1400" dirty="0">
              <a:latin typeface="Arial"/>
              <a:cs typeface="Arial"/>
            </a:endParaRPr>
          </a:p>
          <a:p>
            <a:pPr marL="287020" indent="-167640" algn="just">
              <a:lnSpc>
                <a:spcPct val="100000"/>
              </a:lnSpc>
              <a:buFont typeface="Algerian"/>
              <a:buChar char="•"/>
              <a:tabLst>
                <a:tab pos="287655" algn="l"/>
              </a:tabLst>
            </a:pPr>
            <a:r>
              <a:rPr sz="1400" spc="-20" dirty="0">
                <a:latin typeface="Arial"/>
                <a:cs typeface="Arial"/>
              </a:rPr>
              <a:t>qua</a:t>
            </a:r>
            <a:r>
              <a:rPr sz="1400" spc="-5" dirty="0">
                <a:latin typeface="Arial"/>
                <a:cs typeface="Arial"/>
              </a:rPr>
              <a:t>lità</a:t>
            </a:r>
            <a:r>
              <a:rPr sz="1400" spc="30" dirty="0">
                <a:latin typeface="Arial"/>
                <a:cs typeface="Arial"/>
              </a:rPr>
              <a:t> </a:t>
            </a:r>
            <a:r>
              <a:rPr sz="1400" spc="-15" dirty="0">
                <a:latin typeface="Arial"/>
                <a:cs typeface="Arial"/>
              </a:rPr>
              <a:t>(</a:t>
            </a:r>
            <a:r>
              <a:rPr sz="1400" spc="-10" dirty="0">
                <a:latin typeface="Arial"/>
                <a:cs typeface="Arial"/>
              </a:rPr>
              <a:t>c</a:t>
            </a:r>
            <a:r>
              <a:rPr sz="1400" spc="-20" dirty="0">
                <a:latin typeface="Arial"/>
                <a:cs typeface="Arial"/>
              </a:rPr>
              <a:t>o</a:t>
            </a:r>
            <a:r>
              <a:rPr sz="1400" spc="-10" dirty="0">
                <a:latin typeface="Arial"/>
                <a:cs typeface="Arial"/>
              </a:rPr>
              <a:t>n</a:t>
            </a:r>
            <a:r>
              <a:rPr sz="1400" spc="10" dirty="0">
                <a:latin typeface="Arial"/>
                <a:cs typeface="Arial"/>
              </a:rPr>
              <a:t> </a:t>
            </a:r>
            <a:r>
              <a:rPr sz="1400" spc="-15" dirty="0">
                <a:latin typeface="Arial"/>
                <a:cs typeface="Arial"/>
              </a:rPr>
              <a:t>r</a:t>
            </a:r>
            <a:r>
              <a:rPr sz="1400" spc="-5" dirty="0">
                <a:latin typeface="Arial"/>
                <a:cs typeface="Arial"/>
              </a:rPr>
              <a:t>if</a:t>
            </a:r>
            <a:r>
              <a:rPr sz="1400" spc="-20" dirty="0">
                <a:latin typeface="Arial"/>
                <a:cs typeface="Arial"/>
              </a:rPr>
              <a:t>e</a:t>
            </a:r>
            <a:r>
              <a:rPr sz="1400" spc="-15" dirty="0">
                <a:latin typeface="Arial"/>
                <a:cs typeface="Arial"/>
              </a:rPr>
              <a:t>r</a:t>
            </a:r>
            <a:r>
              <a:rPr sz="1400" spc="-5" dirty="0">
                <a:latin typeface="Arial"/>
                <a:cs typeface="Arial"/>
              </a:rPr>
              <a:t>i</a:t>
            </a:r>
            <a:r>
              <a:rPr sz="1400" dirty="0">
                <a:latin typeface="Arial"/>
                <a:cs typeface="Arial"/>
              </a:rPr>
              <a:t>m</a:t>
            </a:r>
            <a:r>
              <a:rPr sz="1400" spc="-20" dirty="0">
                <a:latin typeface="Arial"/>
                <a:cs typeface="Arial"/>
              </a:rPr>
              <a:t>en</a:t>
            </a:r>
            <a:r>
              <a:rPr sz="1400" spc="-10" dirty="0">
                <a:latin typeface="Arial"/>
                <a:cs typeface="Arial"/>
              </a:rPr>
              <a:t>to</a:t>
            </a:r>
            <a:r>
              <a:rPr sz="1400" spc="30" dirty="0">
                <a:latin typeface="Arial"/>
                <a:cs typeface="Arial"/>
              </a:rPr>
              <a:t> </a:t>
            </a:r>
            <a:r>
              <a:rPr sz="1400" spc="-10" dirty="0">
                <a:latin typeface="Arial"/>
                <a:cs typeface="Arial"/>
              </a:rPr>
              <a:t>al</a:t>
            </a:r>
            <a:r>
              <a:rPr sz="1400" dirty="0">
                <a:latin typeface="Arial"/>
                <a:cs typeface="Arial"/>
              </a:rPr>
              <a:t>l</a:t>
            </a:r>
            <a:r>
              <a:rPr sz="1400" spc="-10" dirty="0">
                <a:latin typeface="Arial"/>
                <a:cs typeface="Arial"/>
              </a:rPr>
              <a:t>e</a:t>
            </a:r>
            <a:r>
              <a:rPr sz="1400" spc="-15" dirty="0">
                <a:latin typeface="Arial"/>
                <a:cs typeface="Arial"/>
              </a:rPr>
              <a:t> </a:t>
            </a:r>
            <a:r>
              <a:rPr sz="1400" spc="-5" dirty="0">
                <a:latin typeface="Arial"/>
                <a:cs typeface="Arial"/>
              </a:rPr>
              <a:t>ti</a:t>
            </a:r>
            <a:r>
              <a:rPr sz="1400" spc="-20" dirty="0">
                <a:latin typeface="Arial"/>
                <a:cs typeface="Arial"/>
              </a:rPr>
              <a:t>po</a:t>
            </a:r>
            <a:r>
              <a:rPr sz="1400" spc="-10" dirty="0">
                <a:latin typeface="Arial"/>
                <a:cs typeface="Arial"/>
              </a:rPr>
              <a:t>lo</a:t>
            </a:r>
            <a:r>
              <a:rPr sz="1400" spc="-20" dirty="0">
                <a:latin typeface="Arial"/>
                <a:cs typeface="Arial"/>
              </a:rPr>
              <a:t>g</a:t>
            </a:r>
            <a:r>
              <a:rPr sz="1400" spc="-10" dirty="0">
                <a:latin typeface="Arial"/>
                <a:cs typeface="Arial"/>
              </a:rPr>
              <a:t>ie</a:t>
            </a:r>
            <a:r>
              <a:rPr sz="1400" spc="40" dirty="0">
                <a:latin typeface="Arial"/>
                <a:cs typeface="Arial"/>
              </a:rPr>
              <a:t> </a:t>
            </a:r>
            <a:r>
              <a:rPr sz="1400" spc="-20" dirty="0">
                <a:latin typeface="Arial"/>
                <a:cs typeface="Arial"/>
              </a:rPr>
              <a:t>d</a:t>
            </a:r>
            <a:r>
              <a:rPr sz="1400" spc="-5" dirty="0">
                <a:latin typeface="Arial"/>
                <a:cs typeface="Arial"/>
              </a:rPr>
              <a:t>i</a:t>
            </a:r>
            <a:r>
              <a:rPr sz="1400" spc="20" dirty="0">
                <a:latin typeface="Arial"/>
                <a:cs typeface="Arial"/>
              </a:rPr>
              <a:t> </a:t>
            </a:r>
            <a:r>
              <a:rPr sz="1400" spc="-10" dirty="0">
                <a:latin typeface="Arial"/>
                <a:cs typeface="Arial"/>
              </a:rPr>
              <a:t>c</a:t>
            </a:r>
            <a:r>
              <a:rPr sz="1400" spc="-20" dirty="0">
                <a:latin typeface="Arial"/>
                <a:cs typeface="Arial"/>
              </a:rPr>
              <a:t>o</a:t>
            </a:r>
            <a:r>
              <a:rPr sz="1400" spc="-5" dirty="0">
                <a:latin typeface="Arial"/>
                <a:cs typeface="Arial"/>
              </a:rPr>
              <a:t>lt</a:t>
            </a:r>
            <a:r>
              <a:rPr sz="1400" spc="-20" dirty="0">
                <a:latin typeface="Arial"/>
                <a:cs typeface="Arial"/>
              </a:rPr>
              <a:t>u</a:t>
            </a:r>
            <a:r>
              <a:rPr sz="1400" spc="-15" dirty="0">
                <a:latin typeface="Arial"/>
                <a:cs typeface="Arial"/>
              </a:rPr>
              <a:t>r</a:t>
            </a:r>
            <a:r>
              <a:rPr sz="1400" spc="-10" dirty="0">
                <a:latin typeface="Arial"/>
                <a:cs typeface="Arial"/>
              </a:rPr>
              <a:t>a</a:t>
            </a:r>
            <a:r>
              <a:rPr sz="1400" spc="10" dirty="0">
                <a:latin typeface="Arial"/>
                <a:cs typeface="Arial"/>
              </a:rPr>
              <a:t> </a:t>
            </a:r>
            <a:r>
              <a:rPr sz="1400" spc="-10" dirty="0">
                <a:latin typeface="Arial"/>
                <a:cs typeface="Arial"/>
              </a:rPr>
              <a:t>p</a:t>
            </a:r>
            <a:r>
              <a:rPr sz="1400" spc="-20" dirty="0">
                <a:latin typeface="Arial"/>
                <a:cs typeface="Arial"/>
              </a:rPr>
              <a:t>r</a:t>
            </a:r>
            <a:r>
              <a:rPr sz="1400" spc="-10" dirty="0">
                <a:latin typeface="Arial"/>
                <a:cs typeface="Arial"/>
              </a:rPr>
              <a:t>es</a:t>
            </a:r>
            <a:r>
              <a:rPr sz="1400" spc="-20" dirty="0">
                <a:latin typeface="Arial"/>
                <a:cs typeface="Arial"/>
              </a:rPr>
              <a:t>e</a:t>
            </a:r>
            <a:r>
              <a:rPr sz="1400" spc="-10" dirty="0">
                <a:latin typeface="Arial"/>
                <a:cs typeface="Arial"/>
              </a:rPr>
              <a:t>n</a:t>
            </a:r>
            <a:r>
              <a:rPr sz="1400" spc="-15" dirty="0">
                <a:latin typeface="Arial"/>
                <a:cs typeface="Arial"/>
              </a:rPr>
              <a:t>t</a:t>
            </a:r>
            <a:r>
              <a:rPr sz="1400" spc="-5" dirty="0">
                <a:latin typeface="Arial"/>
                <a:cs typeface="Arial"/>
              </a:rPr>
              <a:t>i</a:t>
            </a:r>
            <a:r>
              <a:rPr sz="1400" spc="35" dirty="0">
                <a:latin typeface="Arial"/>
                <a:cs typeface="Arial"/>
              </a:rPr>
              <a:t> </a:t>
            </a:r>
            <a:r>
              <a:rPr sz="1400" spc="-10" dirty="0">
                <a:latin typeface="Arial"/>
                <a:cs typeface="Arial"/>
              </a:rPr>
              <a:t>s</a:t>
            </a:r>
            <a:r>
              <a:rPr sz="1400" spc="-20" dirty="0">
                <a:latin typeface="Arial"/>
                <a:cs typeface="Arial"/>
              </a:rPr>
              <a:t>u</a:t>
            </a:r>
            <a:r>
              <a:rPr sz="1400" spc="-5" dirty="0">
                <a:latin typeface="Arial"/>
                <a:cs typeface="Arial"/>
              </a:rPr>
              <a:t>l</a:t>
            </a:r>
            <a:r>
              <a:rPr sz="1400" spc="20" dirty="0">
                <a:latin typeface="Arial"/>
                <a:cs typeface="Arial"/>
              </a:rPr>
              <a:t> </a:t>
            </a:r>
            <a:r>
              <a:rPr sz="1400" spc="-5" dirty="0">
                <a:latin typeface="Arial"/>
                <a:cs typeface="Arial"/>
              </a:rPr>
              <a:t>t</a:t>
            </a:r>
            <a:r>
              <a:rPr sz="1400" spc="-20" dirty="0">
                <a:latin typeface="Arial"/>
                <a:cs typeface="Arial"/>
              </a:rPr>
              <a:t>e</a:t>
            </a:r>
            <a:r>
              <a:rPr sz="1400" spc="-15" dirty="0">
                <a:latin typeface="Arial"/>
                <a:cs typeface="Arial"/>
              </a:rPr>
              <a:t>rr</a:t>
            </a:r>
            <a:r>
              <a:rPr sz="1400" spc="-5" dirty="0">
                <a:latin typeface="Arial"/>
                <a:cs typeface="Arial"/>
              </a:rPr>
              <a:t>ito</a:t>
            </a:r>
            <a:r>
              <a:rPr sz="1400" spc="-20" dirty="0">
                <a:latin typeface="Arial"/>
                <a:cs typeface="Arial"/>
              </a:rPr>
              <a:t>r</a:t>
            </a:r>
            <a:r>
              <a:rPr sz="1400" spc="-10" dirty="0">
                <a:latin typeface="Arial"/>
                <a:cs typeface="Arial"/>
              </a:rPr>
              <a:t>io</a:t>
            </a:r>
            <a:r>
              <a:rPr sz="1400" spc="-20" dirty="0">
                <a:latin typeface="Arial"/>
                <a:cs typeface="Arial"/>
              </a:rPr>
              <a:t>)</a:t>
            </a:r>
            <a:r>
              <a:rPr sz="1400" spc="-5" dirty="0">
                <a:latin typeface="Arial"/>
                <a:cs typeface="Arial"/>
              </a:rPr>
              <a:t>;</a:t>
            </a:r>
            <a:endParaRPr sz="1400" dirty="0">
              <a:latin typeface="Arial"/>
              <a:cs typeface="Arial"/>
            </a:endParaRPr>
          </a:p>
          <a:p>
            <a:pPr marL="287020" indent="-167640" algn="just">
              <a:lnSpc>
                <a:spcPct val="100000"/>
              </a:lnSpc>
              <a:buFont typeface="Algerian"/>
              <a:buChar char="•"/>
              <a:tabLst>
                <a:tab pos="287655" algn="l"/>
              </a:tabLst>
            </a:pPr>
            <a:r>
              <a:rPr sz="1400" spc="-10" dirty="0">
                <a:latin typeface="Arial"/>
                <a:cs typeface="Arial"/>
              </a:rPr>
              <a:t>classe</a:t>
            </a:r>
            <a:r>
              <a:rPr sz="1400" spc="5" dirty="0">
                <a:latin typeface="Arial"/>
                <a:cs typeface="Arial"/>
              </a:rPr>
              <a:t> </a:t>
            </a:r>
            <a:r>
              <a:rPr sz="1400" spc="-15" dirty="0">
                <a:latin typeface="Arial"/>
                <a:cs typeface="Arial"/>
              </a:rPr>
              <a:t>(</a:t>
            </a:r>
            <a:r>
              <a:rPr sz="1400" spc="-10" dirty="0">
                <a:latin typeface="Arial"/>
                <a:cs typeface="Arial"/>
              </a:rPr>
              <a:t>c</a:t>
            </a:r>
            <a:r>
              <a:rPr sz="1400" spc="-20" dirty="0">
                <a:latin typeface="Arial"/>
                <a:cs typeface="Arial"/>
              </a:rPr>
              <a:t>o</a:t>
            </a:r>
            <a:r>
              <a:rPr sz="1400" spc="-10" dirty="0">
                <a:latin typeface="Arial"/>
                <a:cs typeface="Arial"/>
              </a:rPr>
              <a:t>n</a:t>
            </a:r>
            <a:r>
              <a:rPr sz="1400" spc="35" dirty="0">
                <a:latin typeface="Arial"/>
                <a:cs typeface="Arial"/>
              </a:rPr>
              <a:t> </a:t>
            </a:r>
            <a:r>
              <a:rPr sz="1400" spc="-15" dirty="0">
                <a:latin typeface="Arial"/>
                <a:cs typeface="Arial"/>
              </a:rPr>
              <a:t>r</a:t>
            </a:r>
            <a:r>
              <a:rPr sz="1400" spc="-5" dirty="0">
                <a:latin typeface="Arial"/>
                <a:cs typeface="Arial"/>
              </a:rPr>
              <a:t>if</a:t>
            </a:r>
            <a:r>
              <a:rPr sz="1400" spc="-20" dirty="0">
                <a:latin typeface="Arial"/>
                <a:cs typeface="Arial"/>
              </a:rPr>
              <a:t>e</a:t>
            </a:r>
            <a:r>
              <a:rPr sz="1400" spc="-15" dirty="0">
                <a:latin typeface="Arial"/>
                <a:cs typeface="Arial"/>
              </a:rPr>
              <a:t>r</a:t>
            </a:r>
            <a:r>
              <a:rPr sz="1400" spc="-5" dirty="0">
                <a:latin typeface="Arial"/>
                <a:cs typeface="Arial"/>
              </a:rPr>
              <a:t>i</a:t>
            </a:r>
            <a:r>
              <a:rPr sz="1400" dirty="0">
                <a:latin typeface="Arial"/>
                <a:cs typeface="Arial"/>
              </a:rPr>
              <a:t>m</a:t>
            </a:r>
            <a:r>
              <a:rPr sz="1400" spc="-20" dirty="0">
                <a:latin typeface="Arial"/>
                <a:cs typeface="Arial"/>
              </a:rPr>
              <a:t>en</a:t>
            </a:r>
            <a:r>
              <a:rPr sz="1400" spc="-10" dirty="0">
                <a:latin typeface="Arial"/>
                <a:cs typeface="Arial"/>
              </a:rPr>
              <a:t>to</a:t>
            </a:r>
            <a:r>
              <a:rPr sz="1400" spc="5" dirty="0">
                <a:latin typeface="Arial"/>
                <a:cs typeface="Arial"/>
              </a:rPr>
              <a:t> </a:t>
            </a:r>
            <a:r>
              <a:rPr sz="1400" spc="-10" dirty="0">
                <a:latin typeface="Arial"/>
                <a:cs typeface="Arial"/>
              </a:rPr>
              <a:t>a</a:t>
            </a:r>
            <a:r>
              <a:rPr sz="1400" spc="15" dirty="0">
                <a:latin typeface="Arial"/>
                <a:cs typeface="Arial"/>
              </a:rPr>
              <a:t> </a:t>
            </a:r>
            <a:r>
              <a:rPr sz="1400" spc="-20" dirty="0">
                <a:latin typeface="Arial"/>
                <a:cs typeface="Arial"/>
              </a:rPr>
              <a:t>un</a:t>
            </a:r>
            <a:r>
              <a:rPr sz="1400" spc="-10" dirty="0">
                <a:latin typeface="Arial"/>
                <a:cs typeface="Arial"/>
              </a:rPr>
              <a:t>a</a:t>
            </a:r>
            <a:r>
              <a:rPr sz="1400" spc="10" dirty="0">
                <a:latin typeface="Arial"/>
                <a:cs typeface="Arial"/>
              </a:rPr>
              <a:t> </a:t>
            </a:r>
            <a:r>
              <a:rPr sz="1400" spc="-10" dirty="0">
                <a:latin typeface="Arial"/>
                <a:cs typeface="Arial"/>
              </a:rPr>
              <a:t>o</a:t>
            </a:r>
            <a:r>
              <a:rPr sz="1400" spc="-15" dirty="0">
                <a:latin typeface="Arial"/>
                <a:cs typeface="Arial"/>
              </a:rPr>
              <a:t> </a:t>
            </a:r>
            <a:r>
              <a:rPr sz="1400" spc="-20" dirty="0">
                <a:latin typeface="Arial"/>
                <a:cs typeface="Arial"/>
              </a:rPr>
              <a:t>p</a:t>
            </a:r>
            <a:r>
              <a:rPr sz="1400" spc="-10" dirty="0">
                <a:latin typeface="Arial"/>
                <a:cs typeface="Arial"/>
              </a:rPr>
              <a:t>iù</a:t>
            </a:r>
            <a:r>
              <a:rPr sz="1400" spc="15" dirty="0">
                <a:latin typeface="Arial"/>
                <a:cs typeface="Arial"/>
              </a:rPr>
              <a:t> </a:t>
            </a:r>
            <a:r>
              <a:rPr sz="1400" spc="-10" dirty="0">
                <a:latin typeface="Arial"/>
                <a:cs typeface="Arial"/>
              </a:rPr>
              <a:t>c</a:t>
            </a:r>
            <a:r>
              <a:rPr sz="1400" dirty="0">
                <a:latin typeface="Arial"/>
                <a:cs typeface="Arial"/>
              </a:rPr>
              <a:t>l</a:t>
            </a:r>
            <a:r>
              <a:rPr sz="1400" spc="-10" dirty="0">
                <a:latin typeface="Arial"/>
                <a:cs typeface="Arial"/>
              </a:rPr>
              <a:t>assi</a:t>
            </a:r>
            <a:r>
              <a:rPr sz="1400" spc="10" dirty="0">
                <a:latin typeface="Arial"/>
                <a:cs typeface="Arial"/>
              </a:rPr>
              <a:t> </a:t>
            </a:r>
            <a:r>
              <a:rPr sz="1400" spc="-10" dirty="0">
                <a:latin typeface="Arial"/>
                <a:cs typeface="Arial"/>
              </a:rPr>
              <a:t>c</a:t>
            </a:r>
            <a:r>
              <a:rPr sz="1400" spc="-20" dirty="0">
                <a:latin typeface="Arial"/>
                <a:cs typeface="Arial"/>
              </a:rPr>
              <a:t>o</a:t>
            </a:r>
            <a:r>
              <a:rPr sz="1400" spc="-15" dirty="0">
                <a:latin typeface="Arial"/>
                <a:cs typeface="Arial"/>
              </a:rPr>
              <a:t>rr</a:t>
            </a:r>
            <a:r>
              <a:rPr sz="1400" spc="-10" dirty="0">
                <a:latin typeface="Arial"/>
                <a:cs typeface="Arial"/>
              </a:rPr>
              <a:t>isp</a:t>
            </a:r>
            <a:r>
              <a:rPr sz="1400" spc="-20" dirty="0">
                <a:latin typeface="Arial"/>
                <a:cs typeface="Arial"/>
              </a:rPr>
              <a:t>onden</a:t>
            </a:r>
            <a:r>
              <a:rPr sz="1400" spc="-5" dirty="0">
                <a:latin typeface="Arial"/>
                <a:cs typeface="Arial"/>
              </a:rPr>
              <a:t>ti</a:t>
            </a:r>
            <a:r>
              <a:rPr sz="1400" spc="65" dirty="0">
                <a:latin typeface="Arial"/>
                <a:cs typeface="Arial"/>
              </a:rPr>
              <a:t> </a:t>
            </a:r>
            <a:r>
              <a:rPr sz="1400" spc="-10" dirty="0">
                <a:latin typeface="Arial"/>
                <a:cs typeface="Arial"/>
              </a:rPr>
              <a:t>a</a:t>
            </a:r>
            <a:r>
              <a:rPr sz="1400" spc="10" dirty="0">
                <a:latin typeface="Arial"/>
                <a:cs typeface="Arial"/>
              </a:rPr>
              <a:t> </a:t>
            </a:r>
            <a:r>
              <a:rPr sz="1400" spc="-20" dirty="0">
                <a:latin typeface="Arial"/>
                <a:cs typeface="Arial"/>
              </a:rPr>
              <a:t>d</a:t>
            </a:r>
            <a:r>
              <a:rPr sz="1400" spc="-10" dirty="0">
                <a:latin typeface="Arial"/>
                <a:cs typeface="Arial"/>
              </a:rPr>
              <a:t>ive</a:t>
            </a:r>
            <a:r>
              <a:rPr sz="1400" spc="-20" dirty="0">
                <a:latin typeface="Arial"/>
                <a:cs typeface="Arial"/>
              </a:rPr>
              <a:t>r</a:t>
            </a:r>
            <a:r>
              <a:rPr sz="1400" spc="-5" dirty="0">
                <a:latin typeface="Arial"/>
                <a:cs typeface="Arial"/>
              </a:rPr>
              <a:t>si</a:t>
            </a:r>
            <a:r>
              <a:rPr sz="1400" spc="25" dirty="0">
                <a:latin typeface="Arial"/>
                <a:cs typeface="Arial"/>
              </a:rPr>
              <a:t> </a:t>
            </a:r>
            <a:r>
              <a:rPr sz="1400" spc="-5" dirty="0">
                <a:latin typeface="Arial"/>
                <a:cs typeface="Arial"/>
              </a:rPr>
              <a:t>liv</a:t>
            </a:r>
            <a:r>
              <a:rPr sz="1400" spc="-20" dirty="0">
                <a:latin typeface="Arial"/>
                <a:cs typeface="Arial"/>
              </a:rPr>
              <a:t>e</a:t>
            </a:r>
            <a:r>
              <a:rPr sz="1400" spc="-5" dirty="0">
                <a:latin typeface="Arial"/>
                <a:cs typeface="Arial"/>
              </a:rPr>
              <a:t>lli</a:t>
            </a:r>
            <a:r>
              <a:rPr sz="1400" spc="25" dirty="0">
                <a:latin typeface="Arial"/>
                <a:cs typeface="Arial"/>
              </a:rPr>
              <a:t> </a:t>
            </a:r>
            <a:r>
              <a:rPr sz="1400" spc="-15" dirty="0">
                <a:latin typeface="Arial"/>
                <a:cs typeface="Arial"/>
              </a:rPr>
              <a:t>d</a:t>
            </a:r>
            <a:r>
              <a:rPr sz="1400" spc="-5" dirty="0">
                <a:latin typeface="Arial"/>
                <a:cs typeface="Arial"/>
              </a:rPr>
              <a:t>i </a:t>
            </a:r>
            <a:r>
              <a:rPr sz="1400" spc="-20" dirty="0">
                <a:latin typeface="Arial"/>
                <a:cs typeface="Arial"/>
              </a:rPr>
              <a:t>p</a:t>
            </a:r>
            <a:r>
              <a:rPr sz="1400" spc="-15" dirty="0">
                <a:latin typeface="Arial"/>
                <a:cs typeface="Arial"/>
              </a:rPr>
              <a:t>r</a:t>
            </a:r>
            <a:r>
              <a:rPr sz="1400" spc="-20" dirty="0">
                <a:latin typeface="Arial"/>
                <a:cs typeface="Arial"/>
              </a:rPr>
              <a:t>odu</a:t>
            </a:r>
            <a:r>
              <a:rPr sz="1400" spc="-5" dirty="0">
                <a:latin typeface="Arial"/>
                <a:cs typeface="Arial"/>
              </a:rPr>
              <a:t>t</a:t>
            </a:r>
            <a:r>
              <a:rPr sz="1400" spc="-15" dirty="0">
                <a:latin typeface="Arial"/>
                <a:cs typeface="Arial"/>
              </a:rPr>
              <a:t>t</a:t>
            </a:r>
            <a:r>
              <a:rPr sz="1400" spc="-5" dirty="0">
                <a:latin typeface="Arial"/>
                <a:cs typeface="Arial"/>
              </a:rPr>
              <a:t>ivit</a:t>
            </a:r>
            <a:r>
              <a:rPr sz="1400" spc="-20" dirty="0">
                <a:latin typeface="Arial"/>
                <a:cs typeface="Arial"/>
              </a:rPr>
              <a:t>à</a:t>
            </a:r>
            <a:r>
              <a:rPr sz="1400" spc="-15" dirty="0">
                <a:latin typeface="Arial"/>
                <a:cs typeface="Arial"/>
              </a:rPr>
              <a:t>)</a:t>
            </a:r>
            <a:r>
              <a:rPr sz="1400" spc="-5" dirty="0">
                <a:latin typeface="Arial"/>
                <a:cs typeface="Arial"/>
              </a:rPr>
              <a:t>;</a:t>
            </a:r>
            <a:endParaRPr sz="1400" dirty="0">
              <a:latin typeface="Arial"/>
              <a:cs typeface="Arial"/>
            </a:endParaRPr>
          </a:p>
          <a:p>
            <a:pPr marL="287020" indent="-167640" algn="just">
              <a:lnSpc>
                <a:spcPct val="100000"/>
              </a:lnSpc>
              <a:buFont typeface="Algerian"/>
              <a:buChar char="•"/>
              <a:tabLst>
                <a:tab pos="287655" algn="l"/>
              </a:tabLst>
            </a:pPr>
            <a:r>
              <a:rPr sz="1400" spc="-20" dirty="0">
                <a:latin typeface="Arial"/>
                <a:cs typeface="Arial"/>
              </a:rPr>
              <a:t>dedu</a:t>
            </a:r>
            <a:r>
              <a:rPr sz="1400" spc="-35" dirty="0">
                <a:latin typeface="Arial"/>
                <a:cs typeface="Arial"/>
              </a:rPr>
              <a:t>z</a:t>
            </a:r>
            <a:r>
              <a:rPr sz="1400" spc="-5" dirty="0">
                <a:latin typeface="Arial"/>
                <a:cs typeface="Arial"/>
              </a:rPr>
              <a:t>i</a:t>
            </a:r>
            <a:r>
              <a:rPr sz="1400" spc="-15" dirty="0">
                <a:latin typeface="Arial"/>
                <a:cs typeface="Arial"/>
              </a:rPr>
              <a:t>o</a:t>
            </a:r>
            <a:r>
              <a:rPr sz="1400" spc="-20" dirty="0">
                <a:latin typeface="Arial"/>
                <a:cs typeface="Arial"/>
              </a:rPr>
              <a:t>n</a:t>
            </a:r>
            <a:r>
              <a:rPr sz="1400" spc="-5" dirty="0">
                <a:latin typeface="Arial"/>
                <a:cs typeface="Arial"/>
              </a:rPr>
              <a:t>i</a:t>
            </a:r>
            <a:r>
              <a:rPr sz="1400" spc="65" dirty="0">
                <a:latin typeface="Arial"/>
                <a:cs typeface="Arial"/>
              </a:rPr>
              <a:t> </a:t>
            </a:r>
            <a:r>
              <a:rPr sz="1400" spc="-15" dirty="0">
                <a:latin typeface="Arial"/>
                <a:cs typeface="Arial"/>
              </a:rPr>
              <a:t>(</a:t>
            </a:r>
            <a:r>
              <a:rPr sz="1400" spc="-20" dirty="0">
                <a:latin typeface="Arial"/>
                <a:cs typeface="Arial"/>
              </a:rPr>
              <a:t>pe</a:t>
            </a:r>
            <a:r>
              <a:rPr sz="1400" spc="-5" dirty="0">
                <a:latin typeface="Arial"/>
                <a:cs typeface="Arial"/>
              </a:rPr>
              <a:t>r</a:t>
            </a:r>
            <a:r>
              <a:rPr sz="1400" spc="30" dirty="0">
                <a:latin typeface="Arial"/>
                <a:cs typeface="Arial"/>
              </a:rPr>
              <a:t> </a:t>
            </a:r>
            <a:r>
              <a:rPr sz="1400" spc="-20" dirty="0">
                <a:latin typeface="Arial"/>
                <a:cs typeface="Arial"/>
              </a:rPr>
              <a:t>ope</a:t>
            </a:r>
            <a:r>
              <a:rPr sz="1400" spc="-15" dirty="0">
                <a:latin typeface="Arial"/>
                <a:cs typeface="Arial"/>
              </a:rPr>
              <a:t>r</a:t>
            </a:r>
            <a:r>
              <a:rPr sz="1400" spc="-10" dirty="0">
                <a:latin typeface="Arial"/>
                <a:cs typeface="Arial"/>
              </a:rPr>
              <a:t>e</a:t>
            </a:r>
            <a:r>
              <a:rPr sz="1400" spc="10" dirty="0">
                <a:latin typeface="Arial"/>
                <a:cs typeface="Arial"/>
              </a:rPr>
              <a:t> </a:t>
            </a:r>
            <a:r>
              <a:rPr sz="1400" spc="-20" dirty="0">
                <a:latin typeface="Arial"/>
                <a:cs typeface="Arial"/>
              </a:rPr>
              <a:t>pe</a:t>
            </a:r>
            <a:r>
              <a:rPr sz="1400" spc="-15" dirty="0">
                <a:latin typeface="Arial"/>
                <a:cs typeface="Arial"/>
              </a:rPr>
              <a:t>r</a:t>
            </a:r>
            <a:r>
              <a:rPr sz="1400" spc="-5" dirty="0">
                <a:latin typeface="Arial"/>
                <a:cs typeface="Arial"/>
              </a:rPr>
              <a:t>m</a:t>
            </a:r>
            <a:r>
              <a:rPr sz="1400" spc="-20" dirty="0">
                <a:latin typeface="Arial"/>
                <a:cs typeface="Arial"/>
              </a:rPr>
              <a:t>anen</a:t>
            </a:r>
            <a:r>
              <a:rPr sz="1400" spc="-5" dirty="0">
                <a:latin typeface="Arial"/>
                <a:cs typeface="Arial"/>
              </a:rPr>
              <a:t>ti</a:t>
            </a:r>
            <a:r>
              <a:rPr sz="1400" spc="40" dirty="0">
                <a:latin typeface="Arial"/>
                <a:cs typeface="Arial"/>
              </a:rPr>
              <a:t> </a:t>
            </a:r>
            <a:r>
              <a:rPr sz="1400" spc="-20" dirty="0">
                <a:latin typeface="Arial"/>
                <a:cs typeface="Arial"/>
              </a:rPr>
              <a:t>d</a:t>
            </a:r>
            <a:r>
              <a:rPr sz="1400" spc="-5" dirty="0">
                <a:latin typeface="Arial"/>
                <a:cs typeface="Arial"/>
              </a:rPr>
              <a:t>i </a:t>
            </a:r>
            <a:r>
              <a:rPr sz="1400" spc="-20" dirty="0">
                <a:latin typeface="Arial"/>
                <a:cs typeface="Arial"/>
              </a:rPr>
              <a:t>d</a:t>
            </a:r>
            <a:r>
              <a:rPr sz="1400" spc="-5" dirty="0">
                <a:latin typeface="Arial"/>
                <a:cs typeface="Arial"/>
              </a:rPr>
              <a:t>if</a:t>
            </a:r>
            <a:r>
              <a:rPr sz="1400" spc="-20" dirty="0">
                <a:latin typeface="Arial"/>
                <a:cs typeface="Arial"/>
              </a:rPr>
              <a:t>e</a:t>
            </a:r>
            <a:r>
              <a:rPr sz="1400" spc="-10" dirty="0">
                <a:latin typeface="Arial"/>
                <a:cs typeface="Arial"/>
              </a:rPr>
              <a:t>sa,</a:t>
            </a:r>
            <a:r>
              <a:rPr sz="1400" spc="25" dirty="0">
                <a:latin typeface="Arial"/>
                <a:cs typeface="Arial"/>
              </a:rPr>
              <a:t> </a:t>
            </a:r>
            <a:r>
              <a:rPr sz="1400" spc="-10" dirty="0">
                <a:latin typeface="Arial"/>
                <a:cs typeface="Arial"/>
              </a:rPr>
              <a:t>sc</a:t>
            </a:r>
            <a:r>
              <a:rPr sz="1400" spc="-20" dirty="0">
                <a:latin typeface="Arial"/>
                <a:cs typeface="Arial"/>
              </a:rPr>
              <a:t>o</a:t>
            </a:r>
            <a:r>
              <a:rPr sz="1400" spc="-10" dirty="0">
                <a:latin typeface="Arial"/>
                <a:cs typeface="Arial"/>
              </a:rPr>
              <a:t>lo</a:t>
            </a:r>
            <a:r>
              <a:rPr sz="1400" spc="15" dirty="0">
                <a:latin typeface="Arial"/>
                <a:cs typeface="Arial"/>
              </a:rPr>
              <a:t> </a:t>
            </a:r>
            <a:r>
              <a:rPr sz="1400" spc="-10" dirty="0">
                <a:latin typeface="Arial"/>
                <a:cs typeface="Arial"/>
              </a:rPr>
              <a:t>e</a:t>
            </a:r>
            <a:r>
              <a:rPr sz="1400" spc="-15" dirty="0">
                <a:latin typeface="Arial"/>
                <a:cs typeface="Arial"/>
              </a:rPr>
              <a:t> </a:t>
            </a:r>
            <a:r>
              <a:rPr sz="1400" spc="-20" dirty="0">
                <a:latin typeface="Arial"/>
                <a:cs typeface="Arial"/>
              </a:rPr>
              <a:t>bon</a:t>
            </a:r>
            <a:r>
              <a:rPr sz="1400" spc="-5" dirty="0">
                <a:latin typeface="Arial"/>
                <a:cs typeface="Arial"/>
              </a:rPr>
              <a:t>ifica</a:t>
            </a:r>
            <a:r>
              <a:rPr sz="1400" spc="30" dirty="0">
                <a:latin typeface="Arial"/>
                <a:cs typeface="Arial"/>
              </a:rPr>
              <a:t> </a:t>
            </a:r>
            <a:r>
              <a:rPr sz="1400" spc="-10" dirty="0">
                <a:latin typeface="Arial"/>
                <a:cs typeface="Arial"/>
              </a:rPr>
              <a:t>e</a:t>
            </a:r>
            <a:r>
              <a:rPr sz="1400" spc="10" dirty="0">
                <a:latin typeface="Arial"/>
                <a:cs typeface="Arial"/>
              </a:rPr>
              <a:t> </a:t>
            </a:r>
            <a:r>
              <a:rPr sz="1400" spc="-20" dirty="0">
                <a:latin typeface="Arial"/>
                <a:cs typeface="Arial"/>
              </a:rPr>
              <a:t>pe</a:t>
            </a:r>
            <a:r>
              <a:rPr sz="1400" spc="-5" dirty="0">
                <a:latin typeface="Arial"/>
                <a:cs typeface="Arial"/>
              </a:rPr>
              <a:t>r</a:t>
            </a:r>
            <a:r>
              <a:rPr sz="1400" spc="10" dirty="0">
                <a:latin typeface="Arial"/>
                <a:cs typeface="Arial"/>
              </a:rPr>
              <a:t> </a:t>
            </a:r>
            <a:r>
              <a:rPr sz="1400" spc="-10" dirty="0">
                <a:latin typeface="Arial"/>
                <a:cs typeface="Arial"/>
              </a:rPr>
              <a:t>s</a:t>
            </a:r>
            <a:r>
              <a:rPr sz="1400" spc="-20" dirty="0">
                <a:latin typeface="Arial"/>
                <a:cs typeface="Arial"/>
              </a:rPr>
              <a:t>pe</a:t>
            </a:r>
            <a:r>
              <a:rPr sz="1400" spc="-10" dirty="0">
                <a:latin typeface="Arial"/>
                <a:cs typeface="Arial"/>
              </a:rPr>
              <a:t>se</a:t>
            </a:r>
            <a:r>
              <a:rPr sz="1400" spc="5" dirty="0">
                <a:latin typeface="Arial"/>
                <a:cs typeface="Arial"/>
              </a:rPr>
              <a:t> </a:t>
            </a:r>
            <a:r>
              <a:rPr sz="1400" spc="-15" dirty="0">
                <a:latin typeface="Arial"/>
                <a:cs typeface="Arial"/>
              </a:rPr>
              <a:t>d</a:t>
            </a:r>
            <a:r>
              <a:rPr sz="1400" spc="-5" dirty="0">
                <a:latin typeface="Arial"/>
                <a:cs typeface="Arial"/>
              </a:rPr>
              <a:t>i i</a:t>
            </a:r>
            <a:r>
              <a:rPr sz="1400" spc="-15" dirty="0">
                <a:latin typeface="Arial"/>
                <a:cs typeface="Arial"/>
              </a:rPr>
              <a:t>rr</a:t>
            </a:r>
            <a:r>
              <a:rPr sz="1400" spc="-5" dirty="0">
                <a:latin typeface="Arial"/>
                <a:cs typeface="Arial"/>
              </a:rPr>
              <a:t>i</a:t>
            </a:r>
            <a:r>
              <a:rPr sz="1400" spc="-15" dirty="0">
                <a:latin typeface="Arial"/>
                <a:cs typeface="Arial"/>
              </a:rPr>
              <a:t>g</a:t>
            </a:r>
            <a:r>
              <a:rPr sz="1400" spc="-20" dirty="0">
                <a:latin typeface="Arial"/>
                <a:cs typeface="Arial"/>
              </a:rPr>
              <a:t>a</a:t>
            </a:r>
            <a:r>
              <a:rPr sz="1400" spc="-35" dirty="0">
                <a:latin typeface="Arial"/>
                <a:cs typeface="Arial"/>
              </a:rPr>
              <a:t>z</a:t>
            </a:r>
            <a:r>
              <a:rPr sz="1400" spc="-5" dirty="0">
                <a:latin typeface="Arial"/>
                <a:cs typeface="Arial"/>
              </a:rPr>
              <a:t>i</a:t>
            </a:r>
            <a:r>
              <a:rPr sz="1400" spc="-15" dirty="0">
                <a:latin typeface="Arial"/>
                <a:cs typeface="Arial"/>
              </a:rPr>
              <a:t>o</a:t>
            </a:r>
            <a:r>
              <a:rPr sz="1400" spc="-20" dirty="0">
                <a:latin typeface="Arial"/>
                <a:cs typeface="Arial"/>
              </a:rPr>
              <a:t>ne</a:t>
            </a:r>
            <a:r>
              <a:rPr sz="1400" spc="-15" dirty="0">
                <a:latin typeface="Arial"/>
                <a:cs typeface="Arial"/>
              </a:rPr>
              <a:t>)</a:t>
            </a:r>
            <a:r>
              <a:rPr sz="1400" spc="-5" dirty="0">
                <a:latin typeface="Arial"/>
                <a:cs typeface="Arial"/>
              </a:rPr>
              <a:t>;</a:t>
            </a:r>
            <a:endParaRPr sz="1400" dirty="0">
              <a:latin typeface="Arial"/>
              <a:cs typeface="Arial"/>
            </a:endParaRPr>
          </a:p>
          <a:p>
            <a:pPr marL="287020" indent="-167640" algn="just">
              <a:lnSpc>
                <a:spcPct val="100000"/>
              </a:lnSpc>
              <a:buFont typeface="Algerian"/>
              <a:buChar char="•"/>
              <a:tabLst>
                <a:tab pos="287655" algn="l"/>
              </a:tabLst>
            </a:pPr>
            <a:r>
              <a:rPr sz="1400" spc="-15" dirty="0">
                <a:latin typeface="Arial"/>
                <a:cs typeface="Arial"/>
              </a:rPr>
              <a:t>r</a:t>
            </a:r>
            <a:r>
              <a:rPr sz="1400" spc="-20" dirty="0">
                <a:latin typeface="Arial"/>
                <a:cs typeface="Arial"/>
              </a:rPr>
              <a:t>edd</a:t>
            </a:r>
            <a:r>
              <a:rPr sz="1400" spc="-5" dirty="0">
                <a:latin typeface="Arial"/>
                <a:cs typeface="Arial"/>
              </a:rPr>
              <a:t>ito</a:t>
            </a:r>
            <a:r>
              <a:rPr sz="1400" spc="35" dirty="0">
                <a:latin typeface="Arial"/>
                <a:cs typeface="Arial"/>
              </a:rPr>
              <a:t> </a:t>
            </a:r>
            <a:r>
              <a:rPr sz="1400" spc="-20" dirty="0">
                <a:latin typeface="Arial"/>
                <a:cs typeface="Arial"/>
              </a:rPr>
              <a:t>do</a:t>
            </a:r>
            <a:r>
              <a:rPr sz="1400" dirty="0">
                <a:latin typeface="Arial"/>
                <a:cs typeface="Arial"/>
              </a:rPr>
              <a:t>m</a:t>
            </a:r>
            <a:r>
              <a:rPr sz="1400" spc="-10" dirty="0">
                <a:latin typeface="Arial"/>
                <a:cs typeface="Arial"/>
              </a:rPr>
              <a:t>inic</a:t>
            </a:r>
            <a:r>
              <a:rPr sz="1400" spc="-20" dirty="0">
                <a:latin typeface="Arial"/>
                <a:cs typeface="Arial"/>
              </a:rPr>
              <a:t>a</a:t>
            </a:r>
            <a:r>
              <a:rPr sz="1400" spc="-10" dirty="0">
                <a:latin typeface="Arial"/>
                <a:cs typeface="Arial"/>
              </a:rPr>
              <a:t>le</a:t>
            </a:r>
            <a:r>
              <a:rPr sz="1400" spc="15" dirty="0">
                <a:latin typeface="Arial"/>
                <a:cs typeface="Arial"/>
              </a:rPr>
              <a:t> </a:t>
            </a:r>
            <a:r>
              <a:rPr sz="1400" spc="-15" dirty="0">
                <a:latin typeface="Arial"/>
                <a:cs typeface="Arial"/>
              </a:rPr>
              <a:t>(</a:t>
            </a:r>
            <a:r>
              <a:rPr sz="1400" spc="-10" dirty="0">
                <a:latin typeface="Arial"/>
                <a:cs typeface="Arial"/>
              </a:rPr>
              <a:t>€</a:t>
            </a:r>
            <a:r>
              <a:rPr sz="1400" spc="10" dirty="0">
                <a:latin typeface="Arial"/>
                <a:cs typeface="Arial"/>
              </a:rPr>
              <a:t> </a:t>
            </a:r>
            <a:r>
              <a:rPr sz="1400" spc="-5" dirty="0">
                <a:latin typeface="Arial"/>
                <a:cs typeface="Arial"/>
              </a:rPr>
              <a:t>-</a:t>
            </a:r>
            <a:r>
              <a:rPr sz="1400" spc="-15" dirty="0">
                <a:latin typeface="Arial"/>
                <a:cs typeface="Arial"/>
              </a:rPr>
              <a:t> r</a:t>
            </a:r>
            <a:r>
              <a:rPr sz="1400" spc="-10" dirty="0">
                <a:latin typeface="Arial"/>
                <a:cs typeface="Arial"/>
              </a:rPr>
              <a:t>e</a:t>
            </a:r>
            <a:r>
              <a:rPr sz="1400" spc="-20" dirty="0">
                <a:latin typeface="Arial"/>
                <a:cs typeface="Arial"/>
              </a:rPr>
              <a:t>d</a:t>
            </a:r>
            <a:r>
              <a:rPr sz="1400" spc="-10" dirty="0">
                <a:latin typeface="Arial"/>
                <a:cs typeface="Arial"/>
              </a:rPr>
              <a:t>dito</a:t>
            </a:r>
            <a:r>
              <a:rPr sz="1400" spc="25" dirty="0">
                <a:latin typeface="Arial"/>
                <a:cs typeface="Arial"/>
              </a:rPr>
              <a:t> </a:t>
            </a:r>
            <a:r>
              <a:rPr sz="1400" spc="-5" dirty="0">
                <a:latin typeface="Arial"/>
                <a:cs typeface="Arial"/>
              </a:rPr>
              <a:t>f</a:t>
            </a:r>
            <a:r>
              <a:rPr sz="1400" spc="-20" dirty="0">
                <a:latin typeface="Arial"/>
                <a:cs typeface="Arial"/>
              </a:rPr>
              <a:t>ond</a:t>
            </a:r>
            <a:r>
              <a:rPr sz="1400" spc="-10" dirty="0">
                <a:latin typeface="Arial"/>
                <a:cs typeface="Arial"/>
              </a:rPr>
              <a:t>ia</a:t>
            </a:r>
            <a:r>
              <a:rPr sz="1400" spc="-20" dirty="0">
                <a:latin typeface="Arial"/>
                <a:cs typeface="Arial"/>
              </a:rPr>
              <a:t>r</a:t>
            </a:r>
            <a:r>
              <a:rPr sz="1400" spc="-10" dirty="0">
                <a:latin typeface="Arial"/>
                <a:cs typeface="Arial"/>
              </a:rPr>
              <a:t>io</a:t>
            </a:r>
            <a:r>
              <a:rPr sz="1400" spc="40" dirty="0">
                <a:latin typeface="Arial"/>
                <a:cs typeface="Arial"/>
              </a:rPr>
              <a:t> </a:t>
            </a:r>
            <a:r>
              <a:rPr sz="1400" spc="-20" dirty="0">
                <a:latin typeface="Arial"/>
                <a:cs typeface="Arial"/>
              </a:rPr>
              <a:t>a</a:t>
            </a:r>
            <a:r>
              <a:rPr sz="1400" spc="-5" dirty="0">
                <a:latin typeface="Arial"/>
                <a:cs typeface="Arial"/>
              </a:rPr>
              <a:t>t</a:t>
            </a:r>
            <a:r>
              <a:rPr sz="1400" spc="-15" dirty="0">
                <a:latin typeface="Arial"/>
                <a:cs typeface="Arial"/>
              </a:rPr>
              <a:t>tr</a:t>
            </a:r>
            <a:r>
              <a:rPr sz="1400" spc="-10" dirty="0">
                <a:latin typeface="Arial"/>
                <a:cs typeface="Arial"/>
              </a:rPr>
              <a:t>ib</a:t>
            </a:r>
            <a:r>
              <a:rPr sz="1400" spc="-20" dirty="0">
                <a:latin typeface="Arial"/>
                <a:cs typeface="Arial"/>
              </a:rPr>
              <a:t>u</a:t>
            </a:r>
            <a:r>
              <a:rPr sz="1400" spc="-5" dirty="0">
                <a:latin typeface="Arial"/>
                <a:cs typeface="Arial"/>
              </a:rPr>
              <a:t>ibile</a:t>
            </a:r>
            <a:r>
              <a:rPr sz="1400" spc="40" dirty="0">
                <a:latin typeface="Arial"/>
                <a:cs typeface="Arial"/>
              </a:rPr>
              <a:t> </a:t>
            </a:r>
            <a:r>
              <a:rPr sz="1400" spc="-20" dirty="0">
                <a:latin typeface="Arial"/>
                <a:cs typeface="Arial"/>
              </a:rPr>
              <a:t>a</a:t>
            </a:r>
            <a:r>
              <a:rPr sz="1400" spc="-5" dirty="0">
                <a:latin typeface="Arial"/>
                <a:cs typeface="Arial"/>
              </a:rPr>
              <a:t>l</a:t>
            </a:r>
            <a:r>
              <a:rPr sz="1400" spc="20" dirty="0">
                <a:latin typeface="Arial"/>
                <a:cs typeface="Arial"/>
              </a:rPr>
              <a:t> </a:t>
            </a:r>
            <a:r>
              <a:rPr sz="1400" spc="-20" dirty="0">
                <a:latin typeface="Arial"/>
                <a:cs typeface="Arial"/>
              </a:rPr>
              <a:t>p</a:t>
            </a:r>
            <a:r>
              <a:rPr sz="1400" spc="-15" dirty="0">
                <a:latin typeface="Arial"/>
                <a:cs typeface="Arial"/>
              </a:rPr>
              <a:t>r</a:t>
            </a:r>
            <a:r>
              <a:rPr sz="1400" spc="-20" dirty="0">
                <a:latin typeface="Arial"/>
                <a:cs typeface="Arial"/>
              </a:rPr>
              <a:t>op</a:t>
            </a:r>
            <a:r>
              <a:rPr sz="1400" spc="-15" dirty="0">
                <a:latin typeface="Arial"/>
                <a:cs typeface="Arial"/>
              </a:rPr>
              <a:t>r</a:t>
            </a:r>
            <a:r>
              <a:rPr sz="1400" spc="-10" dirty="0">
                <a:latin typeface="Arial"/>
                <a:cs typeface="Arial"/>
              </a:rPr>
              <a:t>ie</a:t>
            </a:r>
            <a:r>
              <a:rPr sz="1400" spc="-15" dirty="0">
                <a:latin typeface="Arial"/>
                <a:cs typeface="Arial"/>
              </a:rPr>
              <a:t>t</a:t>
            </a:r>
            <a:r>
              <a:rPr sz="1400" spc="-20" dirty="0">
                <a:latin typeface="Arial"/>
                <a:cs typeface="Arial"/>
              </a:rPr>
              <a:t>a</a:t>
            </a:r>
            <a:r>
              <a:rPr sz="1400" spc="-15" dirty="0">
                <a:latin typeface="Arial"/>
                <a:cs typeface="Arial"/>
              </a:rPr>
              <a:t>r</a:t>
            </a:r>
            <a:r>
              <a:rPr sz="1400" spc="-10" dirty="0">
                <a:latin typeface="Arial"/>
                <a:cs typeface="Arial"/>
              </a:rPr>
              <a:t>io</a:t>
            </a:r>
            <a:r>
              <a:rPr sz="1400" spc="60" dirty="0">
                <a:latin typeface="Arial"/>
                <a:cs typeface="Arial"/>
              </a:rPr>
              <a:t> </a:t>
            </a:r>
            <a:r>
              <a:rPr sz="1400" spc="-20" dirty="0">
                <a:latin typeface="Arial"/>
                <a:cs typeface="Arial"/>
              </a:rPr>
              <a:t>a</a:t>
            </a:r>
            <a:r>
              <a:rPr sz="1400" spc="-5" dirty="0">
                <a:latin typeface="Arial"/>
                <a:cs typeface="Arial"/>
              </a:rPr>
              <a:t>l </a:t>
            </a:r>
            <a:r>
              <a:rPr sz="1400" spc="-20" dirty="0">
                <a:latin typeface="Arial"/>
                <a:cs typeface="Arial"/>
              </a:rPr>
              <a:t>ne</a:t>
            </a:r>
            <a:r>
              <a:rPr sz="1400" spc="-5" dirty="0">
                <a:latin typeface="Arial"/>
                <a:cs typeface="Arial"/>
              </a:rPr>
              <a:t>t</a:t>
            </a:r>
            <a:r>
              <a:rPr sz="1400" spc="-15" dirty="0">
                <a:latin typeface="Arial"/>
                <a:cs typeface="Arial"/>
              </a:rPr>
              <a:t>t</a:t>
            </a:r>
            <a:r>
              <a:rPr sz="1400" spc="-10" dirty="0">
                <a:latin typeface="Arial"/>
                <a:cs typeface="Arial"/>
              </a:rPr>
              <a:t>o</a:t>
            </a:r>
            <a:r>
              <a:rPr sz="1400" spc="35" dirty="0">
                <a:latin typeface="Arial"/>
                <a:cs typeface="Arial"/>
              </a:rPr>
              <a:t> </a:t>
            </a:r>
            <a:r>
              <a:rPr sz="1400" spc="-20" dirty="0">
                <a:latin typeface="Arial"/>
                <a:cs typeface="Arial"/>
              </a:rPr>
              <a:t>de</a:t>
            </a:r>
            <a:r>
              <a:rPr sz="1400" spc="-5" dirty="0">
                <a:latin typeface="Arial"/>
                <a:cs typeface="Arial"/>
              </a:rPr>
              <a:t>lle</a:t>
            </a:r>
            <a:r>
              <a:rPr sz="1400" spc="10" dirty="0">
                <a:latin typeface="Arial"/>
                <a:cs typeface="Arial"/>
              </a:rPr>
              <a:t> </a:t>
            </a:r>
            <a:r>
              <a:rPr sz="1400" spc="-20" dirty="0">
                <a:latin typeface="Arial"/>
                <a:cs typeface="Arial"/>
              </a:rPr>
              <a:t>dedu</a:t>
            </a:r>
            <a:r>
              <a:rPr sz="1400" spc="-35" dirty="0">
                <a:latin typeface="Arial"/>
                <a:cs typeface="Arial"/>
              </a:rPr>
              <a:t>z</a:t>
            </a:r>
            <a:r>
              <a:rPr sz="1400" spc="-10" dirty="0">
                <a:latin typeface="Arial"/>
                <a:cs typeface="Arial"/>
              </a:rPr>
              <a:t>io</a:t>
            </a:r>
            <a:r>
              <a:rPr sz="1400" spc="-20" dirty="0">
                <a:latin typeface="Arial"/>
                <a:cs typeface="Arial"/>
              </a:rPr>
              <a:t>n</a:t>
            </a:r>
            <a:r>
              <a:rPr sz="1400" spc="-5" dirty="0">
                <a:latin typeface="Arial"/>
                <a:cs typeface="Arial"/>
              </a:rPr>
              <a:t>i</a:t>
            </a:r>
            <a:r>
              <a:rPr sz="1400" spc="-10" dirty="0">
                <a:latin typeface="Arial"/>
                <a:cs typeface="Arial"/>
              </a:rPr>
              <a:t>)</a:t>
            </a:r>
            <a:r>
              <a:rPr sz="1400" spc="-5" dirty="0">
                <a:latin typeface="Arial"/>
                <a:cs typeface="Arial"/>
              </a:rPr>
              <a:t>;</a:t>
            </a:r>
            <a:endParaRPr sz="1400" dirty="0">
              <a:latin typeface="Arial"/>
              <a:cs typeface="Arial"/>
            </a:endParaRPr>
          </a:p>
          <a:p>
            <a:pPr marL="287020" indent="-167640" algn="just">
              <a:lnSpc>
                <a:spcPct val="100000"/>
              </a:lnSpc>
              <a:buFont typeface="Algerian"/>
              <a:buChar char="•"/>
              <a:tabLst>
                <a:tab pos="287655" algn="l"/>
              </a:tabLst>
            </a:pPr>
            <a:r>
              <a:rPr sz="1400" spc="-15" dirty="0">
                <a:latin typeface="Arial"/>
                <a:cs typeface="Arial"/>
              </a:rPr>
              <a:t>r</a:t>
            </a:r>
            <a:r>
              <a:rPr sz="1400" spc="-20" dirty="0">
                <a:latin typeface="Arial"/>
                <a:cs typeface="Arial"/>
              </a:rPr>
              <a:t>edd</a:t>
            </a:r>
            <a:r>
              <a:rPr sz="1400" spc="-5" dirty="0">
                <a:latin typeface="Arial"/>
                <a:cs typeface="Arial"/>
              </a:rPr>
              <a:t>ito</a:t>
            </a:r>
            <a:r>
              <a:rPr sz="1400" spc="35" dirty="0">
                <a:latin typeface="Arial"/>
                <a:cs typeface="Arial"/>
              </a:rPr>
              <a:t> </a:t>
            </a:r>
            <a:r>
              <a:rPr sz="1400" spc="-20" dirty="0">
                <a:latin typeface="Arial"/>
                <a:cs typeface="Arial"/>
              </a:rPr>
              <a:t>ag</a:t>
            </a:r>
            <a:r>
              <a:rPr sz="1400" spc="-15" dirty="0">
                <a:latin typeface="Arial"/>
                <a:cs typeface="Arial"/>
              </a:rPr>
              <a:t>r</a:t>
            </a:r>
            <a:r>
              <a:rPr sz="1400" spc="-20" dirty="0">
                <a:latin typeface="Arial"/>
                <a:cs typeface="Arial"/>
              </a:rPr>
              <a:t>a</a:t>
            </a:r>
            <a:r>
              <a:rPr sz="1400" spc="-15" dirty="0">
                <a:latin typeface="Arial"/>
                <a:cs typeface="Arial"/>
              </a:rPr>
              <a:t>r</a:t>
            </a:r>
            <a:r>
              <a:rPr sz="1400" spc="-10" dirty="0">
                <a:latin typeface="Arial"/>
                <a:cs typeface="Arial"/>
              </a:rPr>
              <a:t>io</a:t>
            </a:r>
            <a:r>
              <a:rPr sz="1400" spc="35" dirty="0">
                <a:latin typeface="Arial"/>
                <a:cs typeface="Arial"/>
              </a:rPr>
              <a:t> </a:t>
            </a:r>
            <a:r>
              <a:rPr sz="1400" spc="-15" dirty="0">
                <a:latin typeface="Arial"/>
                <a:cs typeface="Arial"/>
              </a:rPr>
              <a:t>(</a:t>
            </a:r>
            <a:r>
              <a:rPr sz="1400" spc="-10" dirty="0">
                <a:latin typeface="Arial"/>
                <a:cs typeface="Arial"/>
              </a:rPr>
              <a:t>€</a:t>
            </a:r>
            <a:r>
              <a:rPr sz="1400" spc="10" dirty="0">
                <a:latin typeface="Arial"/>
                <a:cs typeface="Arial"/>
              </a:rPr>
              <a:t> </a:t>
            </a:r>
            <a:r>
              <a:rPr sz="1400" spc="-5" dirty="0">
                <a:latin typeface="Arial"/>
                <a:cs typeface="Arial"/>
              </a:rPr>
              <a:t>-</a:t>
            </a:r>
            <a:r>
              <a:rPr sz="1400" spc="-15" dirty="0">
                <a:latin typeface="Arial"/>
                <a:cs typeface="Arial"/>
              </a:rPr>
              <a:t> r</a:t>
            </a:r>
            <a:r>
              <a:rPr sz="1400" spc="-20" dirty="0">
                <a:latin typeface="Arial"/>
                <a:cs typeface="Arial"/>
              </a:rPr>
              <a:t>edd</a:t>
            </a:r>
            <a:r>
              <a:rPr sz="1400" spc="-5" dirty="0">
                <a:latin typeface="Arial"/>
                <a:cs typeface="Arial"/>
              </a:rPr>
              <a:t>ito</a:t>
            </a:r>
            <a:r>
              <a:rPr sz="1400" spc="35" dirty="0">
                <a:latin typeface="Arial"/>
                <a:cs typeface="Arial"/>
              </a:rPr>
              <a:t> </a:t>
            </a:r>
            <a:r>
              <a:rPr sz="1400" spc="-20" dirty="0">
                <a:latin typeface="Arial"/>
                <a:cs typeface="Arial"/>
              </a:rPr>
              <a:t>a</a:t>
            </a:r>
            <a:r>
              <a:rPr sz="1400" spc="-10" dirty="0">
                <a:latin typeface="Arial"/>
                <a:cs typeface="Arial"/>
              </a:rPr>
              <a:t>sc</a:t>
            </a:r>
            <a:r>
              <a:rPr sz="1400" spc="-15" dirty="0">
                <a:latin typeface="Arial"/>
                <a:cs typeface="Arial"/>
              </a:rPr>
              <a:t>r</a:t>
            </a:r>
            <a:r>
              <a:rPr sz="1400" spc="-5" dirty="0">
                <a:latin typeface="Arial"/>
                <a:cs typeface="Arial"/>
              </a:rPr>
              <a:t>ivi</a:t>
            </a:r>
            <a:r>
              <a:rPr sz="1400" spc="-20" dirty="0">
                <a:latin typeface="Arial"/>
                <a:cs typeface="Arial"/>
              </a:rPr>
              <a:t>b</a:t>
            </a:r>
            <a:r>
              <a:rPr sz="1400" spc="-5" dirty="0">
                <a:latin typeface="Arial"/>
                <a:cs typeface="Arial"/>
              </a:rPr>
              <a:t>ile</a:t>
            </a:r>
            <a:r>
              <a:rPr sz="1400" spc="40" dirty="0">
                <a:latin typeface="Arial"/>
                <a:cs typeface="Arial"/>
              </a:rPr>
              <a:t> </a:t>
            </a:r>
            <a:r>
              <a:rPr sz="1400" spc="-20" dirty="0">
                <a:latin typeface="Arial"/>
                <a:cs typeface="Arial"/>
              </a:rPr>
              <a:t>a</a:t>
            </a:r>
            <a:r>
              <a:rPr sz="1400" spc="-5" dirty="0">
                <a:latin typeface="Arial"/>
                <a:cs typeface="Arial"/>
              </a:rPr>
              <a:t>ll’i</a:t>
            </a:r>
            <a:r>
              <a:rPr sz="1400" dirty="0">
                <a:latin typeface="Arial"/>
                <a:cs typeface="Arial"/>
              </a:rPr>
              <a:t>m</a:t>
            </a:r>
            <a:r>
              <a:rPr sz="1400" spc="-20" dirty="0">
                <a:latin typeface="Arial"/>
                <a:cs typeface="Arial"/>
              </a:rPr>
              <a:t>p</a:t>
            </a:r>
            <a:r>
              <a:rPr sz="1400" spc="-15" dirty="0">
                <a:latin typeface="Arial"/>
                <a:cs typeface="Arial"/>
              </a:rPr>
              <a:t>r</a:t>
            </a:r>
            <a:r>
              <a:rPr sz="1400" spc="-20" dirty="0">
                <a:latin typeface="Arial"/>
                <a:cs typeface="Arial"/>
              </a:rPr>
              <a:t>end</a:t>
            </a:r>
            <a:r>
              <a:rPr sz="1400" spc="-5" dirty="0">
                <a:latin typeface="Arial"/>
                <a:cs typeface="Arial"/>
              </a:rPr>
              <a:t>it</a:t>
            </a:r>
            <a:r>
              <a:rPr sz="1400" spc="-20" dirty="0">
                <a:latin typeface="Arial"/>
                <a:cs typeface="Arial"/>
              </a:rPr>
              <a:t>o</a:t>
            </a:r>
            <a:r>
              <a:rPr sz="1400" spc="-15" dirty="0">
                <a:latin typeface="Arial"/>
                <a:cs typeface="Arial"/>
              </a:rPr>
              <a:t>r</a:t>
            </a:r>
            <a:r>
              <a:rPr sz="1400" spc="-10" dirty="0">
                <a:latin typeface="Arial"/>
                <a:cs typeface="Arial"/>
              </a:rPr>
              <a:t>e</a:t>
            </a:r>
            <a:r>
              <a:rPr sz="1400" spc="40" dirty="0">
                <a:latin typeface="Arial"/>
                <a:cs typeface="Arial"/>
              </a:rPr>
              <a:t> </a:t>
            </a:r>
            <a:r>
              <a:rPr sz="1400" spc="-20" dirty="0">
                <a:latin typeface="Arial"/>
                <a:cs typeface="Arial"/>
              </a:rPr>
              <a:t>ag</a:t>
            </a:r>
            <a:r>
              <a:rPr sz="1400" spc="-15" dirty="0">
                <a:latin typeface="Arial"/>
                <a:cs typeface="Arial"/>
              </a:rPr>
              <a:t>r</a:t>
            </a:r>
            <a:r>
              <a:rPr sz="1400" spc="-10" dirty="0">
                <a:latin typeface="Arial"/>
                <a:cs typeface="Arial"/>
              </a:rPr>
              <a:t>icol</a:t>
            </a:r>
            <a:r>
              <a:rPr sz="1400" spc="-20" dirty="0">
                <a:latin typeface="Arial"/>
                <a:cs typeface="Arial"/>
              </a:rPr>
              <a:t>o</a:t>
            </a:r>
            <a:r>
              <a:rPr sz="1400" spc="-15" dirty="0">
                <a:latin typeface="Arial"/>
                <a:cs typeface="Arial"/>
              </a:rPr>
              <a:t>)</a:t>
            </a:r>
            <a:r>
              <a:rPr sz="1400" spc="-5" dirty="0">
                <a:latin typeface="Arial"/>
                <a:cs typeface="Arial"/>
              </a:rPr>
              <a:t>.</a:t>
            </a:r>
            <a:endParaRPr sz="1400" dirty="0">
              <a:latin typeface="Arial"/>
              <a:cs typeface="Arial"/>
            </a:endParaRPr>
          </a:p>
        </p:txBody>
      </p:sp>
      <p:sp>
        <p:nvSpPr>
          <p:cNvPr id="1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8"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0" name="Connettore 1 49"/>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1"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52"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4"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5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6" name="Rettangolo 55">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57"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8"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397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18" name="CasellaDiTesto 17">
            <a:extLst>
              <a:ext uri="{FF2B5EF4-FFF2-40B4-BE49-F238E27FC236}">
                <a16:creationId xmlns:a16="http://schemas.microsoft.com/office/drawing/2014/main" id="{9A8890A0-38CE-4C72-9770-91B3D4F798DD}"/>
              </a:ext>
            </a:extLst>
          </p:cNvPr>
          <p:cNvSpPr txBox="1"/>
          <p:nvPr/>
        </p:nvSpPr>
        <p:spPr>
          <a:xfrm>
            <a:off x="743290" y="0"/>
            <a:ext cx="8328669" cy="2492990"/>
          </a:xfrm>
          <a:prstGeom prst="rect">
            <a:avLst/>
          </a:prstGeom>
          <a:noFill/>
        </p:spPr>
        <p:txBody>
          <a:bodyPr wrap="square">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gn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5" normalizeH="0" baseline="0" noProof="0" dirty="0">
                <a:ln>
                  <a:noFill/>
                </a:ln>
                <a:solidFill>
                  <a:prstClr val="black"/>
                </a:solidFill>
                <a:effectLst/>
                <a:uLnTx/>
                <a:uFillTx/>
                <a:latin typeface="Arial"/>
                <a:ea typeface="+mn-ea"/>
                <a:cs typeface="Arial"/>
              </a:rPr>
              <a:t>ifica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opra</a:t>
            </a:r>
            <a:r>
              <a:rPr kumimoji="0" lang="it-IT" sz="1400" b="1" i="0" u="none" strike="noStrike" kern="1200" cap="none" spc="-5" normalizeH="0" baseline="0" noProof="0" dirty="0">
                <a:ln>
                  <a:noFill/>
                </a:ln>
                <a:solidFill>
                  <a:prstClr val="black"/>
                </a:solidFill>
                <a:effectLst/>
                <a:uLnTx/>
                <a:uFillTx/>
                <a:latin typeface="Arial"/>
                <a:ea typeface="+mn-ea"/>
                <a:cs typeface="Arial"/>
              </a:rPr>
              <a:t>ll</a:t>
            </a:r>
            <a:r>
              <a:rPr kumimoji="0" lang="it-IT" sz="1400" b="1" i="0" u="none" strike="noStrike" kern="1200" cap="none" spc="-20" normalizeH="0" baseline="0" noProof="0" dirty="0">
                <a:ln>
                  <a:noFill/>
                </a:ln>
                <a:solidFill>
                  <a:prstClr val="black"/>
                </a:solidFill>
                <a:effectLst/>
                <a:uLnTx/>
                <a:uFillTx/>
                <a:latin typeface="Arial"/>
                <a:ea typeface="+mn-ea"/>
                <a:cs typeface="Arial"/>
              </a:rPr>
              <a:t>uog</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do</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à</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co</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sito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10" normalizeH="0" baseline="0" noProof="0" dirty="0">
                <a:ln>
                  <a:noFill/>
                </a:ln>
                <a:solidFill>
                  <a:prstClr val="black"/>
                </a:solidFill>
                <a:effectLst/>
                <a:uLnTx/>
                <a:uFillTx/>
                <a:latin typeface="Arial"/>
                <a:ea typeface="+mn-ea"/>
                <a:cs typeface="Arial"/>
              </a:rPr>
              <a:t>iu</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eguen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80340" marR="0" lvl="0" indent="-167640" algn="just" defTabSz="914400" rtl="0" eaLnBrk="1" fontAlgn="auto" latinLnBrk="0" hangingPunct="1">
              <a:lnSpc>
                <a:spcPct val="100000"/>
              </a:lnSpc>
              <a:spcBef>
                <a:spcPts val="1175"/>
              </a:spcBef>
              <a:spcAft>
                <a:spcPts val="0"/>
              </a:spcAft>
              <a:buClrTx/>
              <a:buSzTx/>
              <a:buFont typeface="Algerian"/>
              <a:buChar char="•"/>
              <a:tabLst>
                <a:tab pos="18097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5"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mit</a:t>
            </a:r>
            <a:r>
              <a:rPr kumimoji="0" lang="it-IT" sz="1400" b="1" i="0" u="none" strike="noStrike" kern="1200" cap="none" spc="-20" normalizeH="0" baseline="0" noProof="0" dirty="0">
                <a:ln>
                  <a:noFill/>
                </a:ln>
                <a:solidFill>
                  <a:prstClr val="black"/>
                </a:solidFill>
                <a:effectLst/>
                <a:uLnTx/>
                <a:uFillTx/>
                <a:latin typeface="Arial"/>
                <a:ea typeface="+mn-ea"/>
                <a:cs typeface="Arial"/>
              </a:rPr>
              <a:t>à</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80340" marR="0" lvl="0" indent="-167640" algn="just" defTabSz="914400" rtl="0" eaLnBrk="1" fontAlgn="auto" latinLnBrk="0" hangingPunct="1">
              <a:lnSpc>
                <a:spcPct val="100000"/>
              </a:lnSpc>
              <a:spcBef>
                <a:spcPts val="0"/>
              </a:spcBef>
              <a:spcAft>
                <a:spcPts val="0"/>
              </a:spcAft>
              <a:buClrTx/>
              <a:buSzTx/>
              <a:buFont typeface="Algerian"/>
              <a:buChar char="•"/>
              <a:tabLst>
                <a:tab pos="180975"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no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ità</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20" normalizeH="0" baseline="0" noProof="0" dirty="0">
                <a:ln>
                  <a:noFill/>
                </a:ln>
                <a:solidFill>
                  <a:prstClr val="black"/>
                </a:solidFill>
                <a:effectLst/>
                <a:uLnTx/>
                <a:uFillTx/>
                <a:latin typeface="Arial"/>
                <a:ea typeface="+mn-ea"/>
                <a:cs typeface="Arial"/>
              </a:rPr>
              <a:t>ab</a:t>
            </a:r>
            <a:r>
              <a:rPr kumimoji="0" lang="it-IT" sz="1400" b="1" i="0" u="none" strike="noStrike" kern="1200" cap="none" spc="-5" normalizeH="0" baseline="0" noProof="0" dirty="0">
                <a:ln>
                  <a:noFill/>
                </a:ln>
                <a:solidFill>
                  <a:prstClr val="black"/>
                </a:solidFill>
                <a:effectLst/>
                <a:uLnTx/>
                <a:uFillTx/>
                <a:latin typeface="Arial"/>
                <a:ea typeface="+mn-ea"/>
                <a:cs typeface="Arial"/>
              </a:rPr>
              <a:t>ile;</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80340" marR="0" lvl="0" indent="-167640" algn="just" defTabSz="914400" rtl="0" eaLnBrk="1" fontAlgn="auto" latinLnBrk="0" hangingPunct="1">
              <a:lnSpc>
                <a:spcPct val="100000"/>
              </a:lnSpc>
              <a:spcBef>
                <a:spcPts val="0"/>
              </a:spcBef>
              <a:spcAft>
                <a:spcPts val="0"/>
              </a:spcAft>
              <a:buClrTx/>
              <a:buSzTx/>
              <a:buFont typeface="Algerian"/>
              <a:buChar char="•"/>
              <a:tabLst>
                <a:tab pos="180975"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no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ità</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20" normalizeH="0" baseline="0" noProof="0" dirty="0">
                <a:ln>
                  <a:noFill/>
                </a:ln>
                <a:solidFill>
                  <a:prstClr val="black"/>
                </a:solidFill>
                <a:effectLst/>
                <a:uLnTx/>
                <a:uFillTx/>
                <a:latin typeface="Arial"/>
                <a:ea typeface="+mn-ea"/>
                <a:cs typeface="Arial"/>
              </a:rPr>
              <a:t>ab</a:t>
            </a:r>
            <a:r>
              <a:rPr kumimoji="0" lang="it-IT" sz="1400" b="1" i="0" u="none" strike="noStrike" kern="1200" cap="none" spc="-5" normalizeH="0" baseline="0" noProof="0" dirty="0">
                <a:ln>
                  <a:noFill/>
                </a:ln>
                <a:solidFill>
                  <a:prstClr val="black"/>
                </a:solidFill>
                <a:effectLst/>
                <a:uLnTx/>
                <a:uFillTx/>
                <a:latin typeface="Arial"/>
                <a:ea typeface="+mn-ea"/>
                <a:cs typeface="Arial"/>
              </a:rPr>
              <a:t>ile.</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just" defTabSz="914400" rtl="0" eaLnBrk="1" fontAlgn="auto" latinLnBrk="0" hangingPunct="1">
              <a:lnSpc>
                <a:spcPct val="100000"/>
              </a:lnSpc>
              <a:spcBef>
                <a:spcPts val="1225"/>
              </a:spcBef>
              <a:spcAft>
                <a:spcPts val="0"/>
              </a:spcAft>
              <a:buClrTx/>
              <a:buSzTx/>
              <a:buFontTx/>
              <a:buNone/>
              <a:tabLst/>
              <a:defRPr/>
            </a:pP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9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mità</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8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limi</a:t>
            </a: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b</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8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do</a:t>
            </a:r>
            <a:r>
              <a:rPr kumimoji="0" lang="it-IT" sz="1400" b="1" i="0" u="none" strike="noStrike" kern="1200" cap="none" spc="5" normalizeH="0" baseline="0" noProof="0" dirty="0">
                <a:ln>
                  <a:noFill/>
                </a:ln>
                <a:solidFill>
                  <a:prstClr val="black"/>
                </a:solidFill>
                <a:effectLst/>
                <a:uLnTx/>
                <a:uFillTx/>
                <a:latin typeface="Arial"/>
                <a:ea typeface="+mn-ea"/>
                <a:cs typeface="Arial"/>
              </a:rPr>
              <a:t>v</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à</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ss</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9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ren</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9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na</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0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 </a:t>
            </a:r>
            <a:r>
              <a:rPr kumimoji="0" lang="it-IT" sz="1400" b="1" i="0" u="none" strike="noStrike" kern="1200" cap="none" spc="-5" normalizeH="0" baseline="0" noProof="0" dirty="0">
                <a:ln>
                  <a:noFill/>
                </a:ln>
                <a:solidFill>
                  <a:prstClr val="black"/>
                </a:solidFill>
                <a:effectLst/>
                <a:uLnTx/>
                <a:uFillTx/>
                <a:latin typeface="Arial"/>
                <a:ea typeface="+mn-ea"/>
                <a:cs typeface="Arial"/>
              </a:rPr>
              <a:t>sit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re</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ivi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sti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enere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rego</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genera</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egu</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è</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eguen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1200"/>
              </a:spcBef>
              <a:spcAft>
                <a:spcPts val="0"/>
              </a:spcAft>
              <a:buClrTx/>
              <a:buSzTx/>
              <a:buFontTx/>
              <a:buNone/>
              <a:tabLst/>
              <a:defRPr/>
            </a:pPr>
            <a:r>
              <a:rPr kumimoji="0" lang="it-IT" sz="1400" b="1" i="1" u="none" strike="noStrike" kern="1200" cap="none" spc="-20" normalizeH="0" baseline="0" noProof="0" dirty="0">
                <a:ln>
                  <a:noFill/>
                </a:ln>
                <a:solidFill>
                  <a:srgbClr val="C00000"/>
                </a:solidFill>
                <a:effectLst/>
                <a:uLnTx/>
                <a:uFillTx/>
                <a:latin typeface="Arial"/>
                <a:ea typeface="+mn-ea"/>
                <a:cs typeface="Arial"/>
              </a:rPr>
              <a:t>es</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s</a:t>
            </a:r>
            <a:r>
              <a:rPr kumimoji="0" lang="it-IT" sz="1400" b="1" i="1" u="none" strike="noStrike" kern="1200" cap="none" spc="5" normalizeH="0" baseline="0" noProof="0" dirty="0">
                <a:ln>
                  <a:noFill/>
                </a:ln>
                <a:solidFill>
                  <a:srgbClr val="C00000"/>
                </a:solidFill>
                <a:effectLst/>
                <a:uLnTx/>
                <a:uFillTx/>
                <a:latin typeface="Arial"/>
                <a:ea typeface="+mn-ea"/>
                <a:cs typeface="Arial"/>
              </a:rPr>
              <a:t>t</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15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un</a:t>
            </a:r>
            <a:r>
              <a:rPr kumimoji="0" lang="it-IT" sz="1400" b="1" i="1" u="none" strike="noStrike" kern="1200" cap="none" spc="-10" normalizeH="0" baseline="0" noProof="0" dirty="0">
                <a:ln>
                  <a:noFill/>
                </a:ln>
                <a:solidFill>
                  <a:srgbClr val="C00000"/>
                </a:solidFill>
                <a:effectLst/>
                <a:uLnTx/>
                <a:uFillTx/>
                <a:latin typeface="Arial"/>
                <a:ea typeface="+mn-ea"/>
                <a:cs typeface="Arial"/>
              </a:rPr>
              <a:t>a</a:t>
            </a:r>
            <a:r>
              <a:rPr kumimoji="0" lang="it-IT" sz="1400" b="1" i="1" u="none" strike="noStrike" kern="1200" cap="none" spc="180"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no</a:t>
            </a:r>
            <a:r>
              <a:rPr kumimoji="0" lang="it-IT" sz="1400" b="1" i="1" u="none" strike="noStrike" kern="1200" cap="none" spc="-10" normalizeH="0" baseline="0" noProof="0" dirty="0">
                <a:ln>
                  <a:noFill/>
                </a:ln>
                <a:solidFill>
                  <a:srgbClr val="C00000"/>
                </a:solidFill>
                <a:effectLst/>
                <a:uLnTx/>
                <a:uFillTx/>
                <a:latin typeface="Arial"/>
                <a:ea typeface="+mn-ea"/>
                <a:cs typeface="Arial"/>
              </a:rPr>
              <a:t>n</a:t>
            </a:r>
            <a:r>
              <a:rPr kumimoji="0" lang="it-IT" sz="1400" b="1" i="1" u="none" strike="noStrike" kern="1200" cap="none" spc="150" normalizeH="0" baseline="0" noProof="0" dirty="0">
                <a:ln>
                  <a:noFill/>
                </a:ln>
                <a:solidFill>
                  <a:srgbClr val="C00000"/>
                </a:solidFill>
                <a:effectLst/>
                <a:uLnTx/>
                <a:uFillTx/>
                <a:latin typeface="Arial"/>
                <a:ea typeface="+mn-ea"/>
                <a:cs typeface="Arial"/>
              </a:rPr>
              <a:t> </a:t>
            </a:r>
            <a:r>
              <a:rPr kumimoji="0" lang="it-IT" sz="1400" b="1" i="1" u="none" strike="noStrike" kern="1200" cap="none" spc="0" normalizeH="0" baseline="0" noProof="0" dirty="0">
                <a:ln>
                  <a:noFill/>
                </a:ln>
                <a:solidFill>
                  <a:srgbClr val="C00000"/>
                </a:solidFill>
                <a:effectLst/>
                <a:uLnTx/>
                <a:uFillTx/>
                <a:latin typeface="Arial"/>
                <a:ea typeface="+mn-ea"/>
                <a:cs typeface="Arial"/>
              </a:rPr>
              <a:t>c</a:t>
            </a:r>
            <a:r>
              <a:rPr kumimoji="0" lang="it-IT" sz="1400" b="1" i="1" u="none" strike="noStrike" kern="1200" cap="none" spc="-25" normalizeH="0" baseline="0" noProof="0" dirty="0">
                <a:ln>
                  <a:noFill/>
                </a:ln>
                <a:solidFill>
                  <a:srgbClr val="C00000"/>
                </a:solidFill>
                <a:effectLst/>
                <a:uLnTx/>
                <a:uFillTx/>
                <a:latin typeface="Arial"/>
                <a:ea typeface="+mn-ea"/>
                <a:cs typeface="Arial"/>
              </a:rPr>
              <a:t>o</a:t>
            </a:r>
            <a:r>
              <a:rPr kumimoji="0" lang="it-IT" sz="1400" b="1" i="1" u="none" strike="noStrike" kern="1200" cap="none" spc="0" normalizeH="0" baseline="0" noProof="0" dirty="0">
                <a:ln>
                  <a:noFill/>
                </a:ln>
                <a:solidFill>
                  <a:srgbClr val="C00000"/>
                </a:solidFill>
                <a:effectLst/>
                <a:uLnTx/>
                <a:uFillTx/>
                <a:latin typeface="Arial"/>
                <a:ea typeface="+mn-ea"/>
                <a:cs typeface="Arial"/>
              </a:rPr>
              <a:t>n</a:t>
            </a:r>
            <a:r>
              <a:rPr kumimoji="0" lang="it-IT" sz="1400" b="1" i="1" u="none" strike="noStrike" kern="1200" cap="none" spc="-15" normalizeH="0" baseline="0" noProof="0" dirty="0">
                <a:ln>
                  <a:noFill/>
                </a:ln>
                <a:solidFill>
                  <a:srgbClr val="C00000"/>
                </a:solidFill>
                <a:effectLst/>
                <a:uLnTx/>
                <a:uFillTx/>
                <a:latin typeface="Arial"/>
                <a:ea typeface="+mn-ea"/>
                <a:cs typeface="Arial"/>
              </a:rPr>
              <a:t>f</a:t>
            </a:r>
            <a:r>
              <a:rPr kumimoji="0" lang="it-IT" sz="1400" b="1" i="1" u="none" strike="noStrike" kern="1200" cap="none" spc="-25" normalizeH="0" baseline="0" noProof="0" dirty="0">
                <a:ln>
                  <a:noFill/>
                </a:ln>
                <a:solidFill>
                  <a:srgbClr val="C00000"/>
                </a:solidFill>
                <a:effectLst/>
                <a:uLnTx/>
                <a:uFillTx/>
                <a:latin typeface="Arial"/>
                <a:ea typeface="+mn-ea"/>
                <a:cs typeface="Arial"/>
              </a:rPr>
              <a:t>o</a:t>
            </a:r>
            <a:r>
              <a:rPr kumimoji="0" lang="it-IT" sz="1400" b="1" i="1" u="none" strike="noStrike" kern="1200" cap="none" spc="-5" normalizeH="0" baseline="0" noProof="0" dirty="0">
                <a:ln>
                  <a:noFill/>
                </a:ln>
                <a:solidFill>
                  <a:srgbClr val="C00000"/>
                </a:solidFill>
                <a:effectLst/>
                <a:uLnTx/>
                <a:uFillTx/>
                <a:latin typeface="Arial"/>
                <a:ea typeface="+mn-ea"/>
                <a:cs typeface="Arial"/>
              </a:rPr>
              <a:t>rmi</a:t>
            </a:r>
            <a:r>
              <a:rPr kumimoji="0" lang="it-IT" sz="1400" b="1" i="1" u="none" strike="noStrike" kern="1200" cap="none" spc="0" normalizeH="0" baseline="0" noProof="0" dirty="0">
                <a:ln>
                  <a:noFill/>
                </a:ln>
                <a:solidFill>
                  <a:srgbClr val="C00000"/>
                </a:solidFill>
                <a:effectLst/>
                <a:uLnTx/>
                <a:uFillTx/>
                <a:latin typeface="Arial"/>
                <a:ea typeface="+mn-ea"/>
                <a:cs typeface="Arial"/>
              </a:rPr>
              <a:t>t</a:t>
            </a:r>
            <a:r>
              <a:rPr kumimoji="0" lang="it-IT" sz="1400" b="1" i="1" u="none" strike="noStrike" kern="1200" cap="none" spc="-10" normalizeH="0" baseline="0" noProof="0" dirty="0">
                <a:ln>
                  <a:noFill/>
                </a:ln>
                <a:solidFill>
                  <a:srgbClr val="C00000"/>
                </a:solidFill>
                <a:effectLst/>
                <a:uLnTx/>
                <a:uFillTx/>
                <a:latin typeface="Arial"/>
                <a:ea typeface="+mn-ea"/>
                <a:cs typeface="Arial"/>
              </a:rPr>
              <a:t>à</a:t>
            </a:r>
            <a:r>
              <a:rPr kumimoji="0" lang="it-IT" sz="1400" b="1" i="1" u="none" strike="noStrike" kern="1200" cap="none" spc="16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q</a:t>
            </a:r>
            <a:r>
              <a:rPr kumimoji="0" lang="it-IT" sz="1400" b="1" i="1" u="none" strike="noStrike" kern="1200" cap="none" spc="0" normalizeH="0" baseline="0" noProof="0" dirty="0">
                <a:ln>
                  <a:noFill/>
                </a:ln>
                <a:solidFill>
                  <a:srgbClr val="C00000"/>
                </a:solidFill>
                <a:effectLst/>
                <a:uLnTx/>
                <a:uFillTx/>
                <a:latin typeface="Arial"/>
                <a:ea typeface="+mn-ea"/>
                <a:cs typeface="Arial"/>
              </a:rPr>
              <a:t>u</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0" normalizeH="0" baseline="0" noProof="0" dirty="0">
                <a:ln>
                  <a:noFill/>
                </a:ln>
                <a:solidFill>
                  <a:srgbClr val="C00000"/>
                </a:solidFill>
                <a:effectLst/>
                <a:uLnTx/>
                <a:uFillTx/>
                <a:latin typeface="Arial"/>
                <a:ea typeface="+mn-ea"/>
                <a:cs typeface="Arial"/>
              </a:rPr>
              <a:t>d</a:t>
            </a:r>
            <a:r>
              <a:rPr kumimoji="0" lang="it-IT" sz="1400" b="1" i="1" u="none" strike="noStrike" kern="1200" cap="none" spc="-10" normalizeH="0" baseline="0" noProof="0" dirty="0">
                <a:ln>
                  <a:noFill/>
                </a:ln>
                <a:solidFill>
                  <a:srgbClr val="C00000"/>
                </a:solidFill>
                <a:effectLst/>
                <a:uLnTx/>
                <a:uFillTx/>
                <a:latin typeface="Arial"/>
                <a:ea typeface="+mn-ea"/>
                <a:cs typeface="Arial"/>
              </a:rPr>
              <a:t>o</a:t>
            </a:r>
            <a:r>
              <a:rPr kumimoji="0" lang="it-IT" sz="1400" b="1" i="1" u="none" strike="noStrike" kern="1200" cap="none" spc="155" normalizeH="0" baseline="0" noProof="0" dirty="0">
                <a:ln>
                  <a:noFill/>
                </a:ln>
                <a:solidFill>
                  <a:srgbClr val="C00000"/>
                </a:solidFill>
                <a:effectLst/>
                <a:uLnTx/>
                <a:uFillTx/>
                <a:latin typeface="Arial"/>
                <a:ea typeface="+mn-ea"/>
                <a:cs typeface="Arial"/>
              </a:rPr>
              <a:t> </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5" normalizeH="0" baseline="0" noProof="0" dirty="0">
                <a:ln>
                  <a:noFill/>
                </a:ln>
                <a:solidFill>
                  <a:srgbClr val="C00000"/>
                </a:solidFill>
                <a:effectLst/>
                <a:uLnTx/>
                <a:uFillTx/>
                <a:latin typeface="Arial"/>
                <a:ea typeface="+mn-ea"/>
                <a:cs typeface="Arial"/>
              </a:rPr>
              <a:t>’</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s</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160"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d</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10" normalizeH="0" baseline="0" noProof="0" dirty="0">
                <a:ln>
                  <a:noFill/>
                </a:ln>
                <a:solidFill>
                  <a:srgbClr val="C00000"/>
                </a:solidFill>
                <a:effectLst/>
                <a:uLnTx/>
                <a:uFillTx/>
                <a:latin typeface="Arial"/>
                <a:ea typeface="+mn-ea"/>
                <a:cs typeface="Arial"/>
              </a:rPr>
              <a:t>lo</a:t>
            </a:r>
            <a:r>
              <a:rPr kumimoji="0" lang="it-IT" sz="1400" b="1" i="1" u="none" strike="noStrike" kern="1200" cap="none" spc="15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s</a:t>
            </a:r>
            <a:r>
              <a:rPr kumimoji="0" lang="it-IT" sz="1400" b="1" i="1" u="none" strike="noStrike" kern="1200" cap="none" spc="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at</a:t>
            </a:r>
            <a:r>
              <a:rPr kumimoji="0" lang="it-IT" sz="1400" b="1" i="1" u="none" strike="noStrike" kern="1200" cap="none" spc="-10" normalizeH="0" baseline="0" noProof="0" dirty="0">
                <a:ln>
                  <a:noFill/>
                </a:ln>
                <a:solidFill>
                  <a:srgbClr val="C00000"/>
                </a:solidFill>
                <a:effectLst/>
                <a:uLnTx/>
                <a:uFillTx/>
                <a:latin typeface="Arial"/>
                <a:ea typeface="+mn-ea"/>
                <a:cs typeface="Arial"/>
              </a:rPr>
              <a:t>o</a:t>
            </a:r>
            <a:r>
              <a:rPr kumimoji="0" lang="it-IT" sz="1400" b="1" i="1" u="none" strike="noStrike" kern="1200" cap="none" spc="150" normalizeH="0" baseline="0" noProof="0" dirty="0">
                <a:ln>
                  <a:noFill/>
                </a:ln>
                <a:solidFill>
                  <a:srgbClr val="C00000"/>
                </a:solidFill>
                <a:effectLst/>
                <a:uLnTx/>
                <a:uFillTx/>
                <a:latin typeface="Arial"/>
                <a:ea typeface="+mn-ea"/>
                <a:cs typeface="Arial"/>
              </a:rPr>
              <a:t> </a:t>
            </a:r>
            <a:r>
              <a:rPr kumimoji="0" lang="it-IT" sz="1400" b="1" i="1" u="none" strike="noStrike" kern="1200" cap="none" spc="0" normalizeH="0" baseline="0" noProof="0" dirty="0">
                <a:ln>
                  <a:noFill/>
                </a:ln>
                <a:solidFill>
                  <a:srgbClr val="C00000"/>
                </a:solidFill>
                <a:effectLst/>
                <a:uLnTx/>
                <a:uFillTx/>
                <a:latin typeface="Arial"/>
                <a:ea typeface="+mn-ea"/>
                <a:cs typeface="Arial"/>
              </a:rPr>
              <a:t>d</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16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fat</a:t>
            </a:r>
            <a:r>
              <a:rPr kumimoji="0" lang="it-IT" sz="1400" b="1" i="1" u="none" strike="noStrike" kern="1200" cap="none" spc="5" normalizeH="0" baseline="0" noProof="0" dirty="0">
                <a:ln>
                  <a:noFill/>
                </a:ln>
                <a:solidFill>
                  <a:srgbClr val="C00000"/>
                </a:solidFill>
                <a:effectLst/>
                <a:uLnTx/>
                <a:uFillTx/>
                <a:latin typeface="Arial"/>
                <a:ea typeface="+mn-ea"/>
                <a:cs typeface="Arial"/>
              </a:rPr>
              <a:t>t</a:t>
            </a:r>
            <a:r>
              <a:rPr kumimoji="0" lang="it-IT" sz="1400" b="1" i="1" u="none" strike="noStrike" kern="1200" cap="none" spc="-10" normalizeH="0" baseline="0" noProof="0" dirty="0">
                <a:ln>
                  <a:noFill/>
                </a:ln>
                <a:solidFill>
                  <a:srgbClr val="C00000"/>
                </a:solidFill>
                <a:effectLst/>
                <a:uLnTx/>
                <a:uFillTx/>
                <a:latin typeface="Arial"/>
                <a:ea typeface="+mn-ea"/>
                <a:cs typeface="Arial"/>
              </a:rPr>
              <a:t>o</a:t>
            </a:r>
            <a:r>
              <a:rPr kumimoji="0" lang="it-IT" sz="1400" b="1" i="1" u="none" strike="noStrike" kern="1200" cap="none" spc="150" normalizeH="0" baseline="0" noProof="0" dirty="0">
                <a:ln>
                  <a:noFill/>
                </a:ln>
                <a:solidFill>
                  <a:srgbClr val="C00000"/>
                </a:solidFill>
                <a:effectLst/>
                <a:uLnTx/>
                <a:uFillTx/>
                <a:latin typeface="Arial"/>
                <a:ea typeface="+mn-ea"/>
                <a:cs typeface="Arial"/>
              </a:rPr>
              <a:t> </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10" normalizeH="0" baseline="0" noProof="0" dirty="0">
                <a:ln>
                  <a:noFill/>
                </a:ln>
                <a:solidFill>
                  <a:srgbClr val="C00000"/>
                </a:solidFill>
                <a:effectLst/>
                <a:uLnTx/>
                <a:uFillTx/>
                <a:latin typeface="Arial"/>
                <a:ea typeface="+mn-ea"/>
                <a:cs typeface="Arial"/>
              </a:rPr>
              <a:t>m</a:t>
            </a:r>
            <a:r>
              <a:rPr kumimoji="0" lang="it-IT" sz="1400" b="1" i="1" u="none" strike="noStrike" kern="1200" cap="none" spc="0" normalizeH="0" baseline="0" noProof="0" dirty="0">
                <a:ln>
                  <a:noFill/>
                </a:ln>
                <a:solidFill>
                  <a:srgbClr val="C00000"/>
                </a:solidFill>
                <a:effectLst/>
                <a:uLnTx/>
                <a:uFillTx/>
                <a:latin typeface="Arial"/>
                <a:ea typeface="+mn-ea"/>
                <a:cs typeface="Arial"/>
              </a:rPr>
              <a:t>p</a:t>
            </a:r>
            <a:r>
              <a:rPr kumimoji="0" lang="it-IT" sz="1400" b="1" i="1" u="none" strike="noStrike" kern="1200" cap="none" spc="-25" normalizeH="0" baseline="0" noProof="0" dirty="0">
                <a:ln>
                  <a:noFill/>
                </a:ln>
                <a:solidFill>
                  <a:srgbClr val="C00000"/>
                </a:solidFill>
                <a:effectLst/>
                <a:uLnTx/>
                <a:uFillTx/>
                <a:latin typeface="Arial"/>
                <a:ea typeface="+mn-ea"/>
                <a:cs typeface="Arial"/>
              </a:rPr>
              <a:t>on</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18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un</a:t>
            </a:r>
            <a:r>
              <a:rPr kumimoji="0" lang="it-IT" sz="1400" b="1" i="1" u="none" strike="noStrike" kern="1200" cap="none" spc="-10" normalizeH="0" baseline="0" noProof="0" dirty="0">
                <a:ln>
                  <a:noFill/>
                </a:ln>
                <a:solidFill>
                  <a:srgbClr val="C00000"/>
                </a:solidFill>
                <a:effectLst/>
                <a:uLnTx/>
                <a:uFillTx/>
                <a:latin typeface="Arial"/>
                <a:ea typeface="+mn-ea"/>
                <a:cs typeface="Arial"/>
              </a:rPr>
              <a:t>a</a:t>
            </a:r>
            <a:r>
              <a:rPr kumimoji="0" lang="it-IT" sz="1400" b="1" i="1" u="none" strike="noStrike" kern="1200" cap="none" spc="155"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va</a:t>
            </a:r>
            <a:r>
              <a:rPr kumimoji="0" lang="it-IT" sz="1400" b="1" i="1" u="none" strike="noStrike" kern="1200" cap="none" spc="20" normalizeH="0" baseline="0" noProof="0" dirty="0">
                <a:ln>
                  <a:noFill/>
                </a:ln>
                <a:solidFill>
                  <a:srgbClr val="C00000"/>
                </a:solidFill>
                <a:effectLst/>
                <a:uLnTx/>
                <a:uFillTx/>
                <a:latin typeface="Arial"/>
                <a:ea typeface="+mn-ea"/>
                <a:cs typeface="Arial"/>
              </a:rPr>
              <a:t>r</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10" normalizeH="0" baseline="0" noProof="0" dirty="0">
                <a:ln>
                  <a:noFill/>
                </a:ln>
                <a:solidFill>
                  <a:srgbClr val="C00000"/>
                </a:solidFill>
                <a:effectLst/>
                <a:uLnTx/>
                <a:uFillTx/>
                <a:latin typeface="Arial"/>
                <a:ea typeface="+mn-ea"/>
                <a:cs typeface="Arial"/>
              </a:rPr>
              <a:t>z</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5" normalizeH="0" baseline="0" noProof="0" dirty="0">
                <a:ln>
                  <a:noFill/>
                </a:ln>
                <a:solidFill>
                  <a:srgbClr val="C00000"/>
                </a:solidFill>
                <a:effectLst/>
                <a:uLnTx/>
                <a:uFillTx/>
                <a:latin typeface="Arial"/>
                <a:ea typeface="+mn-ea"/>
                <a:cs typeface="Arial"/>
              </a:rPr>
              <a:t>on</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160" normalizeH="0" baseline="0" noProof="0" dirty="0">
                <a:ln>
                  <a:noFill/>
                </a:ln>
                <a:solidFill>
                  <a:srgbClr val="C00000"/>
                </a:solidFill>
                <a:effectLst/>
                <a:uLnTx/>
                <a:uFillTx/>
                <a:latin typeface="Arial"/>
                <a:ea typeface="+mn-ea"/>
                <a:cs typeface="Arial"/>
              </a:rPr>
              <a:t> </a:t>
            </a:r>
            <a:r>
              <a:rPr kumimoji="0" lang="it-IT" sz="1400" b="1" i="1" u="none" strike="noStrike" kern="1200" cap="none" spc="0" normalizeH="0" baseline="0" noProof="0" dirty="0">
                <a:ln>
                  <a:noFill/>
                </a:ln>
                <a:solidFill>
                  <a:srgbClr val="C00000"/>
                </a:solidFill>
                <a:effectLst/>
                <a:uLnTx/>
                <a:uFillTx/>
                <a:latin typeface="Arial"/>
                <a:ea typeface="+mn-ea"/>
                <a:cs typeface="Arial"/>
              </a:rPr>
              <a:t>c</a:t>
            </a:r>
            <a:r>
              <a:rPr kumimoji="0" lang="it-IT" sz="1400" b="1" i="1" u="none" strike="noStrike" kern="1200" cap="none" spc="-20" normalizeH="0" baseline="0" noProof="0" dirty="0">
                <a:ln>
                  <a:noFill/>
                </a:ln>
                <a:solidFill>
                  <a:srgbClr val="C00000"/>
                </a:solidFill>
                <a:effectLst/>
                <a:uLnTx/>
                <a:uFillTx/>
                <a:latin typeface="Arial"/>
                <a:ea typeface="+mn-ea"/>
                <a:cs typeface="Arial"/>
              </a:rPr>
              <a:t>ata</a:t>
            </a:r>
            <a:r>
              <a:rPr kumimoji="0" lang="it-IT" sz="1400" b="1" i="1" u="none" strike="noStrike" kern="1200" cap="none" spc="0" normalizeH="0" baseline="0" noProof="0" dirty="0">
                <a:ln>
                  <a:noFill/>
                </a:ln>
                <a:solidFill>
                  <a:srgbClr val="C00000"/>
                </a:solidFill>
                <a:effectLst/>
                <a:uLnTx/>
                <a:uFillTx/>
                <a:latin typeface="Arial"/>
                <a:ea typeface="+mn-ea"/>
                <a:cs typeface="Arial"/>
              </a:rPr>
              <a:t>s</a:t>
            </a:r>
            <a:r>
              <a:rPr kumimoji="0" lang="it-IT" sz="1400" b="1" i="1" u="none" strike="noStrike" kern="1200" cap="none" spc="-20" normalizeH="0" baseline="0" noProof="0" dirty="0">
                <a:ln>
                  <a:noFill/>
                </a:ln>
                <a:solidFill>
                  <a:srgbClr val="C00000"/>
                </a:solidFill>
                <a:effectLst/>
                <a:uLnTx/>
                <a:uFillTx/>
                <a:latin typeface="Arial"/>
                <a:ea typeface="+mn-ea"/>
                <a:cs typeface="Arial"/>
              </a:rPr>
              <a:t>ta</a:t>
            </a:r>
            <a:r>
              <a:rPr kumimoji="0" lang="it-IT" sz="1400" b="1" i="1" u="none" strike="noStrike" kern="1200" cap="none" spc="-10" normalizeH="0" baseline="0" noProof="0" dirty="0">
                <a:ln>
                  <a:noFill/>
                </a:ln>
                <a:solidFill>
                  <a:srgbClr val="C00000"/>
                </a:solidFill>
                <a:effectLst/>
                <a:uLnTx/>
                <a:uFillTx/>
                <a:latin typeface="Arial"/>
                <a:ea typeface="+mn-ea"/>
                <a:cs typeface="Arial"/>
              </a:rPr>
              <a:t>le</a:t>
            </a:r>
            <a:r>
              <a:rPr kumimoji="0" lang="it-IT" sz="1400" b="1" i="1" u="none" strike="noStrike" kern="1200" cap="none" spc="155" normalizeH="0" baseline="0" noProof="0" dirty="0">
                <a:ln>
                  <a:noFill/>
                </a:ln>
                <a:solidFill>
                  <a:srgbClr val="C00000"/>
                </a:solidFill>
                <a:effectLst/>
                <a:uLnTx/>
                <a:uFillTx/>
                <a:latin typeface="Arial"/>
                <a:ea typeface="+mn-ea"/>
                <a:cs typeface="Arial"/>
              </a:rPr>
              <a:t> </a:t>
            </a:r>
            <a:r>
              <a:rPr kumimoji="0" lang="it-IT" sz="1400" b="1" i="1" u="none" strike="noStrike" kern="1200" cap="none" spc="0" normalizeH="0" baseline="0" noProof="0" dirty="0">
                <a:ln>
                  <a:noFill/>
                </a:ln>
                <a:solidFill>
                  <a:srgbClr val="C00000"/>
                </a:solidFill>
                <a:effectLst/>
                <a:uLnTx/>
                <a:uFillTx/>
                <a:latin typeface="Arial"/>
                <a:ea typeface="+mn-ea"/>
                <a:cs typeface="Arial"/>
              </a:rPr>
              <a:t>ai</a:t>
            </a:r>
            <a:r>
              <a:rPr kumimoji="0" lang="it-IT" sz="1400" b="1" i="1" u="none" strike="noStrike" kern="1200" cap="none" spc="5"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se</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20" normalizeH="0" baseline="0" noProof="0" dirty="0">
                <a:ln>
                  <a:noFill/>
                </a:ln>
                <a:solidFill>
                  <a:srgbClr val="C00000"/>
                </a:solidFill>
                <a:effectLst/>
                <a:uLnTx/>
                <a:uFillTx/>
                <a:latin typeface="Arial"/>
                <a:ea typeface="+mn-ea"/>
                <a:cs typeface="Arial"/>
              </a:rPr>
              <a:t>s</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40"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d</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15" normalizeH="0" baseline="0" noProof="0" dirty="0">
                <a:ln>
                  <a:noFill/>
                </a:ln>
                <a:solidFill>
                  <a:srgbClr val="C00000"/>
                </a:solidFill>
                <a:effectLst/>
                <a:uLnTx/>
                <a:uFillTx/>
                <a:latin typeface="Arial"/>
                <a:ea typeface="+mn-ea"/>
                <a:cs typeface="Arial"/>
              </a:rPr>
              <a:t>l</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no</a:t>
            </a:r>
            <a:r>
              <a:rPr kumimoji="0" lang="it-IT" sz="1400" b="1" i="1" u="none" strike="noStrike" kern="1200" cap="none" spc="-5" normalizeH="0" baseline="0" noProof="0" dirty="0">
                <a:ln>
                  <a:noFill/>
                </a:ln>
                <a:solidFill>
                  <a:srgbClr val="C00000"/>
                </a:solidFill>
                <a:effectLst/>
                <a:uLnTx/>
                <a:uFillTx/>
                <a:latin typeface="Arial"/>
                <a:ea typeface="+mn-ea"/>
                <a:cs typeface="Arial"/>
              </a:rPr>
              <a:t>rm</a:t>
            </a:r>
            <a:r>
              <a:rPr kumimoji="0" lang="it-IT" sz="1400" b="1" i="1" u="none" strike="noStrike" kern="1200" cap="none" spc="-20" normalizeH="0" baseline="0" noProof="0" dirty="0">
                <a:ln>
                  <a:noFill/>
                </a:ln>
                <a:solidFill>
                  <a:srgbClr val="C00000"/>
                </a:solidFill>
                <a:effectLst/>
                <a:uLnTx/>
                <a:uFillTx/>
                <a:latin typeface="Arial"/>
                <a:ea typeface="+mn-ea"/>
                <a:cs typeface="Arial"/>
              </a:rPr>
              <a:t>at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v</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35" normalizeH="0" baseline="0" noProof="0" dirty="0">
                <a:ln>
                  <a:noFill/>
                </a:ln>
                <a:solidFill>
                  <a:srgbClr val="C00000"/>
                </a:solidFill>
                <a:effectLst/>
                <a:uLnTx/>
                <a:uFillTx/>
                <a:latin typeface="Arial"/>
                <a:ea typeface="+mn-ea"/>
                <a:cs typeface="Arial"/>
              </a:rPr>
              <a:t> </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20" normalizeH="0" baseline="0" noProof="0" dirty="0">
                <a:ln>
                  <a:noFill/>
                </a:ln>
                <a:solidFill>
                  <a:srgbClr val="C00000"/>
                </a:solidFill>
                <a:effectLst/>
                <a:uLnTx/>
                <a:uFillTx/>
                <a:latin typeface="Arial"/>
                <a:ea typeface="+mn-ea"/>
                <a:cs typeface="Arial"/>
              </a:rPr>
              <a:t>at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0" normalizeH="0" baseline="0" noProof="0" dirty="0">
                <a:ln>
                  <a:noFill/>
                </a:ln>
                <a:solidFill>
                  <a:srgbClr val="C00000"/>
                </a:solidFill>
                <a:effectLst/>
                <a:uLnTx/>
                <a:uFillTx/>
                <a:latin typeface="Arial"/>
                <a:ea typeface="+mn-ea"/>
                <a:cs typeface="Arial"/>
              </a:rPr>
              <a:t>v</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35"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15" normalizeH="0" baseline="0" noProof="0" dirty="0">
                <a:ln>
                  <a:noFill/>
                </a:ln>
                <a:solidFill>
                  <a:srgbClr val="C00000"/>
                </a:solidFill>
                <a:effectLst/>
                <a:uLnTx/>
                <a:uFillTx/>
                <a:latin typeface="Arial"/>
                <a:ea typeface="+mn-ea"/>
                <a:cs typeface="Arial"/>
              </a:rPr>
              <a:t> </a:t>
            </a:r>
            <a:r>
              <a:rPr kumimoji="0" lang="it-IT" sz="1400" b="1" i="1" u="none" strike="noStrike" kern="1200" cap="none" spc="-10" normalizeH="0" baseline="0" noProof="0" dirty="0">
                <a:ln>
                  <a:noFill/>
                </a:ln>
                <a:solidFill>
                  <a:srgbClr val="C00000"/>
                </a:solidFill>
                <a:effectLst/>
                <a:uLnTx/>
                <a:uFillTx/>
                <a:latin typeface="Arial"/>
                <a:ea typeface="+mn-ea"/>
                <a:cs typeface="Arial"/>
              </a:rPr>
              <a:t>Ca</a:t>
            </a:r>
            <a:r>
              <a:rPr kumimoji="0" lang="it-IT" sz="1400" b="1" i="1" u="none" strike="noStrike" kern="1200" cap="none" spc="-20" normalizeH="0" baseline="0" noProof="0" dirty="0">
                <a:ln>
                  <a:noFill/>
                </a:ln>
                <a:solidFill>
                  <a:srgbClr val="C00000"/>
                </a:solidFill>
                <a:effectLst/>
                <a:uLnTx/>
                <a:uFillTx/>
                <a:latin typeface="Arial"/>
                <a:ea typeface="+mn-ea"/>
                <a:cs typeface="Arial"/>
              </a:rPr>
              <a:t>tasto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6" name="object 9">
            <a:extLst>
              <a:ext uri="{FF2B5EF4-FFF2-40B4-BE49-F238E27FC236}">
                <a16:creationId xmlns:a16="http://schemas.microsoft.com/office/drawing/2014/main" id="{462D42D1-816A-4248-AF65-CF0D51713DAF}"/>
              </a:ext>
            </a:extLst>
          </p:cNvPr>
          <p:cNvSpPr txBox="1"/>
          <p:nvPr/>
        </p:nvSpPr>
        <p:spPr>
          <a:xfrm>
            <a:off x="814150" y="2636912"/>
            <a:ext cx="8257810" cy="861774"/>
          </a:xfrm>
          <a:prstGeom prst="rect">
            <a:avLst/>
          </a:prstGeom>
        </p:spPr>
        <p:txBody>
          <a:bodyPr vert="horz" wrap="square" lIns="0" tIns="0" rIns="0" bIns="0" rtlCol="0">
            <a:spAutoFit/>
          </a:bodyPr>
          <a:lstStyle/>
          <a:p>
            <a:pPr marL="12700" marR="9525" algn="just"/>
            <a:r>
              <a:rPr sz="1400" spc="-5" dirty="0" err="1">
                <a:solidFill>
                  <a:prstClr val="black"/>
                </a:solidFill>
                <a:latin typeface="Arial"/>
                <a:cs typeface="Arial"/>
              </a:rPr>
              <a:t>P</a:t>
            </a:r>
            <a:r>
              <a:rPr sz="1400" spc="-20" dirty="0" err="1">
                <a:solidFill>
                  <a:prstClr val="black"/>
                </a:solidFill>
                <a:latin typeface="Arial"/>
                <a:cs typeface="Arial"/>
              </a:rPr>
              <a:t>ur</a:t>
            </a:r>
            <a:r>
              <a:rPr sz="1400" spc="-5" dirty="0" err="1">
                <a:solidFill>
                  <a:prstClr val="black"/>
                </a:solidFill>
                <a:latin typeface="Arial"/>
                <a:cs typeface="Arial"/>
              </a:rPr>
              <a:t>t</a:t>
            </a:r>
            <a:r>
              <a:rPr sz="1400" spc="-20" dirty="0" err="1">
                <a:solidFill>
                  <a:prstClr val="black"/>
                </a:solidFill>
                <a:latin typeface="Arial"/>
                <a:cs typeface="Arial"/>
              </a:rPr>
              <a:t>r</a:t>
            </a:r>
            <a:r>
              <a:rPr sz="1400" dirty="0" err="1">
                <a:solidFill>
                  <a:prstClr val="black"/>
                </a:solidFill>
                <a:latin typeface="Arial"/>
                <a:cs typeface="Arial"/>
              </a:rPr>
              <a:t>o</a:t>
            </a:r>
            <a:r>
              <a:rPr sz="1400" spc="-20" dirty="0" err="1">
                <a:solidFill>
                  <a:prstClr val="black"/>
                </a:solidFill>
                <a:latin typeface="Arial"/>
                <a:cs typeface="Arial"/>
              </a:rPr>
              <a:t>ppo</a:t>
            </a:r>
            <a:r>
              <a:rPr sz="1400" spc="-5" dirty="0">
                <a:solidFill>
                  <a:prstClr val="black"/>
                </a:solidFill>
                <a:latin typeface="Arial"/>
                <a:cs typeface="Arial"/>
              </a:rPr>
              <a:t>,</a:t>
            </a:r>
            <a:r>
              <a:rPr sz="1400" dirty="0">
                <a:solidFill>
                  <a:prstClr val="black"/>
                </a:solidFill>
                <a:latin typeface="Arial"/>
                <a:cs typeface="Arial"/>
              </a:rPr>
              <a:t> </a:t>
            </a:r>
            <a:r>
              <a:rPr sz="1400" spc="-35" dirty="0">
                <a:solidFill>
                  <a:prstClr val="black"/>
                </a:solidFill>
                <a:latin typeface="Arial"/>
                <a:cs typeface="Arial"/>
              </a:rPr>
              <a:t> </a:t>
            </a:r>
            <a:r>
              <a:rPr sz="1400" spc="-15" dirty="0">
                <a:solidFill>
                  <a:prstClr val="black"/>
                </a:solidFill>
                <a:latin typeface="Arial"/>
                <a:cs typeface="Arial"/>
              </a:rPr>
              <a:t>r</a:t>
            </a:r>
            <a:r>
              <a:rPr sz="1400" spc="-10" dirty="0">
                <a:solidFill>
                  <a:prstClr val="black"/>
                </a:solidFill>
                <a:latin typeface="Arial"/>
                <a:cs typeface="Arial"/>
              </a:rPr>
              <a:t>isa</a:t>
            </a:r>
            <a:r>
              <a:rPr sz="1400" spc="10" dirty="0">
                <a:solidFill>
                  <a:prstClr val="black"/>
                </a:solidFill>
                <a:latin typeface="Arial"/>
                <a:cs typeface="Arial"/>
              </a:rPr>
              <a:t>l</a:t>
            </a:r>
            <a:r>
              <a:rPr sz="1400" spc="-20" dirty="0">
                <a:solidFill>
                  <a:prstClr val="black"/>
                </a:solidFill>
                <a:latin typeface="Arial"/>
                <a:cs typeface="Arial"/>
              </a:rPr>
              <a:t>en</a:t>
            </a:r>
            <a:r>
              <a:rPr sz="1400" dirty="0">
                <a:solidFill>
                  <a:prstClr val="black"/>
                </a:solidFill>
                <a:latin typeface="Arial"/>
                <a:cs typeface="Arial"/>
              </a:rPr>
              <a:t>d</a:t>
            </a:r>
            <a:r>
              <a:rPr sz="1400" spc="-10" dirty="0">
                <a:solidFill>
                  <a:prstClr val="black"/>
                </a:solidFill>
                <a:latin typeface="Arial"/>
                <a:cs typeface="Arial"/>
              </a:rPr>
              <a:t>o</a:t>
            </a:r>
            <a:r>
              <a:rPr sz="1400" dirty="0">
                <a:solidFill>
                  <a:prstClr val="black"/>
                </a:solidFill>
                <a:latin typeface="Arial"/>
                <a:cs typeface="Arial"/>
              </a:rPr>
              <a:t> </a:t>
            </a:r>
            <a:r>
              <a:rPr sz="1400" spc="-65" dirty="0">
                <a:solidFill>
                  <a:prstClr val="black"/>
                </a:solidFill>
                <a:latin typeface="Arial"/>
                <a:cs typeface="Arial"/>
              </a:rPr>
              <a:t> </a:t>
            </a:r>
            <a:r>
              <a:rPr sz="1400" spc="-5" dirty="0">
                <a:solidFill>
                  <a:prstClr val="black"/>
                </a:solidFill>
                <a:latin typeface="Arial"/>
                <a:cs typeface="Arial"/>
              </a:rPr>
              <a:t>l’isti</a:t>
            </a:r>
            <a:r>
              <a:rPr sz="1400" spc="10" dirty="0">
                <a:solidFill>
                  <a:prstClr val="black"/>
                </a:solidFill>
                <a:latin typeface="Arial"/>
                <a:cs typeface="Arial"/>
              </a:rPr>
              <a:t>t</a:t>
            </a:r>
            <a:r>
              <a:rPr sz="1400" dirty="0">
                <a:solidFill>
                  <a:prstClr val="black"/>
                </a:solidFill>
                <a:latin typeface="Arial"/>
                <a:cs typeface="Arial"/>
              </a:rPr>
              <a:t>u</a:t>
            </a:r>
            <a:r>
              <a:rPr sz="1400" spc="-35" dirty="0">
                <a:solidFill>
                  <a:prstClr val="black"/>
                </a:solidFill>
                <a:latin typeface="Arial"/>
                <a:cs typeface="Arial"/>
              </a:rPr>
              <a:t>z</a:t>
            </a:r>
            <a:r>
              <a:rPr sz="1400" spc="-10" dirty="0">
                <a:solidFill>
                  <a:prstClr val="black"/>
                </a:solidFill>
                <a:latin typeface="Arial"/>
                <a:cs typeface="Arial"/>
              </a:rPr>
              <a:t>io</a:t>
            </a:r>
            <a:r>
              <a:rPr sz="1400" dirty="0">
                <a:solidFill>
                  <a:prstClr val="black"/>
                </a:solidFill>
                <a:latin typeface="Arial"/>
                <a:cs typeface="Arial"/>
              </a:rPr>
              <a:t>n</a:t>
            </a:r>
            <a:r>
              <a:rPr sz="1400" spc="-10" dirty="0">
                <a:solidFill>
                  <a:prstClr val="black"/>
                </a:solidFill>
                <a:latin typeface="Arial"/>
                <a:cs typeface="Arial"/>
              </a:rPr>
              <a:t>e</a:t>
            </a:r>
            <a:r>
              <a:rPr sz="1400" dirty="0">
                <a:solidFill>
                  <a:prstClr val="black"/>
                </a:solidFill>
                <a:latin typeface="Arial"/>
                <a:cs typeface="Arial"/>
              </a:rPr>
              <a:t> </a:t>
            </a:r>
            <a:r>
              <a:rPr sz="1400" spc="-60" dirty="0">
                <a:solidFill>
                  <a:prstClr val="black"/>
                </a:solidFill>
                <a:latin typeface="Arial"/>
                <a:cs typeface="Arial"/>
              </a:rPr>
              <a:t> </a:t>
            </a:r>
            <a:r>
              <a:rPr sz="1400" dirty="0">
                <a:solidFill>
                  <a:prstClr val="black"/>
                </a:solidFill>
                <a:latin typeface="Arial"/>
                <a:cs typeface="Arial"/>
              </a:rPr>
              <a:t>d</a:t>
            </a:r>
            <a:r>
              <a:rPr sz="1400" spc="-20" dirty="0">
                <a:solidFill>
                  <a:prstClr val="black"/>
                </a:solidFill>
                <a:latin typeface="Arial"/>
                <a:cs typeface="Arial"/>
              </a:rPr>
              <a:t>e</a:t>
            </a:r>
            <a:r>
              <a:rPr sz="1400" spc="-5" dirty="0">
                <a:solidFill>
                  <a:prstClr val="black"/>
                </a:solidFill>
                <a:latin typeface="Arial"/>
                <a:cs typeface="Arial"/>
              </a:rPr>
              <a:t>l</a:t>
            </a:r>
            <a:r>
              <a:rPr sz="1400" dirty="0">
                <a:solidFill>
                  <a:prstClr val="black"/>
                </a:solidFill>
                <a:latin typeface="Arial"/>
                <a:cs typeface="Arial"/>
              </a:rPr>
              <a:t> </a:t>
            </a:r>
            <a:r>
              <a:rPr sz="1400" spc="-55"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sto</a:t>
            </a:r>
            <a:r>
              <a:rPr sz="1400" dirty="0">
                <a:solidFill>
                  <a:prstClr val="black"/>
                </a:solidFill>
                <a:latin typeface="Arial"/>
                <a:cs typeface="Arial"/>
              </a:rPr>
              <a:t> </a:t>
            </a:r>
            <a:r>
              <a:rPr sz="1400" spc="-45" dirty="0">
                <a:solidFill>
                  <a:prstClr val="black"/>
                </a:solidFill>
                <a:latin typeface="Arial"/>
                <a:cs typeface="Arial"/>
              </a:rPr>
              <a:t> </a:t>
            </a:r>
            <a:r>
              <a:rPr sz="1400" spc="-5" dirty="0">
                <a:solidFill>
                  <a:prstClr val="black"/>
                </a:solidFill>
                <a:latin typeface="Arial"/>
                <a:cs typeface="Arial"/>
              </a:rPr>
              <a:t>it</a:t>
            </a:r>
            <a:r>
              <a:rPr sz="1400" spc="-20" dirty="0">
                <a:solidFill>
                  <a:prstClr val="black"/>
                </a:solidFill>
                <a:latin typeface="Arial"/>
                <a:cs typeface="Arial"/>
              </a:rPr>
              <a:t>a</a:t>
            </a:r>
            <a:r>
              <a:rPr sz="1400" spc="-5" dirty="0">
                <a:solidFill>
                  <a:prstClr val="black"/>
                </a:solidFill>
                <a:latin typeface="Arial"/>
                <a:cs typeface="Arial"/>
              </a:rPr>
              <a:t>li</a:t>
            </a:r>
            <a:r>
              <a:rPr sz="1400" dirty="0">
                <a:solidFill>
                  <a:prstClr val="black"/>
                </a:solidFill>
                <a:latin typeface="Arial"/>
                <a:cs typeface="Arial"/>
              </a:rPr>
              <a:t>a</a:t>
            </a:r>
            <a:r>
              <a:rPr sz="1400" spc="-20" dirty="0">
                <a:solidFill>
                  <a:prstClr val="black"/>
                </a:solidFill>
                <a:latin typeface="Arial"/>
                <a:cs typeface="Arial"/>
              </a:rPr>
              <a:t>n</a:t>
            </a:r>
            <a:r>
              <a:rPr sz="1400" spc="-10" dirty="0">
                <a:solidFill>
                  <a:prstClr val="black"/>
                </a:solidFill>
                <a:latin typeface="Arial"/>
                <a:cs typeface="Arial"/>
              </a:rPr>
              <a:t>o</a:t>
            </a:r>
            <a:r>
              <a:rPr sz="1400" dirty="0">
                <a:solidFill>
                  <a:prstClr val="black"/>
                </a:solidFill>
                <a:latin typeface="Arial"/>
                <a:cs typeface="Arial"/>
              </a:rPr>
              <a:t> </a:t>
            </a:r>
            <a:r>
              <a:rPr sz="1400" spc="-4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ll’a</a:t>
            </a:r>
            <a:r>
              <a:rPr sz="1400" spc="-20" dirty="0">
                <a:solidFill>
                  <a:prstClr val="black"/>
                </a:solidFill>
                <a:latin typeface="Arial"/>
                <a:cs typeface="Arial"/>
              </a:rPr>
              <a:t>n</a:t>
            </a:r>
            <a:r>
              <a:rPr sz="1400" dirty="0">
                <a:solidFill>
                  <a:prstClr val="black"/>
                </a:solidFill>
                <a:latin typeface="Arial"/>
                <a:cs typeface="Arial"/>
              </a:rPr>
              <a:t>n</a:t>
            </a:r>
            <a:r>
              <a:rPr sz="1400" spc="-10" dirty="0">
                <a:solidFill>
                  <a:prstClr val="black"/>
                </a:solidFill>
                <a:latin typeface="Arial"/>
                <a:cs typeface="Arial"/>
              </a:rPr>
              <a:t>o</a:t>
            </a:r>
            <a:r>
              <a:rPr sz="1400" dirty="0">
                <a:solidFill>
                  <a:prstClr val="black"/>
                </a:solidFill>
                <a:latin typeface="Arial"/>
                <a:cs typeface="Arial"/>
              </a:rPr>
              <a:t> </a:t>
            </a:r>
            <a:r>
              <a:rPr sz="1400" spc="-60" dirty="0">
                <a:solidFill>
                  <a:prstClr val="black"/>
                </a:solidFill>
                <a:latin typeface="Arial"/>
                <a:cs typeface="Arial"/>
              </a:rPr>
              <a:t> </a:t>
            </a:r>
            <a:r>
              <a:rPr sz="1400" dirty="0">
                <a:solidFill>
                  <a:prstClr val="black"/>
                </a:solidFill>
                <a:latin typeface="Arial"/>
                <a:cs typeface="Arial"/>
              </a:rPr>
              <a:t>1</a:t>
            </a:r>
            <a:r>
              <a:rPr sz="1400" spc="-20" dirty="0">
                <a:solidFill>
                  <a:prstClr val="black"/>
                </a:solidFill>
                <a:latin typeface="Arial"/>
                <a:cs typeface="Arial"/>
              </a:rPr>
              <a:t>904</a:t>
            </a:r>
            <a:r>
              <a:rPr sz="1400" spc="-5" dirty="0">
                <a:solidFill>
                  <a:prstClr val="black"/>
                </a:solidFill>
                <a:latin typeface="Arial"/>
                <a:cs typeface="Arial"/>
              </a:rPr>
              <a:t>,</a:t>
            </a:r>
            <a:r>
              <a:rPr sz="1400" dirty="0">
                <a:solidFill>
                  <a:prstClr val="black"/>
                </a:solidFill>
                <a:latin typeface="Arial"/>
                <a:cs typeface="Arial"/>
              </a:rPr>
              <a:t> </a:t>
            </a:r>
            <a:r>
              <a:rPr sz="1400" spc="-40" dirty="0">
                <a:solidFill>
                  <a:prstClr val="black"/>
                </a:solidFill>
                <a:latin typeface="Arial"/>
                <a:cs typeface="Arial"/>
              </a:rPr>
              <a:t> </a:t>
            </a:r>
            <a:r>
              <a:rPr sz="1400" spc="-10" dirty="0">
                <a:solidFill>
                  <a:prstClr val="black"/>
                </a:solidFill>
                <a:latin typeface="Arial"/>
                <a:cs typeface="Arial"/>
              </a:rPr>
              <a:t>la</a:t>
            </a:r>
            <a:r>
              <a:rPr sz="1400" dirty="0">
                <a:solidFill>
                  <a:prstClr val="black"/>
                </a:solidFill>
                <a:latin typeface="Arial"/>
                <a:cs typeface="Arial"/>
              </a:rPr>
              <a:t> </a:t>
            </a:r>
            <a:r>
              <a:rPr sz="1400" spc="-65" dirty="0">
                <a:solidFill>
                  <a:prstClr val="black"/>
                </a:solidFill>
                <a:latin typeface="Arial"/>
                <a:cs typeface="Arial"/>
              </a:rPr>
              <a:t> </a:t>
            </a:r>
            <a:r>
              <a:rPr sz="1400" dirty="0">
                <a:solidFill>
                  <a:prstClr val="black"/>
                </a:solidFill>
                <a:latin typeface="Arial"/>
                <a:cs typeface="Arial"/>
              </a:rPr>
              <a:t>n</a:t>
            </a:r>
            <a:r>
              <a:rPr sz="1400" spc="-20" dirty="0">
                <a:solidFill>
                  <a:prstClr val="black"/>
                </a:solidFill>
                <a:latin typeface="Arial"/>
                <a:cs typeface="Arial"/>
              </a:rPr>
              <a:t>or</a:t>
            </a:r>
            <a:r>
              <a:rPr sz="1400" dirty="0">
                <a:solidFill>
                  <a:prstClr val="black"/>
                </a:solidFill>
                <a:latin typeface="Arial"/>
                <a:cs typeface="Arial"/>
              </a:rPr>
              <a:t>m</a:t>
            </a:r>
            <a:r>
              <a:rPr sz="1400" spc="-20" dirty="0">
                <a:solidFill>
                  <a:prstClr val="black"/>
                </a:solidFill>
                <a:latin typeface="Arial"/>
                <a:cs typeface="Arial"/>
              </a:rPr>
              <a:t>a</a:t>
            </a:r>
            <a:r>
              <a:rPr sz="1400" spc="-10" dirty="0">
                <a:solidFill>
                  <a:prstClr val="black"/>
                </a:solidFill>
                <a:latin typeface="Arial"/>
                <a:cs typeface="Arial"/>
              </a:rPr>
              <a:t>tiva</a:t>
            </a:r>
            <a:r>
              <a:rPr sz="1400" dirty="0">
                <a:solidFill>
                  <a:prstClr val="black"/>
                </a:solidFill>
                <a:latin typeface="Arial"/>
                <a:cs typeface="Arial"/>
              </a:rPr>
              <a:t> </a:t>
            </a:r>
            <a:r>
              <a:rPr sz="1400" spc="-65" dirty="0">
                <a:solidFill>
                  <a:prstClr val="black"/>
                </a:solidFill>
                <a:latin typeface="Arial"/>
                <a:cs typeface="Arial"/>
              </a:rPr>
              <a:t> </a:t>
            </a:r>
            <a:r>
              <a:rPr sz="1400" spc="-10" dirty="0">
                <a:solidFill>
                  <a:prstClr val="black"/>
                </a:solidFill>
                <a:latin typeface="Arial"/>
                <a:cs typeface="Arial"/>
              </a:rPr>
              <a:t>in</a:t>
            </a:r>
            <a:r>
              <a:rPr sz="1400" dirty="0">
                <a:solidFill>
                  <a:prstClr val="black"/>
                </a:solidFill>
                <a:latin typeface="Arial"/>
                <a:cs typeface="Arial"/>
              </a:rPr>
              <a:t> </a:t>
            </a:r>
            <a:r>
              <a:rPr sz="1400" spc="-40" dirty="0">
                <a:solidFill>
                  <a:prstClr val="black"/>
                </a:solidFill>
                <a:latin typeface="Arial"/>
                <a:cs typeface="Arial"/>
              </a:rPr>
              <a:t> </a:t>
            </a:r>
            <a:r>
              <a:rPr sz="1400" dirty="0">
                <a:solidFill>
                  <a:prstClr val="black"/>
                </a:solidFill>
                <a:latin typeface="Arial"/>
                <a:cs typeface="Arial"/>
              </a:rPr>
              <a:t>m</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er</a:t>
            </a:r>
            <a:r>
              <a:rPr sz="1400" spc="-10" dirty="0">
                <a:solidFill>
                  <a:prstClr val="black"/>
                </a:solidFill>
                <a:latin typeface="Arial"/>
                <a:cs typeface="Arial"/>
              </a:rPr>
              <a:t>ia</a:t>
            </a:r>
            <a:r>
              <a:rPr sz="1400" dirty="0">
                <a:solidFill>
                  <a:prstClr val="black"/>
                </a:solidFill>
                <a:latin typeface="Arial"/>
                <a:cs typeface="Arial"/>
              </a:rPr>
              <a:t> </a:t>
            </a:r>
            <a:r>
              <a:rPr sz="1400" spc="-40" dirty="0">
                <a:solidFill>
                  <a:prstClr val="black"/>
                </a:solidFill>
                <a:latin typeface="Arial"/>
                <a:cs typeface="Arial"/>
              </a:rPr>
              <a:t> </a:t>
            </a:r>
            <a:r>
              <a:rPr sz="1400" spc="-10" dirty="0">
                <a:solidFill>
                  <a:prstClr val="black"/>
                </a:solidFill>
                <a:latin typeface="Arial"/>
                <a:cs typeface="Arial"/>
              </a:rPr>
              <a:t>è</a:t>
            </a:r>
            <a:r>
              <a:rPr sz="1400" dirty="0">
                <a:solidFill>
                  <a:prstClr val="black"/>
                </a:solidFill>
                <a:latin typeface="Arial"/>
                <a:cs typeface="Arial"/>
              </a:rPr>
              <a:t> </a:t>
            </a:r>
            <a:r>
              <a:rPr sz="1400" spc="-40"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d</a:t>
            </a:r>
            <a:r>
              <a:rPr sz="1400" dirty="0">
                <a:solidFill>
                  <a:prstClr val="black"/>
                </a:solidFill>
                <a:latin typeface="Arial"/>
                <a:cs typeface="Arial"/>
              </a:rPr>
              <a:t> </a:t>
            </a:r>
            <a:r>
              <a:rPr sz="1400" spc="-65" dirty="0">
                <a:solidFill>
                  <a:prstClr val="black"/>
                </a:solidFill>
                <a:latin typeface="Arial"/>
                <a:cs typeface="Arial"/>
              </a:rPr>
              <a:t> </a:t>
            </a:r>
            <a:r>
              <a:rPr sz="1400" dirty="0">
                <a:solidFill>
                  <a:prstClr val="black"/>
                </a:solidFill>
                <a:latin typeface="Arial"/>
                <a:cs typeface="Arial"/>
              </a:rPr>
              <a:t>o</a:t>
            </a:r>
            <a:r>
              <a:rPr sz="1400" spc="-20" dirty="0">
                <a:solidFill>
                  <a:prstClr val="black"/>
                </a:solidFill>
                <a:latin typeface="Arial"/>
                <a:cs typeface="Arial"/>
              </a:rPr>
              <a:t>gg</a:t>
            </a:r>
            <a:r>
              <a:rPr sz="1400" spc="-5" dirty="0">
                <a:solidFill>
                  <a:prstClr val="black"/>
                </a:solidFill>
                <a:latin typeface="Arial"/>
                <a:cs typeface="Arial"/>
              </a:rPr>
              <a:t>i</a:t>
            </a:r>
            <a:r>
              <a:rPr sz="1400" spc="-10" dirty="0">
                <a:solidFill>
                  <a:prstClr val="black"/>
                </a:solidFill>
                <a:latin typeface="Arial"/>
                <a:cs typeface="Arial"/>
              </a:rPr>
              <a:t> v</a:t>
            </a:r>
            <a:r>
              <a:rPr sz="1400" spc="-20" dirty="0">
                <a:solidFill>
                  <a:prstClr val="black"/>
                </a:solidFill>
                <a:latin typeface="Arial"/>
                <a:cs typeface="Arial"/>
              </a:rPr>
              <a:t>a</a:t>
            </a:r>
            <a:r>
              <a:rPr sz="1400" spc="-10" dirty="0">
                <a:solidFill>
                  <a:prstClr val="black"/>
                </a:solidFill>
                <a:latin typeface="Arial"/>
                <a:cs typeface="Arial"/>
              </a:rPr>
              <a:t>st</a:t>
            </a:r>
            <a:r>
              <a:rPr sz="1400" spc="-5" dirty="0">
                <a:solidFill>
                  <a:prstClr val="black"/>
                </a:solidFill>
                <a:latin typeface="Arial"/>
                <a:cs typeface="Arial"/>
              </a:rPr>
              <a:t>issi</a:t>
            </a:r>
            <a:r>
              <a:rPr sz="1400" dirty="0">
                <a:solidFill>
                  <a:prstClr val="black"/>
                </a:solidFill>
                <a:latin typeface="Arial"/>
                <a:cs typeface="Arial"/>
              </a:rPr>
              <a:t>m</a:t>
            </a:r>
            <a:r>
              <a:rPr sz="1400" spc="-20" dirty="0">
                <a:solidFill>
                  <a:prstClr val="black"/>
                </a:solidFill>
                <a:latin typeface="Arial"/>
                <a:cs typeface="Arial"/>
              </a:rPr>
              <a:t>a</a:t>
            </a:r>
            <a:r>
              <a:rPr sz="1400" spc="-5" dirty="0">
                <a:solidFill>
                  <a:prstClr val="black"/>
                </a:solidFill>
                <a:latin typeface="Arial"/>
                <a:cs typeface="Arial"/>
              </a:rPr>
              <a:t>.</a:t>
            </a:r>
            <a:r>
              <a:rPr sz="1400" dirty="0">
                <a:solidFill>
                  <a:prstClr val="black"/>
                </a:solidFill>
                <a:latin typeface="Arial"/>
                <a:cs typeface="Arial"/>
              </a:rPr>
              <a:t> </a:t>
            </a:r>
            <a:r>
              <a:rPr sz="1400" spc="55" dirty="0">
                <a:solidFill>
                  <a:prstClr val="black"/>
                </a:solidFill>
                <a:latin typeface="Arial"/>
                <a:cs typeface="Arial"/>
              </a:rPr>
              <a:t> </a:t>
            </a:r>
            <a:r>
              <a:rPr sz="1400" spc="-5" dirty="0">
                <a:solidFill>
                  <a:prstClr val="black"/>
                </a:solidFill>
                <a:latin typeface="Arial"/>
                <a:cs typeface="Arial"/>
              </a:rPr>
              <a:t>Si</a:t>
            </a:r>
            <a:r>
              <a:rPr sz="1400" dirty="0">
                <a:solidFill>
                  <a:prstClr val="black"/>
                </a:solidFill>
                <a:latin typeface="Arial"/>
                <a:cs typeface="Arial"/>
              </a:rPr>
              <a:t> </a:t>
            </a:r>
            <a:r>
              <a:rPr sz="1400" spc="35" dirty="0">
                <a:solidFill>
                  <a:prstClr val="black"/>
                </a:solidFill>
                <a:latin typeface="Arial"/>
                <a:cs typeface="Arial"/>
              </a:rPr>
              <a:t> </a:t>
            </a:r>
            <a:r>
              <a:rPr sz="1400" spc="-15" dirty="0">
                <a:solidFill>
                  <a:prstClr val="black"/>
                </a:solidFill>
                <a:latin typeface="Arial"/>
                <a:cs typeface="Arial"/>
              </a:rPr>
              <a:t>r</a:t>
            </a:r>
            <a:r>
              <a:rPr sz="1400" spc="20" dirty="0">
                <a:solidFill>
                  <a:prstClr val="black"/>
                </a:solidFill>
                <a:latin typeface="Arial"/>
                <a:cs typeface="Arial"/>
              </a:rPr>
              <a:t>i</a:t>
            </a:r>
            <a:r>
              <a:rPr sz="1400" spc="-20" dirty="0">
                <a:solidFill>
                  <a:prstClr val="black"/>
                </a:solidFill>
                <a:latin typeface="Arial"/>
                <a:cs typeface="Arial"/>
              </a:rPr>
              <a:t>por</a:t>
            </a:r>
            <a:r>
              <a:rPr sz="1400" spc="5" dirty="0">
                <a:solidFill>
                  <a:prstClr val="black"/>
                </a:solidFill>
                <a:latin typeface="Arial"/>
                <a:cs typeface="Arial"/>
              </a:rPr>
              <a:t>t</a:t>
            </a:r>
            <a:r>
              <a:rPr sz="1400" spc="-20" dirty="0">
                <a:solidFill>
                  <a:prstClr val="black"/>
                </a:solidFill>
                <a:latin typeface="Arial"/>
                <a:cs typeface="Arial"/>
              </a:rPr>
              <a:t>a</a:t>
            </a:r>
            <a:r>
              <a:rPr sz="1400" spc="-5" dirty="0">
                <a:solidFill>
                  <a:prstClr val="black"/>
                </a:solidFill>
                <a:latin typeface="Arial"/>
                <a:cs typeface="Arial"/>
              </a:rPr>
              <a:t>,</a:t>
            </a:r>
            <a:r>
              <a:rPr sz="1400" dirty="0">
                <a:solidFill>
                  <a:prstClr val="black"/>
                </a:solidFill>
                <a:latin typeface="Arial"/>
                <a:cs typeface="Arial"/>
              </a:rPr>
              <a:t> </a:t>
            </a:r>
            <a:r>
              <a:rPr sz="1400" spc="55"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dirty="0">
                <a:solidFill>
                  <a:prstClr val="black"/>
                </a:solidFill>
                <a:latin typeface="Arial"/>
                <a:cs typeface="Arial"/>
              </a:rPr>
              <a:t> </a:t>
            </a:r>
            <a:r>
              <a:rPr sz="1400" spc="55" dirty="0">
                <a:solidFill>
                  <a:prstClr val="black"/>
                </a:solidFill>
                <a:latin typeface="Arial"/>
                <a:cs typeface="Arial"/>
              </a:rPr>
              <a:t> </a:t>
            </a:r>
            <a:r>
              <a:rPr sz="1400" spc="-20" dirty="0">
                <a:solidFill>
                  <a:prstClr val="black"/>
                </a:solidFill>
                <a:latin typeface="Arial"/>
                <a:cs typeface="Arial"/>
              </a:rPr>
              <a:t>ogn</a:t>
            </a:r>
            <a:r>
              <a:rPr sz="1400" spc="-5" dirty="0">
                <a:solidFill>
                  <a:prstClr val="black"/>
                </a:solidFill>
                <a:latin typeface="Arial"/>
                <a:cs typeface="Arial"/>
              </a:rPr>
              <a:t>i</a:t>
            </a:r>
            <a:r>
              <a:rPr sz="1400" dirty="0">
                <a:solidFill>
                  <a:prstClr val="black"/>
                </a:solidFill>
                <a:latin typeface="Arial"/>
                <a:cs typeface="Arial"/>
              </a:rPr>
              <a:t> </a:t>
            </a:r>
            <a:r>
              <a:rPr sz="1400" spc="60" dirty="0">
                <a:solidFill>
                  <a:prstClr val="black"/>
                </a:solidFill>
                <a:latin typeface="Arial"/>
                <a:cs typeface="Arial"/>
              </a:rPr>
              <a:t> </a:t>
            </a:r>
            <a:r>
              <a:rPr sz="1400" spc="-20" dirty="0">
                <a:solidFill>
                  <a:prstClr val="black"/>
                </a:solidFill>
                <a:latin typeface="Arial"/>
                <a:cs typeface="Arial"/>
              </a:rPr>
              <a:t>e</a:t>
            </a:r>
            <a:r>
              <a:rPr sz="1400" spc="5" dirty="0">
                <a:solidFill>
                  <a:prstClr val="black"/>
                </a:solidFill>
                <a:latin typeface="Arial"/>
                <a:cs typeface="Arial"/>
              </a:rPr>
              <a:t>v</a:t>
            </a:r>
            <a:r>
              <a:rPr sz="1400" spc="-20" dirty="0">
                <a:solidFill>
                  <a:prstClr val="black"/>
                </a:solidFill>
                <a:latin typeface="Arial"/>
                <a:cs typeface="Arial"/>
              </a:rPr>
              <a:t>e</a:t>
            </a:r>
            <a:r>
              <a:rPr sz="1400" dirty="0">
                <a:solidFill>
                  <a:prstClr val="black"/>
                </a:solidFill>
                <a:latin typeface="Arial"/>
                <a:cs typeface="Arial"/>
              </a:rPr>
              <a:t>n</a:t>
            </a:r>
            <a:r>
              <a:rPr sz="1400" spc="-5" dirty="0">
                <a:solidFill>
                  <a:prstClr val="black"/>
                </a:solidFill>
                <a:latin typeface="Arial"/>
                <a:cs typeface="Arial"/>
              </a:rPr>
              <a:t>i</a:t>
            </a:r>
            <a:r>
              <a:rPr sz="1400" spc="-15" dirty="0">
                <a:solidFill>
                  <a:prstClr val="black"/>
                </a:solidFill>
                <a:latin typeface="Arial"/>
                <a:cs typeface="Arial"/>
              </a:rPr>
              <a:t>e</a:t>
            </a:r>
            <a:r>
              <a:rPr sz="1400" dirty="0">
                <a:solidFill>
                  <a:prstClr val="black"/>
                </a:solidFill>
                <a:latin typeface="Arial"/>
                <a:cs typeface="Arial"/>
              </a:rPr>
              <a:t>n</a:t>
            </a:r>
            <a:r>
              <a:rPr sz="1400" spc="-35" dirty="0">
                <a:solidFill>
                  <a:prstClr val="black"/>
                </a:solidFill>
                <a:latin typeface="Arial"/>
                <a:cs typeface="Arial"/>
              </a:rPr>
              <a:t>z</a:t>
            </a:r>
            <a:r>
              <a:rPr sz="1400" spc="-20" dirty="0">
                <a:solidFill>
                  <a:prstClr val="black"/>
                </a:solidFill>
                <a:latin typeface="Arial"/>
                <a:cs typeface="Arial"/>
              </a:rPr>
              <a:t>a</a:t>
            </a:r>
            <a:r>
              <a:rPr sz="1400" spc="-5" dirty="0">
                <a:solidFill>
                  <a:prstClr val="black"/>
                </a:solidFill>
                <a:latin typeface="Arial"/>
                <a:cs typeface="Arial"/>
              </a:rPr>
              <a:t>,</a:t>
            </a:r>
            <a:r>
              <a:rPr sz="1400" dirty="0">
                <a:solidFill>
                  <a:prstClr val="black"/>
                </a:solidFill>
                <a:latin typeface="Arial"/>
                <a:cs typeface="Arial"/>
              </a:rPr>
              <a:t> </a:t>
            </a:r>
            <a:r>
              <a:rPr sz="1400" spc="60" dirty="0">
                <a:solidFill>
                  <a:prstClr val="black"/>
                </a:solidFill>
                <a:latin typeface="Arial"/>
                <a:cs typeface="Arial"/>
              </a:rPr>
              <a:t> </a:t>
            </a:r>
            <a:r>
              <a:rPr sz="1400" spc="-20" dirty="0">
                <a:solidFill>
                  <a:prstClr val="black"/>
                </a:solidFill>
                <a:latin typeface="Arial"/>
                <a:cs typeface="Arial"/>
              </a:rPr>
              <a:t>qu</a:t>
            </a:r>
            <a:r>
              <a:rPr sz="1400" spc="-5" dirty="0">
                <a:solidFill>
                  <a:prstClr val="black"/>
                </a:solidFill>
                <a:latin typeface="Arial"/>
                <a:cs typeface="Arial"/>
              </a:rPr>
              <a:t>i</a:t>
            </a:r>
            <a:r>
              <a:rPr sz="1400" dirty="0">
                <a:solidFill>
                  <a:prstClr val="black"/>
                </a:solidFill>
                <a:latin typeface="Arial"/>
                <a:cs typeface="Arial"/>
              </a:rPr>
              <a:t> </a:t>
            </a:r>
            <a:r>
              <a:rPr sz="1400" spc="6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dirty="0">
                <a:solidFill>
                  <a:prstClr val="black"/>
                </a:solidFill>
                <a:latin typeface="Arial"/>
                <a:cs typeface="Arial"/>
              </a:rPr>
              <a:t> </a:t>
            </a:r>
            <a:r>
              <a:rPr sz="1400" spc="6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eg</a:t>
            </a:r>
            <a:r>
              <a:rPr sz="1400" dirty="0">
                <a:solidFill>
                  <a:prstClr val="black"/>
                </a:solidFill>
                <a:latin typeface="Arial"/>
                <a:cs typeface="Arial"/>
              </a:rPr>
              <a:t>u</a:t>
            </a:r>
            <a:r>
              <a:rPr sz="1400" spc="-5" dirty="0">
                <a:solidFill>
                  <a:prstClr val="black"/>
                </a:solidFill>
                <a:latin typeface="Arial"/>
                <a:cs typeface="Arial"/>
              </a:rPr>
              <a:t>ito</a:t>
            </a:r>
            <a:r>
              <a:rPr sz="1400" dirty="0">
                <a:solidFill>
                  <a:prstClr val="black"/>
                </a:solidFill>
                <a:latin typeface="Arial"/>
                <a:cs typeface="Arial"/>
              </a:rPr>
              <a:t> </a:t>
            </a:r>
            <a:r>
              <a:rPr sz="1400" spc="55" dirty="0">
                <a:solidFill>
                  <a:prstClr val="black"/>
                </a:solidFill>
                <a:latin typeface="Arial"/>
                <a:cs typeface="Arial"/>
              </a:rPr>
              <a:t> </a:t>
            </a:r>
            <a:r>
              <a:rPr sz="1400" spc="-20" dirty="0">
                <a:solidFill>
                  <a:prstClr val="black"/>
                </a:solidFill>
                <a:latin typeface="Arial"/>
                <a:cs typeface="Arial"/>
              </a:rPr>
              <a:t>u</a:t>
            </a:r>
            <a:r>
              <a:rPr sz="1400" spc="-10" dirty="0">
                <a:solidFill>
                  <a:prstClr val="black"/>
                </a:solidFill>
                <a:latin typeface="Arial"/>
                <a:cs typeface="Arial"/>
              </a:rPr>
              <a:t>n</a:t>
            </a:r>
            <a:r>
              <a:rPr sz="1400" dirty="0">
                <a:solidFill>
                  <a:prstClr val="black"/>
                </a:solidFill>
                <a:latin typeface="Arial"/>
                <a:cs typeface="Arial"/>
              </a:rPr>
              <a:t> </a:t>
            </a:r>
            <a:r>
              <a:rPr sz="1400" spc="50"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st</a:t>
            </a:r>
            <a:r>
              <a:rPr sz="1400" dirty="0">
                <a:solidFill>
                  <a:prstClr val="black"/>
                </a:solidFill>
                <a:latin typeface="Arial"/>
                <a:cs typeface="Arial"/>
              </a:rPr>
              <a:t>r</a:t>
            </a:r>
            <a:r>
              <a:rPr sz="1400" spc="-20" dirty="0">
                <a:solidFill>
                  <a:prstClr val="black"/>
                </a:solidFill>
                <a:latin typeface="Arial"/>
                <a:cs typeface="Arial"/>
              </a:rPr>
              <a:t>a</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o</a:t>
            </a:r>
            <a:r>
              <a:rPr sz="1400" dirty="0">
                <a:solidFill>
                  <a:prstClr val="black"/>
                </a:solidFill>
                <a:latin typeface="Arial"/>
                <a:cs typeface="Arial"/>
              </a:rPr>
              <a:t> </a:t>
            </a:r>
            <a:r>
              <a:rPr sz="1400" spc="5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a:t>
            </a:r>
            <a:r>
              <a:rPr sz="1400" spc="20" dirty="0">
                <a:solidFill>
                  <a:prstClr val="black"/>
                </a:solidFill>
                <a:latin typeface="Arial"/>
                <a:cs typeface="Arial"/>
              </a:rPr>
              <a:t>l</a:t>
            </a:r>
            <a:r>
              <a:rPr sz="1400" spc="-5" dirty="0">
                <a:solidFill>
                  <a:prstClr val="black"/>
                </a:solidFill>
                <a:latin typeface="Arial"/>
                <a:cs typeface="Arial"/>
              </a:rPr>
              <a:t>’</a:t>
            </a:r>
            <a:r>
              <a:rPr sz="1400" spc="-15" dirty="0">
                <a:solidFill>
                  <a:prstClr val="black"/>
                </a:solidFill>
                <a:latin typeface="Arial"/>
                <a:cs typeface="Arial"/>
              </a:rPr>
              <a:t>e</a:t>
            </a:r>
            <a:r>
              <a:rPr sz="1400" spc="-5" dirty="0">
                <a:solidFill>
                  <a:prstClr val="black"/>
                </a:solidFill>
                <a:latin typeface="Arial"/>
                <a:cs typeface="Arial"/>
              </a:rPr>
              <a:t>l</a:t>
            </a:r>
            <a:r>
              <a:rPr sz="1400" spc="-15" dirty="0">
                <a:solidFill>
                  <a:prstClr val="black"/>
                </a:solidFill>
                <a:latin typeface="Arial"/>
                <a:cs typeface="Arial"/>
              </a:rPr>
              <a:t>e</a:t>
            </a:r>
            <a:r>
              <a:rPr sz="1400" spc="-20" dirty="0">
                <a:solidFill>
                  <a:prstClr val="black"/>
                </a:solidFill>
                <a:latin typeface="Arial"/>
                <a:cs typeface="Arial"/>
              </a:rPr>
              <a:t>n</a:t>
            </a:r>
            <a:r>
              <a:rPr sz="1400" spc="-10" dirty="0">
                <a:solidFill>
                  <a:prstClr val="black"/>
                </a:solidFill>
                <a:latin typeface="Arial"/>
                <a:cs typeface="Arial"/>
              </a:rPr>
              <a:t>co</a:t>
            </a:r>
            <a:r>
              <a:rPr sz="1400" dirty="0">
                <a:solidFill>
                  <a:prstClr val="black"/>
                </a:solidFill>
                <a:latin typeface="Arial"/>
                <a:cs typeface="Arial"/>
              </a:rPr>
              <a:t> </a:t>
            </a:r>
            <a:r>
              <a:rPr sz="1400" spc="5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a:t>
            </a:r>
            <a:r>
              <a:rPr sz="1400" spc="20" dirty="0">
                <a:solidFill>
                  <a:prstClr val="black"/>
                </a:solidFill>
                <a:latin typeface="Arial"/>
                <a:cs typeface="Arial"/>
              </a:rPr>
              <a:t>l</a:t>
            </a:r>
            <a:r>
              <a:rPr sz="1400" spc="-10" dirty="0">
                <a:solidFill>
                  <a:prstClr val="black"/>
                </a:solidFill>
                <a:latin typeface="Arial"/>
                <a:cs typeface="Arial"/>
              </a:rPr>
              <a:t>e</a:t>
            </a:r>
            <a:r>
              <a:rPr sz="1400" dirty="0">
                <a:solidFill>
                  <a:prstClr val="black"/>
                </a:solidFill>
                <a:latin typeface="Arial"/>
                <a:cs typeface="Arial"/>
              </a:rPr>
              <a:t> </a:t>
            </a:r>
            <a:r>
              <a:rPr sz="1400" spc="30" dirty="0">
                <a:solidFill>
                  <a:prstClr val="black"/>
                </a:solidFill>
                <a:latin typeface="Arial"/>
                <a:cs typeface="Arial"/>
              </a:rPr>
              <a:t> </a:t>
            </a:r>
            <a:r>
              <a:rPr sz="1400" spc="-5" dirty="0">
                <a:solidFill>
                  <a:prstClr val="black"/>
                </a:solidFill>
                <a:latin typeface="Arial"/>
                <a:cs typeface="Arial"/>
              </a:rPr>
              <a:t>l</a:t>
            </a:r>
            <a:r>
              <a:rPr sz="1400" dirty="0">
                <a:solidFill>
                  <a:prstClr val="black"/>
                </a:solidFill>
                <a:latin typeface="Arial"/>
                <a:cs typeface="Arial"/>
              </a:rPr>
              <a:t>e</a:t>
            </a:r>
            <a:r>
              <a:rPr sz="1400" spc="-20" dirty="0">
                <a:solidFill>
                  <a:prstClr val="black"/>
                </a:solidFill>
                <a:latin typeface="Arial"/>
                <a:cs typeface="Arial"/>
              </a:rPr>
              <a:t>gg</a:t>
            </a:r>
            <a:r>
              <a:rPr sz="1400" spc="-5" dirty="0">
                <a:solidFill>
                  <a:prstClr val="black"/>
                </a:solidFill>
                <a:latin typeface="Arial"/>
                <a:cs typeface="Arial"/>
              </a:rPr>
              <a:t>i</a:t>
            </a:r>
            <a:r>
              <a:rPr sz="1400" dirty="0">
                <a:solidFill>
                  <a:prstClr val="black"/>
                </a:solidFill>
                <a:latin typeface="Arial"/>
                <a:cs typeface="Arial"/>
              </a:rPr>
              <a:t> </a:t>
            </a:r>
            <a:r>
              <a:rPr sz="1400" spc="65" dirty="0">
                <a:solidFill>
                  <a:prstClr val="black"/>
                </a:solidFill>
                <a:latin typeface="Arial"/>
                <a:cs typeface="Arial"/>
              </a:rPr>
              <a:t> </a:t>
            </a:r>
            <a:r>
              <a:rPr sz="1400" spc="-10" dirty="0">
                <a:solidFill>
                  <a:prstClr val="black"/>
                </a:solidFill>
                <a:latin typeface="Arial"/>
                <a:cs typeface="Arial"/>
              </a:rPr>
              <a:t>e</a:t>
            </a:r>
            <a:r>
              <a:rPr sz="1400" dirty="0">
                <a:solidFill>
                  <a:prstClr val="black"/>
                </a:solidFill>
                <a:latin typeface="Arial"/>
                <a:cs typeface="Arial"/>
              </a:rPr>
              <a:t> </a:t>
            </a:r>
            <a:r>
              <a:rPr sz="1400" spc="5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lle </a:t>
            </a:r>
            <a:r>
              <a:rPr sz="1400" spc="-20" dirty="0">
                <a:solidFill>
                  <a:prstClr val="black"/>
                </a:solidFill>
                <a:latin typeface="Arial"/>
                <a:cs typeface="Arial"/>
              </a:rPr>
              <a:t>d</a:t>
            </a:r>
            <a:r>
              <a:rPr sz="1400" spc="-10" dirty="0">
                <a:solidFill>
                  <a:prstClr val="black"/>
                </a:solidFill>
                <a:latin typeface="Arial"/>
                <a:cs typeface="Arial"/>
              </a:rPr>
              <a:t>isp</a:t>
            </a:r>
            <a:r>
              <a:rPr sz="1400" spc="-20" dirty="0">
                <a:solidFill>
                  <a:prstClr val="black"/>
                </a:solidFill>
                <a:latin typeface="Arial"/>
                <a:cs typeface="Arial"/>
              </a:rPr>
              <a:t>o</a:t>
            </a:r>
            <a:r>
              <a:rPr sz="1400" spc="-10" dirty="0">
                <a:solidFill>
                  <a:prstClr val="black"/>
                </a:solidFill>
                <a:latin typeface="Arial"/>
                <a:cs typeface="Arial"/>
              </a:rPr>
              <a:t>s</a:t>
            </a:r>
            <a:r>
              <a:rPr sz="1400" spc="20" dirty="0">
                <a:solidFill>
                  <a:prstClr val="black"/>
                </a:solidFill>
                <a:latin typeface="Arial"/>
                <a:cs typeface="Arial"/>
              </a:rPr>
              <a:t>i</a:t>
            </a:r>
            <a:r>
              <a:rPr sz="1400" spc="-35" dirty="0">
                <a:solidFill>
                  <a:prstClr val="black"/>
                </a:solidFill>
                <a:latin typeface="Arial"/>
                <a:cs typeface="Arial"/>
              </a:rPr>
              <a:t>z</a:t>
            </a:r>
            <a:r>
              <a:rPr sz="1400" spc="20" dirty="0">
                <a:solidFill>
                  <a:prstClr val="black"/>
                </a:solidFill>
                <a:latin typeface="Arial"/>
                <a:cs typeface="Arial"/>
              </a:rPr>
              <a:t>i</a:t>
            </a:r>
            <a:r>
              <a:rPr sz="1400" spc="-20" dirty="0">
                <a:solidFill>
                  <a:prstClr val="black"/>
                </a:solidFill>
                <a:latin typeface="Arial"/>
                <a:cs typeface="Arial"/>
              </a:rPr>
              <a:t>on</a:t>
            </a:r>
            <a:r>
              <a:rPr sz="1400" spc="-5" dirty="0">
                <a:solidFill>
                  <a:prstClr val="black"/>
                </a:solidFill>
                <a:latin typeface="Arial"/>
                <a:cs typeface="Arial"/>
              </a:rPr>
              <a:t>i</a:t>
            </a:r>
            <a:r>
              <a:rPr sz="1400" spc="120" dirty="0">
                <a:solidFill>
                  <a:prstClr val="black"/>
                </a:solidFill>
                <a:latin typeface="Arial"/>
                <a:cs typeface="Arial"/>
              </a:rPr>
              <a:t> </a:t>
            </a:r>
            <a:r>
              <a:rPr sz="1400" spc="-10" dirty="0">
                <a:solidFill>
                  <a:prstClr val="black"/>
                </a:solidFill>
                <a:latin typeface="Arial"/>
                <a:cs typeface="Arial"/>
              </a:rPr>
              <a:t>v</a:t>
            </a:r>
            <a:r>
              <a:rPr sz="1400" spc="20" dirty="0">
                <a:solidFill>
                  <a:prstClr val="black"/>
                </a:solidFill>
                <a:latin typeface="Arial"/>
                <a:cs typeface="Arial"/>
              </a:rPr>
              <a:t>i</a:t>
            </a:r>
            <a:r>
              <a:rPr sz="1400" spc="-10" dirty="0">
                <a:solidFill>
                  <a:prstClr val="black"/>
                </a:solidFill>
                <a:latin typeface="Arial"/>
                <a:cs typeface="Arial"/>
              </a:rPr>
              <a:t>a</a:t>
            </a:r>
            <a:r>
              <a:rPr sz="1400" spc="110" dirty="0">
                <a:solidFill>
                  <a:prstClr val="black"/>
                </a:solidFill>
                <a:latin typeface="Arial"/>
                <a:cs typeface="Arial"/>
              </a:rPr>
              <a:t> </a:t>
            </a:r>
            <a:r>
              <a:rPr sz="1400" spc="-10" dirty="0">
                <a:solidFill>
                  <a:prstClr val="black"/>
                </a:solidFill>
                <a:latin typeface="Arial"/>
                <a:cs typeface="Arial"/>
              </a:rPr>
              <a:t>via</a:t>
            </a:r>
            <a:r>
              <a:rPr sz="1400" spc="13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u</a:t>
            </a:r>
            <a:r>
              <a:rPr sz="1400" spc="-10" dirty="0">
                <a:solidFill>
                  <a:prstClr val="black"/>
                </a:solidFill>
                <a:latin typeface="Arial"/>
                <a:cs typeface="Arial"/>
              </a:rPr>
              <a:t>c</a:t>
            </a:r>
            <a:r>
              <a:rPr sz="1400" spc="5" dirty="0">
                <a:solidFill>
                  <a:prstClr val="black"/>
                </a:solidFill>
                <a:latin typeface="Arial"/>
                <a:cs typeface="Arial"/>
              </a:rPr>
              <a:t>c</a:t>
            </a:r>
            <a:r>
              <a:rPr sz="1400" spc="-20" dirty="0">
                <a:solidFill>
                  <a:prstClr val="black"/>
                </a:solidFill>
                <a:latin typeface="Arial"/>
                <a:cs typeface="Arial"/>
              </a:rPr>
              <a:t>edu</a:t>
            </a:r>
            <a:r>
              <a:rPr sz="1400" spc="5" dirty="0">
                <a:solidFill>
                  <a:prstClr val="black"/>
                </a:solidFill>
                <a:latin typeface="Arial"/>
                <a:cs typeface="Arial"/>
              </a:rPr>
              <a:t>t</a:t>
            </a:r>
            <a:r>
              <a:rPr sz="1400" spc="-20" dirty="0">
                <a:solidFill>
                  <a:prstClr val="black"/>
                </a:solidFill>
                <a:latin typeface="Arial"/>
                <a:cs typeface="Arial"/>
              </a:rPr>
              <a:t>e</a:t>
            </a:r>
            <a:r>
              <a:rPr sz="1400" spc="-5" dirty="0">
                <a:solidFill>
                  <a:prstClr val="black"/>
                </a:solidFill>
                <a:latin typeface="Arial"/>
                <a:cs typeface="Arial"/>
              </a:rPr>
              <a:t>si,</a:t>
            </a:r>
            <a:r>
              <a:rPr sz="1400" spc="114" dirty="0">
                <a:solidFill>
                  <a:prstClr val="black"/>
                </a:solidFill>
                <a:latin typeface="Arial"/>
                <a:cs typeface="Arial"/>
              </a:rPr>
              <a:t> </a:t>
            </a:r>
            <a:r>
              <a:rPr sz="1400" spc="-5" dirty="0">
                <a:solidFill>
                  <a:prstClr val="black"/>
                </a:solidFill>
                <a:latin typeface="Arial"/>
                <a:cs typeface="Arial"/>
              </a:rPr>
              <a:t>t</a:t>
            </a:r>
            <a:r>
              <a:rPr sz="1400" dirty="0">
                <a:solidFill>
                  <a:prstClr val="black"/>
                </a:solidFill>
                <a:latin typeface="Arial"/>
                <a:cs typeface="Arial"/>
              </a:rPr>
              <a:t>r</a:t>
            </a:r>
            <a:r>
              <a:rPr sz="1400" spc="-20" dirty="0">
                <a:solidFill>
                  <a:prstClr val="black"/>
                </a:solidFill>
                <a:latin typeface="Arial"/>
                <a:cs typeface="Arial"/>
              </a:rPr>
              <a:t>a</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o</a:t>
            </a:r>
            <a:r>
              <a:rPr sz="1400" spc="135" dirty="0">
                <a:solidFill>
                  <a:prstClr val="black"/>
                </a:solidFill>
                <a:latin typeface="Arial"/>
                <a:cs typeface="Arial"/>
              </a:rPr>
              <a:t> </a:t>
            </a:r>
            <a:r>
              <a:rPr sz="1400" spc="-20" dirty="0">
                <a:solidFill>
                  <a:prstClr val="black"/>
                </a:solidFill>
                <a:latin typeface="Arial"/>
                <a:cs typeface="Arial"/>
              </a:rPr>
              <a:t>da</a:t>
            </a:r>
            <a:r>
              <a:rPr sz="1400" spc="-5" dirty="0">
                <a:solidFill>
                  <a:prstClr val="black"/>
                </a:solidFill>
                <a:latin typeface="Arial"/>
                <a:cs typeface="Arial"/>
              </a:rPr>
              <a:t>lla</a:t>
            </a:r>
            <a:r>
              <a:rPr sz="1400" spc="105" dirty="0">
                <a:solidFill>
                  <a:prstClr val="black"/>
                </a:solidFill>
                <a:latin typeface="Arial"/>
                <a:cs typeface="Arial"/>
              </a:rPr>
              <a:t> </a:t>
            </a:r>
            <a:r>
              <a:rPr sz="1400" dirty="0">
                <a:solidFill>
                  <a:prstClr val="black"/>
                </a:solidFill>
                <a:latin typeface="Arial"/>
                <a:cs typeface="Arial"/>
              </a:rPr>
              <a:t>p</a:t>
            </a:r>
            <a:r>
              <a:rPr sz="1400" spc="-20" dirty="0">
                <a:solidFill>
                  <a:prstClr val="black"/>
                </a:solidFill>
                <a:latin typeface="Arial"/>
                <a:cs typeface="Arial"/>
              </a:rPr>
              <a:t>ubb</a:t>
            </a:r>
            <a:r>
              <a:rPr sz="1400" spc="-5" dirty="0">
                <a:solidFill>
                  <a:prstClr val="black"/>
                </a:solidFill>
                <a:latin typeface="Arial"/>
                <a:cs typeface="Arial"/>
              </a:rPr>
              <a:t>li</a:t>
            </a:r>
            <a:r>
              <a:rPr sz="1400" spc="5" dirty="0">
                <a:solidFill>
                  <a:prstClr val="black"/>
                </a:solidFill>
                <a:latin typeface="Arial"/>
                <a:cs typeface="Arial"/>
              </a:rPr>
              <a:t>c</a:t>
            </a:r>
            <a:r>
              <a:rPr sz="1400" dirty="0">
                <a:solidFill>
                  <a:prstClr val="black"/>
                </a:solidFill>
                <a:latin typeface="Arial"/>
                <a:cs typeface="Arial"/>
              </a:rPr>
              <a:t>a</a:t>
            </a:r>
            <a:r>
              <a:rPr sz="1400" spc="-35" dirty="0">
                <a:solidFill>
                  <a:prstClr val="black"/>
                </a:solidFill>
                <a:latin typeface="Arial"/>
                <a:cs typeface="Arial"/>
              </a:rPr>
              <a:t>z</a:t>
            </a:r>
            <a:r>
              <a:rPr sz="1400" spc="-5" dirty="0">
                <a:solidFill>
                  <a:prstClr val="black"/>
                </a:solidFill>
                <a:latin typeface="Arial"/>
                <a:cs typeface="Arial"/>
              </a:rPr>
              <a:t>i</a:t>
            </a:r>
            <a:r>
              <a:rPr sz="1400" dirty="0">
                <a:solidFill>
                  <a:prstClr val="black"/>
                </a:solidFill>
                <a:latin typeface="Arial"/>
                <a:cs typeface="Arial"/>
              </a:rPr>
              <a:t>o</a:t>
            </a:r>
            <a:r>
              <a:rPr sz="1400" spc="-20" dirty="0">
                <a:solidFill>
                  <a:prstClr val="black"/>
                </a:solidFill>
                <a:latin typeface="Arial"/>
                <a:cs typeface="Arial"/>
              </a:rPr>
              <a:t>n</a:t>
            </a:r>
            <a:r>
              <a:rPr sz="1400" spc="-10" dirty="0">
                <a:solidFill>
                  <a:prstClr val="black"/>
                </a:solidFill>
                <a:latin typeface="Arial"/>
                <a:cs typeface="Arial"/>
              </a:rPr>
              <a:t>e</a:t>
            </a:r>
            <a:r>
              <a:rPr sz="1400" spc="114" dirty="0">
                <a:solidFill>
                  <a:prstClr val="black"/>
                </a:solidFill>
                <a:latin typeface="Arial"/>
                <a:cs typeface="Arial"/>
              </a:rPr>
              <a:t> </a:t>
            </a:r>
            <a:r>
              <a:rPr sz="1400" spc="-10" dirty="0">
                <a:solidFill>
                  <a:prstClr val="black"/>
                </a:solidFill>
                <a:latin typeface="Arial"/>
                <a:cs typeface="Arial"/>
              </a:rPr>
              <a:t>in</a:t>
            </a:r>
            <a:r>
              <a:rPr sz="1400" spc="135" dirty="0">
                <a:solidFill>
                  <a:prstClr val="black"/>
                </a:solidFill>
                <a:latin typeface="Arial"/>
                <a:cs typeface="Arial"/>
              </a:rPr>
              <a:t> </a:t>
            </a:r>
            <a:r>
              <a:rPr sz="1400" spc="-5" dirty="0">
                <a:solidFill>
                  <a:prstClr val="black"/>
                </a:solidFill>
                <a:latin typeface="Arial"/>
                <a:cs typeface="Arial"/>
              </a:rPr>
              <a:t>f</a:t>
            </a:r>
            <a:r>
              <a:rPr sz="1400" spc="-20" dirty="0">
                <a:solidFill>
                  <a:prstClr val="black"/>
                </a:solidFill>
                <a:latin typeface="Arial"/>
                <a:cs typeface="Arial"/>
              </a:rPr>
              <a:t>or</a:t>
            </a:r>
            <a:r>
              <a:rPr sz="1400" dirty="0">
                <a:solidFill>
                  <a:prstClr val="black"/>
                </a:solidFill>
                <a:latin typeface="Arial"/>
                <a:cs typeface="Arial"/>
              </a:rPr>
              <a:t>m</a:t>
            </a:r>
            <a:r>
              <a:rPr sz="1400" spc="-20" dirty="0">
                <a:solidFill>
                  <a:prstClr val="black"/>
                </a:solidFill>
                <a:latin typeface="Arial"/>
                <a:cs typeface="Arial"/>
              </a:rPr>
              <a:t>a</a:t>
            </a:r>
            <a:r>
              <a:rPr sz="1400" spc="-10" dirty="0">
                <a:solidFill>
                  <a:prstClr val="black"/>
                </a:solidFill>
                <a:latin typeface="Arial"/>
                <a:cs typeface="Arial"/>
              </a:rPr>
              <a:t>to</a:t>
            </a:r>
            <a:r>
              <a:rPr sz="1400" spc="125" dirty="0">
                <a:solidFill>
                  <a:prstClr val="black"/>
                </a:solidFill>
                <a:latin typeface="Arial"/>
                <a:cs typeface="Arial"/>
              </a:rPr>
              <a:t> </a:t>
            </a:r>
            <a:r>
              <a:rPr sz="1400" spc="-20" dirty="0">
                <a:solidFill>
                  <a:prstClr val="black"/>
                </a:solidFill>
                <a:latin typeface="Arial"/>
                <a:cs typeface="Arial"/>
              </a:rPr>
              <a:t>pd</a:t>
            </a:r>
            <a:r>
              <a:rPr sz="1400" spc="-5" dirty="0">
                <a:solidFill>
                  <a:prstClr val="black"/>
                </a:solidFill>
                <a:latin typeface="Arial"/>
                <a:cs typeface="Arial"/>
              </a:rPr>
              <a:t>f</a:t>
            </a:r>
            <a:r>
              <a:rPr sz="1400" spc="135" dirty="0">
                <a:solidFill>
                  <a:prstClr val="black"/>
                </a:solidFill>
                <a:latin typeface="Arial"/>
                <a:cs typeface="Arial"/>
              </a:rPr>
              <a:t> </a:t>
            </a:r>
            <a:r>
              <a:rPr sz="1400" spc="-20" dirty="0">
                <a:solidFill>
                  <a:prstClr val="black"/>
                </a:solidFill>
                <a:latin typeface="Arial"/>
                <a:cs typeface="Arial"/>
              </a:rPr>
              <a:t>«</a:t>
            </a:r>
            <a:r>
              <a:rPr sz="1400" b="1" spc="-10" dirty="0">
                <a:solidFill>
                  <a:srgbClr val="C00000"/>
                </a:solidFill>
                <a:latin typeface="Arial"/>
                <a:cs typeface="Arial"/>
              </a:rPr>
              <a:t>I</a:t>
            </a:r>
            <a:r>
              <a:rPr sz="1400" b="1" spc="-5" dirty="0">
                <a:solidFill>
                  <a:srgbClr val="C00000"/>
                </a:solidFill>
                <a:latin typeface="Arial"/>
                <a:cs typeface="Arial"/>
              </a:rPr>
              <a:t>l</a:t>
            </a:r>
            <a:r>
              <a:rPr sz="1400" b="1" spc="135" dirty="0">
                <a:solidFill>
                  <a:srgbClr val="C00000"/>
                </a:solidFill>
                <a:latin typeface="Arial"/>
                <a:cs typeface="Arial"/>
              </a:rPr>
              <a:t> </a:t>
            </a:r>
            <a:r>
              <a:rPr sz="1400" b="1" spc="-15" dirty="0">
                <a:solidFill>
                  <a:srgbClr val="C00000"/>
                </a:solidFill>
                <a:latin typeface="Arial"/>
                <a:cs typeface="Arial"/>
              </a:rPr>
              <a:t>C</a:t>
            </a:r>
            <a:r>
              <a:rPr sz="1400" b="1" spc="-20" dirty="0">
                <a:solidFill>
                  <a:srgbClr val="C00000"/>
                </a:solidFill>
                <a:latin typeface="Arial"/>
                <a:cs typeface="Arial"/>
              </a:rPr>
              <a:t>o</a:t>
            </a:r>
            <a:r>
              <a:rPr sz="1400" b="1" spc="-25" dirty="0">
                <a:solidFill>
                  <a:srgbClr val="C00000"/>
                </a:solidFill>
                <a:latin typeface="Arial"/>
                <a:cs typeface="Arial"/>
              </a:rPr>
              <a:t>d</a:t>
            </a:r>
            <a:r>
              <a:rPr sz="1400" b="1" spc="-5" dirty="0">
                <a:solidFill>
                  <a:srgbClr val="C00000"/>
                </a:solidFill>
                <a:latin typeface="Arial"/>
                <a:cs typeface="Arial"/>
              </a:rPr>
              <a:t>i</a:t>
            </a:r>
            <a:r>
              <a:rPr sz="1400" b="1" dirty="0">
                <a:solidFill>
                  <a:srgbClr val="C00000"/>
                </a:solidFill>
                <a:latin typeface="Arial"/>
                <a:cs typeface="Arial"/>
              </a:rPr>
              <a:t>c</a:t>
            </a:r>
            <a:r>
              <a:rPr sz="1400" b="1" spc="-10" dirty="0">
                <a:solidFill>
                  <a:srgbClr val="C00000"/>
                </a:solidFill>
                <a:latin typeface="Arial"/>
                <a:cs typeface="Arial"/>
              </a:rPr>
              <a:t>e</a:t>
            </a:r>
            <a:r>
              <a:rPr sz="1400" b="1" spc="110" dirty="0">
                <a:solidFill>
                  <a:srgbClr val="C00000"/>
                </a:solidFill>
                <a:latin typeface="Arial"/>
                <a:cs typeface="Arial"/>
              </a:rPr>
              <a:t> </a:t>
            </a:r>
            <a:r>
              <a:rPr sz="1400" b="1" dirty="0">
                <a:solidFill>
                  <a:srgbClr val="C00000"/>
                </a:solidFill>
                <a:latin typeface="Arial"/>
                <a:cs typeface="Arial"/>
              </a:rPr>
              <a:t>d</a:t>
            </a:r>
            <a:r>
              <a:rPr sz="1400" b="1" spc="-20" dirty="0">
                <a:solidFill>
                  <a:srgbClr val="C00000"/>
                </a:solidFill>
                <a:latin typeface="Arial"/>
                <a:cs typeface="Arial"/>
              </a:rPr>
              <a:t>e</a:t>
            </a:r>
            <a:r>
              <a:rPr sz="1400" b="1" spc="-5" dirty="0">
                <a:solidFill>
                  <a:srgbClr val="C00000"/>
                </a:solidFill>
                <a:latin typeface="Arial"/>
                <a:cs typeface="Arial"/>
              </a:rPr>
              <a:t>l</a:t>
            </a:r>
            <a:r>
              <a:rPr sz="1400" b="1" spc="110" dirty="0">
                <a:solidFill>
                  <a:srgbClr val="C00000"/>
                </a:solidFill>
                <a:latin typeface="Arial"/>
                <a:cs typeface="Arial"/>
              </a:rPr>
              <a:t> </a:t>
            </a:r>
            <a:r>
              <a:rPr sz="1400" b="1" spc="-15" dirty="0">
                <a:solidFill>
                  <a:srgbClr val="C00000"/>
                </a:solidFill>
                <a:latin typeface="Arial"/>
                <a:cs typeface="Arial"/>
              </a:rPr>
              <a:t>C</a:t>
            </a:r>
            <a:r>
              <a:rPr sz="1400" b="1" dirty="0">
                <a:solidFill>
                  <a:srgbClr val="C00000"/>
                </a:solidFill>
                <a:latin typeface="Arial"/>
                <a:cs typeface="Arial"/>
              </a:rPr>
              <a:t>a</a:t>
            </a:r>
            <a:r>
              <a:rPr sz="1400" b="1" spc="-20" dirty="0">
                <a:solidFill>
                  <a:srgbClr val="C00000"/>
                </a:solidFill>
                <a:latin typeface="Arial"/>
                <a:cs typeface="Arial"/>
              </a:rPr>
              <a:t>ta</a:t>
            </a:r>
            <a:r>
              <a:rPr sz="1400" b="1" dirty="0">
                <a:solidFill>
                  <a:srgbClr val="C00000"/>
                </a:solidFill>
                <a:latin typeface="Arial"/>
                <a:cs typeface="Arial"/>
              </a:rPr>
              <a:t>s</a:t>
            </a:r>
            <a:r>
              <a:rPr sz="1400" b="1" spc="-20" dirty="0">
                <a:solidFill>
                  <a:srgbClr val="C00000"/>
                </a:solidFill>
                <a:latin typeface="Arial"/>
                <a:cs typeface="Arial"/>
              </a:rPr>
              <a:t>to</a:t>
            </a:r>
            <a:r>
              <a:rPr sz="1400" spc="-10" dirty="0">
                <a:solidFill>
                  <a:prstClr val="black"/>
                </a:solidFill>
                <a:latin typeface="Arial"/>
                <a:cs typeface="Arial"/>
              </a:rPr>
              <a:t>»</a:t>
            </a:r>
            <a:r>
              <a:rPr sz="1400" spc="130" dirty="0">
                <a:solidFill>
                  <a:prstClr val="black"/>
                </a:solidFill>
                <a:latin typeface="Arial"/>
                <a:cs typeface="Arial"/>
              </a:rPr>
              <a:t> </a:t>
            </a:r>
            <a:r>
              <a:rPr sz="1400" spc="-10" dirty="0">
                <a:solidFill>
                  <a:prstClr val="black"/>
                </a:solidFill>
                <a:latin typeface="Arial"/>
                <a:cs typeface="Arial"/>
              </a:rPr>
              <a:t>a</a:t>
            </a:r>
            <a:r>
              <a:rPr sz="1400" spc="105" dirty="0">
                <a:solidFill>
                  <a:prstClr val="black"/>
                </a:solidFill>
                <a:latin typeface="Arial"/>
                <a:cs typeface="Arial"/>
              </a:rPr>
              <a:t> </a:t>
            </a:r>
            <a:r>
              <a:rPr sz="1400" spc="-10" dirty="0">
                <a:solidFill>
                  <a:prstClr val="black"/>
                </a:solidFill>
                <a:latin typeface="Arial"/>
                <a:cs typeface="Arial"/>
              </a:rPr>
              <a:t>c</a:t>
            </a:r>
            <a:r>
              <a:rPr sz="1400" dirty="0">
                <a:solidFill>
                  <a:prstClr val="black"/>
                </a:solidFill>
                <a:latin typeface="Arial"/>
                <a:cs typeface="Arial"/>
              </a:rPr>
              <a:t>u</a:t>
            </a:r>
            <a:r>
              <a:rPr sz="1400" spc="-15" dirty="0">
                <a:solidFill>
                  <a:prstClr val="black"/>
                </a:solidFill>
                <a:latin typeface="Arial"/>
                <a:cs typeface="Arial"/>
              </a:rPr>
              <a:t>r</a:t>
            </a:r>
            <a:r>
              <a:rPr sz="1400" spc="-10" dirty="0">
                <a:solidFill>
                  <a:prstClr val="black"/>
                </a:solidFill>
                <a:latin typeface="Arial"/>
                <a:cs typeface="Arial"/>
              </a:rPr>
              <a:t>a</a:t>
            </a:r>
            <a:r>
              <a:rPr sz="1400" spc="-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lla</a:t>
            </a:r>
            <a:r>
              <a:rPr sz="1400" spc="15" dirty="0">
                <a:solidFill>
                  <a:prstClr val="black"/>
                </a:solidFill>
                <a:latin typeface="Arial"/>
                <a:cs typeface="Arial"/>
              </a:rPr>
              <a:t> </a:t>
            </a:r>
            <a:r>
              <a:rPr sz="1400" b="1" spc="-5" dirty="0">
                <a:solidFill>
                  <a:srgbClr val="C00000"/>
                </a:solidFill>
                <a:latin typeface="Arial"/>
                <a:cs typeface="Arial"/>
              </a:rPr>
              <a:t>E</a:t>
            </a:r>
            <a:r>
              <a:rPr sz="1400" b="1" spc="-20" dirty="0">
                <a:solidFill>
                  <a:srgbClr val="C00000"/>
                </a:solidFill>
                <a:latin typeface="Arial"/>
                <a:cs typeface="Arial"/>
              </a:rPr>
              <a:t>xe</a:t>
            </a:r>
            <a:r>
              <a:rPr sz="1400" b="1" spc="-10" dirty="0">
                <a:solidFill>
                  <a:srgbClr val="C00000"/>
                </a:solidFill>
                <a:latin typeface="Arial"/>
                <a:cs typeface="Arial"/>
              </a:rPr>
              <a:t>o</a:t>
            </a:r>
            <a:r>
              <a:rPr sz="1400" b="1" spc="5" dirty="0">
                <a:solidFill>
                  <a:srgbClr val="C00000"/>
                </a:solidFill>
                <a:latin typeface="Arial"/>
                <a:cs typeface="Arial"/>
              </a:rPr>
              <a:t> </a:t>
            </a:r>
            <a:r>
              <a:rPr sz="1400" b="1" spc="-5" dirty="0">
                <a:solidFill>
                  <a:srgbClr val="C00000"/>
                </a:solidFill>
                <a:latin typeface="Arial"/>
                <a:cs typeface="Arial"/>
              </a:rPr>
              <a:t>E</a:t>
            </a:r>
            <a:r>
              <a:rPr sz="1400" b="1" spc="-25" dirty="0">
                <a:solidFill>
                  <a:srgbClr val="C00000"/>
                </a:solidFill>
                <a:latin typeface="Arial"/>
                <a:cs typeface="Arial"/>
              </a:rPr>
              <a:t>d</a:t>
            </a:r>
            <a:r>
              <a:rPr sz="1400" b="1" spc="-10" dirty="0">
                <a:solidFill>
                  <a:srgbClr val="C00000"/>
                </a:solidFill>
                <a:latin typeface="Arial"/>
                <a:cs typeface="Arial"/>
              </a:rPr>
              <a:t>iz</a:t>
            </a:r>
            <a:r>
              <a:rPr sz="1400" b="1" spc="-15" dirty="0">
                <a:solidFill>
                  <a:srgbClr val="C00000"/>
                </a:solidFill>
                <a:latin typeface="Arial"/>
                <a:cs typeface="Arial"/>
              </a:rPr>
              <a:t>i</a:t>
            </a:r>
            <a:r>
              <a:rPr sz="1400" b="1" spc="-25" dirty="0">
                <a:solidFill>
                  <a:srgbClr val="C00000"/>
                </a:solidFill>
                <a:latin typeface="Arial"/>
                <a:cs typeface="Arial"/>
              </a:rPr>
              <a:t>on</a:t>
            </a:r>
            <a:r>
              <a:rPr sz="1400" b="1" spc="-5" dirty="0">
                <a:solidFill>
                  <a:srgbClr val="C00000"/>
                </a:solidFill>
                <a:latin typeface="Arial"/>
                <a:cs typeface="Arial"/>
              </a:rPr>
              <a:t>i</a:t>
            </a:r>
            <a:r>
              <a:rPr sz="1400" b="1" spc="45" dirty="0">
                <a:solidFill>
                  <a:srgbClr val="C00000"/>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d</a:t>
            </a:r>
            <a:r>
              <a:rPr sz="1400" spc="10" dirty="0">
                <a:solidFill>
                  <a:prstClr val="black"/>
                </a:solidFill>
                <a:latin typeface="Arial"/>
                <a:cs typeface="Arial"/>
              </a:rPr>
              <a:t> </a:t>
            </a:r>
            <a:r>
              <a:rPr sz="1400" spc="-20" dirty="0">
                <a:solidFill>
                  <a:prstClr val="black"/>
                </a:solidFill>
                <a:latin typeface="Arial"/>
                <a:cs typeface="Arial"/>
              </a:rPr>
              <a:t>agg</a:t>
            </a:r>
            <a:r>
              <a:rPr sz="1400" spc="-10" dirty="0">
                <a:solidFill>
                  <a:prstClr val="black"/>
                </a:solidFill>
                <a:latin typeface="Arial"/>
                <a:cs typeface="Arial"/>
              </a:rPr>
              <a:t>io</a:t>
            </a:r>
            <a:r>
              <a:rPr sz="1400" spc="-20" dirty="0">
                <a:solidFill>
                  <a:prstClr val="black"/>
                </a:solidFill>
                <a:latin typeface="Arial"/>
                <a:cs typeface="Arial"/>
              </a:rPr>
              <a:t>rna</a:t>
            </a:r>
            <a:r>
              <a:rPr sz="1400" spc="-10" dirty="0">
                <a:solidFill>
                  <a:prstClr val="black"/>
                </a:solidFill>
                <a:latin typeface="Arial"/>
                <a:cs typeface="Arial"/>
              </a:rPr>
              <a:t>to</a:t>
            </a:r>
            <a:r>
              <a:rPr sz="1400" spc="55"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 </a:t>
            </a:r>
            <a:r>
              <a:rPr sz="1400" spc="-15" dirty="0">
                <a:solidFill>
                  <a:prstClr val="black"/>
                </a:solidFill>
                <a:latin typeface="Arial"/>
                <a:cs typeface="Arial"/>
              </a:rPr>
              <a:t>201</a:t>
            </a:r>
            <a:r>
              <a:rPr sz="1400" spc="-25" dirty="0">
                <a:solidFill>
                  <a:prstClr val="black"/>
                </a:solidFill>
                <a:latin typeface="Arial"/>
                <a:cs typeface="Arial"/>
              </a:rPr>
              <a:t>7</a:t>
            </a:r>
            <a:r>
              <a:rPr sz="1400" spc="-5" dirty="0">
                <a:solidFill>
                  <a:prstClr val="black"/>
                </a:solidFill>
                <a:latin typeface="Arial"/>
                <a:cs typeface="Arial"/>
              </a:rPr>
              <a:t>.</a:t>
            </a:r>
            <a:endParaRPr sz="1400" dirty="0">
              <a:solidFill>
                <a:prstClr val="black"/>
              </a:solidFill>
              <a:latin typeface="Arial"/>
              <a:cs typeface="Arial"/>
            </a:endParaRPr>
          </a:p>
        </p:txBody>
      </p:sp>
      <p:sp>
        <p:nvSpPr>
          <p:cNvPr id="29" name="object 10">
            <a:extLst>
              <a:ext uri="{FF2B5EF4-FFF2-40B4-BE49-F238E27FC236}">
                <a16:creationId xmlns:a16="http://schemas.microsoft.com/office/drawing/2014/main" id="{5D81E1EC-B412-4298-B486-1519653874E9}"/>
              </a:ext>
            </a:extLst>
          </p:cNvPr>
          <p:cNvSpPr/>
          <p:nvPr/>
        </p:nvSpPr>
        <p:spPr>
          <a:xfrm>
            <a:off x="827584" y="3684690"/>
            <a:ext cx="4033647" cy="2221950"/>
          </a:xfrm>
          <a:prstGeom prst="rect">
            <a:avLst/>
          </a:prstGeom>
          <a:blipFill>
            <a:blip r:embed="rId5"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1" name="object 12">
            <a:extLst>
              <a:ext uri="{FF2B5EF4-FFF2-40B4-BE49-F238E27FC236}">
                <a16:creationId xmlns:a16="http://schemas.microsoft.com/office/drawing/2014/main" id="{117D2F4B-5B31-485F-84D2-7C9B4277651F}"/>
              </a:ext>
            </a:extLst>
          </p:cNvPr>
          <p:cNvSpPr/>
          <p:nvPr/>
        </p:nvSpPr>
        <p:spPr>
          <a:xfrm>
            <a:off x="5002848" y="3701133"/>
            <a:ext cx="4033648" cy="2196364"/>
          </a:xfrm>
          <a:prstGeom prst="rect">
            <a:avLst/>
          </a:prstGeom>
          <a:blipFill>
            <a:blip r:embed="rId6"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7" name="Connettore 1 56"/>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59"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61"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6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3" name="Rettangolo 62">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6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5"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13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5" name="CasellaDiTesto 14">
            <a:extLst>
              <a:ext uri="{FF2B5EF4-FFF2-40B4-BE49-F238E27FC236}">
                <a16:creationId xmlns:a16="http://schemas.microsoft.com/office/drawing/2014/main" id="{B6AC5FF0-ADBF-41B9-A712-41B0561281C7}"/>
              </a:ext>
            </a:extLst>
          </p:cNvPr>
          <p:cNvSpPr txBox="1"/>
          <p:nvPr/>
        </p:nvSpPr>
        <p:spPr>
          <a:xfrm>
            <a:off x="806422" y="2762"/>
            <a:ext cx="8265535" cy="1379865"/>
          </a:xfrm>
          <a:prstGeom prst="rect">
            <a:avLst/>
          </a:prstGeom>
          <a:noFill/>
        </p:spPr>
        <p:txBody>
          <a:bodyPr wrap="square">
            <a:spAutoFit/>
          </a:bodyPr>
          <a:lstStyle/>
          <a:p>
            <a:pPr marL="12700" marR="0" lvl="1" algn="just" defTabSz="914400" rtl="0" eaLnBrk="1" fontAlgn="auto" latinLnBrk="0" hangingPunct="1">
              <a:lnSpc>
                <a:spcPts val="1825"/>
              </a:lnSpc>
              <a:spcBef>
                <a:spcPts val="0"/>
              </a:spcBef>
              <a:spcAft>
                <a:spcPts val="0"/>
              </a:spcAft>
              <a:buClr>
                <a:srgbClr val="C00000"/>
              </a:buClr>
              <a:buSzTx/>
              <a:tabLst>
                <a:tab pos="351155" algn="l"/>
              </a:tabLst>
              <a:defRPr/>
            </a:pPr>
            <a:r>
              <a:rPr kumimoji="0" lang="it-IT" sz="1600" b="1" i="0" u="none" strike="noStrike" kern="1200" cap="none" spc="0" normalizeH="0" baseline="0" noProof="0" dirty="0">
                <a:ln>
                  <a:noFill/>
                </a:ln>
                <a:solidFill>
                  <a:srgbClr val="C00000"/>
                </a:solidFill>
                <a:effectLst/>
                <a:uLnTx/>
                <a:uFillTx/>
                <a:latin typeface="Arial"/>
                <a:ea typeface="+mn-ea"/>
                <a:cs typeface="Arial"/>
              </a:rPr>
              <a:t>4.1 Le ope</a:t>
            </a:r>
            <a:r>
              <a:rPr kumimoji="0" lang="it-IT" sz="1600" b="1" i="0" u="none" strike="noStrike" kern="1200" cap="none" spc="-10" normalizeH="0" baseline="0" noProof="0" dirty="0">
                <a:ln>
                  <a:noFill/>
                </a:ln>
                <a:solidFill>
                  <a:srgbClr val="C00000"/>
                </a:solidFill>
                <a:effectLst/>
                <a:uLnTx/>
                <a:uFillTx/>
                <a:latin typeface="Arial"/>
                <a:ea typeface="+mn-ea"/>
                <a:cs typeface="Arial"/>
              </a:rPr>
              <a:t>ra</a:t>
            </a:r>
            <a:r>
              <a:rPr kumimoji="0" lang="it-IT" sz="1600" b="1" i="0" u="none" strike="noStrike" kern="1200" cap="none" spc="5" normalizeH="0" baseline="0" noProof="0" dirty="0">
                <a:ln>
                  <a:noFill/>
                </a:ln>
                <a:solidFill>
                  <a:srgbClr val="C00000"/>
                </a:solidFill>
                <a:effectLst/>
                <a:uLnTx/>
                <a:uFillTx/>
                <a:latin typeface="Arial"/>
                <a:ea typeface="+mn-ea"/>
                <a:cs typeface="Arial"/>
              </a:rPr>
              <a:t>zi</a:t>
            </a:r>
            <a:r>
              <a:rPr kumimoji="0" lang="it-IT" sz="1600" b="1" i="0" u="none" strike="noStrike" kern="1200" cap="none" spc="0" normalizeH="0" baseline="0" noProof="0" dirty="0">
                <a:ln>
                  <a:noFill/>
                </a:ln>
                <a:solidFill>
                  <a:srgbClr val="C00000"/>
                </a:solidFill>
                <a:effectLst/>
                <a:uLnTx/>
                <a:uFillTx/>
                <a:latin typeface="Arial"/>
                <a:ea typeface="+mn-ea"/>
                <a:cs typeface="Arial"/>
              </a:rPr>
              <a:t>oni</a:t>
            </a:r>
            <a:r>
              <a:rPr kumimoji="0" lang="it-IT" sz="1600" b="1" i="0" u="none" strike="noStrike" kern="1200" cap="none" spc="-55" normalizeH="0" baseline="0" noProof="0" dirty="0">
                <a:ln>
                  <a:noFill/>
                </a:ln>
                <a:solidFill>
                  <a:srgbClr val="C00000"/>
                </a:solidFill>
                <a:effectLst/>
                <a:uLnTx/>
                <a:uFillTx/>
                <a:latin typeface="Arial"/>
                <a:ea typeface="+mn-ea"/>
                <a:cs typeface="Arial"/>
              </a:rPr>
              <a:t> </a:t>
            </a:r>
            <a:r>
              <a:rPr kumimoji="0" lang="it-IT" sz="1600" b="1" i="0" u="none" strike="noStrike" kern="1200" cap="none" spc="5" normalizeH="0" baseline="0" noProof="0" dirty="0">
                <a:ln>
                  <a:noFill/>
                </a:ln>
                <a:solidFill>
                  <a:srgbClr val="C00000"/>
                </a:solidFill>
                <a:effectLst/>
                <a:uLnTx/>
                <a:uFillTx/>
                <a:latin typeface="Arial"/>
                <a:ea typeface="+mn-ea"/>
                <a:cs typeface="Arial"/>
              </a:rPr>
              <a:t>i</a:t>
            </a:r>
            <a:r>
              <a:rPr kumimoji="0" lang="it-IT" sz="1600" b="1" i="0" u="none" strike="noStrike" kern="1200" cap="none" spc="0" normalizeH="0" baseline="0" noProof="0" dirty="0">
                <a:ln>
                  <a:noFill/>
                </a:ln>
                <a:solidFill>
                  <a:srgbClr val="C00000"/>
                </a:solidFill>
                <a:effectLst/>
                <a:uLnTx/>
                <a:uFillTx/>
                <a:latin typeface="Arial"/>
                <a:ea typeface="+mn-ea"/>
                <a:cs typeface="Arial"/>
              </a:rPr>
              <a:t>n</a:t>
            </a:r>
            <a:r>
              <a:rPr kumimoji="0" lang="it-IT" sz="1600" b="1" i="0" u="none" strike="noStrike" kern="1200" cap="none" spc="-15" normalizeH="0" baseline="0" noProof="0" dirty="0">
                <a:ln>
                  <a:noFill/>
                </a:ln>
                <a:solidFill>
                  <a:srgbClr val="C00000"/>
                </a:solidFill>
                <a:effectLst/>
                <a:uLnTx/>
                <a:uFillTx/>
                <a:latin typeface="Arial"/>
                <a:ea typeface="+mn-ea"/>
                <a:cs typeface="Arial"/>
              </a:rPr>
              <a:t> </a:t>
            </a:r>
            <a:r>
              <a:rPr kumimoji="0" lang="it-IT" sz="1600" b="1" i="0" u="none" strike="noStrike" kern="1200" cap="none" spc="-10" normalizeH="0" baseline="0" noProof="0" dirty="0">
                <a:ln>
                  <a:noFill/>
                </a:ln>
                <a:solidFill>
                  <a:srgbClr val="C00000"/>
                </a:solidFill>
                <a:effectLst/>
                <a:uLnTx/>
                <a:uFillTx/>
                <a:latin typeface="Arial"/>
                <a:ea typeface="+mn-ea"/>
                <a:cs typeface="Arial"/>
              </a:rPr>
              <a:t>s</a:t>
            </a:r>
            <a:r>
              <a:rPr kumimoji="0" lang="it-IT" sz="1600" b="1" i="0" u="none" strike="noStrike" kern="1200" cap="none" spc="0" normalizeH="0" baseline="0" noProof="0" dirty="0">
                <a:ln>
                  <a:noFill/>
                </a:ln>
                <a:solidFill>
                  <a:srgbClr val="C00000"/>
                </a:solidFill>
                <a:effectLst/>
                <a:uLnTx/>
                <a:uFillTx/>
                <a:latin typeface="Arial"/>
                <a:ea typeface="+mn-ea"/>
                <a:cs typeface="Arial"/>
              </a:rPr>
              <a:t>opral</a:t>
            </a:r>
            <a:r>
              <a:rPr kumimoji="0" lang="it-IT" sz="1600" b="1" i="0" u="none" strike="noStrike" kern="1200" cap="none" spc="10" normalizeH="0" baseline="0" noProof="0" dirty="0">
                <a:ln>
                  <a:noFill/>
                </a:ln>
                <a:solidFill>
                  <a:srgbClr val="C00000"/>
                </a:solidFill>
                <a:effectLst/>
                <a:uLnTx/>
                <a:uFillTx/>
                <a:latin typeface="Arial"/>
                <a:ea typeface="+mn-ea"/>
                <a:cs typeface="Arial"/>
              </a:rPr>
              <a:t>l</a:t>
            </a:r>
            <a:r>
              <a:rPr kumimoji="0" lang="it-IT" sz="1600" b="1" i="0" u="none" strike="noStrike" kern="1200" cap="none" spc="0" normalizeH="0" baseline="0" noProof="0" dirty="0">
                <a:ln>
                  <a:noFill/>
                </a:ln>
                <a:solidFill>
                  <a:srgbClr val="C00000"/>
                </a:solidFill>
                <a:effectLst/>
                <a:uLnTx/>
                <a:uFillTx/>
                <a:latin typeface="Arial"/>
                <a:ea typeface="+mn-ea"/>
                <a:cs typeface="Arial"/>
              </a:rPr>
              <a:t>uogo</a:t>
            </a:r>
            <a:r>
              <a:rPr kumimoji="0" lang="it-IT" sz="1600" b="1" i="0" u="none" strike="noStrike" kern="1200" cap="none" spc="-40" normalizeH="0" baseline="0" noProof="0" dirty="0">
                <a:ln>
                  <a:noFill/>
                </a:ln>
                <a:solidFill>
                  <a:srgbClr val="C00000"/>
                </a:solidFill>
                <a:effectLst/>
                <a:uLnTx/>
                <a:uFillTx/>
                <a:latin typeface="Arial"/>
                <a:ea typeface="+mn-ea"/>
                <a:cs typeface="Arial"/>
              </a:rPr>
              <a:t> </a:t>
            </a:r>
            <a:r>
              <a:rPr kumimoji="0" lang="it-IT" sz="1600" b="1" i="0" u="none" strike="noStrike" kern="1200" cap="none" spc="0" normalizeH="0" baseline="0" noProof="0" dirty="0">
                <a:ln>
                  <a:noFill/>
                </a:ln>
                <a:solidFill>
                  <a:srgbClr val="C00000"/>
                </a:solidFill>
                <a:effectLst/>
                <a:uLnTx/>
                <a:uFillTx/>
                <a:latin typeface="Arial"/>
                <a:ea typeface="+mn-ea"/>
                <a:cs typeface="Arial"/>
              </a:rPr>
              <a:t>–</a:t>
            </a:r>
            <a:r>
              <a:rPr kumimoji="0" lang="it-IT" sz="1600" b="1" i="0" u="none" strike="noStrike" kern="1200" cap="none" spc="5" normalizeH="0" baseline="0" noProof="0" dirty="0">
                <a:ln>
                  <a:noFill/>
                </a:ln>
                <a:solidFill>
                  <a:srgbClr val="C00000"/>
                </a:solidFill>
                <a:effectLst/>
                <a:uLnTx/>
                <a:uFillTx/>
                <a:latin typeface="Arial"/>
                <a:ea typeface="+mn-ea"/>
                <a:cs typeface="Arial"/>
              </a:rPr>
              <a:t> </a:t>
            </a:r>
            <a:r>
              <a:rPr kumimoji="0" lang="it-IT" sz="1600" b="1" i="0" u="none" strike="noStrike" kern="1200" cap="none" spc="-10" normalizeH="0" baseline="0" noProof="0" dirty="0">
                <a:ln>
                  <a:noFill/>
                </a:ln>
                <a:solidFill>
                  <a:srgbClr val="C00000"/>
                </a:solidFill>
                <a:effectLst/>
                <a:uLnTx/>
                <a:uFillTx/>
                <a:latin typeface="Arial"/>
                <a:ea typeface="+mn-ea"/>
                <a:cs typeface="Arial"/>
              </a:rPr>
              <a:t>Catast</a:t>
            </a:r>
            <a:r>
              <a:rPr kumimoji="0" lang="it-IT" sz="1600" b="1" i="0" u="none" strike="noStrike" kern="1200" cap="none" spc="0" normalizeH="0" baseline="0" noProof="0" dirty="0">
                <a:ln>
                  <a:noFill/>
                </a:ln>
                <a:solidFill>
                  <a:srgbClr val="C00000"/>
                </a:solidFill>
                <a:effectLst/>
                <a:uLnTx/>
                <a:uFillTx/>
                <a:latin typeface="Arial"/>
                <a:ea typeface="+mn-ea"/>
                <a:cs typeface="Arial"/>
              </a:rPr>
              <a:t>o</a:t>
            </a:r>
            <a:r>
              <a:rPr kumimoji="0" lang="it-IT" sz="1600" b="1" i="0" u="none" strike="noStrike" kern="1200" cap="none" spc="10" normalizeH="0" baseline="0" noProof="0" dirty="0">
                <a:ln>
                  <a:noFill/>
                </a:ln>
                <a:solidFill>
                  <a:srgbClr val="C00000"/>
                </a:solidFill>
                <a:effectLst/>
                <a:uLnTx/>
                <a:uFillTx/>
                <a:latin typeface="Arial"/>
                <a:ea typeface="+mn-ea"/>
                <a:cs typeface="Arial"/>
              </a:rPr>
              <a:t> </a:t>
            </a:r>
            <a:r>
              <a:rPr kumimoji="0" lang="it-IT" sz="1600" b="1" i="0" u="none" strike="noStrike" kern="1200" cap="none" spc="-10" normalizeH="0" baseline="0" noProof="0" dirty="0">
                <a:ln>
                  <a:noFill/>
                </a:ln>
                <a:solidFill>
                  <a:srgbClr val="C00000"/>
                </a:solidFill>
                <a:effectLst/>
                <a:uLnTx/>
                <a:uFillTx/>
                <a:latin typeface="Arial"/>
                <a:ea typeface="+mn-ea"/>
                <a:cs typeface="Arial"/>
              </a:rPr>
              <a:t>te</a:t>
            </a:r>
            <a:r>
              <a:rPr kumimoji="0" lang="it-IT" sz="1600" b="1" i="0" u="none" strike="noStrike" kern="1200" cap="none" spc="0" normalizeH="0" baseline="0" noProof="0" dirty="0">
                <a:ln>
                  <a:noFill/>
                </a:ln>
                <a:solidFill>
                  <a:srgbClr val="C00000"/>
                </a:solidFill>
                <a:effectLst/>
                <a:uLnTx/>
                <a:uFillTx/>
                <a:latin typeface="Arial"/>
                <a:ea typeface="+mn-ea"/>
                <a:cs typeface="Arial"/>
              </a:rPr>
              <a:t>rr</a:t>
            </a:r>
            <a:r>
              <a:rPr kumimoji="0" lang="it-IT" sz="1600" b="1" i="0" u="none" strike="noStrike" kern="1200" cap="none" spc="-10" normalizeH="0" baseline="0" noProof="0" dirty="0">
                <a:ln>
                  <a:noFill/>
                </a:ln>
                <a:solidFill>
                  <a:srgbClr val="C00000"/>
                </a:solidFill>
                <a:effectLst/>
                <a:uLnTx/>
                <a:uFillTx/>
                <a:latin typeface="Arial"/>
                <a:ea typeface="+mn-ea"/>
                <a:cs typeface="Arial"/>
              </a:rPr>
              <a:t>e</a:t>
            </a:r>
            <a:r>
              <a:rPr kumimoji="0" lang="it-IT" sz="1600" b="1" i="0" u="none" strike="noStrike" kern="1200" cap="none" spc="0" normalizeH="0" baseline="0" noProof="0" dirty="0">
                <a:ln>
                  <a:noFill/>
                </a:ln>
                <a:solidFill>
                  <a:srgbClr val="C00000"/>
                </a:solidFill>
                <a:effectLst/>
                <a:uLnTx/>
                <a:uFillTx/>
                <a:latin typeface="Arial"/>
                <a:ea typeface="+mn-ea"/>
                <a:cs typeface="Arial"/>
              </a:rPr>
              <a:t>ni</a:t>
            </a:r>
            <a:endParaRPr kumimoji="0" lang="it-IT" sz="1600" b="0" i="0" u="none" strike="noStrike" kern="1200" cap="none" spc="0" normalizeH="0" baseline="0" noProof="0" dirty="0">
              <a:ln>
                <a:noFill/>
              </a:ln>
              <a:solidFill>
                <a:prstClr val="black"/>
              </a:solidFill>
              <a:effectLst/>
              <a:uLnTx/>
              <a:uFillTx/>
              <a:latin typeface="Arial"/>
              <a:ea typeface="+mn-ea"/>
              <a:cs typeface="Arial"/>
            </a:endParaRPr>
          </a:p>
          <a:p>
            <a:pPr marL="60325" marR="0" lvl="0" indent="0" algn="just" defTabSz="914400" rtl="0" eaLnBrk="1" fontAlgn="auto" latinLnBrk="0" hangingPunct="1">
              <a:lnSpc>
                <a:spcPts val="1585"/>
              </a:lnSpc>
              <a:spcBef>
                <a:spcPts val="0"/>
              </a:spcBef>
              <a:spcAft>
                <a:spcPts val="0"/>
              </a:spcAft>
              <a:buClrTx/>
              <a:buSzTx/>
              <a:buFontTx/>
              <a:buNone/>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per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zio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1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10" normalizeH="0" baseline="0" noProof="0" dirty="0">
                <a:ln>
                  <a:noFill/>
                </a:ln>
                <a:solidFill>
                  <a:prstClr val="black"/>
                </a:solidFill>
                <a:effectLst/>
                <a:uLnTx/>
                <a:uFillTx/>
                <a:latin typeface="Arial"/>
                <a:ea typeface="+mn-ea"/>
                <a:cs typeface="Arial"/>
              </a:rPr>
              <a:t>sc</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plicità</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es</a:t>
            </a:r>
            <a:r>
              <a:rPr kumimoji="0" lang="it-IT" sz="1400" b="0" i="0" u="none" strike="noStrike" kern="1200" cap="none" spc="-15"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os</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z</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DD</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10" normalizeH="0" baseline="0" noProof="0" dirty="0">
                <a:ln>
                  <a:noFill/>
                </a:ln>
                <a:solidFill>
                  <a:prstClr val="black"/>
                </a:solidFill>
                <a:effectLst/>
                <a:uLnTx/>
                <a:uFillTx/>
                <a:latin typeface="Arial"/>
                <a:ea typeface="+mn-ea"/>
                <a:cs typeface="Arial"/>
              </a:rPr>
              <a:t>ica </a:t>
            </a:r>
            <a:r>
              <a:rPr kumimoji="0" lang="it-IT" sz="1400" b="0" i="0" u="none" strike="noStrike" kern="1200" cap="none" spc="-20" normalizeH="0" baseline="0" noProof="0" dirty="0">
                <a:ln>
                  <a:noFill/>
                </a:ln>
                <a:solidFill>
                  <a:prstClr val="black"/>
                </a:solidFill>
                <a:effectLst/>
                <a:uLnTx/>
                <a:uFillTx/>
                <a:latin typeface="Arial"/>
                <a:ea typeface="+mn-ea"/>
                <a:cs typeface="Arial"/>
              </a:rPr>
              <a:t>par</a:t>
            </a:r>
            <a:r>
              <a:rPr kumimoji="0" lang="it-IT" sz="1400" b="0" i="0" u="none" strike="noStrike" kern="1200" cap="none" spc="-5" normalizeH="0" baseline="0" noProof="0" dirty="0">
                <a:ln>
                  <a:noFill/>
                </a:ln>
                <a:solidFill>
                  <a:prstClr val="black"/>
                </a:solidFill>
                <a:effectLst/>
                <a:uLnTx/>
                <a:uFillTx/>
                <a:latin typeface="Arial"/>
                <a:ea typeface="+mn-ea"/>
                <a:cs typeface="Arial"/>
              </a:rPr>
              <a:t>tic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60325" marR="508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4"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ope</a:t>
            </a:r>
            <a:r>
              <a:rPr kumimoji="0" lang="it-IT" sz="1400" b="1" i="0" u="none" strike="noStrike" kern="1200" cap="none" spc="0" normalizeH="0" baseline="0" noProof="0" dirty="0">
                <a:ln>
                  <a:noFill/>
                </a:ln>
                <a:solidFill>
                  <a:prstClr val="black"/>
                </a:solidFill>
                <a:effectLst/>
                <a:uLnTx/>
                <a:uFillTx/>
                <a:latin typeface="Arial"/>
                <a:ea typeface="+mn-ea"/>
                <a:cs typeface="Arial"/>
              </a:rPr>
              <a:t>ra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re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au</a:t>
            </a:r>
            <a:r>
              <a:rPr kumimoji="0" lang="it-IT" sz="1400" b="1" i="0" u="none" strike="noStrike" kern="1200" cap="none" spc="-5" normalizeH="0" baseline="0" noProof="0" dirty="0">
                <a:ln>
                  <a:noFill/>
                </a:ln>
                <a:solidFill>
                  <a:prstClr val="black"/>
                </a:solidFill>
                <a:effectLst/>
                <a:uLnTx/>
                <a:uFillTx/>
                <a:latin typeface="Arial"/>
                <a:ea typeface="+mn-ea"/>
                <a:cs typeface="Arial"/>
              </a:rPr>
              <a:t>sil</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a:t>
            </a:r>
            <a:r>
              <a:rPr kumimoji="0" lang="it-IT" sz="1400" b="1" i="0" u="none" strike="noStrike" kern="1200" cap="none" spc="20"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ap</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4"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4"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ar</a:t>
            </a:r>
            <a:r>
              <a:rPr kumimoji="0" lang="it-IT" sz="1400" b="1" i="0" u="none" strike="noStrike" kern="1200" cap="none" spc="-5" normalizeH="0" baseline="0" noProof="0" dirty="0">
                <a:ln>
                  <a:noFill/>
                </a:ln>
                <a:solidFill>
                  <a:prstClr val="black"/>
                </a:solidFill>
                <a:effectLst/>
                <a:uLnTx/>
                <a:uFillTx/>
                <a:latin typeface="Arial"/>
                <a:ea typeface="+mn-ea"/>
                <a:cs typeface="Arial"/>
              </a:rPr>
              <a:t>tic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 v</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5" normalizeH="0" baseline="0" noProof="0" dirty="0">
                <a:ln>
                  <a:noFill/>
                </a:ln>
                <a:solidFill>
                  <a:prstClr val="black"/>
                </a:solidFill>
                <a:effectLst/>
                <a:uLnTx/>
                <a:uFillTx/>
                <a:latin typeface="Arial"/>
                <a:ea typeface="+mn-ea"/>
                <a:cs typeface="Arial"/>
              </a:rPr>
              <a:t>ific</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rn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or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less</a:t>
            </a:r>
            <a:r>
              <a:rPr kumimoji="0" lang="it-IT" sz="1400" b="1" i="0" u="none" strike="noStrike" kern="1200" cap="none" spc="1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z</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zio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fi</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lo</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colt</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abbr</a:t>
            </a:r>
            <a:r>
              <a:rPr kumimoji="0" lang="it-IT" sz="1400" b="1" i="0" u="none" strike="noStrike" kern="1200" cap="none" spc="-10" normalizeH="0" baseline="0" noProof="0" dirty="0">
                <a:ln>
                  <a:noFill/>
                </a:ln>
                <a:solidFill>
                  <a:prstClr val="black"/>
                </a:solidFill>
                <a:effectLst/>
                <a:uLnTx/>
                <a:uFillTx/>
                <a:latin typeface="Arial"/>
                <a:ea typeface="+mn-ea"/>
                <a:cs typeface="Arial"/>
              </a:rPr>
              <a:t>ica</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17" name="CasellaDiTesto 16">
            <a:extLst>
              <a:ext uri="{FF2B5EF4-FFF2-40B4-BE49-F238E27FC236}">
                <a16:creationId xmlns:a16="http://schemas.microsoft.com/office/drawing/2014/main" id="{6A137D64-68E4-4C60-86D1-6652EBC873A6}"/>
              </a:ext>
            </a:extLst>
          </p:cNvPr>
          <p:cNvSpPr txBox="1"/>
          <p:nvPr/>
        </p:nvSpPr>
        <p:spPr>
          <a:xfrm>
            <a:off x="806422" y="1334023"/>
            <a:ext cx="8265535" cy="1600438"/>
          </a:xfrm>
          <a:prstGeom prst="rect">
            <a:avLst/>
          </a:prstGeom>
          <a:noFill/>
        </p:spPr>
        <p:txBody>
          <a:bodyPr wrap="square">
            <a:spAutoFit/>
          </a:bodyPr>
          <a:lstStyle/>
          <a:p>
            <a:pPr marL="60325" marR="5715" lvl="0" indent="0" algn="just" defTabSz="914400" rtl="0" eaLnBrk="1" fontAlgn="auto" latinLnBrk="0" hangingPunct="1">
              <a:lnSpc>
                <a:spcPct val="100000"/>
              </a:lnSpc>
              <a:spcBef>
                <a:spcPts val="1080"/>
              </a:spcBef>
              <a:spcAft>
                <a:spcPts val="0"/>
              </a:spcAft>
              <a:buClrTx/>
              <a:buSzTx/>
              <a:buFontTx/>
              <a:buNone/>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Qua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5" normalizeH="0" baseline="0" noProof="0" dirty="0">
                <a:ln>
                  <a:noFill/>
                </a:ln>
                <a:solidFill>
                  <a:prstClr val="black"/>
                </a:solidFill>
                <a:effectLst/>
                <a:uLnTx/>
                <a:uFillTx/>
                <a:latin typeface="Arial"/>
                <a:ea typeface="+mn-ea"/>
                <a:cs typeface="Arial"/>
              </a:rPr>
              <a:t>ifici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à</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ifi</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are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5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vis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sto</a:t>
            </a:r>
            <a:r>
              <a:rPr kumimoji="0" lang="it-IT" sz="1400" b="0" i="0" u="none" strike="noStrike" kern="1200" cap="none" spc="-5" normalizeH="0" baseline="0" noProof="0" dirty="0">
                <a:ln>
                  <a:noFill/>
                </a:ln>
                <a:solidFill>
                  <a:prstClr val="black"/>
                </a:solidFill>
                <a:effectLst/>
                <a:uLnTx/>
                <a:uFillTx/>
                <a:latin typeface="Arial"/>
                <a:ea typeface="+mn-ea"/>
                <a:cs typeface="Arial"/>
              </a:rPr>
              <a:t> f</a:t>
            </a:r>
            <a:r>
              <a:rPr kumimoji="0" lang="it-IT" sz="1400" b="0" i="0" u="none" strike="noStrike" kern="1200" cap="none" spc="-20" normalizeH="0" baseline="0" noProof="0" dirty="0">
                <a:ln>
                  <a:noFill/>
                </a:ln>
                <a:solidFill>
                  <a:prstClr val="black"/>
                </a:solidFill>
                <a:effectLst/>
                <a:uLnTx/>
                <a:uFillTx/>
                <a:latin typeface="Arial"/>
                <a:ea typeface="+mn-ea"/>
                <a:cs typeface="Arial"/>
              </a:rPr>
              <a:t>abbr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app</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0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bor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ci,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7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7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Q</a:t>
            </a:r>
            <a:r>
              <a:rPr kumimoji="0" lang="it-IT" sz="1400" b="0" i="0" u="none" strike="noStrike" kern="1200" cap="none" spc="-20" normalizeH="0" baseline="0" noProof="0" dirty="0">
                <a:ln>
                  <a:noFill/>
                </a:ln>
                <a:solidFill>
                  <a:prstClr val="black"/>
                </a:solidFill>
                <a:effectLst/>
                <a:uLnTx/>
                <a:uFillTx/>
                <a:latin typeface="Arial"/>
                <a:ea typeface="+mn-ea"/>
                <a:cs typeface="Arial"/>
              </a:rPr>
              <a:t>ua</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lc</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lle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10" normalizeH="0" baseline="0" noProof="0" dirty="0">
                <a:ln>
                  <a:noFill/>
                </a:ln>
                <a:solidFill>
                  <a:prstClr val="black"/>
                </a:solidFill>
                <a:effectLst/>
                <a:uLnTx/>
                <a:uFillTx/>
                <a:latin typeface="Arial"/>
                <a:ea typeface="+mn-ea"/>
                <a:cs typeface="Arial"/>
              </a:rPr>
              <a:t>ie</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5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pre</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 vis</a:t>
            </a:r>
            <a:r>
              <a:rPr kumimoji="0" lang="it-IT" sz="1400" b="0" i="0" u="none" strike="noStrike" kern="1200" cap="none" spc="-20" normalizeH="0" baseline="0" noProof="0" dirty="0">
                <a:ln>
                  <a:noFill/>
                </a:ln>
                <a:solidFill>
                  <a:prstClr val="black"/>
                </a:solidFill>
                <a:effectLst/>
                <a:uLnTx/>
                <a:uFillTx/>
                <a:latin typeface="Arial"/>
                <a:ea typeface="+mn-ea"/>
                <a:cs typeface="Arial"/>
              </a:rPr>
              <a:t>ur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nno</a:t>
            </a:r>
            <a:r>
              <a:rPr kumimoji="0" lang="it-IT" sz="1400" b="0" i="0" u="none" strike="noStrike" kern="1200" cap="none" spc="0" normalizeH="0" baseline="0" noProof="0" dirty="0">
                <a:ln>
                  <a:noFill/>
                </a:ln>
                <a:solidFill>
                  <a:prstClr val="black"/>
                </a:solidFill>
                <a:effectLst/>
                <a:uLnTx/>
                <a:uFillTx/>
                <a:latin typeface="Arial"/>
                <a:ea typeface="+mn-ea"/>
                <a:cs typeface="Arial"/>
              </a:rPr>
              <a:t>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t>
            </a:r>
            <a:r>
              <a:rPr kumimoji="0" lang="it-IT" sz="1400" b="0" i="1" u="none" strike="noStrike" kern="1200" cap="none" spc="-20" normalizeH="0" baseline="0" noProof="0" dirty="0">
                <a:ln>
                  <a:noFill/>
                </a:ln>
                <a:solidFill>
                  <a:prstClr val="black"/>
                </a:solidFill>
                <a:effectLst/>
                <a:uLnTx/>
                <a:uFillTx/>
                <a:latin typeface="Arial"/>
                <a:ea typeface="+mn-ea"/>
                <a:cs typeface="Arial"/>
              </a:rPr>
              <a:t>re</a:t>
            </a:r>
            <a:r>
              <a:rPr kumimoji="0" lang="it-IT" sz="1400" b="0" i="1" u="none" strike="noStrike" kern="1200" cap="none" spc="0" normalizeH="0" baseline="0" noProof="0" dirty="0">
                <a:ln>
                  <a:noFill/>
                </a:ln>
                <a:solidFill>
                  <a:prstClr val="black"/>
                </a:solidFill>
                <a:effectLst/>
                <a:uLnTx/>
                <a:uFillTx/>
                <a:latin typeface="Arial"/>
                <a:ea typeface="+mn-ea"/>
                <a:cs typeface="Arial"/>
              </a:rPr>
              <a:t>q</a:t>
            </a:r>
            <a:r>
              <a:rPr kumimoji="0" lang="it-IT" sz="1400" b="0" i="1" u="none" strike="noStrike" kern="1200" cap="none" spc="-20" normalizeH="0" baseline="0" noProof="0" dirty="0">
                <a:ln>
                  <a:noFill/>
                </a:ln>
                <a:solidFill>
                  <a:prstClr val="black"/>
                </a:solidFill>
                <a:effectLst/>
                <a:uLnTx/>
                <a:uFillTx/>
                <a:latin typeface="Arial"/>
                <a:ea typeface="+mn-ea"/>
                <a:cs typeface="Arial"/>
              </a:rPr>
              <a:t>u</a:t>
            </a:r>
            <a:r>
              <a:rPr kumimoji="0" lang="it-IT" sz="1400" b="0" i="1" u="none" strike="noStrike" kern="1200" cap="none" spc="-5" normalizeH="0" baseline="0" noProof="0" dirty="0">
                <a:ln>
                  <a:noFill/>
                </a:ln>
                <a:solidFill>
                  <a:prstClr val="black"/>
                </a:solidFill>
                <a:effectLst/>
                <a:uLnTx/>
                <a:uFillTx/>
                <a:latin typeface="Arial"/>
                <a:ea typeface="+mn-ea"/>
                <a:cs typeface="Arial"/>
              </a:rPr>
              <a:t>isiti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0" normalizeH="0" baseline="0" noProof="0" dirty="0">
                <a:ln>
                  <a:noFill/>
                </a:ln>
                <a:solidFill>
                  <a:prstClr val="black"/>
                </a:solidFill>
                <a:effectLst/>
                <a:uLnTx/>
                <a:uFillTx/>
                <a:latin typeface="Arial"/>
                <a:ea typeface="+mn-ea"/>
                <a:cs typeface="Arial"/>
              </a:rPr>
              <a:t>u</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lità</a:t>
            </a:r>
            <a:r>
              <a:rPr kumimoji="0" lang="it-IT" sz="1400" b="0" i="1" u="none" strike="noStrike" kern="1200" cap="none" spc="0" normalizeH="0" baseline="0" noProof="0" dirty="0">
                <a:ln>
                  <a:noFill/>
                </a:ln>
                <a:solidFill>
                  <a:prstClr val="black"/>
                </a:solidFill>
                <a:effectLst/>
                <a:uLnTx/>
                <a:uFillTx/>
                <a:latin typeface="Arial"/>
                <a:ea typeface="+mn-ea"/>
                <a:cs typeface="Arial"/>
              </a:rPr>
              <a:t> </a:t>
            </a:r>
            <a:r>
              <a:rPr kumimoji="0" lang="it-IT" sz="1400" b="0" i="1" u="none" strike="noStrike" kern="1200" cap="none" spc="3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cc</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0" normalizeH="0" baseline="0" noProof="0" dirty="0">
                <a:ln>
                  <a:noFill/>
                </a:ln>
                <a:solidFill>
                  <a:prstClr val="black"/>
                </a:solidFill>
                <a:effectLst/>
                <a:uLnTx/>
                <a:uFillTx/>
                <a:latin typeface="Arial"/>
                <a:ea typeface="+mn-ea"/>
                <a:cs typeface="Arial"/>
              </a:rPr>
              <a:t>r</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25"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v</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ific</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f</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iva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5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ssist</a:t>
            </a:r>
            <a:r>
              <a:rPr kumimoji="0" lang="it-IT" sz="1400" b="0" i="0" u="none" strike="noStrike" kern="1200" cap="none" spc="0" normalizeH="0" baseline="0" noProof="0" dirty="0">
                <a:ln>
                  <a:noFill/>
                </a:ln>
                <a:solidFill>
                  <a:prstClr val="black"/>
                </a:solidFill>
                <a:effectLst/>
                <a:uLnTx/>
                <a:uFillTx/>
                <a:latin typeface="Arial"/>
                <a:ea typeface="+mn-ea"/>
                <a:cs typeface="Arial"/>
              </a:rPr>
              <a:t>en</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equ</a:t>
            </a:r>
            <a:r>
              <a:rPr kumimoji="0" lang="it-IT" sz="1400" b="0" i="0" u="none" strike="noStrike" kern="1200" cap="none" spc="-5" normalizeH="0" baseline="0" noProof="0" dirty="0">
                <a:ln>
                  <a:noFill/>
                </a:ln>
                <a:solidFill>
                  <a:prstClr val="black"/>
                </a:solidFill>
                <a:effectLst/>
                <a:uLnTx/>
                <a:uFillTx/>
                <a:latin typeface="Arial"/>
                <a:ea typeface="+mn-ea"/>
                <a:cs typeface="Arial"/>
              </a:rPr>
              <a:t>isiti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a:t>
            </a:r>
            <a:r>
              <a:rPr kumimoji="0" lang="it-IT" sz="1400" b="0" i="0" u="none" strike="noStrike" kern="1200" cap="none" spc="-5" normalizeH="0" baseline="0" noProof="0" dirty="0">
                <a:ln>
                  <a:noFill/>
                </a:ln>
                <a:solidFill>
                  <a:prstClr val="black"/>
                </a:solidFill>
                <a:effectLst/>
                <a:uLnTx/>
                <a:uFillTx/>
                <a:latin typeface="Arial"/>
                <a:ea typeface="+mn-ea"/>
                <a:cs typeface="Arial"/>
              </a:rPr>
              <a:t>lità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9</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a 3</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Legg</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26-2</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199</a:t>
            </a:r>
            <a:r>
              <a:rPr kumimoji="0" lang="it-IT" sz="1400" b="0" i="0" u="none" strike="noStrike" kern="1200" cap="none" spc="-10" normalizeH="0" baseline="0" noProof="0" dirty="0">
                <a:ln>
                  <a:noFill/>
                </a:ln>
                <a:solidFill>
                  <a:prstClr val="black"/>
                </a:solidFill>
                <a:effectLst/>
                <a:uLnTx/>
                <a:uFillTx/>
                <a:latin typeface="Arial"/>
                <a:ea typeface="+mn-ea"/>
                <a:cs typeface="Arial"/>
              </a:rPr>
              <a:t>4</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133</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60325" marR="508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5"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2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bbr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0"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bo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ess</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ru</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ll’u</a:t>
            </a:r>
            <a:r>
              <a:rPr kumimoji="0" lang="it-IT" sz="1400" b="0" i="0" u="none" strike="noStrike" kern="1200" cap="none" spc="0" normalizeH="0" baseline="0" noProof="0" dirty="0">
                <a:ln>
                  <a:noFill/>
                </a:ln>
                <a:solidFill>
                  <a:prstClr val="black"/>
                </a:solidFill>
                <a:effectLst/>
                <a:uLnTx/>
                <a:uFillTx/>
                <a:latin typeface="Arial"/>
                <a:ea typeface="+mn-ea"/>
                <a:cs typeface="Arial"/>
              </a:rPr>
              <a:t>s</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agr</a:t>
            </a:r>
            <a:r>
              <a:rPr kumimoji="0" lang="it-IT" sz="1400" b="0" i="0" u="none" strike="noStrike" kern="1200" cap="none" spc="-10" normalizeH="0" baseline="0" noProof="0" dirty="0">
                <a:ln>
                  <a:noFill/>
                </a:ln>
                <a:solidFill>
                  <a:prstClr val="black"/>
                </a:solidFill>
                <a:effectLst/>
                <a:uLnTx/>
                <a:uFillTx/>
                <a:latin typeface="Arial"/>
                <a:ea typeface="+mn-ea"/>
                <a:cs typeface="Arial"/>
              </a:rPr>
              <a:t>ico</a:t>
            </a:r>
            <a:r>
              <a:rPr kumimoji="0" lang="it-IT" sz="1400" b="0" i="0" u="none" strike="noStrike" kern="1200" cap="none" spc="1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rr</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no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5"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 v</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ifica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sti</a:t>
            </a:r>
            <a:r>
              <a:rPr kumimoji="0" lang="it-IT" sz="1400" b="0" i="0" u="none" strike="noStrike" kern="1200" cap="none" spc="-20" normalizeH="0" baseline="0" noProof="0" dirty="0">
                <a:ln>
                  <a:noFill/>
                </a:ln>
                <a:solidFill>
                  <a:prstClr val="black"/>
                </a:solidFill>
                <a:effectLst/>
                <a:uLnTx/>
                <a:uFillTx/>
                <a:latin typeface="Arial"/>
                <a:ea typeface="+mn-ea"/>
                <a:cs typeface="Arial"/>
              </a:rPr>
              <a:t>na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pre</a:t>
            </a:r>
            <a:r>
              <a:rPr kumimoji="0" lang="it-IT" sz="1400" b="0" i="0" u="none" strike="noStrike" kern="1200" cap="none" spc="-10" normalizeH="0" baseline="0" noProof="0" dirty="0">
                <a:ln>
                  <a:noFill/>
                </a:ln>
                <a:solidFill>
                  <a:prstClr val="black"/>
                </a:solidFill>
                <a:effectLst/>
                <a:uLnTx/>
                <a:uFillTx/>
                <a:latin typeface="Arial"/>
                <a:ea typeface="+mn-ea"/>
                <a:cs typeface="Arial"/>
              </a:rPr>
              <a:t>viste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l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a </a:t>
            </a:r>
            <a:r>
              <a:rPr kumimoji="0" lang="it-IT" sz="1400" b="0" i="0" u="none" strike="noStrike" kern="1200" cap="none" spc="-20" normalizeH="0" baseline="0" noProof="0" dirty="0">
                <a:ln>
                  <a:noFill/>
                </a:ln>
                <a:solidFill>
                  <a:prstClr val="black"/>
                </a:solidFill>
                <a:effectLst/>
                <a:uLnTx/>
                <a:uFillTx/>
                <a:latin typeface="Arial"/>
                <a:ea typeface="+mn-ea"/>
                <a:cs typeface="Arial"/>
              </a:rPr>
              <a:t>3b</a:t>
            </a:r>
            <a:r>
              <a:rPr kumimoji="0" lang="it-IT" sz="1400" b="0" i="0" u="none" strike="noStrike" kern="1200" cap="none" spc="-5" normalizeH="0" baseline="0" noProof="0" dirty="0">
                <a:ln>
                  <a:noFill/>
                </a:ln>
                <a:solidFill>
                  <a:prstClr val="black"/>
                </a:solidFill>
                <a:effectLst/>
                <a:uLnTx/>
                <a:uFillTx/>
                <a:latin typeface="Arial"/>
                <a:ea typeface="+mn-ea"/>
                <a:cs typeface="Arial"/>
              </a:rPr>
              <a:t>is</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esi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ticol</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CasellaDiTesto 18">
            <a:extLst>
              <a:ext uri="{FF2B5EF4-FFF2-40B4-BE49-F238E27FC236}">
                <a16:creationId xmlns:a16="http://schemas.microsoft.com/office/drawing/2014/main" id="{1B8B65EF-5130-4D04-BA5A-DCA1D252BEED}"/>
              </a:ext>
            </a:extLst>
          </p:cNvPr>
          <p:cNvSpPr txBox="1"/>
          <p:nvPr/>
        </p:nvSpPr>
        <p:spPr>
          <a:xfrm>
            <a:off x="806422" y="2885857"/>
            <a:ext cx="8265534" cy="954107"/>
          </a:xfrm>
          <a:prstGeom prst="rect">
            <a:avLst/>
          </a:prstGeom>
          <a:noFill/>
        </p:spPr>
        <p:txBody>
          <a:bodyPr wrap="square">
            <a:spAutoFit/>
          </a:bodyPr>
          <a:lstStyle/>
          <a:p>
            <a:pPr marL="60325" marR="8890" lvl="0" indent="0" algn="just" defTabSz="914400" rtl="0" eaLnBrk="1" fontAlgn="auto" latinLnBrk="0" hangingPunct="1">
              <a:lnSpc>
                <a:spcPct val="100000"/>
              </a:lnSpc>
              <a:spcBef>
                <a:spcPts val="1200"/>
              </a:spcBef>
              <a:spcAft>
                <a:spcPts val="0"/>
              </a:spcAft>
              <a:buClrTx/>
              <a:buSzTx/>
              <a:buFontTx/>
              <a:buNone/>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za</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lessi</a:t>
            </a:r>
            <a:r>
              <a:rPr kumimoji="0" lang="it-IT" sz="1400" b="1" i="0" u="none" strike="noStrike" kern="1200" cap="none" spc="5" normalizeH="0" baseline="0" noProof="0" dirty="0">
                <a:ln>
                  <a:noFill/>
                </a:ln>
                <a:solidFill>
                  <a:prstClr val="black"/>
                </a:solidFill>
                <a:effectLst/>
                <a:uLnTx/>
                <a:uFillTx/>
                <a:latin typeface="Arial"/>
                <a:ea typeface="+mn-ea"/>
                <a:cs typeface="Arial"/>
              </a:rPr>
              <a:t>v</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si</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do</a:t>
            </a:r>
            <a:r>
              <a:rPr kumimoji="0" lang="it-IT" sz="1400" b="1" i="0" u="none" strike="noStrike" kern="1200" cap="none" spc="5" normalizeH="0" baseline="0" noProof="0" dirty="0">
                <a:ln>
                  <a:noFill/>
                </a:ln>
                <a:solidFill>
                  <a:prstClr val="black"/>
                </a:solidFill>
                <a:effectLst/>
                <a:uLnTx/>
                <a:uFillTx/>
                <a:latin typeface="Arial"/>
                <a:ea typeface="+mn-ea"/>
                <a:cs typeface="Arial"/>
              </a:rPr>
              <a:t>v</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à</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pro</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ede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llo</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rd</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tici</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5" normalizeH="0" baseline="0" noProof="0" dirty="0">
                <a:ln>
                  <a:noFill/>
                </a:ln>
                <a:solidFill>
                  <a:prstClr val="black"/>
                </a:solidFill>
                <a:effectLst/>
                <a:uLnTx/>
                <a:uFillTx/>
                <a:latin typeface="Arial"/>
                <a:ea typeface="+mn-ea"/>
                <a:cs typeface="Arial"/>
              </a:rPr>
              <a:t>f</a:t>
            </a:r>
            <a:r>
              <a:rPr kumimoji="0" lang="it-IT" sz="1400" b="1" i="0" u="none" strike="noStrike" kern="1200" cap="none" spc="-5" normalizeH="0" baseline="0" noProof="0" dirty="0">
                <a:ln>
                  <a:noFill/>
                </a:ln>
                <a:solidFill>
                  <a:prstClr val="black"/>
                </a:solidFill>
                <a:effectLst/>
                <a:uLnTx/>
                <a:uFillTx/>
                <a:latin typeface="Arial"/>
                <a:ea typeface="+mn-ea"/>
                <a:cs typeface="Arial"/>
              </a:rPr>
              <a:t>ini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par</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4"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4"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0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b</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2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vv</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0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10" normalizeH="0" baseline="0" noProof="0" dirty="0">
                <a:ln>
                  <a:noFill/>
                </a:ln>
                <a:solidFill>
                  <a:prstClr val="black"/>
                </a:solidFill>
                <a:effectLst/>
                <a:uLnTx/>
                <a:uFillTx/>
                <a:latin typeface="Arial"/>
                <a:ea typeface="+mn-ea"/>
                <a:cs typeface="Arial"/>
              </a:rPr>
              <a:t>gio</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re</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14"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un</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ro</a:t>
            </a:r>
            <a:r>
              <a:rPr kumimoji="0" lang="it-IT" sz="1400" b="1" i="0" u="none" strike="noStrike" kern="1200" cap="none" spc="-5" normalizeH="0" baseline="0" noProof="0" dirty="0">
                <a:ln>
                  <a:noFill/>
                </a:ln>
                <a:solidFill>
                  <a:prstClr val="black"/>
                </a:solidFill>
                <a:effectLst/>
                <a:uLnTx/>
                <a:uFillTx/>
                <a:latin typeface="Arial"/>
                <a:ea typeface="+mn-ea"/>
                <a:cs typeface="Arial"/>
              </a:rPr>
              <a:t>llo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oord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5" normalizeH="0" baseline="0" noProof="0" dirty="0">
                <a:ln>
                  <a:noFill/>
                </a:ln>
                <a:solidFill>
                  <a:prstClr val="black"/>
                </a:solidFill>
                <a:effectLst/>
                <a:uLnTx/>
                <a:uFillTx/>
                <a:latin typeface="Arial"/>
                <a:ea typeface="+mn-ea"/>
                <a:cs typeface="Arial"/>
              </a:rPr>
              <a:t>ll’</a:t>
            </a:r>
            <a:r>
              <a:rPr kumimoji="0" lang="it-IT" sz="1400" b="1" i="0" u="none" strike="noStrike" kern="1200" cap="none" spc="-15"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ltim</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rege</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21" name="CasellaDiTesto 20">
            <a:extLst>
              <a:ext uri="{FF2B5EF4-FFF2-40B4-BE49-F238E27FC236}">
                <a16:creationId xmlns:a16="http://schemas.microsoft.com/office/drawing/2014/main" id="{B87BDC2F-0797-4ACC-BB86-E7ED9D63793A}"/>
              </a:ext>
            </a:extLst>
          </p:cNvPr>
          <p:cNvSpPr txBox="1"/>
          <p:nvPr/>
        </p:nvSpPr>
        <p:spPr>
          <a:xfrm>
            <a:off x="827619" y="4133852"/>
            <a:ext cx="8244337" cy="1510670"/>
          </a:xfrm>
          <a:prstGeom prst="rect">
            <a:avLst/>
          </a:prstGeom>
          <a:noFill/>
        </p:spPr>
        <p:txBody>
          <a:bodyPr wrap="square">
            <a:spAutoFit/>
          </a:bodyPr>
          <a:lstStyle/>
          <a:p>
            <a:pPr marL="60325" marR="0" lvl="0" indent="0" algn="just" defTabSz="914400" rtl="0" eaLnBrk="1" fontAlgn="auto" latinLnBrk="0" hangingPunct="1">
              <a:lnSpc>
                <a:spcPct val="100000"/>
              </a:lnSpc>
              <a:spcBef>
                <a:spcPts val="515"/>
              </a:spcBef>
              <a:spcAft>
                <a:spcPts val="0"/>
              </a:spcAft>
              <a:buClrTx/>
              <a:buSzTx/>
              <a:buFontTx/>
              <a:buNone/>
              <a:tabLst/>
              <a:defRPr/>
            </a:pPr>
            <a:r>
              <a:rPr kumimoji="0" lang="it-IT" sz="1400" b="0" i="0" u="none" strike="noStrike" kern="1200" cap="none" spc="-35"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ond</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lu</a:t>
            </a:r>
            <a:r>
              <a:rPr kumimoji="0" lang="it-IT" sz="1400" b="0" i="0" u="none" strike="noStrike" kern="1200" cap="none" spc="-20" normalizeH="0" baseline="0" noProof="0" dirty="0">
                <a:ln>
                  <a:noFill/>
                </a:ln>
                <a:solidFill>
                  <a:prstClr val="black"/>
                </a:solidFill>
                <a:effectLst/>
                <a:uLnTx/>
                <a:uFillTx/>
                <a:latin typeface="Arial"/>
                <a:ea typeface="+mn-ea"/>
                <a:cs typeface="Arial"/>
              </a:rPr>
              <a:t>og</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do</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rann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ess</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ifica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eguen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207010" marR="0" lvl="2" indent="-146685" algn="just" defTabSz="914400" rtl="0" eaLnBrk="1" fontAlgn="auto" latinLnBrk="0" hangingPunct="1">
              <a:lnSpc>
                <a:spcPct val="100000"/>
              </a:lnSpc>
              <a:spcBef>
                <a:spcPts val="1055"/>
              </a:spcBef>
              <a:spcAft>
                <a:spcPts val="0"/>
              </a:spcAft>
              <a:buClrTx/>
              <a:buSzTx/>
              <a:buFont typeface="Algerian"/>
              <a:buChar char="•"/>
              <a:tabLst>
                <a:tab pos="226060" algn="l"/>
              </a:tabLst>
              <a:defRPr/>
            </a:pP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vvic</a:t>
            </a:r>
            <a:r>
              <a:rPr kumimoji="0" lang="it-IT" sz="1400" b="0" i="0" u="none" strike="noStrike" kern="1200" cap="none" spc="-20" normalizeH="0" baseline="0" noProof="0" dirty="0">
                <a:ln>
                  <a:noFill/>
                </a:ln>
                <a:solidFill>
                  <a:prstClr val="black"/>
                </a:solidFill>
                <a:effectLst/>
                <a:uLnTx/>
                <a:uFillTx/>
                <a:latin typeface="Arial"/>
                <a:ea typeface="+mn-ea"/>
                <a:cs typeface="Arial"/>
              </a:rPr>
              <a:t>enda</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ciclo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tiv</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ciclo 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mi</a:t>
            </a:r>
            <a:r>
              <a:rPr kumimoji="0" lang="it-IT" sz="1400" b="0" i="0" u="none" strike="noStrike" kern="1200" cap="none" spc="-15"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tivo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207010" marR="24765" lvl="2" indent="-146685" algn="l" defTabSz="914400" rtl="0" eaLnBrk="1" fontAlgn="auto" latinLnBrk="0" hangingPunct="1">
              <a:lnSpc>
                <a:spcPts val="1700"/>
              </a:lnSpc>
              <a:spcBef>
                <a:spcPts val="40"/>
              </a:spcBef>
              <a:spcAft>
                <a:spcPts val="0"/>
              </a:spcAft>
              <a:buClrTx/>
              <a:buSzTx/>
              <a:buFont typeface="Algerian"/>
              <a:buChar char="•"/>
              <a:tabLst>
                <a:tab pos="226060" algn="l"/>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ial</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tà</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rr</a:t>
            </a:r>
            <a:r>
              <a:rPr kumimoji="0" lang="it-IT" sz="1400" b="0" i="0" u="none" strike="noStrike" kern="1200" cap="none" spc="-10" normalizeH="0" baseline="0" noProof="0" dirty="0">
                <a:ln>
                  <a:noFill/>
                </a:ln>
                <a:solidFill>
                  <a:prstClr val="black"/>
                </a:solidFill>
                <a:effectLst/>
                <a:uLnTx/>
                <a:uFillTx/>
                <a:latin typeface="Arial"/>
                <a:ea typeface="+mn-ea"/>
                <a:cs typeface="Arial"/>
              </a:rPr>
              <a:t>ig</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ticella</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cioè</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il 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rr</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isp</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ibilità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qu</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r</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ig</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35" normalizeH="0" baseline="0" noProof="0" dirty="0">
                <a:ln>
                  <a:noFill/>
                </a:ln>
                <a:solidFill>
                  <a:prstClr val="black"/>
                </a:solidFill>
                <a:effectLst/>
                <a:uLnTx/>
                <a:uFillTx/>
                <a:latin typeface="Arial"/>
                <a:ea typeface="+mn-ea"/>
                <a:cs typeface="Arial"/>
              </a:rPr>
              <a:t>zz</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ana</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5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rr</a:t>
            </a:r>
            <a:r>
              <a:rPr kumimoji="0" lang="it-IT" sz="1400" b="0" i="0" u="none" strike="noStrike" kern="1200" cap="none" spc="-10" normalizeH="0" baseline="0" noProof="0" dirty="0">
                <a:ln>
                  <a:noFill/>
                </a:ln>
                <a:solidFill>
                  <a:prstClr val="black"/>
                </a:solidFill>
                <a:effectLst/>
                <a:uLnTx/>
                <a:uFillTx/>
                <a:latin typeface="Arial"/>
                <a:ea typeface="+mn-ea"/>
                <a:cs typeface="Arial"/>
              </a:rPr>
              <a:t>ig</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227965" marR="0" lvl="2" indent="-167640" algn="just" defTabSz="914400" rtl="0" eaLnBrk="1" fontAlgn="auto" latinLnBrk="0" hangingPunct="1">
              <a:lnSpc>
                <a:spcPts val="1595"/>
              </a:lnSpc>
              <a:spcBef>
                <a:spcPts val="0"/>
              </a:spcBef>
              <a:spcAft>
                <a:spcPts val="0"/>
              </a:spcAft>
              <a:buClrTx/>
              <a:buSzTx/>
              <a:buFont typeface="Algerian"/>
              <a:buChar char="•"/>
              <a:tabLst>
                <a:tab pos="228600" algn="l"/>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qua</a:t>
            </a:r>
            <a:r>
              <a:rPr kumimoji="0" lang="it-IT" sz="1400" b="1" i="0" u="none" strike="noStrike" kern="1200" cap="none" spc="-5" normalizeH="0" baseline="0" noProof="0" dirty="0">
                <a:ln>
                  <a:noFill/>
                </a:ln>
                <a:solidFill>
                  <a:srgbClr val="C00000"/>
                </a:solidFill>
                <a:effectLst/>
                <a:uLnTx/>
                <a:uFillTx/>
                <a:latin typeface="Arial"/>
                <a:ea typeface="+mn-ea"/>
                <a:cs typeface="Arial"/>
              </a:rPr>
              <a:t>li</a:t>
            </a:r>
            <a:r>
              <a:rPr kumimoji="0" lang="it-IT" sz="1400" b="1" i="0" u="none" strike="noStrike" kern="1200" cap="none" spc="-15"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à</a:t>
            </a:r>
            <a:r>
              <a:rPr kumimoji="0" lang="it-IT" sz="1400" b="1" i="0" u="none" strike="noStrike" kern="1200" cap="none" spc="20" normalizeH="0" baseline="0" noProof="0" dirty="0">
                <a:ln>
                  <a:noFill/>
                </a:ln>
                <a:solidFill>
                  <a:srgbClr val="C00000"/>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f</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iva</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p>
          <a:p>
            <a:pPr marL="227965" marR="0" lvl="2" indent="-167640" algn="just" defTabSz="914400" rtl="0" eaLnBrk="1" fontAlgn="auto" latinLnBrk="0" hangingPunct="1">
              <a:lnSpc>
                <a:spcPts val="1595"/>
              </a:lnSpc>
              <a:spcBef>
                <a:spcPts val="0"/>
              </a:spcBef>
              <a:spcAft>
                <a:spcPts val="0"/>
              </a:spcAft>
              <a:buClrTx/>
              <a:buSzTx/>
              <a:buFont typeface="Algerian"/>
              <a:buChar char="•"/>
              <a:tabLst>
                <a:tab pos="228600" algn="l"/>
              </a:tabLst>
              <a:defRPr/>
            </a:pPr>
            <a:r>
              <a:rPr lang="it-IT" sz="1400" spc="-5" dirty="0">
                <a:solidFill>
                  <a:prstClr val="black"/>
                </a:solidFill>
                <a:latin typeface="Arial"/>
                <a:cs typeface="Arial"/>
              </a:rPr>
              <a:t>la loro </a:t>
            </a:r>
            <a:r>
              <a:rPr lang="it-IT" sz="1400" b="1" spc="-5" dirty="0">
                <a:solidFill>
                  <a:srgbClr val="C00000"/>
                </a:solidFill>
                <a:latin typeface="Arial"/>
                <a:cs typeface="Arial"/>
              </a:rPr>
              <a:t>classe</a:t>
            </a:r>
            <a:r>
              <a:rPr lang="it-IT" sz="1400" spc="-5" dirty="0">
                <a:solidFill>
                  <a:prstClr val="black"/>
                </a:solidFill>
                <a:latin typeface="Arial"/>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23"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8" name="Connettore 1 57"/>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59"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6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62"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6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4" name="Rettangolo 63">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65"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141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14">
            <a:extLst>
              <a:ext uri="{FF2B5EF4-FFF2-40B4-BE49-F238E27FC236}">
                <a16:creationId xmlns:a16="http://schemas.microsoft.com/office/drawing/2014/main" id="{7865A3A3-D905-44E0-B92C-5BDDFE370FC4}"/>
              </a:ext>
            </a:extLst>
          </p:cNvPr>
          <p:cNvSpPr txBox="1"/>
          <p:nvPr/>
        </p:nvSpPr>
        <p:spPr>
          <a:xfrm>
            <a:off x="827620" y="67041"/>
            <a:ext cx="4968516" cy="4031873"/>
          </a:xfrm>
          <a:prstGeom prst="rect">
            <a:avLst/>
          </a:prstGeom>
        </p:spPr>
        <p:txBody>
          <a:bodyPr vert="horz" wrap="square" lIns="0" tIns="0" rIns="0" bIns="0" rtlCol="0">
            <a:spAutoFit/>
          </a:bodyPr>
          <a:lstStyle/>
          <a:p>
            <a:pPr marL="12700"/>
            <a:r>
              <a:rPr lang="it-IT" sz="1400" b="1" dirty="0">
                <a:solidFill>
                  <a:srgbClr val="C00000"/>
                </a:solidFill>
                <a:latin typeface="Arial"/>
                <a:cs typeface="Arial"/>
              </a:rPr>
              <a:t>4.2 Le ope</a:t>
            </a:r>
            <a:r>
              <a:rPr lang="it-IT" sz="1400" b="1" spc="-10" dirty="0">
                <a:solidFill>
                  <a:srgbClr val="C00000"/>
                </a:solidFill>
                <a:latin typeface="Arial"/>
                <a:cs typeface="Arial"/>
              </a:rPr>
              <a:t>ra</a:t>
            </a:r>
            <a:r>
              <a:rPr lang="it-IT" sz="1400" b="1" spc="5" dirty="0">
                <a:solidFill>
                  <a:srgbClr val="C00000"/>
                </a:solidFill>
                <a:latin typeface="Arial"/>
                <a:cs typeface="Arial"/>
              </a:rPr>
              <a:t>zi</a:t>
            </a:r>
            <a:r>
              <a:rPr lang="it-IT" sz="1400" b="1" dirty="0">
                <a:solidFill>
                  <a:srgbClr val="C00000"/>
                </a:solidFill>
                <a:latin typeface="Arial"/>
                <a:cs typeface="Arial"/>
              </a:rPr>
              <a:t>oni</a:t>
            </a:r>
            <a:r>
              <a:rPr lang="it-IT" sz="1400" b="1" spc="-55" dirty="0">
                <a:solidFill>
                  <a:srgbClr val="C00000"/>
                </a:solidFill>
                <a:latin typeface="Arial"/>
                <a:cs typeface="Arial"/>
              </a:rPr>
              <a:t> </a:t>
            </a:r>
            <a:r>
              <a:rPr lang="it-IT" sz="1400" b="1" spc="5" dirty="0">
                <a:solidFill>
                  <a:srgbClr val="C00000"/>
                </a:solidFill>
                <a:latin typeface="Arial"/>
                <a:cs typeface="Arial"/>
              </a:rPr>
              <a:t>i</a:t>
            </a:r>
            <a:r>
              <a:rPr lang="it-IT" sz="1400" b="1" dirty="0">
                <a:solidFill>
                  <a:srgbClr val="C00000"/>
                </a:solidFill>
                <a:latin typeface="Arial"/>
                <a:cs typeface="Arial"/>
              </a:rPr>
              <a:t>n</a:t>
            </a:r>
            <a:r>
              <a:rPr lang="it-IT" sz="1400" b="1" spc="-15" dirty="0">
                <a:solidFill>
                  <a:srgbClr val="C00000"/>
                </a:solidFill>
                <a:latin typeface="Arial"/>
                <a:cs typeface="Arial"/>
              </a:rPr>
              <a:t> </a:t>
            </a:r>
            <a:r>
              <a:rPr lang="it-IT" sz="1400" b="1" spc="-10" dirty="0">
                <a:solidFill>
                  <a:srgbClr val="C00000"/>
                </a:solidFill>
                <a:latin typeface="Arial"/>
                <a:cs typeface="Arial"/>
              </a:rPr>
              <a:t>s</a:t>
            </a:r>
            <a:r>
              <a:rPr lang="it-IT" sz="1400" b="1" dirty="0">
                <a:solidFill>
                  <a:srgbClr val="C00000"/>
                </a:solidFill>
                <a:latin typeface="Arial"/>
                <a:cs typeface="Arial"/>
              </a:rPr>
              <a:t>opral</a:t>
            </a:r>
            <a:r>
              <a:rPr lang="it-IT" sz="1400" b="1" spc="10" dirty="0">
                <a:solidFill>
                  <a:srgbClr val="C00000"/>
                </a:solidFill>
                <a:latin typeface="Arial"/>
                <a:cs typeface="Arial"/>
              </a:rPr>
              <a:t>l</a:t>
            </a:r>
            <a:r>
              <a:rPr lang="it-IT" sz="1400" b="1" dirty="0">
                <a:solidFill>
                  <a:srgbClr val="C00000"/>
                </a:solidFill>
                <a:latin typeface="Arial"/>
                <a:cs typeface="Arial"/>
              </a:rPr>
              <a:t>uogo</a:t>
            </a:r>
            <a:r>
              <a:rPr lang="it-IT" sz="1400" b="1" spc="-40" dirty="0">
                <a:solidFill>
                  <a:srgbClr val="C00000"/>
                </a:solidFill>
                <a:latin typeface="Arial"/>
                <a:cs typeface="Arial"/>
              </a:rPr>
              <a:t> </a:t>
            </a:r>
            <a:r>
              <a:rPr lang="it-IT" sz="1400" b="1" dirty="0">
                <a:solidFill>
                  <a:srgbClr val="C00000"/>
                </a:solidFill>
                <a:latin typeface="Arial"/>
                <a:cs typeface="Arial"/>
              </a:rPr>
              <a:t>–</a:t>
            </a:r>
            <a:r>
              <a:rPr lang="it-IT" sz="1400" b="1" spc="5" dirty="0">
                <a:solidFill>
                  <a:srgbClr val="C00000"/>
                </a:solidFill>
                <a:latin typeface="Arial"/>
                <a:cs typeface="Arial"/>
              </a:rPr>
              <a:t> </a:t>
            </a:r>
            <a:r>
              <a:rPr lang="it-IT" sz="1400" b="1" spc="-10" dirty="0">
                <a:solidFill>
                  <a:srgbClr val="C00000"/>
                </a:solidFill>
                <a:latin typeface="Arial"/>
                <a:cs typeface="Arial"/>
              </a:rPr>
              <a:t>Catast</a:t>
            </a:r>
            <a:r>
              <a:rPr lang="it-IT" sz="1400" b="1" dirty="0">
                <a:solidFill>
                  <a:srgbClr val="C00000"/>
                </a:solidFill>
                <a:latin typeface="Arial"/>
                <a:cs typeface="Arial"/>
              </a:rPr>
              <a:t>o</a:t>
            </a:r>
            <a:r>
              <a:rPr lang="it-IT" sz="1400" b="1" spc="10" dirty="0">
                <a:solidFill>
                  <a:srgbClr val="C00000"/>
                </a:solidFill>
                <a:latin typeface="Arial"/>
                <a:cs typeface="Arial"/>
              </a:rPr>
              <a:t> </a:t>
            </a:r>
            <a:r>
              <a:rPr lang="it-IT" sz="1400" b="1" spc="-10" dirty="0">
                <a:solidFill>
                  <a:srgbClr val="C00000"/>
                </a:solidFill>
                <a:latin typeface="Arial"/>
                <a:cs typeface="Arial"/>
              </a:rPr>
              <a:t>fa</a:t>
            </a:r>
            <a:r>
              <a:rPr lang="it-IT" sz="1400" b="1" dirty="0">
                <a:solidFill>
                  <a:srgbClr val="C00000"/>
                </a:solidFill>
                <a:latin typeface="Arial"/>
                <a:cs typeface="Arial"/>
              </a:rPr>
              <a:t>bbr</a:t>
            </a:r>
            <a:r>
              <a:rPr lang="it-IT" sz="1400" b="1" spc="5" dirty="0">
                <a:solidFill>
                  <a:srgbClr val="C00000"/>
                </a:solidFill>
                <a:latin typeface="Arial"/>
                <a:cs typeface="Arial"/>
              </a:rPr>
              <a:t>i</a:t>
            </a:r>
            <a:r>
              <a:rPr lang="it-IT" sz="1400" b="1" spc="-10" dirty="0">
                <a:solidFill>
                  <a:srgbClr val="C00000"/>
                </a:solidFill>
                <a:latin typeface="Arial"/>
                <a:cs typeface="Arial"/>
              </a:rPr>
              <a:t>cat</a:t>
            </a:r>
            <a:r>
              <a:rPr lang="it-IT" sz="1400" b="1" dirty="0">
                <a:solidFill>
                  <a:srgbClr val="C00000"/>
                </a:solidFill>
                <a:latin typeface="Arial"/>
                <a:cs typeface="Arial"/>
              </a:rPr>
              <a:t>i</a:t>
            </a:r>
            <a:endParaRPr lang="it-IT" sz="1400" dirty="0">
              <a:solidFill>
                <a:prstClr val="black"/>
              </a:solidFill>
              <a:latin typeface="Arial"/>
              <a:cs typeface="Arial"/>
            </a:endParaRPr>
          </a:p>
          <a:p>
            <a:pPr marL="12700"/>
            <a:endParaRPr lang="it-IT" sz="1400" spc="-20" dirty="0">
              <a:solidFill>
                <a:prstClr val="black"/>
              </a:solidFill>
              <a:latin typeface="Arial"/>
              <a:cs typeface="Arial"/>
            </a:endParaRPr>
          </a:p>
          <a:p>
            <a:pPr marL="12700"/>
            <a:r>
              <a:rPr lang="it-IT" sz="1400" b="1" spc="-20" dirty="0">
                <a:solidFill>
                  <a:prstClr val="black"/>
                </a:solidFill>
                <a:latin typeface="Arial"/>
                <a:cs typeface="Arial"/>
              </a:rPr>
              <a:t>devono  essere  verificati </a:t>
            </a:r>
            <a:r>
              <a:rPr sz="1400" b="1" spc="-5" dirty="0" err="1">
                <a:solidFill>
                  <a:prstClr val="black"/>
                </a:solidFill>
                <a:latin typeface="Arial"/>
                <a:cs typeface="Arial"/>
              </a:rPr>
              <a:t>i</a:t>
            </a:r>
            <a:r>
              <a:rPr lang="it-IT" sz="1400" b="1" spc="-5" dirty="0">
                <a:solidFill>
                  <a:prstClr val="black"/>
                </a:solidFill>
                <a:latin typeface="Arial"/>
                <a:cs typeface="Arial"/>
              </a:rPr>
              <a:t> </a:t>
            </a:r>
            <a:r>
              <a:rPr sz="1400" b="1" spc="-10" dirty="0" err="1">
                <a:solidFill>
                  <a:prstClr val="black"/>
                </a:solidFill>
                <a:latin typeface="Arial"/>
                <a:cs typeface="Arial"/>
              </a:rPr>
              <a:t>s</a:t>
            </a:r>
            <a:r>
              <a:rPr sz="1400" b="1" spc="-20" dirty="0" err="1">
                <a:solidFill>
                  <a:prstClr val="black"/>
                </a:solidFill>
                <a:latin typeface="Arial"/>
                <a:cs typeface="Arial"/>
              </a:rPr>
              <a:t>eguen</a:t>
            </a:r>
            <a:r>
              <a:rPr sz="1400" b="1" spc="-5" dirty="0" err="1">
                <a:solidFill>
                  <a:prstClr val="black"/>
                </a:solidFill>
                <a:latin typeface="Arial"/>
                <a:cs typeface="Arial"/>
              </a:rPr>
              <a:t>ti</a:t>
            </a:r>
            <a:r>
              <a:rPr sz="1400" b="1" spc="40" dirty="0">
                <a:solidFill>
                  <a:prstClr val="black"/>
                </a:solidFill>
                <a:latin typeface="Arial"/>
                <a:cs typeface="Arial"/>
              </a:rPr>
              <a:t> </a:t>
            </a:r>
            <a:r>
              <a:rPr sz="1400" b="1" spc="-20" dirty="0" err="1">
                <a:solidFill>
                  <a:prstClr val="black"/>
                </a:solidFill>
                <a:latin typeface="Arial"/>
                <a:cs typeface="Arial"/>
              </a:rPr>
              <a:t>da</a:t>
            </a:r>
            <a:r>
              <a:rPr sz="1400" b="1" spc="-5" dirty="0" err="1">
                <a:solidFill>
                  <a:prstClr val="black"/>
                </a:solidFill>
                <a:latin typeface="Arial"/>
                <a:cs typeface="Arial"/>
              </a:rPr>
              <a:t>ti</a:t>
            </a:r>
            <a:r>
              <a:rPr lang="it-IT" sz="1400" b="1" spc="-5" dirty="0">
                <a:solidFill>
                  <a:prstClr val="black"/>
                </a:solidFill>
                <a:latin typeface="Arial"/>
                <a:cs typeface="Arial"/>
              </a:rPr>
              <a:t> </a:t>
            </a:r>
            <a:r>
              <a:rPr sz="1400" b="1" spc="-10" dirty="0" err="1">
                <a:solidFill>
                  <a:prstClr val="black"/>
                </a:solidFill>
                <a:latin typeface="Arial"/>
                <a:cs typeface="Arial"/>
              </a:rPr>
              <a:t>c</a:t>
            </a:r>
            <a:r>
              <a:rPr sz="1400" b="1" spc="-20" dirty="0" err="1">
                <a:solidFill>
                  <a:prstClr val="black"/>
                </a:solidFill>
                <a:latin typeface="Arial"/>
                <a:cs typeface="Arial"/>
              </a:rPr>
              <a:t>a</a:t>
            </a:r>
            <a:r>
              <a:rPr sz="1400" b="1" spc="-5" dirty="0" err="1">
                <a:solidFill>
                  <a:prstClr val="black"/>
                </a:solidFill>
                <a:latin typeface="Arial"/>
                <a:cs typeface="Arial"/>
              </a:rPr>
              <a:t>t</a:t>
            </a:r>
            <a:r>
              <a:rPr sz="1400" b="1" spc="-20" dirty="0" err="1">
                <a:solidFill>
                  <a:prstClr val="black"/>
                </a:solidFill>
                <a:latin typeface="Arial"/>
                <a:cs typeface="Arial"/>
              </a:rPr>
              <a:t>a</a:t>
            </a:r>
            <a:r>
              <a:rPr sz="1400" b="1" spc="-10" dirty="0" err="1">
                <a:solidFill>
                  <a:prstClr val="black"/>
                </a:solidFill>
                <a:latin typeface="Arial"/>
                <a:cs typeface="Arial"/>
              </a:rPr>
              <a:t>st</a:t>
            </a:r>
            <a:r>
              <a:rPr sz="1400" b="1" spc="-20" dirty="0" err="1">
                <a:solidFill>
                  <a:prstClr val="black"/>
                </a:solidFill>
                <a:latin typeface="Arial"/>
                <a:cs typeface="Arial"/>
              </a:rPr>
              <a:t>a</a:t>
            </a:r>
            <a:r>
              <a:rPr sz="1400" b="1" spc="-5" dirty="0" err="1">
                <a:solidFill>
                  <a:prstClr val="black"/>
                </a:solidFill>
                <a:latin typeface="Arial"/>
                <a:cs typeface="Arial"/>
              </a:rPr>
              <a:t>l</a:t>
            </a:r>
            <a:r>
              <a:rPr sz="1400" b="1" dirty="0" err="1">
                <a:solidFill>
                  <a:prstClr val="black"/>
                </a:solidFill>
                <a:latin typeface="Arial"/>
                <a:cs typeface="Arial"/>
              </a:rPr>
              <a:t>i</a:t>
            </a:r>
            <a:r>
              <a:rPr sz="1400" b="1" spc="-5" dirty="0">
                <a:solidFill>
                  <a:prstClr val="black"/>
                </a:solidFill>
                <a:latin typeface="Arial"/>
                <a:cs typeface="Arial"/>
              </a:rPr>
              <a:t>:</a:t>
            </a:r>
            <a:endParaRPr sz="1400" b="1" dirty="0">
              <a:solidFill>
                <a:prstClr val="black"/>
              </a:solidFill>
              <a:latin typeface="Arial"/>
              <a:cs typeface="Arial"/>
            </a:endParaRPr>
          </a:p>
          <a:p>
            <a:pPr marL="158750" indent="-97790">
              <a:spcBef>
                <a:spcPts val="1200"/>
              </a:spcBef>
              <a:buFont typeface="Arial"/>
              <a:buChar char="•"/>
              <a:tabLst>
                <a:tab pos="174625" algn="l"/>
              </a:tabLst>
            </a:pPr>
            <a:r>
              <a:rPr sz="1400" b="1" spc="-5" dirty="0">
                <a:solidFill>
                  <a:prstClr val="black"/>
                </a:solidFill>
                <a:latin typeface="Arial"/>
                <a:cs typeface="Arial"/>
              </a:rPr>
              <a:t>l’i</a:t>
            </a:r>
            <a:r>
              <a:rPr sz="1400" b="1" spc="-15" dirty="0">
                <a:solidFill>
                  <a:prstClr val="black"/>
                </a:solidFill>
                <a:latin typeface="Arial"/>
                <a:cs typeface="Arial"/>
              </a:rPr>
              <a:t>n</a:t>
            </a:r>
            <a:r>
              <a:rPr sz="1400" b="1" spc="-20" dirty="0">
                <a:solidFill>
                  <a:prstClr val="black"/>
                </a:solidFill>
                <a:latin typeface="Arial"/>
                <a:cs typeface="Arial"/>
              </a:rPr>
              <a:t>d</a:t>
            </a:r>
            <a:r>
              <a:rPr sz="1400" b="1" spc="-5" dirty="0">
                <a:solidFill>
                  <a:prstClr val="black"/>
                </a:solidFill>
                <a:latin typeface="Arial"/>
                <a:cs typeface="Arial"/>
              </a:rPr>
              <a:t>i</a:t>
            </a:r>
            <a:r>
              <a:rPr sz="1400" b="1" spc="-15" dirty="0">
                <a:solidFill>
                  <a:prstClr val="black"/>
                </a:solidFill>
                <a:latin typeface="Arial"/>
                <a:cs typeface="Arial"/>
              </a:rPr>
              <a:t>r</a:t>
            </a:r>
            <a:r>
              <a:rPr sz="1400" b="1" spc="-5" dirty="0">
                <a:solidFill>
                  <a:prstClr val="black"/>
                </a:solidFill>
                <a:latin typeface="Arial"/>
                <a:cs typeface="Arial"/>
              </a:rPr>
              <a:t>i</a:t>
            </a:r>
            <a:r>
              <a:rPr sz="1400" b="1" spc="-35" dirty="0">
                <a:solidFill>
                  <a:prstClr val="black"/>
                </a:solidFill>
                <a:latin typeface="Arial"/>
                <a:cs typeface="Arial"/>
              </a:rPr>
              <a:t>zz</a:t>
            </a:r>
            <a:r>
              <a:rPr sz="1400" b="1" spc="-10" dirty="0">
                <a:solidFill>
                  <a:prstClr val="black"/>
                </a:solidFill>
                <a:latin typeface="Arial"/>
                <a:cs typeface="Arial"/>
              </a:rPr>
              <a:t>o</a:t>
            </a:r>
            <a:r>
              <a:rPr sz="1400" b="1" spc="6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spc="-5" dirty="0">
                <a:solidFill>
                  <a:prstClr val="black"/>
                </a:solidFill>
                <a:latin typeface="Arial"/>
                <a:cs typeface="Arial"/>
              </a:rPr>
              <a:t>m</a:t>
            </a:r>
            <a:r>
              <a:rPr sz="1400" b="1" spc="-20" dirty="0">
                <a:solidFill>
                  <a:prstClr val="black"/>
                </a:solidFill>
                <a:latin typeface="Arial"/>
                <a:cs typeface="Arial"/>
              </a:rPr>
              <a:t>p</a:t>
            </a:r>
            <a:r>
              <a:rPr sz="1400" b="1" spc="-5" dirty="0">
                <a:solidFill>
                  <a:prstClr val="black"/>
                </a:solidFill>
                <a:latin typeface="Arial"/>
                <a:cs typeface="Arial"/>
              </a:rPr>
              <a:t>l</a:t>
            </a:r>
            <a:r>
              <a:rPr sz="1400" b="1" spc="-15" dirty="0">
                <a:solidFill>
                  <a:prstClr val="black"/>
                </a:solidFill>
                <a:latin typeface="Arial"/>
                <a:cs typeface="Arial"/>
              </a:rPr>
              <a:t>e</a:t>
            </a:r>
            <a:r>
              <a:rPr sz="1400" b="1" spc="-5" dirty="0">
                <a:solidFill>
                  <a:prstClr val="black"/>
                </a:solidFill>
                <a:latin typeface="Arial"/>
                <a:cs typeface="Arial"/>
              </a:rPr>
              <a:t>t</a:t>
            </a:r>
            <a:r>
              <a:rPr sz="1400" b="1" spc="-20" dirty="0">
                <a:solidFill>
                  <a:prstClr val="black"/>
                </a:solidFill>
                <a:latin typeface="Arial"/>
                <a:cs typeface="Arial"/>
              </a:rPr>
              <a:t>o</a:t>
            </a:r>
            <a:r>
              <a:rPr sz="1400" b="1" spc="-5" dirty="0">
                <a:solidFill>
                  <a:prstClr val="black"/>
                </a:solidFill>
                <a:latin typeface="Arial"/>
                <a:cs typeface="Arial"/>
              </a:rPr>
              <a:t>;</a:t>
            </a:r>
            <a:endParaRPr sz="1400" b="1" dirty="0">
              <a:solidFill>
                <a:prstClr val="black"/>
              </a:solidFill>
              <a:latin typeface="Arial"/>
              <a:cs typeface="Arial"/>
            </a:endParaRPr>
          </a:p>
          <a:p>
            <a:pPr marL="173990" indent="-113030">
              <a:buFont typeface="Arial"/>
              <a:buChar char="•"/>
              <a:tabLst>
                <a:tab pos="174625" algn="l"/>
              </a:tabLst>
            </a:pPr>
            <a:r>
              <a:rPr sz="1400" b="1" spc="-5" dirty="0">
                <a:solidFill>
                  <a:prstClr val="black"/>
                </a:solidFill>
                <a:latin typeface="Arial"/>
                <a:cs typeface="Arial"/>
              </a:rPr>
              <a:t>l’</a:t>
            </a:r>
            <a:r>
              <a:rPr sz="1400" b="1" spc="-20" dirty="0">
                <a:solidFill>
                  <a:prstClr val="black"/>
                </a:solidFill>
                <a:latin typeface="Arial"/>
                <a:cs typeface="Arial"/>
              </a:rPr>
              <a:t>o</a:t>
            </a:r>
            <a:r>
              <a:rPr sz="1400" b="1" spc="-15" dirty="0">
                <a:solidFill>
                  <a:prstClr val="black"/>
                </a:solidFill>
                <a:latin typeface="Arial"/>
                <a:cs typeface="Arial"/>
              </a:rPr>
              <a:t>r</a:t>
            </a:r>
            <a:r>
              <a:rPr sz="1400" b="1" spc="-10" dirty="0">
                <a:solidFill>
                  <a:prstClr val="black"/>
                </a:solidFill>
                <a:latin typeface="Arial"/>
                <a:cs typeface="Arial"/>
              </a:rPr>
              <a:t>ie</a:t>
            </a:r>
            <a:r>
              <a:rPr sz="1400" b="1" spc="-20" dirty="0">
                <a:solidFill>
                  <a:prstClr val="black"/>
                </a:solidFill>
                <a:latin typeface="Arial"/>
                <a:cs typeface="Arial"/>
              </a:rPr>
              <a:t>n</a:t>
            </a:r>
            <a:r>
              <a:rPr sz="1400" b="1" spc="-5" dirty="0">
                <a:solidFill>
                  <a:prstClr val="black"/>
                </a:solidFill>
                <a:latin typeface="Arial"/>
                <a:cs typeface="Arial"/>
              </a:rPr>
              <a:t>t</a:t>
            </a:r>
            <a:r>
              <a:rPr sz="1400" b="1" spc="-20" dirty="0">
                <a:solidFill>
                  <a:prstClr val="black"/>
                </a:solidFill>
                <a:latin typeface="Arial"/>
                <a:cs typeface="Arial"/>
              </a:rPr>
              <a:t>a</a:t>
            </a:r>
            <a:r>
              <a:rPr sz="1400" b="1" dirty="0">
                <a:solidFill>
                  <a:prstClr val="black"/>
                </a:solidFill>
                <a:latin typeface="Arial"/>
                <a:cs typeface="Arial"/>
              </a:rPr>
              <a:t>m</a:t>
            </a:r>
            <a:r>
              <a:rPr sz="1400" b="1" spc="-20" dirty="0">
                <a:solidFill>
                  <a:prstClr val="black"/>
                </a:solidFill>
                <a:latin typeface="Arial"/>
                <a:cs typeface="Arial"/>
              </a:rPr>
              <a:t>en</a:t>
            </a:r>
            <a:r>
              <a:rPr sz="1400" b="1" spc="-5" dirty="0">
                <a:solidFill>
                  <a:prstClr val="black"/>
                </a:solidFill>
                <a:latin typeface="Arial"/>
                <a:cs typeface="Arial"/>
              </a:rPr>
              <a:t>t</a:t>
            </a:r>
            <a:r>
              <a:rPr sz="1400" b="1" spc="-20" dirty="0">
                <a:solidFill>
                  <a:prstClr val="black"/>
                </a:solidFill>
                <a:latin typeface="Arial"/>
                <a:cs typeface="Arial"/>
              </a:rPr>
              <a:t>o</a:t>
            </a:r>
            <a:r>
              <a:rPr sz="1400" b="1" spc="-5" dirty="0">
                <a:solidFill>
                  <a:prstClr val="black"/>
                </a:solidFill>
                <a:latin typeface="Arial"/>
                <a:cs typeface="Arial"/>
              </a:rPr>
              <a:t>;</a:t>
            </a:r>
            <a:endParaRPr sz="1400" b="1" dirty="0">
              <a:solidFill>
                <a:prstClr val="black"/>
              </a:solidFill>
              <a:latin typeface="Arial"/>
              <a:cs typeface="Arial"/>
            </a:endParaRPr>
          </a:p>
          <a:p>
            <a:pPr marL="173990" indent="-113030">
              <a:buFont typeface="Arial"/>
              <a:buChar char="•"/>
              <a:tabLst>
                <a:tab pos="174625" algn="l"/>
              </a:tabLst>
            </a:pPr>
            <a:r>
              <a:rPr sz="1400" b="1" spc="-5" dirty="0">
                <a:solidFill>
                  <a:prstClr val="black"/>
                </a:solidFill>
                <a:latin typeface="Arial"/>
                <a:cs typeface="Arial"/>
              </a:rPr>
              <a:t>i </a:t>
            </a:r>
            <a:r>
              <a:rPr sz="1400" b="1" spc="-10" dirty="0">
                <a:solidFill>
                  <a:prstClr val="black"/>
                </a:solidFill>
                <a:latin typeface="Arial"/>
                <a:cs typeface="Arial"/>
              </a:rPr>
              <a:t>c</a:t>
            </a:r>
            <a:r>
              <a:rPr sz="1400" b="1" spc="-20" dirty="0">
                <a:solidFill>
                  <a:prstClr val="black"/>
                </a:solidFill>
                <a:latin typeface="Arial"/>
                <a:cs typeface="Arial"/>
              </a:rPr>
              <a:t>on</a:t>
            </a:r>
            <a:r>
              <a:rPr sz="1400" b="1" spc="-5" dirty="0">
                <a:solidFill>
                  <a:prstClr val="black"/>
                </a:solidFill>
                <a:latin typeface="Arial"/>
                <a:cs typeface="Arial"/>
              </a:rPr>
              <a:t>fi</a:t>
            </a:r>
            <a:r>
              <a:rPr sz="1400" b="1" spc="-20" dirty="0">
                <a:solidFill>
                  <a:prstClr val="black"/>
                </a:solidFill>
                <a:latin typeface="Arial"/>
                <a:cs typeface="Arial"/>
              </a:rPr>
              <a:t>n</a:t>
            </a:r>
            <a:r>
              <a:rPr sz="1400" b="1" spc="-5" dirty="0">
                <a:solidFill>
                  <a:prstClr val="black"/>
                </a:solidFill>
                <a:latin typeface="Arial"/>
                <a:cs typeface="Arial"/>
              </a:rPr>
              <a:t>i</a:t>
            </a:r>
            <a:r>
              <a:rPr sz="1400" b="1" spc="2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spc="-10" dirty="0">
                <a:solidFill>
                  <a:prstClr val="black"/>
                </a:solidFill>
                <a:latin typeface="Arial"/>
                <a:cs typeface="Arial"/>
              </a:rPr>
              <a:t>n</a:t>
            </a:r>
            <a:r>
              <a:rPr sz="1400" b="1" spc="10" dirty="0">
                <a:solidFill>
                  <a:prstClr val="black"/>
                </a:solidFill>
                <a:latin typeface="Arial"/>
                <a:cs typeface="Arial"/>
              </a:rPr>
              <a:t> </a:t>
            </a:r>
            <a:r>
              <a:rPr sz="1400" b="1" spc="-10" dirty="0">
                <a:solidFill>
                  <a:prstClr val="black"/>
                </a:solidFill>
                <a:latin typeface="Arial"/>
                <a:cs typeface="Arial"/>
              </a:rPr>
              <a:t>le</a:t>
            </a:r>
            <a:r>
              <a:rPr sz="1400" b="1" spc="10" dirty="0">
                <a:solidFill>
                  <a:prstClr val="black"/>
                </a:solidFill>
                <a:latin typeface="Arial"/>
                <a:cs typeface="Arial"/>
              </a:rPr>
              <a:t> </a:t>
            </a:r>
            <a:r>
              <a:rPr sz="1400" b="1" spc="-10" dirty="0">
                <a:solidFill>
                  <a:prstClr val="black"/>
                </a:solidFill>
                <a:latin typeface="Arial"/>
                <a:cs typeface="Arial"/>
              </a:rPr>
              <a:t>altre</a:t>
            </a:r>
            <a:r>
              <a:rPr sz="1400" b="1"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v</a:t>
            </a:r>
            <a:r>
              <a:rPr sz="1400" b="1" spc="-20" dirty="0">
                <a:solidFill>
                  <a:prstClr val="black"/>
                </a:solidFill>
                <a:latin typeface="Arial"/>
                <a:cs typeface="Arial"/>
              </a:rPr>
              <a:t>en</a:t>
            </a:r>
            <a:r>
              <a:rPr sz="1400" b="1" spc="-5" dirty="0">
                <a:solidFill>
                  <a:prstClr val="black"/>
                </a:solidFill>
                <a:latin typeface="Arial"/>
                <a:cs typeface="Arial"/>
              </a:rPr>
              <a:t>t</a:t>
            </a:r>
            <a:r>
              <a:rPr sz="1400" b="1" spc="-20" dirty="0">
                <a:solidFill>
                  <a:prstClr val="black"/>
                </a:solidFill>
                <a:latin typeface="Arial"/>
                <a:cs typeface="Arial"/>
              </a:rPr>
              <a:t>ua</a:t>
            </a:r>
            <a:r>
              <a:rPr sz="1400" b="1" spc="-5" dirty="0">
                <a:solidFill>
                  <a:prstClr val="black"/>
                </a:solidFill>
                <a:latin typeface="Arial"/>
                <a:cs typeface="Arial"/>
              </a:rPr>
              <a:t>li</a:t>
            </a:r>
            <a:r>
              <a:rPr sz="1400" b="1" spc="45" dirty="0">
                <a:solidFill>
                  <a:prstClr val="black"/>
                </a:solidFill>
                <a:latin typeface="Arial"/>
                <a:cs typeface="Arial"/>
              </a:rPr>
              <a:t> </a:t>
            </a:r>
            <a:r>
              <a:rPr sz="1400" b="1" spc="-20" dirty="0">
                <a:solidFill>
                  <a:prstClr val="black"/>
                </a:solidFill>
                <a:latin typeface="Arial"/>
                <a:cs typeface="Arial"/>
              </a:rPr>
              <a:t>un</a:t>
            </a:r>
            <a:r>
              <a:rPr sz="1400" b="1" spc="-5" dirty="0">
                <a:solidFill>
                  <a:prstClr val="black"/>
                </a:solidFill>
                <a:latin typeface="Arial"/>
                <a:cs typeface="Arial"/>
              </a:rPr>
              <a:t>ità</a:t>
            </a:r>
            <a:r>
              <a:rPr sz="1400" b="1" spc="10" dirty="0">
                <a:solidFill>
                  <a:prstClr val="black"/>
                </a:solidFill>
                <a:latin typeface="Arial"/>
                <a:cs typeface="Arial"/>
              </a:rPr>
              <a:t> </a:t>
            </a:r>
            <a:r>
              <a:rPr sz="1400" b="1" spc="-5" dirty="0">
                <a:solidFill>
                  <a:prstClr val="black"/>
                </a:solidFill>
                <a:latin typeface="Arial"/>
                <a:cs typeface="Arial"/>
              </a:rPr>
              <a:t>i</a:t>
            </a:r>
            <a:r>
              <a:rPr sz="1400" b="1" dirty="0">
                <a:solidFill>
                  <a:prstClr val="black"/>
                </a:solidFill>
                <a:latin typeface="Arial"/>
                <a:cs typeface="Arial"/>
              </a:rPr>
              <a:t>mm</a:t>
            </a:r>
            <a:r>
              <a:rPr sz="1400" b="1" spc="-20" dirty="0">
                <a:solidFill>
                  <a:prstClr val="black"/>
                </a:solidFill>
                <a:latin typeface="Arial"/>
                <a:cs typeface="Arial"/>
              </a:rPr>
              <a:t>ob</a:t>
            </a:r>
            <a:r>
              <a:rPr sz="1400" b="1" spc="-5" dirty="0">
                <a:solidFill>
                  <a:prstClr val="black"/>
                </a:solidFill>
                <a:latin typeface="Arial"/>
                <a:cs typeface="Arial"/>
              </a:rPr>
              <a:t>ilia</a:t>
            </a:r>
            <a:r>
              <a:rPr sz="1400" b="1" spc="-20" dirty="0">
                <a:solidFill>
                  <a:prstClr val="black"/>
                </a:solidFill>
                <a:latin typeface="Arial"/>
                <a:cs typeface="Arial"/>
              </a:rPr>
              <a:t>r</a:t>
            </a:r>
            <a:r>
              <a:rPr sz="1400" b="1" spc="-5" dirty="0">
                <a:solidFill>
                  <a:prstClr val="black"/>
                </a:solidFill>
                <a:latin typeface="Arial"/>
                <a:cs typeface="Arial"/>
              </a:rPr>
              <a:t>i</a:t>
            </a:r>
            <a:r>
              <a:rPr sz="1400" b="1" spc="5" dirty="0">
                <a:solidFill>
                  <a:prstClr val="black"/>
                </a:solidFill>
                <a:latin typeface="Arial"/>
                <a:cs typeface="Arial"/>
              </a:rPr>
              <a:t> </a:t>
            </a:r>
            <a:r>
              <a:rPr sz="1400" b="1" spc="-20" dirty="0">
                <a:solidFill>
                  <a:prstClr val="black"/>
                </a:solidFill>
                <a:latin typeface="Arial"/>
                <a:cs typeface="Arial"/>
              </a:rPr>
              <a:t>ad</a:t>
            </a:r>
            <a:r>
              <a:rPr sz="1400" b="1" spc="-10" dirty="0">
                <a:solidFill>
                  <a:prstClr val="black"/>
                </a:solidFill>
                <a:latin typeface="Arial"/>
                <a:cs typeface="Arial"/>
              </a:rPr>
              <a:t>iac</a:t>
            </a:r>
            <a:r>
              <a:rPr sz="1400" b="1" spc="-20" dirty="0">
                <a:solidFill>
                  <a:prstClr val="black"/>
                </a:solidFill>
                <a:latin typeface="Arial"/>
                <a:cs typeface="Arial"/>
              </a:rPr>
              <a:t>en</a:t>
            </a:r>
            <a:r>
              <a:rPr sz="1400" b="1" spc="-5" dirty="0">
                <a:solidFill>
                  <a:prstClr val="black"/>
                </a:solidFill>
                <a:latin typeface="Arial"/>
                <a:cs typeface="Arial"/>
              </a:rPr>
              <a:t>ti;</a:t>
            </a:r>
            <a:endParaRPr sz="1400" b="1" dirty="0">
              <a:solidFill>
                <a:prstClr val="black"/>
              </a:solidFill>
              <a:latin typeface="Arial"/>
              <a:cs typeface="Arial"/>
            </a:endParaRPr>
          </a:p>
          <a:p>
            <a:pPr marL="173990" indent="-113030">
              <a:buFont typeface="Arial"/>
              <a:buChar char="•"/>
              <a:tabLst>
                <a:tab pos="174625" algn="l"/>
              </a:tabLst>
            </a:pPr>
            <a:r>
              <a:rPr sz="1400" b="1" spc="-5" dirty="0">
                <a:solidFill>
                  <a:prstClr val="black"/>
                </a:solidFill>
                <a:latin typeface="Arial"/>
                <a:cs typeface="Arial"/>
              </a:rPr>
              <a:t>il </a:t>
            </a:r>
            <a:r>
              <a:rPr sz="1400" b="1" spc="-20" dirty="0">
                <a:solidFill>
                  <a:prstClr val="black"/>
                </a:solidFill>
                <a:latin typeface="Arial"/>
                <a:cs typeface="Arial"/>
              </a:rPr>
              <a:t>nu</a:t>
            </a:r>
            <a:r>
              <a:rPr sz="1400" b="1" dirty="0">
                <a:solidFill>
                  <a:prstClr val="black"/>
                </a:solidFill>
                <a:latin typeface="Arial"/>
                <a:cs typeface="Arial"/>
              </a:rPr>
              <a:t>m</a:t>
            </a:r>
            <a:r>
              <a:rPr sz="1400" b="1" spc="-20" dirty="0">
                <a:solidFill>
                  <a:prstClr val="black"/>
                </a:solidFill>
                <a:latin typeface="Arial"/>
                <a:cs typeface="Arial"/>
              </a:rPr>
              <a:t>e</a:t>
            </a:r>
            <a:r>
              <a:rPr sz="1400" b="1" spc="-15" dirty="0">
                <a:solidFill>
                  <a:prstClr val="black"/>
                </a:solidFill>
                <a:latin typeface="Arial"/>
                <a:cs typeface="Arial"/>
              </a:rPr>
              <a:t>r</a:t>
            </a:r>
            <a:r>
              <a:rPr sz="1400" b="1" spc="-10" dirty="0">
                <a:solidFill>
                  <a:prstClr val="black"/>
                </a:solidFill>
                <a:latin typeface="Arial"/>
                <a:cs typeface="Arial"/>
              </a:rPr>
              <a:t>o</a:t>
            </a:r>
            <a:r>
              <a:rPr sz="1400" b="1" spc="10"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a:t>
            </a:r>
            <a:r>
              <a:rPr sz="1400" b="1" spc="20" dirty="0">
                <a:solidFill>
                  <a:prstClr val="black"/>
                </a:solidFill>
                <a:latin typeface="Arial"/>
                <a:cs typeface="Arial"/>
              </a:rPr>
              <a:t> </a:t>
            </a:r>
            <a:r>
              <a:rPr sz="1400" b="1" spc="-20" dirty="0">
                <a:solidFill>
                  <a:prstClr val="black"/>
                </a:solidFill>
                <a:latin typeface="Arial"/>
                <a:cs typeface="Arial"/>
              </a:rPr>
              <a:t>p</a:t>
            </a:r>
            <a:r>
              <a:rPr sz="1400" b="1" spc="-5" dirty="0">
                <a:solidFill>
                  <a:prstClr val="black"/>
                </a:solidFill>
                <a:latin typeface="Arial"/>
                <a:cs typeface="Arial"/>
              </a:rPr>
              <a:t>i</a:t>
            </a:r>
            <a:r>
              <a:rPr sz="1400" b="1" spc="-15" dirty="0">
                <a:solidFill>
                  <a:prstClr val="black"/>
                </a:solidFill>
                <a:latin typeface="Arial"/>
                <a:cs typeface="Arial"/>
              </a:rPr>
              <a:t>a</a:t>
            </a:r>
            <a:r>
              <a:rPr sz="1400" b="1" spc="-20" dirty="0">
                <a:solidFill>
                  <a:prstClr val="black"/>
                </a:solidFill>
                <a:latin typeface="Arial"/>
                <a:cs typeface="Arial"/>
              </a:rPr>
              <a:t>n</a:t>
            </a:r>
            <a:r>
              <a:rPr sz="1400" b="1" spc="-10" dirty="0">
                <a:solidFill>
                  <a:prstClr val="black"/>
                </a:solidFill>
                <a:latin typeface="Arial"/>
                <a:cs typeface="Arial"/>
              </a:rPr>
              <a:t>o</a:t>
            </a:r>
            <a:r>
              <a:rPr sz="1400" b="1" spc="10" dirty="0">
                <a:solidFill>
                  <a:prstClr val="black"/>
                </a:solidFill>
                <a:latin typeface="Arial"/>
                <a:cs typeface="Arial"/>
              </a:rPr>
              <a:t> </a:t>
            </a:r>
            <a:r>
              <a:rPr sz="1400" b="1" spc="-10" dirty="0">
                <a:solidFill>
                  <a:prstClr val="black"/>
                </a:solidFill>
                <a:latin typeface="Arial"/>
                <a:cs typeface="Arial"/>
              </a:rPr>
              <a:t>e</a:t>
            </a:r>
            <a:r>
              <a:rPr sz="1400" b="1" spc="-15" dirty="0">
                <a:solidFill>
                  <a:prstClr val="black"/>
                </a:solidFill>
                <a:latin typeface="Arial"/>
                <a:cs typeface="Arial"/>
              </a:rPr>
              <a:t> </a:t>
            </a:r>
            <a:r>
              <a:rPr sz="1400" b="1" spc="-5" dirty="0">
                <a:solidFill>
                  <a:prstClr val="black"/>
                </a:solidFill>
                <a:latin typeface="Arial"/>
                <a:cs typeface="Arial"/>
              </a:rPr>
              <a:t>il</a:t>
            </a:r>
            <a:r>
              <a:rPr sz="1400" b="1" spc="20" dirty="0">
                <a:solidFill>
                  <a:prstClr val="black"/>
                </a:solidFill>
                <a:latin typeface="Arial"/>
                <a:cs typeface="Arial"/>
              </a:rPr>
              <a:t> </a:t>
            </a:r>
            <a:r>
              <a:rPr sz="1400" b="1" spc="-20" dirty="0">
                <a:solidFill>
                  <a:prstClr val="black"/>
                </a:solidFill>
                <a:latin typeface="Arial"/>
                <a:cs typeface="Arial"/>
              </a:rPr>
              <a:t>nu</a:t>
            </a:r>
            <a:r>
              <a:rPr sz="1400" b="1" spc="-5" dirty="0">
                <a:solidFill>
                  <a:prstClr val="black"/>
                </a:solidFill>
                <a:latin typeface="Arial"/>
                <a:cs typeface="Arial"/>
              </a:rPr>
              <a:t>m</a:t>
            </a:r>
            <a:r>
              <a:rPr sz="1400" b="1" spc="-20" dirty="0">
                <a:solidFill>
                  <a:prstClr val="black"/>
                </a:solidFill>
                <a:latin typeface="Arial"/>
                <a:cs typeface="Arial"/>
              </a:rPr>
              <a:t>e</a:t>
            </a:r>
            <a:r>
              <a:rPr sz="1400" b="1" spc="-15" dirty="0">
                <a:solidFill>
                  <a:prstClr val="black"/>
                </a:solidFill>
                <a:latin typeface="Arial"/>
                <a:cs typeface="Arial"/>
              </a:rPr>
              <a:t>r</a:t>
            </a:r>
            <a:r>
              <a:rPr sz="1400" b="1" spc="-10" dirty="0">
                <a:solidFill>
                  <a:prstClr val="black"/>
                </a:solidFill>
                <a:latin typeface="Arial"/>
                <a:cs typeface="Arial"/>
              </a:rPr>
              <a:t>o</a:t>
            </a:r>
            <a:r>
              <a:rPr sz="1400" b="1" spc="10" dirty="0">
                <a:solidFill>
                  <a:prstClr val="black"/>
                </a:solidFill>
                <a:latin typeface="Arial"/>
                <a:cs typeface="Arial"/>
              </a:rPr>
              <a:t> </a:t>
            </a:r>
            <a:r>
              <a:rPr sz="1400" b="1" spc="-10" dirty="0">
                <a:solidFill>
                  <a:prstClr val="black"/>
                </a:solidFill>
                <a:latin typeface="Arial"/>
                <a:cs typeface="Arial"/>
              </a:rPr>
              <a:t>o</a:t>
            </a:r>
            <a:r>
              <a:rPr sz="1400" b="1" spc="-15" dirty="0">
                <a:solidFill>
                  <a:prstClr val="black"/>
                </a:solidFill>
                <a:latin typeface="Arial"/>
                <a:cs typeface="Arial"/>
              </a:rPr>
              <a:t> </a:t>
            </a:r>
            <a:r>
              <a:rPr sz="1400" b="1" spc="-10" dirty="0">
                <a:solidFill>
                  <a:prstClr val="black"/>
                </a:solidFill>
                <a:latin typeface="Arial"/>
                <a:cs typeface="Arial"/>
              </a:rPr>
              <a:t>la</a:t>
            </a:r>
            <a:r>
              <a:rPr sz="1400" b="1" spc="-15" dirty="0">
                <a:solidFill>
                  <a:prstClr val="black"/>
                </a:solidFill>
                <a:latin typeface="Arial"/>
                <a:cs typeface="Arial"/>
              </a:rPr>
              <a:t> </a:t>
            </a:r>
            <a:r>
              <a:rPr sz="1400" b="1" spc="-5" dirty="0">
                <a:solidFill>
                  <a:prstClr val="black"/>
                </a:solidFill>
                <a:latin typeface="Arial"/>
                <a:cs typeface="Arial"/>
              </a:rPr>
              <a:t>si</a:t>
            </a:r>
            <a:r>
              <a:rPr sz="1400" b="1" spc="-20" dirty="0">
                <a:solidFill>
                  <a:prstClr val="black"/>
                </a:solidFill>
                <a:latin typeface="Arial"/>
                <a:cs typeface="Arial"/>
              </a:rPr>
              <a:t>g</a:t>
            </a:r>
            <a:r>
              <a:rPr sz="1400" b="1" spc="-10" dirty="0">
                <a:solidFill>
                  <a:prstClr val="black"/>
                </a:solidFill>
                <a:latin typeface="Arial"/>
                <a:cs typeface="Arial"/>
              </a:rPr>
              <a:t>la</a:t>
            </a:r>
            <a:r>
              <a:rPr sz="1400" b="1" spc="1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ll’i</a:t>
            </a:r>
            <a:r>
              <a:rPr sz="1400" b="1" spc="-20" dirty="0">
                <a:solidFill>
                  <a:prstClr val="black"/>
                </a:solidFill>
                <a:latin typeface="Arial"/>
                <a:cs typeface="Arial"/>
              </a:rPr>
              <a:t>n</a:t>
            </a:r>
            <a:r>
              <a:rPr sz="1400" b="1" spc="-5" dirty="0">
                <a:solidFill>
                  <a:prstClr val="black"/>
                </a:solidFill>
                <a:latin typeface="Arial"/>
                <a:cs typeface="Arial"/>
              </a:rPr>
              <a:t>t</a:t>
            </a:r>
            <a:r>
              <a:rPr sz="1400" b="1" spc="-25" dirty="0">
                <a:solidFill>
                  <a:prstClr val="black"/>
                </a:solidFill>
                <a:latin typeface="Arial"/>
                <a:cs typeface="Arial"/>
              </a:rPr>
              <a:t>e</a:t>
            </a:r>
            <a:r>
              <a:rPr sz="1400" b="1" spc="-15" dirty="0">
                <a:solidFill>
                  <a:prstClr val="black"/>
                </a:solidFill>
                <a:latin typeface="Arial"/>
                <a:cs typeface="Arial"/>
              </a:rPr>
              <a:t>r</a:t>
            </a:r>
            <a:r>
              <a:rPr sz="1400" b="1" spc="-20" dirty="0">
                <a:solidFill>
                  <a:prstClr val="black"/>
                </a:solidFill>
                <a:latin typeface="Arial"/>
                <a:cs typeface="Arial"/>
              </a:rPr>
              <a:t>n</a:t>
            </a:r>
            <a:r>
              <a:rPr sz="1400" b="1" spc="-15" dirty="0">
                <a:solidFill>
                  <a:prstClr val="black"/>
                </a:solidFill>
                <a:latin typeface="Arial"/>
                <a:cs typeface="Arial"/>
              </a:rPr>
              <a:t>o</a:t>
            </a:r>
            <a:r>
              <a:rPr sz="1400" b="1" spc="-5" dirty="0">
                <a:solidFill>
                  <a:prstClr val="black"/>
                </a:solidFill>
                <a:latin typeface="Arial"/>
                <a:cs typeface="Arial"/>
              </a:rPr>
              <a:t>;</a:t>
            </a:r>
            <a:endParaRPr sz="1400" b="1" dirty="0">
              <a:solidFill>
                <a:prstClr val="black"/>
              </a:solidFill>
              <a:latin typeface="Arial"/>
              <a:cs typeface="Arial"/>
            </a:endParaRPr>
          </a:p>
          <a:p>
            <a:pPr marL="158750" marR="78105" indent="-97790">
              <a:buFont typeface="Arial"/>
              <a:buChar char="•"/>
              <a:tabLst>
                <a:tab pos="174625" algn="l"/>
              </a:tabLst>
            </a:pPr>
            <a:r>
              <a:rPr sz="1400" b="1" spc="-10" dirty="0">
                <a:solidFill>
                  <a:prstClr val="black"/>
                </a:solidFill>
                <a:latin typeface="Arial"/>
                <a:cs typeface="Arial"/>
              </a:rPr>
              <a:t>la</a:t>
            </a:r>
            <a:r>
              <a:rPr sz="1400" b="1" spc="-15" dirty="0">
                <a:solidFill>
                  <a:prstClr val="black"/>
                </a:solidFill>
                <a:latin typeface="Arial"/>
                <a:cs typeface="Arial"/>
              </a:rPr>
              <a:t> </a:t>
            </a:r>
            <a:r>
              <a:rPr sz="1400" b="1" spc="-10" dirty="0">
                <a:solidFill>
                  <a:prstClr val="black"/>
                </a:solidFill>
                <a:latin typeface="Arial"/>
                <a:cs typeface="Arial"/>
              </a:rPr>
              <a:t>co</a:t>
            </a:r>
            <a:r>
              <a:rPr sz="1400" b="1" spc="-20" dirty="0">
                <a:solidFill>
                  <a:prstClr val="black"/>
                </a:solidFill>
                <a:latin typeface="Arial"/>
                <a:cs typeface="Arial"/>
              </a:rPr>
              <a:t>n</a:t>
            </a:r>
            <a:r>
              <a:rPr sz="1400" b="1" spc="-5" dirty="0">
                <a:solidFill>
                  <a:prstClr val="black"/>
                </a:solidFill>
                <a:latin typeface="Arial"/>
                <a:cs typeface="Arial"/>
              </a:rPr>
              <a:t>f</a:t>
            </a:r>
            <a:r>
              <a:rPr sz="1400" b="1" spc="-20" dirty="0">
                <a:solidFill>
                  <a:prstClr val="black"/>
                </a:solidFill>
                <a:latin typeface="Arial"/>
                <a:cs typeface="Arial"/>
              </a:rPr>
              <a:t>o</a:t>
            </a:r>
            <a:r>
              <a:rPr sz="1400" b="1" spc="-15" dirty="0">
                <a:solidFill>
                  <a:prstClr val="black"/>
                </a:solidFill>
                <a:latin typeface="Arial"/>
                <a:cs typeface="Arial"/>
              </a:rPr>
              <a:t>r</a:t>
            </a:r>
            <a:r>
              <a:rPr sz="1400" b="1" dirty="0">
                <a:solidFill>
                  <a:prstClr val="black"/>
                </a:solidFill>
                <a:latin typeface="Arial"/>
                <a:cs typeface="Arial"/>
              </a:rPr>
              <a:t>m</a:t>
            </a:r>
            <a:r>
              <a:rPr sz="1400" b="1" spc="-5" dirty="0">
                <a:solidFill>
                  <a:prstClr val="black"/>
                </a:solidFill>
                <a:latin typeface="Arial"/>
                <a:cs typeface="Arial"/>
              </a:rPr>
              <a:t>ità</a:t>
            </a:r>
            <a:r>
              <a:rPr sz="1400" b="1" spc="2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lla</a:t>
            </a:r>
            <a:r>
              <a:rPr sz="1400" b="1" spc="15" dirty="0">
                <a:solidFill>
                  <a:prstClr val="black"/>
                </a:solidFill>
                <a:latin typeface="Arial"/>
                <a:cs typeface="Arial"/>
              </a:rPr>
              <a:t> </a:t>
            </a:r>
            <a:r>
              <a:rPr sz="1400" b="1" spc="-20" dirty="0">
                <a:solidFill>
                  <a:prstClr val="black"/>
                </a:solidFill>
                <a:latin typeface="Arial"/>
                <a:cs typeface="Arial"/>
              </a:rPr>
              <a:t>p</a:t>
            </a:r>
            <a:r>
              <a:rPr sz="1400" b="1" spc="-10" dirty="0">
                <a:solidFill>
                  <a:prstClr val="black"/>
                </a:solidFill>
                <a:latin typeface="Arial"/>
                <a:cs typeface="Arial"/>
              </a:rPr>
              <a:t>la</a:t>
            </a:r>
            <a:r>
              <a:rPr sz="1400" b="1" spc="-20" dirty="0">
                <a:solidFill>
                  <a:prstClr val="black"/>
                </a:solidFill>
                <a:latin typeface="Arial"/>
                <a:cs typeface="Arial"/>
              </a:rPr>
              <a:t>n</a:t>
            </a:r>
            <a:r>
              <a:rPr sz="1400" b="1" spc="-5" dirty="0">
                <a:solidFill>
                  <a:prstClr val="black"/>
                </a:solidFill>
                <a:latin typeface="Arial"/>
                <a:cs typeface="Arial"/>
              </a:rPr>
              <a:t>i</a:t>
            </a:r>
            <a:r>
              <a:rPr sz="1400" b="1"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t</a:t>
            </a:r>
            <a:r>
              <a:rPr sz="1400" b="1" spc="-20" dirty="0">
                <a:solidFill>
                  <a:prstClr val="black"/>
                </a:solidFill>
                <a:latin typeface="Arial"/>
                <a:cs typeface="Arial"/>
              </a:rPr>
              <a:t>r</a:t>
            </a:r>
            <a:r>
              <a:rPr sz="1400" b="1" spc="-10" dirty="0">
                <a:solidFill>
                  <a:prstClr val="black"/>
                </a:solidFill>
                <a:latin typeface="Arial"/>
                <a:cs typeface="Arial"/>
              </a:rPr>
              <a:t>ia</a:t>
            </a:r>
            <a:r>
              <a:rPr sz="1400" b="1" spc="15"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lla</a:t>
            </a:r>
            <a:r>
              <a:rPr sz="1400" b="1" spc="10" dirty="0">
                <a:solidFill>
                  <a:prstClr val="black"/>
                </a:solidFill>
                <a:latin typeface="Arial"/>
                <a:cs typeface="Arial"/>
              </a:rPr>
              <a:t> </a:t>
            </a:r>
            <a:r>
              <a:rPr sz="1400" b="1" spc="-5" dirty="0">
                <a:solidFill>
                  <a:prstClr val="black"/>
                </a:solidFill>
                <a:latin typeface="Arial"/>
                <a:cs typeface="Arial"/>
              </a:rPr>
              <a:t>f</a:t>
            </a:r>
            <a:r>
              <a:rPr sz="1400" b="1" spc="-20" dirty="0">
                <a:solidFill>
                  <a:prstClr val="black"/>
                </a:solidFill>
                <a:latin typeface="Arial"/>
                <a:cs typeface="Arial"/>
              </a:rPr>
              <a:t>o</a:t>
            </a:r>
            <a:r>
              <a:rPr sz="1400" b="1" spc="-15" dirty="0">
                <a:solidFill>
                  <a:prstClr val="black"/>
                </a:solidFill>
                <a:latin typeface="Arial"/>
                <a:cs typeface="Arial"/>
              </a:rPr>
              <a:t>r</a:t>
            </a:r>
            <a:r>
              <a:rPr sz="1400" b="1" dirty="0">
                <a:solidFill>
                  <a:prstClr val="black"/>
                </a:solidFill>
                <a:latin typeface="Arial"/>
                <a:cs typeface="Arial"/>
              </a:rPr>
              <a:t>m</a:t>
            </a:r>
            <a:r>
              <a:rPr sz="1400" b="1" spc="-10" dirty="0">
                <a:solidFill>
                  <a:prstClr val="black"/>
                </a:solidFill>
                <a:latin typeface="Arial"/>
                <a:cs typeface="Arial"/>
              </a:rPr>
              <a:t>a</a:t>
            </a:r>
            <a:r>
              <a:rPr sz="1400" b="1" spc="15" dirty="0">
                <a:solidFill>
                  <a:prstClr val="black"/>
                </a:solidFill>
                <a:latin typeface="Arial"/>
                <a:cs typeface="Arial"/>
              </a:rPr>
              <a:t> </a:t>
            </a:r>
            <a:r>
              <a:rPr sz="1400" b="1" spc="-20" dirty="0">
                <a:solidFill>
                  <a:prstClr val="black"/>
                </a:solidFill>
                <a:latin typeface="Arial"/>
                <a:cs typeface="Arial"/>
              </a:rPr>
              <a:t>gene</a:t>
            </a:r>
            <a:r>
              <a:rPr sz="1400" b="1" spc="-15" dirty="0">
                <a:solidFill>
                  <a:prstClr val="black"/>
                </a:solidFill>
                <a:latin typeface="Arial"/>
                <a:cs typeface="Arial"/>
              </a:rPr>
              <a:t>r</a:t>
            </a:r>
            <a:r>
              <a:rPr sz="1400" b="1" spc="-20" dirty="0">
                <a:solidFill>
                  <a:prstClr val="black"/>
                </a:solidFill>
                <a:latin typeface="Arial"/>
                <a:cs typeface="Arial"/>
              </a:rPr>
              <a:t>a</a:t>
            </a:r>
            <a:r>
              <a:rPr sz="1400" b="1" spc="-10" dirty="0">
                <a:solidFill>
                  <a:prstClr val="black"/>
                </a:solidFill>
                <a:latin typeface="Arial"/>
                <a:cs typeface="Arial"/>
              </a:rPr>
              <a:t>le</a:t>
            </a:r>
            <a:r>
              <a:rPr sz="1400" b="1" spc="35" dirty="0">
                <a:solidFill>
                  <a:prstClr val="black"/>
                </a:solidFill>
                <a:latin typeface="Arial"/>
                <a:cs typeface="Arial"/>
              </a:rPr>
              <a:t> </a:t>
            </a:r>
            <a:r>
              <a:rPr sz="1400" b="1" spc="-15" dirty="0">
                <a:solidFill>
                  <a:prstClr val="black"/>
                </a:solidFill>
                <a:latin typeface="Arial"/>
                <a:cs typeface="Arial"/>
              </a:rPr>
              <a:t>e</a:t>
            </a:r>
            <a:r>
              <a:rPr sz="1400" b="1" spc="-10" dirty="0">
                <a:solidFill>
                  <a:prstClr val="black"/>
                </a:solidFill>
                <a:latin typeface="Arial"/>
                <a:cs typeface="Arial"/>
              </a:rPr>
              <a:t>d</a:t>
            </a:r>
            <a:r>
              <a:rPr sz="1400" b="1" spc="-15"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lla</a:t>
            </a:r>
            <a:r>
              <a:rPr sz="1400" b="1" spc="-10" dirty="0">
                <a:solidFill>
                  <a:prstClr val="black"/>
                </a:solidFill>
                <a:latin typeface="Arial"/>
                <a:cs typeface="Arial"/>
              </a:rPr>
              <a:t> s</a:t>
            </a:r>
            <a:r>
              <a:rPr sz="1400" b="1" spc="-20" dirty="0">
                <a:solidFill>
                  <a:prstClr val="black"/>
                </a:solidFill>
                <a:latin typeface="Arial"/>
                <a:cs typeface="Arial"/>
              </a:rPr>
              <a:t>udd</a:t>
            </a:r>
            <a:r>
              <a:rPr sz="1400" b="1" spc="-10" dirty="0">
                <a:solidFill>
                  <a:prstClr val="black"/>
                </a:solidFill>
                <a:latin typeface="Arial"/>
                <a:cs typeface="Arial"/>
              </a:rPr>
              <a:t>ivisio</a:t>
            </a:r>
            <a:r>
              <a:rPr sz="1400" b="1" spc="-20" dirty="0">
                <a:solidFill>
                  <a:prstClr val="black"/>
                </a:solidFill>
                <a:latin typeface="Arial"/>
                <a:cs typeface="Arial"/>
              </a:rPr>
              <a:t>n</a:t>
            </a:r>
            <a:r>
              <a:rPr sz="1400" b="1" spc="-10" dirty="0">
                <a:solidFill>
                  <a:prstClr val="black"/>
                </a:solidFill>
                <a:latin typeface="Arial"/>
                <a:cs typeface="Arial"/>
              </a:rPr>
              <a:t>e</a:t>
            </a:r>
            <a:r>
              <a:rPr sz="1400" b="1" spc="60" dirty="0">
                <a:solidFill>
                  <a:prstClr val="black"/>
                </a:solidFill>
                <a:latin typeface="Arial"/>
                <a:cs typeface="Arial"/>
              </a:rPr>
              <a:t> </a:t>
            </a:r>
            <a:r>
              <a:rPr sz="1400" b="1" spc="-10" dirty="0">
                <a:solidFill>
                  <a:prstClr val="black"/>
                </a:solidFill>
                <a:latin typeface="Arial"/>
                <a:cs typeface="Arial"/>
              </a:rPr>
              <a:t>in</a:t>
            </a:r>
            <a:r>
              <a:rPr sz="1400" b="1" spc="-15" dirty="0">
                <a:solidFill>
                  <a:prstClr val="black"/>
                </a:solidFill>
                <a:latin typeface="Arial"/>
                <a:cs typeface="Arial"/>
              </a:rPr>
              <a:t> </a:t>
            </a:r>
            <a:r>
              <a:rPr sz="1400" b="1" spc="-10" dirty="0">
                <a:solidFill>
                  <a:prstClr val="black"/>
                </a:solidFill>
                <a:latin typeface="Arial"/>
                <a:cs typeface="Arial"/>
              </a:rPr>
              <a:t>va</a:t>
            </a:r>
            <a:r>
              <a:rPr sz="1400" b="1" spc="-15" dirty="0">
                <a:solidFill>
                  <a:prstClr val="black"/>
                </a:solidFill>
                <a:latin typeface="Arial"/>
                <a:cs typeface="Arial"/>
              </a:rPr>
              <a:t>n</a:t>
            </a:r>
            <a:r>
              <a:rPr sz="1400" b="1" spc="-5" dirty="0">
                <a:solidFill>
                  <a:prstClr val="black"/>
                </a:solidFill>
                <a:latin typeface="Arial"/>
                <a:cs typeface="Arial"/>
              </a:rPr>
              <a:t>i</a:t>
            </a:r>
            <a:r>
              <a:rPr sz="1400" b="1" spc="1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ll’i</a:t>
            </a:r>
            <a:r>
              <a:rPr sz="1400" b="1" dirty="0">
                <a:solidFill>
                  <a:prstClr val="black"/>
                </a:solidFill>
                <a:latin typeface="Arial"/>
                <a:cs typeface="Arial"/>
              </a:rPr>
              <a:t>mm</a:t>
            </a:r>
            <a:r>
              <a:rPr sz="1400" b="1" spc="-20" dirty="0">
                <a:solidFill>
                  <a:prstClr val="black"/>
                </a:solidFill>
                <a:latin typeface="Arial"/>
                <a:cs typeface="Arial"/>
              </a:rPr>
              <a:t>ob</a:t>
            </a:r>
            <a:r>
              <a:rPr sz="1400" b="1" spc="-5" dirty="0">
                <a:solidFill>
                  <a:prstClr val="black"/>
                </a:solidFill>
                <a:latin typeface="Arial"/>
                <a:cs typeface="Arial"/>
              </a:rPr>
              <a:t>ile;</a:t>
            </a:r>
            <a:endParaRPr sz="1400" b="1" dirty="0">
              <a:solidFill>
                <a:prstClr val="black"/>
              </a:solidFill>
              <a:latin typeface="Arial"/>
              <a:cs typeface="Arial"/>
            </a:endParaRPr>
          </a:p>
          <a:p>
            <a:pPr marL="173990" indent="-113030">
              <a:buFont typeface="Arial"/>
              <a:buChar char="•"/>
              <a:tabLst>
                <a:tab pos="174625" algn="l"/>
              </a:tabLst>
            </a:pPr>
            <a:r>
              <a:rPr sz="1400" b="1" spc="-5" dirty="0">
                <a:solidFill>
                  <a:prstClr val="black"/>
                </a:solidFill>
                <a:latin typeface="Arial"/>
                <a:cs typeface="Arial"/>
              </a:rPr>
              <a:t>l’</a:t>
            </a:r>
            <a:r>
              <a:rPr sz="1400" b="1" spc="-20" dirty="0">
                <a:solidFill>
                  <a:prstClr val="black"/>
                </a:solidFill>
                <a:latin typeface="Arial"/>
                <a:cs typeface="Arial"/>
              </a:rPr>
              <a:t>a</a:t>
            </a:r>
            <a:r>
              <a:rPr sz="1400" b="1" spc="-5" dirty="0">
                <a:solidFill>
                  <a:prstClr val="black"/>
                </a:solidFill>
                <a:latin typeface="Arial"/>
                <a:cs typeface="Arial"/>
              </a:rPr>
              <a:t>lt</a:t>
            </a:r>
            <a:r>
              <a:rPr sz="1400" b="1" spc="-20" dirty="0">
                <a:solidFill>
                  <a:prstClr val="black"/>
                </a:solidFill>
                <a:latin typeface="Arial"/>
                <a:cs typeface="Arial"/>
              </a:rPr>
              <a:t>e</a:t>
            </a:r>
            <a:r>
              <a:rPr sz="1400" b="1" spc="-35" dirty="0">
                <a:solidFill>
                  <a:prstClr val="black"/>
                </a:solidFill>
                <a:latin typeface="Arial"/>
                <a:cs typeface="Arial"/>
              </a:rPr>
              <a:t>zz</a:t>
            </a:r>
            <a:r>
              <a:rPr sz="1400" b="1" spc="-10" dirty="0">
                <a:solidFill>
                  <a:prstClr val="black"/>
                </a:solidFill>
                <a:latin typeface="Arial"/>
                <a:cs typeface="Arial"/>
              </a:rPr>
              <a:t>a</a:t>
            </a:r>
            <a:r>
              <a:rPr sz="1400" b="1" spc="60"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i</a:t>
            </a:r>
            <a:r>
              <a:rPr sz="1400" b="1" spc="20" dirty="0">
                <a:solidFill>
                  <a:prstClr val="black"/>
                </a:solidFill>
                <a:latin typeface="Arial"/>
                <a:cs typeface="Arial"/>
              </a:rPr>
              <a:t> </a:t>
            </a:r>
            <a:r>
              <a:rPr sz="1400" b="1" spc="-10" dirty="0">
                <a:solidFill>
                  <a:prstClr val="black"/>
                </a:solidFill>
                <a:latin typeface="Arial"/>
                <a:cs typeface="Arial"/>
              </a:rPr>
              <a:t>v</a:t>
            </a:r>
            <a:r>
              <a:rPr sz="1400" b="1" spc="-20" dirty="0">
                <a:solidFill>
                  <a:prstClr val="black"/>
                </a:solidFill>
                <a:latin typeface="Arial"/>
                <a:cs typeface="Arial"/>
              </a:rPr>
              <a:t>an</a:t>
            </a:r>
            <a:r>
              <a:rPr sz="1400" b="1" dirty="0">
                <a:solidFill>
                  <a:prstClr val="black"/>
                </a:solidFill>
                <a:latin typeface="Arial"/>
                <a:cs typeface="Arial"/>
              </a:rPr>
              <a:t>i</a:t>
            </a:r>
            <a:r>
              <a:rPr sz="1400" b="1" spc="-5" dirty="0">
                <a:solidFill>
                  <a:prstClr val="black"/>
                </a:solidFill>
                <a:latin typeface="Arial"/>
                <a:cs typeface="Arial"/>
              </a:rPr>
              <a:t>;</a:t>
            </a:r>
            <a:endParaRPr sz="1400" b="1" dirty="0">
              <a:solidFill>
                <a:prstClr val="black"/>
              </a:solidFill>
              <a:latin typeface="Arial"/>
              <a:cs typeface="Arial"/>
            </a:endParaRPr>
          </a:p>
          <a:p>
            <a:pPr marL="158750" marR="191770" indent="-97790">
              <a:buFont typeface="Arial"/>
              <a:buChar char="•"/>
              <a:tabLst>
                <a:tab pos="174625" algn="l"/>
              </a:tabLst>
            </a:pPr>
            <a:r>
              <a:rPr sz="1400" b="1" spc="-10" dirty="0">
                <a:solidFill>
                  <a:prstClr val="black"/>
                </a:solidFill>
                <a:latin typeface="Arial"/>
                <a:cs typeface="Arial"/>
              </a:rPr>
              <a:t>la</a:t>
            </a:r>
            <a:r>
              <a:rPr sz="1400" b="1" spc="-15" dirty="0">
                <a:solidFill>
                  <a:prstClr val="black"/>
                </a:solidFill>
                <a:latin typeface="Arial"/>
                <a:cs typeface="Arial"/>
              </a:rPr>
              <a:t> </a:t>
            </a:r>
            <a:r>
              <a:rPr sz="1400" b="1" spc="-5" dirty="0">
                <a:solidFill>
                  <a:prstClr val="black"/>
                </a:solidFill>
                <a:latin typeface="Arial"/>
                <a:cs typeface="Arial"/>
              </a:rPr>
              <a:t>f</a:t>
            </a:r>
            <a:r>
              <a:rPr sz="1400" b="1" spc="-20" dirty="0">
                <a:solidFill>
                  <a:prstClr val="black"/>
                </a:solidFill>
                <a:latin typeface="Arial"/>
                <a:cs typeface="Arial"/>
              </a:rPr>
              <a:t>o</a:t>
            </a:r>
            <a:r>
              <a:rPr sz="1400" b="1" spc="-15" dirty="0">
                <a:solidFill>
                  <a:prstClr val="black"/>
                </a:solidFill>
                <a:latin typeface="Arial"/>
                <a:cs typeface="Arial"/>
              </a:rPr>
              <a:t>r</a:t>
            </a:r>
            <a:r>
              <a:rPr sz="1400" b="1" dirty="0">
                <a:solidFill>
                  <a:prstClr val="black"/>
                </a:solidFill>
                <a:latin typeface="Arial"/>
                <a:cs typeface="Arial"/>
              </a:rPr>
              <a:t>m</a:t>
            </a:r>
            <a:r>
              <a:rPr sz="1400" b="1" spc="-10" dirty="0">
                <a:solidFill>
                  <a:prstClr val="black"/>
                </a:solidFill>
                <a:latin typeface="Arial"/>
                <a:cs typeface="Arial"/>
              </a:rPr>
              <a:t>a</a:t>
            </a:r>
            <a:r>
              <a:rPr sz="1400" b="1" spc="10" dirty="0">
                <a:solidFill>
                  <a:prstClr val="black"/>
                </a:solidFill>
                <a:latin typeface="Arial"/>
                <a:cs typeface="Arial"/>
              </a:rPr>
              <a:t> </a:t>
            </a:r>
            <a:r>
              <a:rPr sz="1400" b="1" spc="-10" dirty="0">
                <a:solidFill>
                  <a:prstClr val="black"/>
                </a:solidFill>
                <a:latin typeface="Arial"/>
                <a:cs typeface="Arial"/>
              </a:rPr>
              <a:t>e</a:t>
            </a:r>
            <a:r>
              <a:rPr sz="1400" b="1" spc="-15" dirty="0">
                <a:solidFill>
                  <a:prstClr val="black"/>
                </a:solidFill>
                <a:latin typeface="Arial"/>
                <a:cs typeface="Arial"/>
              </a:rPr>
              <a:t> </a:t>
            </a:r>
            <a:r>
              <a:rPr sz="1400" b="1" spc="-10" dirty="0">
                <a:solidFill>
                  <a:prstClr val="black"/>
                </a:solidFill>
                <a:latin typeface="Arial"/>
                <a:cs typeface="Arial"/>
              </a:rPr>
              <a:t>la</a:t>
            </a:r>
            <a:r>
              <a:rPr sz="1400" b="1" spc="1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on</a:t>
            </a:r>
            <a:r>
              <a:rPr sz="1400" b="1" spc="-10" dirty="0">
                <a:solidFill>
                  <a:prstClr val="black"/>
                </a:solidFill>
                <a:latin typeface="Arial"/>
                <a:cs typeface="Arial"/>
              </a:rPr>
              <a:t>sist</a:t>
            </a:r>
            <a:r>
              <a:rPr sz="1400" b="1" spc="-25" dirty="0">
                <a:solidFill>
                  <a:prstClr val="black"/>
                </a:solidFill>
                <a:latin typeface="Arial"/>
                <a:cs typeface="Arial"/>
              </a:rPr>
              <a:t>e</a:t>
            </a:r>
            <a:r>
              <a:rPr sz="1400" b="1" spc="-20" dirty="0">
                <a:solidFill>
                  <a:prstClr val="black"/>
                </a:solidFill>
                <a:latin typeface="Arial"/>
                <a:cs typeface="Arial"/>
              </a:rPr>
              <a:t>n</a:t>
            </a:r>
            <a:r>
              <a:rPr sz="1400" b="1" spc="-35" dirty="0">
                <a:solidFill>
                  <a:prstClr val="black"/>
                </a:solidFill>
                <a:latin typeface="Arial"/>
                <a:cs typeface="Arial"/>
              </a:rPr>
              <a:t>z</a:t>
            </a:r>
            <a:r>
              <a:rPr sz="1400" b="1" spc="-10" dirty="0">
                <a:solidFill>
                  <a:prstClr val="black"/>
                </a:solidFill>
                <a:latin typeface="Arial"/>
                <a:cs typeface="Arial"/>
              </a:rPr>
              <a:t>a</a:t>
            </a:r>
            <a:r>
              <a:rPr sz="1400" b="1" spc="60" dirty="0">
                <a:solidFill>
                  <a:prstClr val="black"/>
                </a:solidFill>
                <a:latin typeface="Arial"/>
                <a:cs typeface="Arial"/>
              </a:rPr>
              <a:t> </a:t>
            </a:r>
            <a:r>
              <a:rPr sz="1400" b="1" spc="-20" dirty="0">
                <a:solidFill>
                  <a:prstClr val="black"/>
                </a:solidFill>
                <a:latin typeface="Arial"/>
                <a:cs typeface="Arial"/>
              </a:rPr>
              <a:t>deg</a:t>
            </a:r>
            <a:r>
              <a:rPr sz="1400" b="1" spc="-5" dirty="0">
                <a:solidFill>
                  <a:prstClr val="black"/>
                </a:solidFill>
                <a:latin typeface="Arial"/>
                <a:cs typeface="Arial"/>
              </a:rPr>
              <a:t>li</a:t>
            </a:r>
            <a:r>
              <a:rPr sz="1400" b="1" spc="20"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v</a:t>
            </a:r>
            <a:r>
              <a:rPr sz="1400" b="1" spc="-20" dirty="0">
                <a:solidFill>
                  <a:prstClr val="black"/>
                </a:solidFill>
                <a:latin typeface="Arial"/>
                <a:cs typeface="Arial"/>
              </a:rPr>
              <a:t>en</a:t>
            </a:r>
            <a:r>
              <a:rPr sz="1400" b="1" spc="-5" dirty="0">
                <a:solidFill>
                  <a:prstClr val="black"/>
                </a:solidFill>
                <a:latin typeface="Arial"/>
                <a:cs typeface="Arial"/>
              </a:rPr>
              <a:t>t</a:t>
            </a:r>
            <a:r>
              <a:rPr sz="1400" b="1" spc="-25" dirty="0">
                <a:solidFill>
                  <a:prstClr val="black"/>
                </a:solidFill>
                <a:latin typeface="Arial"/>
                <a:cs typeface="Arial"/>
              </a:rPr>
              <a:t>u</a:t>
            </a:r>
            <a:r>
              <a:rPr sz="1400" b="1" spc="-20" dirty="0">
                <a:solidFill>
                  <a:prstClr val="black"/>
                </a:solidFill>
                <a:latin typeface="Arial"/>
                <a:cs typeface="Arial"/>
              </a:rPr>
              <a:t>a</a:t>
            </a:r>
            <a:r>
              <a:rPr sz="1400" b="1" spc="-5" dirty="0">
                <a:solidFill>
                  <a:prstClr val="black"/>
                </a:solidFill>
                <a:latin typeface="Arial"/>
                <a:cs typeface="Arial"/>
              </a:rPr>
              <a:t>li</a:t>
            </a:r>
            <a:r>
              <a:rPr sz="1400" b="1" spc="45" dirty="0">
                <a:solidFill>
                  <a:prstClr val="black"/>
                </a:solidFill>
                <a:latin typeface="Arial"/>
                <a:cs typeface="Arial"/>
              </a:rPr>
              <a:t> </a:t>
            </a:r>
            <a:r>
              <a:rPr sz="1400" b="1" spc="-10" dirty="0">
                <a:solidFill>
                  <a:prstClr val="black"/>
                </a:solidFill>
                <a:latin typeface="Arial"/>
                <a:cs typeface="Arial"/>
              </a:rPr>
              <a:t>s</a:t>
            </a:r>
            <a:r>
              <a:rPr sz="1400" b="1" spc="-20" dirty="0">
                <a:solidFill>
                  <a:prstClr val="black"/>
                </a:solidFill>
                <a:latin typeface="Arial"/>
                <a:cs typeface="Arial"/>
              </a:rPr>
              <a:t>pa</a:t>
            </a:r>
            <a:r>
              <a:rPr sz="1400" b="1" spc="-35" dirty="0">
                <a:solidFill>
                  <a:prstClr val="black"/>
                </a:solidFill>
                <a:latin typeface="Arial"/>
                <a:cs typeface="Arial"/>
              </a:rPr>
              <a:t>z</a:t>
            </a:r>
            <a:r>
              <a:rPr sz="1400" b="1" spc="-5" dirty="0">
                <a:solidFill>
                  <a:prstClr val="black"/>
                </a:solidFill>
                <a:latin typeface="Arial"/>
                <a:cs typeface="Arial"/>
              </a:rPr>
              <a:t>i</a:t>
            </a:r>
            <a:r>
              <a:rPr sz="1400" b="1" spc="40" dirty="0">
                <a:solidFill>
                  <a:prstClr val="black"/>
                </a:solidFill>
                <a:latin typeface="Arial"/>
                <a:cs typeface="Arial"/>
              </a:rPr>
              <a:t> </a:t>
            </a:r>
            <a:r>
              <a:rPr sz="1400" b="1" spc="-10" dirty="0">
                <a:solidFill>
                  <a:prstClr val="black"/>
                </a:solidFill>
                <a:latin typeface="Arial"/>
                <a:cs typeface="Arial"/>
              </a:rPr>
              <a:t>sc</a:t>
            </a:r>
            <a:r>
              <a:rPr sz="1400" b="1" spc="-20" dirty="0">
                <a:solidFill>
                  <a:prstClr val="black"/>
                </a:solidFill>
                <a:latin typeface="Arial"/>
                <a:cs typeface="Arial"/>
              </a:rPr>
              <a:t>ope</a:t>
            </a:r>
            <a:r>
              <a:rPr sz="1400" b="1" spc="-15" dirty="0">
                <a:solidFill>
                  <a:prstClr val="black"/>
                </a:solidFill>
                <a:latin typeface="Arial"/>
                <a:cs typeface="Arial"/>
              </a:rPr>
              <a:t>r</a:t>
            </a:r>
            <a:r>
              <a:rPr sz="1400" b="1" spc="-5" dirty="0">
                <a:solidFill>
                  <a:prstClr val="black"/>
                </a:solidFill>
                <a:latin typeface="Arial"/>
                <a:cs typeface="Arial"/>
              </a:rPr>
              <a:t>ti </a:t>
            </a:r>
            <a:r>
              <a:rPr sz="1400" b="1" spc="-15" dirty="0">
                <a:solidFill>
                  <a:prstClr val="black"/>
                </a:solidFill>
                <a:latin typeface="Arial"/>
                <a:cs typeface="Arial"/>
              </a:rPr>
              <a:t>(</a:t>
            </a:r>
            <a:r>
              <a:rPr sz="1400" b="1" spc="-20" dirty="0">
                <a:solidFill>
                  <a:prstClr val="black"/>
                </a:solidFill>
                <a:latin typeface="Arial"/>
                <a:cs typeface="Arial"/>
              </a:rPr>
              <a:t>ba</a:t>
            </a:r>
            <a:r>
              <a:rPr sz="1400" b="1" spc="-10" dirty="0">
                <a:solidFill>
                  <a:prstClr val="black"/>
                </a:solidFill>
                <a:latin typeface="Arial"/>
                <a:cs typeface="Arial"/>
              </a:rPr>
              <a:t>lco</a:t>
            </a:r>
            <a:r>
              <a:rPr sz="1400" b="1" spc="-20" dirty="0">
                <a:solidFill>
                  <a:prstClr val="black"/>
                </a:solidFill>
                <a:latin typeface="Arial"/>
                <a:cs typeface="Arial"/>
              </a:rPr>
              <a:t>n</a:t>
            </a:r>
            <a:r>
              <a:rPr sz="1400" b="1" spc="-5" dirty="0">
                <a:solidFill>
                  <a:prstClr val="black"/>
                </a:solidFill>
                <a:latin typeface="Arial"/>
                <a:cs typeface="Arial"/>
              </a:rPr>
              <a:t>i</a:t>
            </a:r>
            <a:r>
              <a:rPr sz="1400" b="1" spc="45"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/o</a:t>
            </a:r>
            <a:r>
              <a:rPr sz="1400" b="1" spc="5" dirty="0">
                <a:solidFill>
                  <a:prstClr val="black"/>
                </a:solidFill>
                <a:latin typeface="Arial"/>
                <a:cs typeface="Arial"/>
              </a:rPr>
              <a:t> </a:t>
            </a:r>
            <a:r>
              <a:rPr sz="1400" b="1" spc="-5" dirty="0">
                <a:solidFill>
                  <a:prstClr val="black"/>
                </a:solidFill>
                <a:latin typeface="Arial"/>
                <a:cs typeface="Arial"/>
              </a:rPr>
              <a:t>t</a:t>
            </a:r>
            <a:r>
              <a:rPr sz="1400" b="1" spc="-20" dirty="0">
                <a:solidFill>
                  <a:prstClr val="black"/>
                </a:solidFill>
                <a:latin typeface="Arial"/>
                <a:cs typeface="Arial"/>
              </a:rPr>
              <a:t>e</a:t>
            </a:r>
            <a:r>
              <a:rPr sz="1400" b="1" spc="-15" dirty="0">
                <a:solidFill>
                  <a:prstClr val="black"/>
                </a:solidFill>
                <a:latin typeface="Arial"/>
                <a:cs typeface="Arial"/>
              </a:rPr>
              <a:t>rr</a:t>
            </a:r>
            <a:r>
              <a:rPr sz="1400" b="1" spc="-20" dirty="0">
                <a:solidFill>
                  <a:prstClr val="black"/>
                </a:solidFill>
                <a:latin typeface="Arial"/>
                <a:cs typeface="Arial"/>
              </a:rPr>
              <a:t>a</a:t>
            </a:r>
            <a:r>
              <a:rPr sz="1400" b="1" spc="-35" dirty="0">
                <a:solidFill>
                  <a:prstClr val="black"/>
                </a:solidFill>
                <a:latin typeface="Arial"/>
                <a:cs typeface="Arial"/>
              </a:rPr>
              <a:t>zz</a:t>
            </a:r>
            <a:r>
              <a:rPr sz="1400" b="1" spc="-20" dirty="0">
                <a:solidFill>
                  <a:prstClr val="black"/>
                </a:solidFill>
                <a:latin typeface="Arial"/>
                <a:cs typeface="Arial"/>
              </a:rPr>
              <a:t>e</a:t>
            </a:r>
            <a:r>
              <a:rPr sz="1400" b="1" spc="-5" dirty="0">
                <a:solidFill>
                  <a:prstClr val="black"/>
                </a:solidFill>
                <a:latin typeface="Arial"/>
                <a:cs typeface="Arial"/>
              </a:rPr>
              <a:t>)</a:t>
            </a:r>
            <a:r>
              <a:rPr sz="1400" b="1" spc="80" dirty="0">
                <a:solidFill>
                  <a:prstClr val="black"/>
                </a:solidFill>
                <a:latin typeface="Arial"/>
                <a:cs typeface="Arial"/>
              </a:rPr>
              <a:t> </a:t>
            </a:r>
            <a:r>
              <a:rPr sz="1400" b="1" spc="-10" dirty="0">
                <a:solidFill>
                  <a:prstClr val="black"/>
                </a:solidFill>
                <a:latin typeface="Arial"/>
                <a:cs typeface="Arial"/>
              </a:rPr>
              <a:t>e</a:t>
            </a:r>
            <a:r>
              <a:rPr sz="1400" b="1" spc="10" dirty="0">
                <a:solidFill>
                  <a:prstClr val="black"/>
                </a:solidFill>
                <a:latin typeface="Arial"/>
                <a:cs typeface="Arial"/>
              </a:rPr>
              <a:t> </a:t>
            </a:r>
            <a:r>
              <a:rPr sz="1400" b="1" spc="-10" dirty="0">
                <a:solidFill>
                  <a:prstClr val="black"/>
                </a:solidFill>
                <a:latin typeface="Arial"/>
                <a:cs typeface="Arial"/>
              </a:rPr>
              <a:t>loc</a:t>
            </a:r>
            <a:r>
              <a:rPr sz="1400" b="1" spc="-20" dirty="0">
                <a:solidFill>
                  <a:prstClr val="black"/>
                </a:solidFill>
                <a:latin typeface="Arial"/>
                <a:cs typeface="Arial"/>
              </a:rPr>
              <a:t>a</a:t>
            </a:r>
            <a:r>
              <a:rPr sz="1400" b="1" spc="-5" dirty="0">
                <a:solidFill>
                  <a:prstClr val="black"/>
                </a:solidFill>
                <a:latin typeface="Arial"/>
                <a:cs typeface="Arial"/>
              </a:rPr>
              <a:t>li</a:t>
            </a:r>
            <a:r>
              <a:rPr sz="1400" b="1" spc="25" dirty="0">
                <a:solidFill>
                  <a:prstClr val="black"/>
                </a:solidFill>
                <a:latin typeface="Arial"/>
                <a:cs typeface="Arial"/>
              </a:rPr>
              <a:t> </a:t>
            </a:r>
            <a:r>
              <a:rPr sz="1400" b="1" spc="-20" dirty="0">
                <a:solidFill>
                  <a:prstClr val="black"/>
                </a:solidFill>
                <a:latin typeface="Arial"/>
                <a:cs typeface="Arial"/>
              </a:rPr>
              <a:t>a</a:t>
            </a:r>
            <a:r>
              <a:rPr sz="1400" b="1" spc="-10" dirty="0">
                <a:solidFill>
                  <a:prstClr val="black"/>
                </a:solidFill>
                <a:latin typeface="Arial"/>
                <a:cs typeface="Arial"/>
              </a:rPr>
              <a:t>cc</a:t>
            </a:r>
            <a:r>
              <a:rPr sz="1400" b="1" spc="-20" dirty="0">
                <a:solidFill>
                  <a:prstClr val="black"/>
                </a:solidFill>
                <a:latin typeface="Arial"/>
                <a:cs typeface="Arial"/>
              </a:rPr>
              <a:t>e</a:t>
            </a:r>
            <a:r>
              <a:rPr sz="1400" b="1" spc="-10" dirty="0">
                <a:solidFill>
                  <a:prstClr val="black"/>
                </a:solidFill>
                <a:latin typeface="Arial"/>
                <a:cs typeface="Arial"/>
              </a:rPr>
              <a:t>ss</a:t>
            </a:r>
            <a:r>
              <a:rPr sz="1400" b="1" spc="-20" dirty="0">
                <a:solidFill>
                  <a:prstClr val="black"/>
                </a:solidFill>
                <a:latin typeface="Arial"/>
                <a:cs typeface="Arial"/>
              </a:rPr>
              <a:t>o</a:t>
            </a:r>
            <a:r>
              <a:rPr sz="1400" b="1" spc="-15" dirty="0">
                <a:solidFill>
                  <a:prstClr val="black"/>
                </a:solidFill>
                <a:latin typeface="Arial"/>
                <a:cs typeface="Arial"/>
              </a:rPr>
              <a:t>r</a:t>
            </a:r>
            <a:r>
              <a:rPr sz="1400" b="1" spc="-5" dirty="0">
                <a:solidFill>
                  <a:prstClr val="black"/>
                </a:solidFill>
                <a:latin typeface="Arial"/>
                <a:cs typeface="Arial"/>
              </a:rPr>
              <a:t>i</a:t>
            </a:r>
            <a:r>
              <a:rPr sz="1400" b="1" spc="45" dirty="0">
                <a:solidFill>
                  <a:prstClr val="black"/>
                </a:solidFill>
                <a:latin typeface="Arial"/>
                <a:cs typeface="Arial"/>
              </a:rPr>
              <a:t> </a:t>
            </a:r>
            <a:r>
              <a:rPr sz="1400" b="1" spc="-15" dirty="0">
                <a:solidFill>
                  <a:prstClr val="black"/>
                </a:solidFill>
                <a:latin typeface="Arial"/>
                <a:cs typeface="Arial"/>
              </a:rPr>
              <a:t>(</a:t>
            </a:r>
            <a:r>
              <a:rPr sz="1400" b="1" spc="-10" dirty="0">
                <a:solidFill>
                  <a:prstClr val="black"/>
                </a:solidFill>
                <a:latin typeface="Arial"/>
                <a:cs typeface="Arial"/>
              </a:rPr>
              <a:t>s</a:t>
            </a:r>
            <a:r>
              <a:rPr sz="1400" b="1" spc="-20" dirty="0">
                <a:solidFill>
                  <a:prstClr val="black"/>
                </a:solidFill>
                <a:latin typeface="Arial"/>
                <a:cs typeface="Arial"/>
              </a:rPr>
              <a:t>o</a:t>
            </a:r>
            <a:r>
              <a:rPr sz="1400" b="1" spc="-35" dirty="0">
                <a:solidFill>
                  <a:prstClr val="black"/>
                </a:solidFill>
                <a:latin typeface="Arial"/>
                <a:cs typeface="Arial"/>
              </a:rPr>
              <a:t>f</a:t>
            </a:r>
            <a:r>
              <a:rPr sz="1400" b="1" spc="-5" dirty="0">
                <a:solidFill>
                  <a:prstClr val="black"/>
                </a:solidFill>
                <a:latin typeface="Arial"/>
                <a:cs typeface="Arial"/>
              </a:rPr>
              <a:t>fit</a:t>
            </a:r>
            <a:r>
              <a:rPr sz="1400" b="1" spc="-15" dirty="0">
                <a:solidFill>
                  <a:prstClr val="black"/>
                </a:solidFill>
                <a:latin typeface="Arial"/>
                <a:cs typeface="Arial"/>
              </a:rPr>
              <a:t>t</a:t>
            </a:r>
            <a:r>
              <a:rPr sz="1400" b="1" spc="-10" dirty="0">
                <a:solidFill>
                  <a:prstClr val="black"/>
                </a:solidFill>
                <a:latin typeface="Arial"/>
                <a:cs typeface="Arial"/>
              </a:rPr>
              <a:t>e</a:t>
            </a:r>
            <a:r>
              <a:rPr sz="1400" b="1" spc="35"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/o c</a:t>
            </a:r>
            <a:r>
              <a:rPr sz="1400" b="1" spc="-20" dirty="0">
                <a:solidFill>
                  <a:prstClr val="black"/>
                </a:solidFill>
                <a:latin typeface="Arial"/>
                <a:cs typeface="Arial"/>
              </a:rPr>
              <a:t>an</a:t>
            </a:r>
            <a:r>
              <a:rPr sz="1400" b="1" spc="-5" dirty="0">
                <a:solidFill>
                  <a:prstClr val="black"/>
                </a:solidFill>
                <a:latin typeface="Arial"/>
                <a:cs typeface="Arial"/>
              </a:rPr>
              <a:t>ti</a:t>
            </a:r>
            <a:r>
              <a:rPr sz="1400" b="1" spc="-20" dirty="0">
                <a:solidFill>
                  <a:prstClr val="black"/>
                </a:solidFill>
                <a:latin typeface="Arial"/>
                <a:cs typeface="Arial"/>
              </a:rPr>
              <a:t>n</a:t>
            </a:r>
            <a:r>
              <a:rPr sz="1400" b="1" spc="-10" dirty="0">
                <a:solidFill>
                  <a:prstClr val="black"/>
                </a:solidFill>
                <a:latin typeface="Arial"/>
                <a:cs typeface="Arial"/>
              </a:rPr>
              <a:t>e</a:t>
            </a:r>
            <a:r>
              <a:rPr sz="1400" b="1" spc="35" dirty="0">
                <a:solidFill>
                  <a:prstClr val="black"/>
                </a:solidFill>
                <a:latin typeface="Arial"/>
                <a:cs typeface="Arial"/>
              </a:rPr>
              <a:t> </a:t>
            </a:r>
            <a:r>
              <a:rPr sz="1400" b="1" spc="-20" dirty="0">
                <a:solidFill>
                  <a:prstClr val="black"/>
                </a:solidFill>
                <a:latin typeface="Arial"/>
                <a:cs typeface="Arial"/>
              </a:rPr>
              <a:t>p</a:t>
            </a:r>
            <a:r>
              <a:rPr sz="1400" b="1" spc="-15" dirty="0">
                <a:solidFill>
                  <a:prstClr val="black"/>
                </a:solidFill>
                <a:latin typeface="Arial"/>
                <a:cs typeface="Arial"/>
              </a:rPr>
              <a:t>r</a:t>
            </a:r>
            <a:r>
              <a:rPr sz="1400" b="1" spc="-20" dirty="0">
                <a:solidFill>
                  <a:prstClr val="black"/>
                </a:solidFill>
                <a:latin typeface="Arial"/>
                <a:cs typeface="Arial"/>
              </a:rPr>
              <a:t>e</a:t>
            </a:r>
            <a:r>
              <a:rPr sz="1400" b="1" spc="-10" dirty="0">
                <a:solidFill>
                  <a:prstClr val="black"/>
                </a:solidFill>
                <a:latin typeface="Arial"/>
                <a:cs typeface="Arial"/>
              </a:rPr>
              <a:t>s</a:t>
            </a:r>
            <a:r>
              <a:rPr sz="1400" b="1" spc="-20" dirty="0">
                <a:solidFill>
                  <a:prstClr val="black"/>
                </a:solidFill>
                <a:latin typeface="Arial"/>
                <a:cs typeface="Arial"/>
              </a:rPr>
              <a:t>en</a:t>
            </a:r>
            <a:r>
              <a:rPr sz="1400" b="1" spc="-5" dirty="0">
                <a:solidFill>
                  <a:prstClr val="black"/>
                </a:solidFill>
                <a:latin typeface="Arial"/>
                <a:cs typeface="Arial"/>
              </a:rPr>
              <a:t>ti</a:t>
            </a:r>
            <a:r>
              <a:rPr sz="1400" b="1" spc="40" dirty="0">
                <a:solidFill>
                  <a:prstClr val="black"/>
                </a:solidFill>
                <a:latin typeface="Arial"/>
                <a:cs typeface="Arial"/>
              </a:rPr>
              <a:t> </a:t>
            </a:r>
            <a:r>
              <a:rPr sz="1400" b="1" spc="-10" dirty="0">
                <a:solidFill>
                  <a:prstClr val="black"/>
                </a:solidFill>
                <a:latin typeface="Arial"/>
                <a:cs typeface="Arial"/>
              </a:rPr>
              <a:t>in</a:t>
            </a:r>
            <a:r>
              <a:rPr sz="1400" b="1" spc="-15" dirty="0">
                <a:solidFill>
                  <a:prstClr val="black"/>
                </a:solidFill>
                <a:latin typeface="Arial"/>
                <a:cs typeface="Arial"/>
              </a:rPr>
              <a:t> </a:t>
            </a:r>
            <a:r>
              <a:rPr sz="1400" b="1" spc="-20" dirty="0">
                <a:solidFill>
                  <a:prstClr val="black"/>
                </a:solidFill>
                <a:latin typeface="Arial"/>
                <a:cs typeface="Arial"/>
              </a:rPr>
              <a:t>p</a:t>
            </a:r>
            <a:r>
              <a:rPr sz="1400" b="1" spc="-10" dirty="0">
                <a:solidFill>
                  <a:prstClr val="black"/>
                </a:solidFill>
                <a:latin typeface="Arial"/>
                <a:cs typeface="Arial"/>
              </a:rPr>
              <a:t>la</a:t>
            </a:r>
            <a:r>
              <a:rPr sz="1400" b="1" spc="-20" dirty="0">
                <a:solidFill>
                  <a:prstClr val="black"/>
                </a:solidFill>
                <a:latin typeface="Arial"/>
                <a:cs typeface="Arial"/>
              </a:rPr>
              <a:t>n</a:t>
            </a:r>
            <a:r>
              <a:rPr sz="1400" b="1" spc="-5" dirty="0">
                <a:solidFill>
                  <a:prstClr val="black"/>
                </a:solidFill>
                <a:latin typeface="Arial"/>
                <a:cs typeface="Arial"/>
              </a:rPr>
              <a:t>i</a:t>
            </a:r>
            <a:r>
              <a:rPr sz="1400" b="1"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t</a:t>
            </a:r>
            <a:r>
              <a:rPr sz="1400" b="1" spc="-20" dirty="0">
                <a:solidFill>
                  <a:prstClr val="black"/>
                </a:solidFill>
                <a:latin typeface="Arial"/>
                <a:cs typeface="Arial"/>
              </a:rPr>
              <a:t>r</a:t>
            </a:r>
            <a:r>
              <a:rPr sz="1400" b="1" spc="-10" dirty="0">
                <a:solidFill>
                  <a:prstClr val="black"/>
                </a:solidFill>
                <a:latin typeface="Arial"/>
                <a:cs typeface="Arial"/>
              </a:rPr>
              <a:t>ia</a:t>
            </a:r>
            <a:r>
              <a:rPr sz="1400" b="1" spc="40" dirty="0">
                <a:solidFill>
                  <a:prstClr val="black"/>
                </a:solidFill>
                <a:latin typeface="Arial"/>
                <a:cs typeface="Arial"/>
              </a:rPr>
              <a:t> </a:t>
            </a:r>
            <a:r>
              <a:rPr sz="1400" b="1" spc="-10" dirty="0">
                <a:solidFill>
                  <a:prstClr val="black"/>
                </a:solidFill>
                <a:latin typeface="Arial"/>
                <a:cs typeface="Arial"/>
              </a:rPr>
              <a:t>in</a:t>
            </a:r>
            <a:r>
              <a:rPr sz="1400" b="1" spc="-1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10" dirty="0">
                <a:solidFill>
                  <a:prstClr val="black"/>
                </a:solidFill>
                <a:latin typeface="Arial"/>
                <a:cs typeface="Arial"/>
              </a:rPr>
              <a:t>so</a:t>
            </a:r>
            <a:r>
              <a:rPr sz="1400" b="1" spc="35" dirty="0">
                <a:solidFill>
                  <a:prstClr val="black"/>
                </a:solidFill>
                <a:latin typeface="Arial"/>
                <a:cs typeface="Arial"/>
              </a:rPr>
              <a:t> </a:t>
            </a:r>
            <a:r>
              <a:rPr sz="1400" b="1" spc="-15" dirty="0">
                <a:solidFill>
                  <a:prstClr val="black"/>
                </a:solidFill>
                <a:latin typeface="Arial"/>
                <a:cs typeface="Arial"/>
              </a:rPr>
              <a:t>d</a:t>
            </a:r>
            <a:r>
              <a:rPr sz="1400" b="1" spc="-5" dirty="0">
                <a:solidFill>
                  <a:prstClr val="black"/>
                </a:solidFill>
                <a:latin typeface="Arial"/>
                <a:cs typeface="Arial"/>
              </a:rPr>
              <a:t>i </a:t>
            </a:r>
            <a:r>
              <a:rPr sz="1400" b="1" spc="-20" dirty="0">
                <a:solidFill>
                  <a:prstClr val="black"/>
                </a:solidFill>
                <a:latin typeface="Arial"/>
                <a:cs typeface="Arial"/>
              </a:rPr>
              <a:t>a</a:t>
            </a:r>
            <a:r>
              <a:rPr sz="1400" b="1" spc="-10" dirty="0">
                <a:solidFill>
                  <a:prstClr val="black"/>
                </a:solidFill>
                <a:latin typeface="Arial"/>
                <a:cs typeface="Arial"/>
              </a:rPr>
              <a:t>cc</a:t>
            </a:r>
            <a:r>
              <a:rPr sz="1400" b="1" spc="-20" dirty="0">
                <a:solidFill>
                  <a:prstClr val="black"/>
                </a:solidFill>
                <a:latin typeface="Arial"/>
                <a:cs typeface="Arial"/>
              </a:rPr>
              <a:t>a</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st</a:t>
            </a:r>
            <a:r>
              <a:rPr sz="1400" b="1" spc="-20" dirty="0">
                <a:solidFill>
                  <a:prstClr val="black"/>
                </a:solidFill>
                <a:latin typeface="Arial"/>
                <a:cs typeface="Arial"/>
              </a:rPr>
              <a:t>a</a:t>
            </a:r>
            <a:r>
              <a:rPr sz="1400" b="1" dirty="0">
                <a:solidFill>
                  <a:prstClr val="black"/>
                </a:solidFill>
                <a:latin typeface="Arial"/>
                <a:cs typeface="Arial"/>
              </a:rPr>
              <a:t>m</a:t>
            </a:r>
            <a:r>
              <a:rPr sz="1400" b="1" spc="-20" dirty="0">
                <a:solidFill>
                  <a:prstClr val="black"/>
                </a:solidFill>
                <a:latin typeface="Arial"/>
                <a:cs typeface="Arial"/>
              </a:rPr>
              <a:t>en</a:t>
            </a:r>
            <a:r>
              <a:rPr sz="1400" b="1" spc="-5" dirty="0">
                <a:solidFill>
                  <a:prstClr val="black"/>
                </a:solidFill>
                <a:latin typeface="Arial"/>
                <a:cs typeface="Arial"/>
              </a:rPr>
              <a:t>ti </a:t>
            </a:r>
            <a:r>
              <a:rPr sz="1400" b="1" spc="-20" dirty="0">
                <a:solidFill>
                  <a:prstClr val="black"/>
                </a:solidFill>
                <a:latin typeface="Arial"/>
                <a:cs typeface="Arial"/>
              </a:rPr>
              <a:t>an</a:t>
            </a:r>
            <a:r>
              <a:rPr sz="1400" b="1" spc="-5" dirty="0">
                <a:solidFill>
                  <a:prstClr val="black"/>
                </a:solidFill>
                <a:latin typeface="Arial"/>
                <a:cs typeface="Arial"/>
              </a:rPr>
              <a:t>t</a:t>
            </a:r>
            <a:r>
              <a:rPr sz="1400" b="1" spc="-25" dirty="0">
                <a:solidFill>
                  <a:prstClr val="black"/>
                </a:solidFill>
                <a:latin typeface="Arial"/>
                <a:cs typeface="Arial"/>
              </a:rPr>
              <a:t>e</a:t>
            </a:r>
            <a:r>
              <a:rPr sz="1400" b="1" spc="-15" dirty="0">
                <a:solidFill>
                  <a:prstClr val="black"/>
                </a:solidFill>
                <a:latin typeface="Arial"/>
                <a:cs typeface="Arial"/>
              </a:rPr>
              <a:t>r</a:t>
            </a:r>
            <a:r>
              <a:rPr sz="1400" b="1" spc="-5" dirty="0">
                <a:solidFill>
                  <a:prstClr val="black"/>
                </a:solidFill>
                <a:latin typeface="Arial"/>
                <a:cs typeface="Arial"/>
              </a:rPr>
              <a:t>i</a:t>
            </a:r>
            <a:r>
              <a:rPr sz="1400" b="1" spc="-15" dirty="0">
                <a:solidFill>
                  <a:prstClr val="black"/>
                </a:solidFill>
                <a:latin typeface="Arial"/>
                <a:cs typeface="Arial"/>
              </a:rPr>
              <a:t>or</a:t>
            </a:r>
            <a:r>
              <a:rPr sz="1400" b="1" spc="-5" dirty="0">
                <a:solidFill>
                  <a:prstClr val="black"/>
                </a:solidFill>
                <a:latin typeface="Arial"/>
                <a:cs typeface="Arial"/>
              </a:rPr>
              <a:t>i</a:t>
            </a:r>
            <a:r>
              <a:rPr sz="1400" b="1" spc="45"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a:t>
            </a:r>
            <a:r>
              <a:rPr sz="1400" b="1" spc="20" dirty="0">
                <a:solidFill>
                  <a:prstClr val="black"/>
                </a:solidFill>
                <a:latin typeface="Arial"/>
                <a:cs typeface="Arial"/>
              </a:rPr>
              <a:t> </a:t>
            </a:r>
            <a:r>
              <a:rPr sz="1400" b="1" spc="-20" dirty="0">
                <a:solidFill>
                  <a:prstClr val="black"/>
                </a:solidFill>
                <a:latin typeface="Arial"/>
                <a:cs typeface="Arial"/>
              </a:rPr>
              <a:t>201</a:t>
            </a:r>
            <a:r>
              <a:rPr sz="1400" b="1" spc="-15" dirty="0">
                <a:solidFill>
                  <a:prstClr val="black"/>
                </a:solidFill>
                <a:latin typeface="Arial"/>
                <a:cs typeface="Arial"/>
              </a:rPr>
              <a:t>6)</a:t>
            </a:r>
            <a:r>
              <a:rPr sz="1400" b="1" spc="-5" dirty="0">
                <a:solidFill>
                  <a:prstClr val="black"/>
                </a:solidFill>
                <a:latin typeface="Arial"/>
                <a:cs typeface="Arial"/>
              </a:rPr>
              <a:t>;</a:t>
            </a:r>
            <a:endParaRPr sz="1400" b="1" dirty="0">
              <a:solidFill>
                <a:prstClr val="black"/>
              </a:solidFill>
              <a:latin typeface="Arial"/>
              <a:cs typeface="Arial"/>
            </a:endParaRPr>
          </a:p>
          <a:p>
            <a:pPr marL="158750" marR="396240" indent="-97790">
              <a:buFont typeface="Arial"/>
              <a:buChar char="•"/>
              <a:tabLst>
                <a:tab pos="174625" algn="l"/>
              </a:tabLst>
            </a:pPr>
            <a:r>
              <a:rPr sz="1400" b="1" spc="-10" dirty="0">
                <a:solidFill>
                  <a:prstClr val="black"/>
                </a:solidFill>
                <a:latin typeface="Arial"/>
                <a:cs typeface="Arial"/>
              </a:rPr>
              <a:t>la</a:t>
            </a:r>
            <a:r>
              <a:rPr sz="1400" b="1" spc="-15" dirty="0">
                <a:solidFill>
                  <a:prstClr val="black"/>
                </a:solidFill>
                <a:latin typeface="Arial"/>
                <a:cs typeface="Arial"/>
              </a:rPr>
              <a:t> </a:t>
            </a:r>
            <a:r>
              <a:rPr sz="1400" b="1" spc="-10" dirty="0">
                <a:solidFill>
                  <a:prstClr val="black"/>
                </a:solidFill>
                <a:latin typeface="Arial"/>
                <a:cs typeface="Arial"/>
              </a:rPr>
              <a:t>disp</a:t>
            </a:r>
            <a:r>
              <a:rPr sz="1400" b="1" spc="-20" dirty="0">
                <a:solidFill>
                  <a:prstClr val="black"/>
                </a:solidFill>
                <a:latin typeface="Arial"/>
                <a:cs typeface="Arial"/>
              </a:rPr>
              <a:t>o</a:t>
            </a:r>
            <a:r>
              <a:rPr sz="1400" b="1" spc="-5" dirty="0">
                <a:solidFill>
                  <a:prstClr val="black"/>
                </a:solidFill>
                <a:latin typeface="Arial"/>
                <a:cs typeface="Arial"/>
              </a:rPr>
              <a:t>si</a:t>
            </a:r>
            <a:r>
              <a:rPr sz="1400" b="1" spc="-35" dirty="0">
                <a:solidFill>
                  <a:prstClr val="black"/>
                </a:solidFill>
                <a:latin typeface="Arial"/>
                <a:cs typeface="Arial"/>
              </a:rPr>
              <a:t>z</a:t>
            </a:r>
            <a:r>
              <a:rPr sz="1400" b="1" spc="-10" dirty="0">
                <a:solidFill>
                  <a:prstClr val="black"/>
                </a:solidFill>
                <a:latin typeface="Arial"/>
                <a:cs typeface="Arial"/>
              </a:rPr>
              <a:t>ione</a:t>
            </a:r>
            <a:r>
              <a:rPr sz="1400" b="1" spc="70" dirty="0">
                <a:solidFill>
                  <a:prstClr val="black"/>
                </a:solidFill>
                <a:latin typeface="Arial"/>
                <a:cs typeface="Arial"/>
              </a:rPr>
              <a:t> </a:t>
            </a:r>
            <a:r>
              <a:rPr sz="1400" b="1" spc="-10" dirty="0">
                <a:solidFill>
                  <a:prstClr val="black"/>
                </a:solidFill>
                <a:latin typeface="Arial"/>
                <a:cs typeface="Arial"/>
              </a:rPr>
              <a:t>e</a:t>
            </a:r>
            <a:r>
              <a:rPr sz="1400" b="1" spc="-15" dirty="0">
                <a:solidFill>
                  <a:prstClr val="black"/>
                </a:solidFill>
                <a:latin typeface="Arial"/>
                <a:cs typeface="Arial"/>
              </a:rPr>
              <a:t> </a:t>
            </a:r>
            <a:r>
              <a:rPr sz="1400" b="1" spc="-10" dirty="0">
                <a:solidFill>
                  <a:prstClr val="black"/>
                </a:solidFill>
                <a:latin typeface="Arial"/>
                <a:cs typeface="Arial"/>
              </a:rPr>
              <a:t>la</a:t>
            </a:r>
            <a:r>
              <a:rPr sz="1400" b="1" spc="-15" dirty="0">
                <a:solidFill>
                  <a:prstClr val="black"/>
                </a:solidFill>
                <a:latin typeface="Arial"/>
                <a:cs typeface="Arial"/>
              </a:rPr>
              <a:t> </a:t>
            </a:r>
            <a:r>
              <a:rPr sz="1400" b="1" spc="-20" dirty="0">
                <a:solidFill>
                  <a:prstClr val="black"/>
                </a:solidFill>
                <a:latin typeface="Arial"/>
                <a:cs typeface="Arial"/>
              </a:rPr>
              <a:t>quan</a:t>
            </a:r>
            <a:r>
              <a:rPr sz="1400" b="1" spc="-5" dirty="0">
                <a:solidFill>
                  <a:prstClr val="black"/>
                </a:solidFill>
                <a:latin typeface="Arial"/>
                <a:cs typeface="Arial"/>
              </a:rPr>
              <a:t>tità</a:t>
            </a:r>
            <a:r>
              <a:rPr sz="1400" b="1" spc="3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20" dirty="0">
                <a:solidFill>
                  <a:prstClr val="black"/>
                </a:solidFill>
                <a:latin typeface="Arial"/>
                <a:cs typeface="Arial"/>
              </a:rPr>
              <a:t> </a:t>
            </a:r>
            <a:r>
              <a:rPr sz="1400" b="1" spc="-20" dirty="0">
                <a:solidFill>
                  <a:prstClr val="black"/>
                </a:solidFill>
                <a:latin typeface="Arial"/>
                <a:cs typeface="Arial"/>
              </a:rPr>
              <a:t>po</a:t>
            </a:r>
            <a:r>
              <a:rPr sz="1400" b="1" spc="-15" dirty="0">
                <a:solidFill>
                  <a:prstClr val="black"/>
                </a:solidFill>
                <a:latin typeface="Arial"/>
                <a:cs typeface="Arial"/>
              </a:rPr>
              <a:t>r</a:t>
            </a:r>
            <a:r>
              <a:rPr sz="1400" b="1" spc="-10" dirty="0">
                <a:solidFill>
                  <a:prstClr val="black"/>
                </a:solidFill>
                <a:latin typeface="Arial"/>
                <a:cs typeface="Arial"/>
              </a:rPr>
              <a:t>te</a:t>
            </a:r>
            <a:r>
              <a:rPr sz="1400" b="1" spc="5" dirty="0">
                <a:solidFill>
                  <a:prstClr val="black"/>
                </a:solidFill>
                <a:latin typeface="Arial"/>
                <a:cs typeface="Arial"/>
              </a:rPr>
              <a:t> </a:t>
            </a:r>
            <a:r>
              <a:rPr sz="1400" b="1" spc="-10" dirty="0">
                <a:solidFill>
                  <a:prstClr val="black"/>
                </a:solidFill>
                <a:latin typeface="Arial"/>
                <a:cs typeface="Arial"/>
              </a:rPr>
              <a:t>e</a:t>
            </a:r>
            <a:r>
              <a:rPr sz="1400" b="1" spc="10" dirty="0">
                <a:solidFill>
                  <a:prstClr val="black"/>
                </a:solidFill>
                <a:latin typeface="Arial"/>
                <a:cs typeface="Arial"/>
              </a:rPr>
              <a:t> </a:t>
            </a:r>
            <a:r>
              <a:rPr sz="1400" b="1" spc="-5" dirty="0">
                <a:solidFill>
                  <a:prstClr val="black"/>
                </a:solidFill>
                <a:latin typeface="Arial"/>
                <a:cs typeface="Arial"/>
              </a:rPr>
              <a:t>fin</a:t>
            </a:r>
            <a:r>
              <a:rPr sz="1400" b="1" spc="-20" dirty="0">
                <a:solidFill>
                  <a:prstClr val="black"/>
                </a:solidFill>
                <a:latin typeface="Arial"/>
                <a:cs typeface="Arial"/>
              </a:rPr>
              <a:t>e</a:t>
            </a:r>
            <a:r>
              <a:rPr sz="1400" b="1" spc="-10" dirty="0">
                <a:solidFill>
                  <a:prstClr val="black"/>
                </a:solidFill>
                <a:latin typeface="Arial"/>
                <a:cs typeface="Arial"/>
              </a:rPr>
              <a:t>st</a:t>
            </a:r>
            <a:r>
              <a:rPr sz="1400" b="1" spc="-20" dirty="0">
                <a:solidFill>
                  <a:prstClr val="black"/>
                </a:solidFill>
                <a:latin typeface="Arial"/>
                <a:cs typeface="Arial"/>
              </a:rPr>
              <a:t>r</a:t>
            </a:r>
            <a:r>
              <a:rPr sz="1400" b="1" spc="-10" dirty="0">
                <a:solidFill>
                  <a:prstClr val="black"/>
                </a:solidFill>
                <a:latin typeface="Arial"/>
                <a:cs typeface="Arial"/>
              </a:rPr>
              <a:t>e</a:t>
            </a:r>
            <a:r>
              <a:rPr sz="1400" b="1" spc="10"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st</a:t>
            </a:r>
            <a:r>
              <a:rPr sz="1400" b="1" spc="-20" dirty="0">
                <a:solidFill>
                  <a:prstClr val="black"/>
                </a:solidFill>
                <a:latin typeface="Arial"/>
                <a:cs typeface="Arial"/>
              </a:rPr>
              <a:t>e</a:t>
            </a:r>
            <a:r>
              <a:rPr sz="1400" b="1" spc="-15" dirty="0">
                <a:solidFill>
                  <a:prstClr val="black"/>
                </a:solidFill>
                <a:latin typeface="Arial"/>
                <a:cs typeface="Arial"/>
              </a:rPr>
              <a:t>r</a:t>
            </a:r>
            <a:r>
              <a:rPr sz="1400" b="1" spc="-20" dirty="0">
                <a:solidFill>
                  <a:prstClr val="black"/>
                </a:solidFill>
                <a:latin typeface="Arial"/>
                <a:cs typeface="Arial"/>
              </a:rPr>
              <a:t>n</a:t>
            </a:r>
            <a:r>
              <a:rPr sz="1400" b="1" spc="-5" dirty="0">
                <a:solidFill>
                  <a:prstClr val="black"/>
                </a:solidFill>
                <a:latin typeface="Arial"/>
                <a:cs typeface="Arial"/>
              </a:rPr>
              <a:t>i </a:t>
            </a:r>
            <a:r>
              <a:rPr sz="1400" b="1" spc="-20" dirty="0">
                <a:solidFill>
                  <a:prstClr val="black"/>
                </a:solidFill>
                <a:latin typeface="Arial"/>
                <a:cs typeface="Arial"/>
              </a:rPr>
              <a:t>e</a:t>
            </a:r>
            <a:r>
              <a:rPr sz="1400" b="1" spc="-10" dirty="0">
                <a:solidFill>
                  <a:prstClr val="black"/>
                </a:solidFill>
                <a:latin typeface="Arial"/>
                <a:cs typeface="Arial"/>
              </a:rPr>
              <a:t>d</a:t>
            </a:r>
            <a:r>
              <a:rPr sz="1400" b="1" spc="10" dirty="0">
                <a:solidFill>
                  <a:prstClr val="black"/>
                </a:solidFill>
                <a:latin typeface="Arial"/>
                <a:cs typeface="Arial"/>
              </a:rPr>
              <a:t> </a:t>
            </a:r>
            <a:r>
              <a:rPr sz="1400" b="1" spc="-5" dirty="0">
                <a:solidFill>
                  <a:prstClr val="black"/>
                </a:solidFill>
                <a:latin typeface="Arial"/>
                <a:cs typeface="Arial"/>
              </a:rPr>
              <a:t>int</a:t>
            </a:r>
            <a:r>
              <a:rPr sz="1400" b="1" spc="-20" dirty="0">
                <a:solidFill>
                  <a:prstClr val="black"/>
                </a:solidFill>
                <a:latin typeface="Arial"/>
                <a:cs typeface="Arial"/>
              </a:rPr>
              <a:t>e</a:t>
            </a:r>
            <a:r>
              <a:rPr sz="1400" b="1" spc="-15" dirty="0">
                <a:solidFill>
                  <a:prstClr val="black"/>
                </a:solidFill>
                <a:latin typeface="Arial"/>
                <a:cs typeface="Arial"/>
              </a:rPr>
              <a:t>r</a:t>
            </a:r>
            <a:r>
              <a:rPr sz="1400" b="1" spc="-10" dirty="0">
                <a:solidFill>
                  <a:prstClr val="black"/>
                </a:solidFill>
                <a:latin typeface="Arial"/>
                <a:cs typeface="Arial"/>
              </a:rPr>
              <a:t>n</a:t>
            </a:r>
            <a:r>
              <a:rPr sz="1400" b="1" spc="-20" dirty="0">
                <a:solidFill>
                  <a:prstClr val="black"/>
                </a:solidFill>
                <a:latin typeface="Arial"/>
                <a:cs typeface="Arial"/>
              </a:rPr>
              <a:t>i</a:t>
            </a:r>
            <a:r>
              <a:rPr sz="1400" b="1" spc="-5" dirty="0">
                <a:solidFill>
                  <a:prstClr val="black"/>
                </a:solidFill>
                <a:latin typeface="Arial"/>
                <a:cs typeface="Arial"/>
              </a:rPr>
              <a:t>;</a:t>
            </a:r>
            <a:endParaRPr sz="1400" b="1" dirty="0">
              <a:solidFill>
                <a:prstClr val="black"/>
              </a:solidFill>
              <a:latin typeface="Arial"/>
              <a:cs typeface="Arial"/>
            </a:endParaRPr>
          </a:p>
          <a:p>
            <a:pPr marL="173990" lvl="1" indent="-113030">
              <a:buFont typeface="Arial"/>
              <a:buChar char="•"/>
              <a:tabLst>
                <a:tab pos="174625" algn="l"/>
              </a:tabLst>
            </a:pPr>
            <a:r>
              <a:rPr sz="1400" b="1" spc="-5" dirty="0" err="1">
                <a:solidFill>
                  <a:prstClr val="black"/>
                </a:solidFill>
                <a:latin typeface="Arial"/>
                <a:cs typeface="Arial"/>
              </a:rPr>
              <a:t>l’</a:t>
            </a:r>
            <a:r>
              <a:rPr sz="1400" b="1" spc="-20" dirty="0" err="1">
                <a:solidFill>
                  <a:prstClr val="black"/>
                </a:solidFill>
                <a:latin typeface="Arial"/>
                <a:cs typeface="Arial"/>
              </a:rPr>
              <a:t>u</a:t>
            </a:r>
            <a:r>
              <a:rPr sz="1400" b="1" spc="-5" dirty="0" err="1">
                <a:solidFill>
                  <a:prstClr val="black"/>
                </a:solidFill>
                <a:latin typeface="Arial"/>
                <a:cs typeface="Arial"/>
              </a:rPr>
              <a:t>tili</a:t>
            </a:r>
            <a:r>
              <a:rPr sz="1400" b="1" spc="-35" dirty="0" err="1">
                <a:solidFill>
                  <a:prstClr val="black"/>
                </a:solidFill>
                <a:latin typeface="Arial"/>
                <a:cs typeface="Arial"/>
              </a:rPr>
              <a:t>zz</a:t>
            </a:r>
            <a:r>
              <a:rPr sz="1400" b="1" spc="-10" dirty="0" err="1">
                <a:solidFill>
                  <a:prstClr val="black"/>
                </a:solidFill>
                <a:latin typeface="Arial"/>
                <a:cs typeface="Arial"/>
              </a:rPr>
              <a:t>o</a:t>
            </a:r>
            <a:r>
              <a:rPr sz="1400" b="1" spc="6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on</a:t>
            </a:r>
            <a:r>
              <a:rPr sz="1400" b="1" spc="-5" dirty="0">
                <a:solidFill>
                  <a:prstClr val="black"/>
                </a:solidFill>
                <a:latin typeface="Arial"/>
                <a:cs typeface="Arial"/>
              </a:rPr>
              <a:t>f</a:t>
            </a:r>
            <a:r>
              <a:rPr sz="1400" b="1" spc="-25" dirty="0">
                <a:solidFill>
                  <a:prstClr val="black"/>
                </a:solidFill>
                <a:latin typeface="Arial"/>
                <a:cs typeface="Arial"/>
              </a:rPr>
              <a:t>o</a:t>
            </a:r>
            <a:r>
              <a:rPr sz="1400" b="1" spc="-15" dirty="0">
                <a:solidFill>
                  <a:prstClr val="black"/>
                </a:solidFill>
                <a:latin typeface="Arial"/>
                <a:cs typeface="Arial"/>
              </a:rPr>
              <a:t>r</a:t>
            </a:r>
            <a:r>
              <a:rPr sz="1400" b="1" spc="-5" dirty="0">
                <a:solidFill>
                  <a:prstClr val="black"/>
                </a:solidFill>
                <a:latin typeface="Arial"/>
                <a:cs typeface="Arial"/>
              </a:rPr>
              <a:t>m</a:t>
            </a:r>
            <a:r>
              <a:rPr sz="1400" b="1" spc="-10" dirty="0">
                <a:solidFill>
                  <a:prstClr val="black"/>
                </a:solidFill>
                <a:latin typeface="Arial"/>
                <a:cs typeface="Arial"/>
              </a:rPr>
              <a:t>e</a:t>
            </a:r>
            <a:r>
              <a:rPr sz="1400" b="1" spc="15"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lla</a:t>
            </a:r>
            <a:r>
              <a:rPr sz="1400" b="1" spc="1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5" dirty="0">
                <a:solidFill>
                  <a:prstClr val="black"/>
                </a:solidFill>
                <a:latin typeface="Arial"/>
                <a:cs typeface="Arial"/>
              </a:rPr>
              <a:t>t</a:t>
            </a:r>
            <a:r>
              <a:rPr sz="1400" b="1" spc="-25" dirty="0">
                <a:solidFill>
                  <a:prstClr val="black"/>
                </a:solidFill>
                <a:latin typeface="Arial"/>
                <a:cs typeface="Arial"/>
              </a:rPr>
              <a:t>e</a:t>
            </a:r>
            <a:r>
              <a:rPr sz="1400" b="1" spc="-20" dirty="0">
                <a:solidFill>
                  <a:prstClr val="black"/>
                </a:solidFill>
                <a:latin typeface="Arial"/>
                <a:cs typeface="Arial"/>
              </a:rPr>
              <a:t>go</a:t>
            </a:r>
            <a:r>
              <a:rPr sz="1400" b="1" spc="-15" dirty="0">
                <a:solidFill>
                  <a:prstClr val="black"/>
                </a:solidFill>
                <a:latin typeface="Arial"/>
                <a:cs typeface="Arial"/>
              </a:rPr>
              <a:t>r</a:t>
            </a:r>
            <a:r>
              <a:rPr sz="1400" b="1" spc="-10" dirty="0">
                <a:solidFill>
                  <a:prstClr val="black"/>
                </a:solidFill>
                <a:latin typeface="Arial"/>
                <a:cs typeface="Arial"/>
              </a:rPr>
              <a:t>ia</a:t>
            </a:r>
            <a:r>
              <a:rPr sz="1400" b="1" spc="3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5" dirty="0">
                <a:solidFill>
                  <a:prstClr val="black"/>
                </a:solidFill>
                <a:latin typeface="Arial"/>
                <a:cs typeface="Arial"/>
              </a:rPr>
              <a:t>t</a:t>
            </a:r>
            <a:r>
              <a:rPr sz="1400" b="1" spc="-25" dirty="0">
                <a:solidFill>
                  <a:prstClr val="black"/>
                </a:solidFill>
                <a:latin typeface="Arial"/>
                <a:cs typeface="Arial"/>
              </a:rPr>
              <a:t>a</a:t>
            </a:r>
            <a:r>
              <a:rPr sz="1400" b="1" spc="-10" dirty="0">
                <a:solidFill>
                  <a:prstClr val="black"/>
                </a:solidFill>
                <a:latin typeface="Arial"/>
                <a:cs typeface="Arial"/>
              </a:rPr>
              <a:t>st</a:t>
            </a:r>
            <a:r>
              <a:rPr sz="1400" b="1" spc="-20" dirty="0">
                <a:solidFill>
                  <a:prstClr val="black"/>
                </a:solidFill>
                <a:latin typeface="Arial"/>
                <a:cs typeface="Arial"/>
              </a:rPr>
              <a:t>a</a:t>
            </a:r>
            <a:r>
              <a:rPr sz="1400" b="1" spc="-10" dirty="0">
                <a:solidFill>
                  <a:prstClr val="black"/>
                </a:solidFill>
                <a:latin typeface="Arial"/>
                <a:cs typeface="Arial"/>
              </a:rPr>
              <a:t>le</a:t>
            </a:r>
            <a:r>
              <a:rPr sz="1400" b="1" spc="40" dirty="0">
                <a:solidFill>
                  <a:prstClr val="black"/>
                </a:solidFill>
                <a:latin typeface="Arial"/>
                <a:cs typeface="Arial"/>
              </a:rPr>
              <a:t> </a:t>
            </a:r>
            <a:r>
              <a:rPr sz="1400" b="1" spc="-20" dirty="0">
                <a:solidFill>
                  <a:prstClr val="black"/>
                </a:solidFill>
                <a:latin typeface="Arial"/>
                <a:cs typeface="Arial"/>
              </a:rPr>
              <a:t>p</a:t>
            </a:r>
            <a:r>
              <a:rPr sz="1400" b="1" spc="-15" dirty="0">
                <a:solidFill>
                  <a:prstClr val="black"/>
                </a:solidFill>
                <a:latin typeface="Arial"/>
                <a:cs typeface="Arial"/>
              </a:rPr>
              <a:t>r</a:t>
            </a:r>
            <a:r>
              <a:rPr sz="1400" b="1" spc="-20" dirty="0">
                <a:solidFill>
                  <a:prstClr val="black"/>
                </a:solidFill>
                <a:latin typeface="Arial"/>
                <a:cs typeface="Arial"/>
              </a:rPr>
              <a:t>e</a:t>
            </a:r>
            <a:r>
              <a:rPr sz="1400" b="1" spc="-10" dirty="0">
                <a:solidFill>
                  <a:prstClr val="black"/>
                </a:solidFill>
                <a:latin typeface="Arial"/>
                <a:cs typeface="Arial"/>
              </a:rPr>
              <a:t>s</a:t>
            </a:r>
            <a:r>
              <a:rPr sz="1400" b="1" spc="-20" dirty="0">
                <a:solidFill>
                  <a:prstClr val="black"/>
                </a:solidFill>
                <a:latin typeface="Arial"/>
                <a:cs typeface="Arial"/>
              </a:rPr>
              <a:t>en</a:t>
            </a:r>
            <a:r>
              <a:rPr sz="1400" b="1" spc="-10" dirty="0">
                <a:solidFill>
                  <a:prstClr val="black"/>
                </a:solidFill>
                <a:latin typeface="Arial"/>
                <a:cs typeface="Arial"/>
              </a:rPr>
              <a:t>te</a:t>
            </a:r>
            <a:r>
              <a:rPr sz="1400" b="1" spc="30" dirty="0">
                <a:solidFill>
                  <a:prstClr val="black"/>
                </a:solidFill>
                <a:latin typeface="Arial"/>
                <a:cs typeface="Arial"/>
              </a:rPr>
              <a:t> </a:t>
            </a:r>
            <a:r>
              <a:rPr sz="1400" b="1" spc="-10" dirty="0">
                <a:solidFill>
                  <a:prstClr val="black"/>
                </a:solidFill>
                <a:latin typeface="Arial"/>
                <a:cs typeface="Arial"/>
              </a:rPr>
              <a:t>in</a:t>
            </a:r>
            <a:endParaRPr sz="1400" b="1" dirty="0">
              <a:solidFill>
                <a:prstClr val="black"/>
              </a:solidFill>
              <a:latin typeface="Arial"/>
              <a:cs typeface="Arial"/>
            </a:endParaRPr>
          </a:p>
          <a:p>
            <a:pPr marL="158750"/>
            <a:r>
              <a:rPr sz="1400" b="1" spc="-10" dirty="0" err="1">
                <a:solidFill>
                  <a:prstClr val="black"/>
                </a:solidFill>
                <a:latin typeface="Arial"/>
                <a:cs typeface="Arial"/>
              </a:rPr>
              <a:t>visu</a:t>
            </a:r>
            <a:r>
              <a:rPr sz="1400" b="1" spc="-20" dirty="0" err="1">
                <a:solidFill>
                  <a:prstClr val="black"/>
                </a:solidFill>
                <a:latin typeface="Arial"/>
                <a:cs typeface="Arial"/>
              </a:rPr>
              <a:t>r</a:t>
            </a:r>
            <a:r>
              <a:rPr sz="1400" b="1" spc="-15" dirty="0" err="1">
                <a:solidFill>
                  <a:prstClr val="black"/>
                </a:solidFill>
                <a:latin typeface="Arial"/>
                <a:cs typeface="Arial"/>
              </a:rPr>
              <a:t>a</a:t>
            </a:r>
            <a:r>
              <a:rPr sz="1400" b="1" spc="-5" dirty="0">
                <a:solidFill>
                  <a:prstClr val="black"/>
                </a:solidFill>
                <a:latin typeface="Arial"/>
                <a:cs typeface="Arial"/>
              </a:rPr>
              <a:t>;</a:t>
            </a:r>
            <a:endParaRPr sz="1400" b="1" dirty="0">
              <a:solidFill>
                <a:prstClr val="black"/>
              </a:solidFill>
              <a:latin typeface="Arial"/>
              <a:cs typeface="Arial"/>
            </a:endParaRPr>
          </a:p>
        </p:txBody>
      </p:sp>
      <p:sp>
        <p:nvSpPr>
          <p:cNvPr id="15" name="object 15">
            <a:extLst>
              <a:ext uri="{FF2B5EF4-FFF2-40B4-BE49-F238E27FC236}">
                <a16:creationId xmlns:a16="http://schemas.microsoft.com/office/drawing/2014/main" id="{5CAB27B9-EA70-47EE-8F8A-A9CADCEE107E}"/>
              </a:ext>
            </a:extLst>
          </p:cNvPr>
          <p:cNvSpPr/>
          <p:nvPr/>
        </p:nvSpPr>
        <p:spPr>
          <a:xfrm>
            <a:off x="5652120" y="127460"/>
            <a:ext cx="3240360" cy="5029732"/>
          </a:xfrm>
          <a:prstGeom prst="rect">
            <a:avLst/>
          </a:prstGeom>
          <a:blipFill>
            <a:blip r:embed="rId4" cstate="print"/>
            <a:stretch>
              <a:fillRect/>
            </a:stretch>
          </a:blipFill>
          <a:ln w="19050">
            <a:solidFill>
              <a:srgbClr val="003399"/>
            </a:solidFill>
          </a:ln>
          <a:effectLst>
            <a:outerShdw blurRad="50800" dist="50800" dir="5400000" algn="ctr" rotWithShape="0">
              <a:schemeClr val="tx1">
                <a:alpha val="40000"/>
              </a:scheme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CasellaDiTesto 16">
            <a:extLst>
              <a:ext uri="{FF2B5EF4-FFF2-40B4-BE49-F238E27FC236}">
                <a16:creationId xmlns:a16="http://schemas.microsoft.com/office/drawing/2014/main" id="{31FC8B83-937F-48C5-9566-4F92CE3C69CC}"/>
              </a:ext>
            </a:extLst>
          </p:cNvPr>
          <p:cNvSpPr txBox="1"/>
          <p:nvPr/>
        </p:nvSpPr>
        <p:spPr>
          <a:xfrm>
            <a:off x="827618" y="5354632"/>
            <a:ext cx="8244341" cy="738664"/>
          </a:xfrm>
          <a:prstGeom prst="rect">
            <a:avLst/>
          </a:prstGeom>
          <a:noFill/>
        </p:spPr>
        <p:txBody>
          <a:bodyPr wrap="square">
            <a:spAutoFit/>
          </a:bodyPr>
          <a:lstStyle/>
          <a:p>
            <a:pPr marL="12700" marR="5080" lvl="0" indent="0" algn="l"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100" normalizeH="0" baseline="0" noProof="0" dirty="0">
                <a:ln>
                  <a:noFill/>
                </a:ln>
                <a:solidFill>
                  <a:prstClr val="black"/>
                </a:solidFill>
                <a:effectLst/>
                <a:uLnTx/>
                <a:uFillTx/>
                <a:latin typeface="Arial"/>
                <a:ea typeface="+mn-ea"/>
                <a:cs typeface="Arial"/>
              </a:rPr>
              <a:t>V</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15" normalizeH="0" baseline="0" noProof="0" dirty="0">
                <a:ln>
                  <a:noFill/>
                </a:ln>
                <a:solidFill>
                  <a:prstClr val="black"/>
                </a:solidFill>
                <a:effectLst/>
                <a:uLnTx/>
                <a:uFillTx/>
                <a:latin typeface="Arial"/>
                <a:ea typeface="+mn-ea"/>
                <a:cs typeface="Arial"/>
              </a:rPr>
              <a:t>f</a:t>
            </a:r>
            <a:r>
              <a:rPr kumimoji="0" lang="it-IT" sz="1400" b="0" i="0" u="none" strike="noStrike" kern="1200" cap="none" spc="-10" normalizeH="0" baseline="0" noProof="0" dirty="0">
                <a:ln>
                  <a:noFill/>
                </a:ln>
                <a:solidFill>
                  <a:prstClr val="black"/>
                </a:solidFill>
                <a:effectLst/>
                <a:uLnTx/>
                <a:uFillTx/>
                <a:latin typeface="Arial"/>
                <a:ea typeface="+mn-ea"/>
                <a:cs typeface="Arial"/>
              </a:rPr>
              <a:t>ine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anno</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5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è</a:t>
            </a:r>
            <a:r>
              <a:rPr kumimoji="0" lang="it-IT" sz="1400" b="0" i="0" u="none" strike="noStrike" kern="1200" cap="none" spc="-15" normalizeH="0" baseline="0" noProof="0" dirty="0">
                <a:ln>
                  <a:noFill/>
                </a:ln>
                <a:solidFill>
                  <a:prstClr val="black"/>
                </a:solidFill>
                <a:effectLst/>
                <a:uLnTx/>
                <a:uFillTx/>
                <a:latin typeface="Arial"/>
                <a:ea typeface="+mn-ea"/>
                <a:cs typeface="Arial"/>
              </a:rPr>
              <a:t> r</a:t>
            </a:r>
            <a:r>
              <a:rPr kumimoji="0" lang="it-IT" sz="1400" b="0" i="0" u="none" strike="noStrike" kern="1200" cap="none" spc="-10" normalizeH="0" baseline="0" noProof="0" dirty="0">
                <a:ln>
                  <a:noFill/>
                </a:ln>
                <a:solidFill>
                  <a:prstClr val="black"/>
                </a:solidFill>
                <a:effectLst/>
                <a:uLnTx/>
                <a:uFillTx/>
                <a:latin typeface="Arial"/>
                <a:ea typeface="+mn-ea"/>
                <a:cs typeface="Arial"/>
              </a:rPr>
              <a:t>ipo</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il</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loc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le c</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il </a:t>
            </a:r>
            <a:r>
              <a:rPr kumimoji="0" lang="it-IT" sz="1400" b="0" i="0" u="none" strike="noStrike" kern="1200" cap="none" spc="-10" normalizeH="0" baseline="0" noProof="0" dirty="0">
                <a:ln>
                  <a:noFill/>
                </a:ln>
                <a:solidFill>
                  <a:prstClr val="black"/>
                </a:solidFill>
                <a:effectLst/>
                <a:uLnTx/>
                <a:uFillTx/>
                <a:latin typeface="Arial"/>
                <a:ea typeface="+mn-ea"/>
                <a:cs typeface="Arial"/>
              </a:rPr>
              <a:t>loc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laio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ssi in</a:t>
            </a:r>
            <a:r>
              <a:rPr kumimoji="0" lang="it-IT" sz="1400" b="0" i="0" u="none" strike="noStrike" kern="1200" cap="none" spc="-20" normalizeH="0" baseline="0" noProof="0" dirty="0">
                <a:ln>
                  <a:noFill/>
                </a:ln>
                <a:solidFill>
                  <a:prstClr val="black"/>
                </a:solidFill>
                <a:effectLst/>
                <a:uLnTx/>
                <a:uFillTx/>
                <a:latin typeface="Arial"/>
                <a:ea typeface="+mn-ea"/>
                <a:cs typeface="Arial"/>
              </a:rPr>
              <a:t>di</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enden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10" normalizeH="0" baseline="0" noProof="0" dirty="0">
                <a:ln>
                  <a:noFill/>
                </a:ln>
                <a:solidFill>
                  <a:prstClr val="black"/>
                </a:solidFill>
                <a:effectLst/>
                <a:uLnTx/>
                <a:uFillTx/>
                <a:latin typeface="Arial"/>
                <a:ea typeface="+mn-ea"/>
                <a:cs typeface="Arial"/>
              </a:rPr>
              <a:t>ich</a:t>
            </a:r>
            <a:r>
              <a:rPr kumimoji="0" lang="it-IT" sz="1400" b="0" i="0" u="none" strike="noStrike" kern="1200" cap="none" spc="-20" normalizeH="0" baseline="0" noProof="0" dirty="0">
                <a:ln>
                  <a:noFill/>
                </a:ln>
                <a:solidFill>
                  <a:prstClr val="black"/>
                </a:solidFill>
                <a:effectLst/>
                <a:uLnTx/>
                <a:uFillTx/>
                <a:latin typeface="Arial"/>
                <a:ea typeface="+mn-ea"/>
                <a:cs typeface="Arial"/>
              </a:rPr>
              <a:t>é</a:t>
            </a:r>
            <a:r>
              <a:rPr kumimoji="0" lang="it-IT" sz="1400" b="0" i="0" u="none" strike="noStrike" kern="1200" cap="none" spc="-5" normalizeH="0" baseline="0" noProof="0" dirty="0">
                <a:ln>
                  <a:noFill/>
                </a:ln>
                <a:solidFill>
                  <a:prstClr val="black"/>
                </a:solidFill>
                <a:effectLst/>
                <a:uLnTx/>
                <a:uFillTx/>
                <a:latin typeface="Arial"/>
                <a:ea typeface="+mn-ea"/>
                <a:cs typeface="Arial"/>
              </a:rPr>
              <a:t>, in</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30" normalizeH="0" baseline="0" noProof="0" dirty="0">
                <a:ln>
                  <a:noFill/>
                </a:ln>
                <a:solidFill>
                  <a:prstClr val="black"/>
                </a:solidFill>
                <a:effectLst/>
                <a:uLnTx/>
                <a:uFillTx/>
                <a:latin typeface="Arial"/>
                <a:ea typeface="+mn-ea"/>
                <a:cs typeface="Arial"/>
              </a:rPr>
              <a:t>f</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che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rende</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re</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l</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do</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rann</a:t>
            </a:r>
            <a:r>
              <a:rPr kumimoji="0" lang="it-IT" sz="1400" b="0" i="0" u="none" strike="noStrike" kern="1200" cap="none" spc="-10" normalizeH="0" baseline="0" noProof="0" dirty="0">
                <a:ln>
                  <a:noFill/>
                </a:ln>
                <a:solidFill>
                  <a:prstClr val="black"/>
                </a:solidFill>
                <a:effectLst/>
                <a:uLnTx/>
                <a:uFillTx/>
                <a:latin typeface="Arial"/>
                <a:ea typeface="+mn-ea"/>
                <a:cs typeface="Arial"/>
              </a:rPr>
              <a:t>o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sc</a:t>
            </a:r>
            <a:r>
              <a:rPr kumimoji="0" lang="it-IT" sz="1400" b="0" i="0" u="none" strike="noStrike" kern="1200" cap="none" spc="-20" normalizeH="0" baseline="0" noProof="0" dirty="0">
                <a:ln>
                  <a:noFill/>
                </a:ln>
                <a:solidFill>
                  <a:prstClr val="black"/>
                </a:solidFill>
                <a:effectLst/>
                <a:uLnTx/>
                <a:uFillTx/>
                <a:latin typeface="Arial"/>
                <a:ea typeface="+mn-ea"/>
                <a:cs typeface="Arial"/>
              </a:rPr>
              <a:t>orpora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epara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25"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7"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9" name="Connettore 1 58"/>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0"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61"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6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64"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66"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7"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0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1B9C98A3-030F-48FA-A38C-0F35006858E6}"/>
              </a:ext>
            </a:extLst>
          </p:cNvPr>
          <p:cNvSpPr/>
          <p:nvPr/>
        </p:nvSpPr>
        <p:spPr>
          <a:xfrm>
            <a:off x="5247681" y="436010"/>
            <a:ext cx="3784661" cy="5351488"/>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endParaRPr/>
          </a:p>
        </p:txBody>
      </p:sp>
      <p:sp>
        <p:nvSpPr>
          <p:cNvPr id="15" name="object 12">
            <a:extLst>
              <a:ext uri="{FF2B5EF4-FFF2-40B4-BE49-F238E27FC236}">
                <a16:creationId xmlns:a16="http://schemas.microsoft.com/office/drawing/2014/main" id="{A4278E85-A6F6-4EB6-A012-0A30AEBAD94C}"/>
              </a:ext>
            </a:extLst>
          </p:cNvPr>
          <p:cNvSpPr txBox="1"/>
          <p:nvPr/>
        </p:nvSpPr>
        <p:spPr>
          <a:xfrm>
            <a:off x="827685" y="35271"/>
            <a:ext cx="4248371" cy="3144451"/>
          </a:xfrm>
          <a:prstGeom prst="rect">
            <a:avLst/>
          </a:prstGeom>
        </p:spPr>
        <p:txBody>
          <a:bodyPr vert="horz" wrap="square" lIns="0" tIns="0" rIns="0" bIns="0" rtlCol="0">
            <a:spAutoFit/>
          </a:bodyPr>
          <a:lstStyle/>
          <a:p>
            <a:pPr marL="12700" algn="just">
              <a:spcBef>
                <a:spcPts val="935"/>
              </a:spcBef>
            </a:pPr>
            <a:r>
              <a:rPr sz="1400" b="1" i="1" spc="-20" dirty="0">
                <a:solidFill>
                  <a:srgbClr val="C00000"/>
                </a:solidFill>
                <a:latin typeface="Arial"/>
                <a:cs typeface="Arial"/>
              </a:rPr>
              <a:t>4</a:t>
            </a:r>
            <a:r>
              <a:rPr sz="1400" b="1" i="1" spc="-5" dirty="0">
                <a:solidFill>
                  <a:srgbClr val="C00000"/>
                </a:solidFill>
                <a:latin typeface="Arial"/>
                <a:cs typeface="Arial"/>
              </a:rPr>
              <a:t>.</a:t>
            </a:r>
            <a:r>
              <a:rPr sz="1400" b="1" i="1" spc="-20" dirty="0">
                <a:solidFill>
                  <a:srgbClr val="C00000"/>
                </a:solidFill>
                <a:latin typeface="Arial"/>
                <a:cs typeface="Arial"/>
              </a:rPr>
              <a:t>2</a:t>
            </a:r>
            <a:r>
              <a:rPr sz="1400" b="1" i="1" spc="-10" dirty="0">
                <a:solidFill>
                  <a:srgbClr val="C00000"/>
                </a:solidFill>
                <a:latin typeface="Arial"/>
                <a:cs typeface="Arial"/>
              </a:rPr>
              <a:t>.</a:t>
            </a:r>
            <a:r>
              <a:rPr lang="it-IT" sz="1400" b="1" i="1" spc="-10" dirty="0">
                <a:solidFill>
                  <a:srgbClr val="C00000"/>
                </a:solidFill>
                <a:latin typeface="Arial"/>
                <a:cs typeface="Arial"/>
              </a:rPr>
              <a:t>2</a:t>
            </a:r>
            <a:r>
              <a:rPr sz="1400" b="1" i="1" spc="5" dirty="0">
                <a:solidFill>
                  <a:srgbClr val="C00000"/>
                </a:solidFill>
                <a:latin typeface="Arial"/>
                <a:cs typeface="Arial"/>
              </a:rPr>
              <a:t> </a:t>
            </a:r>
            <a:r>
              <a:rPr sz="1400" b="1" i="1" spc="-25" dirty="0">
                <a:solidFill>
                  <a:srgbClr val="C00000"/>
                </a:solidFill>
                <a:latin typeface="Arial"/>
                <a:cs typeface="Arial"/>
              </a:rPr>
              <a:t>F</a:t>
            </a:r>
            <a:r>
              <a:rPr sz="1400" b="1" i="1" spc="-20" dirty="0">
                <a:solidFill>
                  <a:srgbClr val="C00000"/>
                </a:solidFill>
                <a:latin typeface="Arial"/>
                <a:cs typeface="Arial"/>
              </a:rPr>
              <a:t>a</a:t>
            </a:r>
            <a:r>
              <a:rPr sz="1400" b="1" i="1" spc="-25" dirty="0">
                <a:solidFill>
                  <a:srgbClr val="C00000"/>
                </a:solidFill>
                <a:latin typeface="Arial"/>
                <a:cs typeface="Arial"/>
              </a:rPr>
              <a:t>bb</a:t>
            </a:r>
            <a:r>
              <a:rPr sz="1400" b="1" i="1" spc="-5" dirty="0">
                <a:solidFill>
                  <a:srgbClr val="C00000"/>
                </a:solidFill>
                <a:latin typeface="Arial"/>
                <a:cs typeface="Arial"/>
              </a:rPr>
              <a:t>ri</a:t>
            </a:r>
            <a:r>
              <a:rPr sz="1400" b="1" i="1" spc="-20" dirty="0">
                <a:solidFill>
                  <a:srgbClr val="C00000"/>
                </a:solidFill>
                <a:latin typeface="Arial"/>
                <a:cs typeface="Arial"/>
              </a:rPr>
              <a:t>ca</a:t>
            </a:r>
            <a:r>
              <a:rPr sz="1400" b="1" i="1" spc="-15" dirty="0">
                <a:solidFill>
                  <a:srgbClr val="C00000"/>
                </a:solidFill>
                <a:latin typeface="Arial"/>
                <a:cs typeface="Arial"/>
              </a:rPr>
              <a:t>t</a:t>
            </a:r>
            <a:r>
              <a:rPr sz="1400" b="1" i="1" spc="-5" dirty="0">
                <a:solidFill>
                  <a:srgbClr val="C00000"/>
                </a:solidFill>
                <a:latin typeface="Arial"/>
                <a:cs typeface="Arial"/>
              </a:rPr>
              <a:t>i</a:t>
            </a:r>
            <a:r>
              <a:rPr sz="1400" b="1" i="1" spc="65" dirty="0">
                <a:solidFill>
                  <a:srgbClr val="C00000"/>
                </a:solidFill>
                <a:latin typeface="Arial"/>
                <a:cs typeface="Arial"/>
              </a:rPr>
              <a:t> </a:t>
            </a:r>
            <a:r>
              <a:rPr sz="1400" b="1" i="1" spc="-20" dirty="0">
                <a:solidFill>
                  <a:srgbClr val="C00000"/>
                </a:solidFill>
                <a:latin typeface="Arial"/>
                <a:cs typeface="Arial"/>
              </a:rPr>
              <a:t>c</a:t>
            </a:r>
            <a:r>
              <a:rPr sz="1400" b="1" i="1" spc="-25" dirty="0">
                <a:solidFill>
                  <a:srgbClr val="C00000"/>
                </a:solidFill>
                <a:latin typeface="Arial"/>
                <a:cs typeface="Arial"/>
              </a:rPr>
              <a:t>o</a:t>
            </a:r>
            <a:r>
              <a:rPr sz="1400" b="1" i="1" spc="-20" dirty="0">
                <a:solidFill>
                  <a:srgbClr val="C00000"/>
                </a:solidFill>
                <a:latin typeface="Arial"/>
                <a:cs typeface="Arial"/>
              </a:rPr>
              <a:t>s</a:t>
            </a:r>
            <a:r>
              <a:rPr sz="1400" b="1" i="1" spc="-15" dirty="0">
                <a:solidFill>
                  <a:srgbClr val="C00000"/>
                </a:solidFill>
                <a:latin typeface="Arial"/>
                <a:cs typeface="Arial"/>
              </a:rPr>
              <a:t>t</a:t>
            </a:r>
            <a:r>
              <a:rPr sz="1400" b="1" i="1" spc="-5" dirty="0">
                <a:solidFill>
                  <a:srgbClr val="C00000"/>
                </a:solidFill>
                <a:latin typeface="Arial"/>
                <a:cs typeface="Arial"/>
              </a:rPr>
              <a:t>i</a:t>
            </a:r>
            <a:r>
              <a:rPr sz="1400" b="1" i="1" spc="-20" dirty="0">
                <a:solidFill>
                  <a:srgbClr val="C00000"/>
                </a:solidFill>
                <a:latin typeface="Arial"/>
                <a:cs typeface="Arial"/>
              </a:rPr>
              <a:t>t</a:t>
            </a:r>
            <a:r>
              <a:rPr sz="1400" b="1" i="1" spc="-25" dirty="0">
                <a:solidFill>
                  <a:srgbClr val="C00000"/>
                </a:solidFill>
                <a:latin typeface="Arial"/>
                <a:cs typeface="Arial"/>
              </a:rPr>
              <a:t>u</a:t>
            </a:r>
            <a:r>
              <a:rPr sz="1400" b="1" i="1" spc="-5" dirty="0">
                <a:solidFill>
                  <a:srgbClr val="C00000"/>
                </a:solidFill>
                <a:latin typeface="Arial"/>
                <a:cs typeface="Arial"/>
              </a:rPr>
              <a:t>i</a:t>
            </a:r>
            <a:r>
              <a:rPr sz="1400" b="1" i="1" spc="-20" dirty="0">
                <a:solidFill>
                  <a:srgbClr val="C00000"/>
                </a:solidFill>
                <a:latin typeface="Arial"/>
                <a:cs typeface="Arial"/>
              </a:rPr>
              <a:t>t</a:t>
            </a:r>
            <a:r>
              <a:rPr sz="1400" b="1" i="1" spc="-5" dirty="0">
                <a:solidFill>
                  <a:srgbClr val="C00000"/>
                </a:solidFill>
                <a:latin typeface="Arial"/>
                <a:cs typeface="Arial"/>
              </a:rPr>
              <a:t>i</a:t>
            </a:r>
            <a:r>
              <a:rPr sz="1400" b="1" i="1" spc="60" dirty="0">
                <a:solidFill>
                  <a:srgbClr val="C00000"/>
                </a:solidFill>
                <a:latin typeface="Arial"/>
                <a:cs typeface="Arial"/>
              </a:rPr>
              <a:t> </a:t>
            </a:r>
            <a:r>
              <a:rPr sz="1400" b="1" i="1" spc="-25" dirty="0">
                <a:solidFill>
                  <a:srgbClr val="C00000"/>
                </a:solidFill>
                <a:latin typeface="Arial"/>
                <a:cs typeface="Arial"/>
              </a:rPr>
              <a:t>d</a:t>
            </a:r>
            <a:r>
              <a:rPr sz="1400" b="1" i="1" spc="-10" dirty="0">
                <a:solidFill>
                  <a:srgbClr val="C00000"/>
                </a:solidFill>
                <a:latin typeface="Arial"/>
                <a:cs typeface="Arial"/>
              </a:rPr>
              <a:t>a</a:t>
            </a:r>
            <a:r>
              <a:rPr sz="1400" b="1" i="1" spc="10" dirty="0">
                <a:solidFill>
                  <a:srgbClr val="C00000"/>
                </a:solidFill>
                <a:latin typeface="Arial"/>
                <a:cs typeface="Arial"/>
              </a:rPr>
              <a:t> </a:t>
            </a:r>
            <a:r>
              <a:rPr sz="1400" b="1" i="1" spc="-25" dirty="0">
                <a:solidFill>
                  <a:srgbClr val="C00000"/>
                </a:solidFill>
                <a:latin typeface="Arial"/>
                <a:cs typeface="Arial"/>
              </a:rPr>
              <a:t>p</a:t>
            </a:r>
            <a:r>
              <a:rPr sz="1400" b="1" i="1" spc="-10" dirty="0">
                <a:solidFill>
                  <a:srgbClr val="C00000"/>
                </a:solidFill>
                <a:latin typeface="Arial"/>
                <a:cs typeface="Arial"/>
              </a:rPr>
              <a:t>iù</a:t>
            </a:r>
            <a:r>
              <a:rPr sz="1400" b="1" i="1" dirty="0">
                <a:solidFill>
                  <a:srgbClr val="C00000"/>
                </a:solidFill>
                <a:latin typeface="Arial"/>
                <a:cs typeface="Arial"/>
              </a:rPr>
              <a:t> </a:t>
            </a:r>
            <a:r>
              <a:rPr sz="1400" b="1" i="1" spc="-25" dirty="0">
                <a:solidFill>
                  <a:srgbClr val="C00000"/>
                </a:solidFill>
                <a:latin typeface="Arial"/>
                <a:cs typeface="Arial"/>
              </a:rPr>
              <a:t>un</a:t>
            </a:r>
            <a:r>
              <a:rPr sz="1400" b="1" i="1" spc="-5" dirty="0">
                <a:solidFill>
                  <a:srgbClr val="C00000"/>
                </a:solidFill>
                <a:latin typeface="Arial"/>
                <a:cs typeface="Arial"/>
              </a:rPr>
              <a:t>i</a:t>
            </a:r>
            <a:r>
              <a:rPr sz="1400" b="1" i="1" spc="-20" dirty="0">
                <a:solidFill>
                  <a:srgbClr val="C00000"/>
                </a:solidFill>
                <a:latin typeface="Arial"/>
                <a:cs typeface="Arial"/>
              </a:rPr>
              <a:t>t</a:t>
            </a:r>
            <a:r>
              <a:rPr sz="1400" b="1" i="1" spc="-10" dirty="0">
                <a:solidFill>
                  <a:srgbClr val="C00000"/>
                </a:solidFill>
                <a:latin typeface="Arial"/>
                <a:cs typeface="Arial"/>
              </a:rPr>
              <a:t>à</a:t>
            </a:r>
            <a:r>
              <a:rPr sz="1400" b="1" i="1" spc="35" dirty="0">
                <a:solidFill>
                  <a:srgbClr val="C00000"/>
                </a:solidFill>
                <a:latin typeface="Arial"/>
                <a:cs typeface="Arial"/>
              </a:rPr>
              <a:t> </a:t>
            </a:r>
            <a:r>
              <a:rPr sz="1400" b="1" i="1" spc="-5" dirty="0">
                <a:solidFill>
                  <a:srgbClr val="C00000"/>
                </a:solidFill>
                <a:latin typeface="Arial"/>
                <a:cs typeface="Arial"/>
              </a:rPr>
              <a:t>i</a:t>
            </a:r>
            <a:r>
              <a:rPr sz="1400" b="1" i="1" spc="-10" dirty="0">
                <a:solidFill>
                  <a:srgbClr val="C00000"/>
                </a:solidFill>
                <a:latin typeface="Arial"/>
                <a:cs typeface="Arial"/>
              </a:rPr>
              <a:t>mm</a:t>
            </a:r>
            <a:r>
              <a:rPr sz="1400" b="1" i="1" spc="-25" dirty="0">
                <a:solidFill>
                  <a:srgbClr val="C00000"/>
                </a:solidFill>
                <a:latin typeface="Arial"/>
                <a:cs typeface="Arial"/>
              </a:rPr>
              <a:t>ob</a:t>
            </a:r>
            <a:r>
              <a:rPr sz="1400" b="1" i="1" spc="-5" dirty="0">
                <a:solidFill>
                  <a:srgbClr val="C00000"/>
                </a:solidFill>
                <a:latin typeface="Arial"/>
                <a:cs typeface="Arial"/>
              </a:rPr>
              <a:t>i</a:t>
            </a:r>
            <a:r>
              <a:rPr sz="1400" b="1" i="1" spc="-15" dirty="0">
                <a:solidFill>
                  <a:srgbClr val="C00000"/>
                </a:solidFill>
                <a:latin typeface="Arial"/>
                <a:cs typeface="Arial"/>
              </a:rPr>
              <a:t>l</a:t>
            </a:r>
            <a:r>
              <a:rPr sz="1400" b="1" i="1" spc="-5" dirty="0">
                <a:solidFill>
                  <a:srgbClr val="C00000"/>
                </a:solidFill>
                <a:latin typeface="Arial"/>
                <a:cs typeface="Arial"/>
              </a:rPr>
              <a:t>i</a:t>
            </a:r>
            <a:r>
              <a:rPr sz="1400" b="1" i="1" spc="-20" dirty="0">
                <a:solidFill>
                  <a:srgbClr val="C00000"/>
                </a:solidFill>
                <a:latin typeface="Arial"/>
                <a:cs typeface="Arial"/>
              </a:rPr>
              <a:t>a</a:t>
            </a:r>
            <a:r>
              <a:rPr sz="1400" b="1" i="1" spc="-5" dirty="0">
                <a:solidFill>
                  <a:srgbClr val="C00000"/>
                </a:solidFill>
                <a:latin typeface="Arial"/>
                <a:cs typeface="Arial"/>
              </a:rPr>
              <a:t>ri</a:t>
            </a:r>
            <a:endParaRPr sz="1400" i="1" dirty="0">
              <a:solidFill>
                <a:prstClr val="black"/>
              </a:solidFill>
              <a:latin typeface="Arial"/>
              <a:cs typeface="Arial"/>
            </a:endParaRPr>
          </a:p>
          <a:p>
            <a:pPr marL="12700" marR="6350" algn="just">
              <a:spcBef>
                <a:spcPts val="420"/>
              </a:spcBef>
            </a:pPr>
            <a:r>
              <a:rPr sz="1400" b="1" spc="-15" dirty="0">
                <a:solidFill>
                  <a:prstClr val="black"/>
                </a:solidFill>
                <a:latin typeface="Arial"/>
                <a:cs typeface="Arial"/>
              </a:rPr>
              <a:t>C</a:t>
            </a:r>
            <a:r>
              <a:rPr sz="1400" b="1" spc="-20" dirty="0">
                <a:solidFill>
                  <a:prstClr val="black"/>
                </a:solidFill>
                <a:latin typeface="Arial"/>
                <a:cs typeface="Arial"/>
              </a:rPr>
              <a:t>o</a:t>
            </a:r>
            <a:r>
              <a:rPr sz="1400" b="1" spc="-5" dirty="0">
                <a:solidFill>
                  <a:prstClr val="black"/>
                </a:solidFill>
                <a:latin typeface="Arial"/>
                <a:cs typeface="Arial"/>
              </a:rPr>
              <a:t>m</a:t>
            </a:r>
            <a:r>
              <a:rPr sz="1400" b="1" spc="-10" dirty="0">
                <a:solidFill>
                  <a:prstClr val="black"/>
                </a:solidFill>
                <a:latin typeface="Arial"/>
                <a:cs typeface="Arial"/>
              </a:rPr>
              <a:t>e</a:t>
            </a:r>
            <a:r>
              <a:rPr sz="1400" b="1" spc="10" dirty="0">
                <a:solidFill>
                  <a:prstClr val="black"/>
                </a:solidFill>
                <a:latin typeface="Arial"/>
                <a:cs typeface="Arial"/>
              </a:rPr>
              <a:t> </a:t>
            </a:r>
            <a:r>
              <a:rPr sz="1400" b="1" spc="-10" dirty="0">
                <a:solidFill>
                  <a:prstClr val="black"/>
                </a:solidFill>
                <a:latin typeface="Arial"/>
                <a:cs typeface="Arial"/>
              </a:rPr>
              <a:t>è</a:t>
            </a:r>
            <a:r>
              <a:rPr sz="1400" b="1" spc="35" dirty="0">
                <a:solidFill>
                  <a:prstClr val="black"/>
                </a:solidFill>
                <a:latin typeface="Arial"/>
                <a:cs typeface="Arial"/>
              </a:rPr>
              <a:t> </a:t>
            </a:r>
            <a:r>
              <a:rPr sz="1400" b="1" spc="-20" dirty="0">
                <a:solidFill>
                  <a:prstClr val="black"/>
                </a:solidFill>
                <a:latin typeface="Arial"/>
                <a:cs typeface="Arial"/>
              </a:rPr>
              <a:t>no</a:t>
            </a:r>
            <a:r>
              <a:rPr sz="1400" b="1" spc="10" dirty="0">
                <a:solidFill>
                  <a:prstClr val="black"/>
                </a:solidFill>
                <a:latin typeface="Arial"/>
                <a:cs typeface="Arial"/>
              </a:rPr>
              <a:t>t</a:t>
            </a:r>
            <a:r>
              <a:rPr sz="1400" b="1" spc="-10" dirty="0">
                <a:solidFill>
                  <a:prstClr val="black"/>
                </a:solidFill>
                <a:latin typeface="Arial"/>
                <a:cs typeface="Arial"/>
              </a:rPr>
              <a:t>o</a:t>
            </a:r>
            <a:r>
              <a:rPr sz="1400" b="1" spc="10" dirty="0">
                <a:solidFill>
                  <a:prstClr val="black"/>
                </a:solidFill>
                <a:latin typeface="Arial"/>
                <a:cs typeface="Arial"/>
              </a:rPr>
              <a:t> </a:t>
            </a:r>
            <a:r>
              <a:rPr sz="1400" b="1" dirty="0">
                <a:solidFill>
                  <a:prstClr val="black"/>
                </a:solidFill>
                <a:latin typeface="Arial"/>
                <a:cs typeface="Arial"/>
              </a:rPr>
              <a:t>q</a:t>
            </a:r>
            <a:r>
              <a:rPr sz="1400" b="1" spc="-20" dirty="0">
                <a:solidFill>
                  <a:prstClr val="black"/>
                </a:solidFill>
                <a:latin typeface="Arial"/>
                <a:cs typeface="Arial"/>
              </a:rPr>
              <a:t>ua</a:t>
            </a:r>
            <a:r>
              <a:rPr sz="1400" b="1" dirty="0">
                <a:solidFill>
                  <a:prstClr val="black"/>
                </a:solidFill>
                <a:latin typeface="Arial"/>
                <a:cs typeface="Arial"/>
              </a:rPr>
              <a:t>n</a:t>
            </a:r>
            <a:r>
              <a:rPr sz="1400" b="1" spc="-20" dirty="0">
                <a:solidFill>
                  <a:prstClr val="black"/>
                </a:solidFill>
                <a:latin typeface="Arial"/>
                <a:cs typeface="Arial"/>
              </a:rPr>
              <a:t>d</a:t>
            </a:r>
            <a:r>
              <a:rPr sz="1400" b="1" spc="-10" dirty="0">
                <a:solidFill>
                  <a:prstClr val="black"/>
                </a:solidFill>
                <a:latin typeface="Arial"/>
                <a:cs typeface="Arial"/>
              </a:rPr>
              <a:t>o</a:t>
            </a:r>
            <a:r>
              <a:rPr sz="1400" b="1" spc="15" dirty="0">
                <a:solidFill>
                  <a:prstClr val="black"/>
                </a:solidFill>
                <a:latin typeface="Arial"/>
                <a:cs typeface="Arial"/>
              </a:rPr>
              <a:t> </a:t>
            </a:r>
            <a:r>
              <a:rPr sz="1400" b="1" spc="-5" dirty="0">
                <a:solidFill>
                  <a:prstClr val="black"/>
                </a:solidFill>
                <a:latin typeface="Arial"/>
                <a:cs typeface="Arial"/>
              </a:rPr>
              <a:t>il</a:t>
            </a:r>
            <a:r>
              <a:rPr sz="1400" b="1" spc="45" dirty="0">
                <a:solidFill>
                  <a:prstClr val="black"/>
                </a:solidFill>
                <a:latin typeface="Arial"/>
                <a:cs typeface="Arial"/>
              </a:rPr>
              <a:t> </a:t>
            </a:r>
            <a:r>
              <a:rPr sz="1400" b="1" spc="-5" dirty="0">
                <a:solidFill>
                  <a:prstClr val="black"/>
                </a:solidFill>
                <a:latin typeface="Arial"/>
                <a:cs typeface="Arial"/>
              </a:rPr>
              <a:t>f</a:t>
            </a:r>
            <a:r>
              <a:rPr sz="1400" b="1" dirty="0">
                <a:solidFill>
                  <a:prstClr val="black"/>
                </a:solidFill>
                <a:latin typeface="Arial"/>
                <a:cs typeface="Arial"/>
              </a:rPr>
              <a:t>a</a:t>
            </a:r>
            <a:r>
              <a:rPr sz="1400" b="1" spc="-20" dirty="0">
                <a:solidFill>
                  <a:prstClr val="black"/>
                </a:solidFill>
                <a:latin typeface="Arial"/>
                <a:cs typeface="Arial"/>
              </a:rPr>
              <a:t>bbr</a:t>
            </a:r>
            <a:r>
              <a:rPr sz="1400" b="1" spc="20" dirty="0">
                <a:solidFill>
                  <a:prstClr val="black"/>
                </a:solidFill>
                <a:latin typeface="Arial"/>
                <a:cs typeface="Arial"/>
              </a:rPr>
              <a:t>i</a:t>
            </a:r>
            <a:r>
              <a:rPr sz="1400" b="1" spc="-10" dirty="0">
                <a:solidFill>
                  <a:prstClr val="black"/>
                </a:solidFill>
                <a:latin typeface="Arial"/>
                <a:cs typeface="Arial"/>
              </a:rPr>
              <a:t>c</a:t>
            </a:r>
            <a:r>
              <a:rPr sz="1400" b="1" spc="-20" dirty="0">
                <a:solidFill>
                  <a:prstClr val="black"/>
                </a:solidFill>
                <a:latin typeface="Arial"/>
                <a:cs typeface="Arial"/>
              </a:rPr>
              <a:t>a</a:t>
            </a:r>
            <a:r>
              <a:rPr sz="1400" b="1" spc="-10" dirty="0">
                <a:solidFill>
                  <a:prstClr val="black"/>
                </a:solidFill>
                <a:latin typeface="Arial"/>
                <a:cs typeface="Arial"/>
              </a:rPr>
              <a:t>to</a:t>
            </a:r>
            <a:r>
              <a:rPr sz="1400" b="1" spc="35" dirty="0">
                <a:solidFill>
                  <a:prstClr val="black"/>
                </a:solidFill>
                <a:latin typeface="Arial"/>
                <a:cs typeface="Arial"/>
              </a:rPr>
              <a:t> </a:t>
            </a:r>
            <a:r>
              <a:rPr sz="1400" b="1" spc="-10" dirty="0">
                <a:solidFill>
                  <a:prstClr val="black"/>
                </a:solidFill>
                <a:latin typeface="Arial"/>
                <a:cs typeface="Arial"/>
              </a:rPr>
              <a:t>è</a:t>
            </a:r>
            <a:r>
              <a:rPr sz="1400" b="1" spc="3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spc="5" dirty="0">
                <a:solidFill>
                  <a:prstClr val="black"/>
                </a:solidFill>
                <a:latin typeface="Arial"/>
                <a:cs typeface="Arial"/>
              </a:rPr>
              <a:t>s</a:t>
            </a:r>
            <a:r>
              <a:rPr sz="1400" b="1" spc="-5" dirty="0">
                <a:solidFill>
                  <a:prstClr val="black"/>
                </a:solidFill>
                <a:latin typeface="Arial"/>
                <a:cs typeface="Arial"/>
              </a:rPr>
              <a:t>ti</a:t>
            </a:r>
            <a:r>
              <a:rPr sz="1400" b="1" spc="-10" dirty="0">
                <a:solidFill>
                  <a:prstClr val="black"/>
                </a:solidFill>
                <a:latin typeface="Arial"/>
                <a:cs typeface="Arial"/>
              </a:rPr>
              <a:t>t</a:t>
            </a:r>
            <a:r>
              <a:rPr sz="1400" b="1" spc="-20" dirty="0">
                <a:solidFill>
                  <a:prstClr val="black"/>
                </a:solidFill>
                <a:latin typeface="Arial"/>
                <a:cs typeface="Arial"/>
              </a:rPr>
              <a:t>u</a:t>
            </a:r>
            <a:r>
              <a:rPr sz="1400" b="1" spc="-5" dirty="0">
                <a:solidFill>
                  <a:prstClr val="black"/>
                </a:solidFill>
                <a:latin typeface="Arial"/>
                <a:cs typeface="Arial"/>
              </a:rPr>
              <a:t>ito</a:t>
            </a:r>
            <a:r>
              <a:rPr sz="1400" b="1" spc="35" dirty="0">
                <a:solidFill>
                  <a:prstClr val="black"/>
                </a:solidFill>
                <a:latin typeface="Arial"/>
                <a:cs typeface="Arial"/>
              </a:rPr>
              <a:t> </a:t>
            </a:r>
            <a:r>
              <a:rPr sz="1400" b="1" spc="-20" dirty="0">
                <a:solidFill>
                  <a:prstClr val="black"/>
                </a:solidFill>
                <a:latin typeface="Arial"/>
                <a:cs typeface="Arial"/>
              </a:rPr>
              <a:t>d</a:t>
            </a:r>
            <a:r>
              <a:rPr sz="1400" b="1" spc="-10" dirty="0">
                <a:solidFill>
                  <a:prstClr val="black"/>
                </a:solidFill>
                <a:latin typeface="Arial"/>
                <a:cs typeface="Arial"/>
              </a:rPr>
              <a:t>a</a:t>
            </a:r>
            <a:r>
              <a:rPr sz="1400" b="1" spc="35" dirty="0">
                <a:solidFill>
                  <a:prstClr val="black"/>
                </a:solidFill>
                <a:latin typeface="Arial"/>
                <a:cs typeface="Arial"/>
              </a:rPr>
              <a:t> </a:t>
            </a:r>
            <a:r>
              <a:rPr sz="1400" b="1" spc="-20" dirty="0">
                <a:solidFill>
                  <a:prstClr val="black"/>
                </a:solidFill>
                <a:latin typeface="Arial"/>
                <a:cs typeface="Arial"/>
              </a:rPr>
              <a:t>p</a:t>
            </a:r>
            <a:r>
              <a:rPr sz="1400" b="1" spc="-10" dirty="0">
                <a:solidFill>
                  <a:prstClr val="black"/>
                </a:solidFill>
                <a:latin typeface="Arial"/>
                <a:cs typeface="Arial"/>
              </a:rPr>
              <a:t>iù</a:t>
            </a:r>
            <a:r>
              <a:rPr sz="1400" b="1" spc="35" dirty="0">
                <a:solidFill>
                  <a:prstClr val="black"/>
                </a:solidFill>
                <a:latin typeface="Arial"/>
                <a:cs typeface="Arial"/>
              </a:rPr>
              <a:t> </a:t>
            </a:r>
            <a:r>
              <a:rPr sz="1400" b="1" dirty="0">
                <a:solidFill>
                  <a:prstClr val="black"/>
                </a:solidFill>
                <a:latin typeface="Arial"/>
                <a:cs typeface="Arial"/>
              </a:rPr>
              <a:t>u</a:t>
            </a:r>
            <a:r>
              <a:rPr sz="1400" b="1" spc="-20" dirty="0">
                <a:solidFill>
                  <a:prstClr val="black"/>
                </a:solidFill>
                <a:latin typeface="Arial"/>
                <a:cs typeface="Arial"/>
              </a:rPr>
              <a:t>n</a:t>
            </a:r>
            <a:r>
              <a:rPr sz="1400" b="1" spc="-5" dirty="0">
                <a:solidFill>
                  <a:prstClr val="black"/>
                </a:solidFill>
                <a:latin typeface="Arial"/>
                <a:cs typeface="Arial"/>
              </a:rPr>
              <a:t>ità i</a:t>
            </a:r>
            <a:r>
              <a:rPr sz="1400" b="1" dirty="0">
                <a:solidFill>
                  <a:prstClr val="black"/>
                </a:solidFill>
                <a:latin typeface="Arial"/>
                <a:cs typeface="Arial"/>
              </a:rPr>
              <a:t>mm</a:t>
            </a:r>
            <a:r>
              <a:rPr sz="1400" b="1" spc="-20" dirty="0">
                <a:solidFill>
                  <a:prstClr val="black"/>
                </a:solidFill>
                <a:latin typeface="Arial"/>
                <a:cs typeface="Arial"/>
              </a:rPr>
              <a:t>ob</a:t>
            </a:r>
            <a:r>
              <a:rPr sz="1400" b="1" spc="-5" dirty="0">
                <a:solidFill>
                  <a:prstClr val="black"/>
                </a:solidFill>
                <a:latin typeface="Arial"/>
                <a:cs typeface="Arial"/>
              </a:rPr>
              <a:t>ilia</a:t>
            </a:r>
            <a:r>
              <a:rPr sz="1400" b="1" spc="-20" dirty="0">
                <a:solidFill>
                  <a:prstClr val="black"/>
                </a:solidFill>
                <a:latin typeface="Arial"/>
                <a:cs typeface="Arial"/>
              </a:rPr>
              <a:t>r</a:t>
            </a:r>
            <a:r>
              <a:rPr sz="1400" b="1" spc="-5" dirty="0">
                <a:solidFill>
                  <a:prstClr val="black"/>
                </a:solidFill>
                <a:latin typeface="Arial"/>
                <a:cs typeface="Arial"/>
              </a:rPr>
              <a:t>i</a:t>
            </a:r>
            <a:r>
              <a:rPr sz="1400" b="1" dirty="0">
                <a:solidFill>
                  <a:prstClr val="black"/>
                </a:solidFill>
                <a:latin typeface="Arial"/>
                <a:cs typeface="Arial"/>
              </a:rPr>
              <a:t> </a:t>
            </a:r>
            <a:r>
              <a:rPr sz="1400" b="1" spc="-145" dirty="0">
                <a:solidFill>
                  <a:prstClr val="black"/>
                </a:solidFill>
                <a:latin typeface="Arial"/>
                <a:cs typeface="Arial"/>
              </a:rPr>
              <a:t> </a:t>
            </a:r>
            <a:r>
              <a:rPr sz="1400" b="1" spc="-10" dirty="0">
                <a:solidFill>
                  <a:prstClr val="black"/>
                </a:solidFill>
                <a:latin typeface="Arial"/>
                <a:cs typeface="Arial"/>
              </a:rPr>
              <a:t>in</a:t>
            </a:r>
            <a:r>
              <a:rPr sz="1400" b="1" spc="-20" dirty="0">
                <a:solidFill>
                  <a:prstClr val="black"/>
                </a:solidFill>
                <a:latin typeface="Arial"/>
                <a:cs typeface="Arial"/>
              </a:rPr>
              <a:t>d</a:t>
            </a:r>
            <a:r>
              <a:rPr sz="1400" b="1" spc="-10" dirty="0">
                <a:solidFill>
                  <a:prstClr val="black"/>
                </a:solidFill>
                <a:latin typeface="Arial"/>
                <a:cs typeface="Arial"/>
              </a:rPr>
              <a:t>ip</a:t>
            </a:r>
            <a:r>
              <a:rPr sz="1400" b="1" spc="-20" dirty="0">
                <a:solidFill>
                  <a:prstClr val="black"/>
                </a:solidFill>
                <a:latin typeface="Arial"/>
                <a:cs typeface="Arial"/>
              </a:rPr>
              <a:t>e</a:t>
            </a:r>
            <a:r>
              <a:rPr sz="1400" b="1" dirty="0">
                <a:solidFill>
                  <a:prstClr val="black"/>
                </a:solidFill>
                <a:latin typeface="Arial"/>
                <a:cs typeface="Arial"/>
              </a:rPr>
              <a:t>n</a:t>
            </a:r>
            <a:r>
              <a:rPr sz="1400" b="1" spc="-20" dirty="0">
                <a:solidFill>
                  <a:prstClr val="black"/>
                </a:solidFill>
                <a:latin typeface="Arial"/>
                <a:cs typeface="Arial"/>
              </a:rPr>
              <a:t>de</a:t>
            </a:r>
            <a:r>
              <a:rPr sz="1400" b="1" dirty="0">
                <a:solidFill>
                  <a:prstClr val="black"/>
                </a:solidFill>
                <a:latin typeface="Arial"/>
                <a:cs typeface="Arial"/>
              </a:rPr>
              <a:t>n</a:t>
            </a:r>
            <a:r>
              <a:rPr sz="1400" b="1" spc="-5" dirty="0">
                <a:solidFill>
                  <a:prstClr val="black"/>
                </a:solidFill>
                <a:latin typeface="Arial"/>
                <a:cs typeface="Arial"/>
              </a:rPr>
              <a:t>ti</a:t>
            </a:r>
            <a:r>
              <a:rPr sz="1400" b="1" dirty="0">
                <a:solidFill>
                  <a:prstClr val="black"/>
                </a:solidFill>
                <a:latin typeface="Arial"/>
                <a:cs typeface="Arial"/>
              </a:rPr>
              <a:t> </a:t>
            </a:r>
            <a:r>
              <a:rPr sz="1400" b="1" spc="-155" dirty="0">
                <a:solidFill>
                  <a:prstClr val="black"/>
                </a:solidFill>
                <a:latin typeface="Arial"/>
                <a:cs typeface="Arial"/>
              </a:rPr>
              <a:t> </a:t>
            </a:r>
            <a:r>
              <a:rPr sz="1400" b="1" spc="-10" dirty="0">
                <a:solidFill>
                  <a:prstClr val="black"/>
                </a:solidFill>
                <a:latin typeface="Arial"/>
                <a:cs typeface="Arial"/>
              </a:rPr>
              <a:t>ciasc</a:t>
            </a:r>
            <a:r>
              <a:rPr sz="1400" b="1" dirty="0">
                <a:solidFill>
                  <a:prstClr val="black"/>
                </a:solidFill>
                <a:latin typeface="Arial"/>
                <a:cs typeface="Arial"/>
              </a:rPr>
              <a:t>u</a:t>
            </a:r>
            <a:r>
              <a:rPr sz="1400" b="1" spc="-20" dirty="0">
                <a:solidFill>
                  <a:prstClr val="black"/>
                </a:solidFill>
                <a:latin typeface="Arial"/>
                <a:cs typeface="Arial"/>
              </a:rPr>
              <a:t>n</a:t>
            </a:r>
            <a:r>
              <a:rPr sz="1400" b="1" spc="-10" dirty="0">
                <a:solidFill>
                  <a:prstClr val="black"/>
                </a:solidFill>
                <a:latin typeface="Arial"/>
                <a:cs typeface="Arial"/>
              </a:rPr>
              <a:t>a</a:t>
            </a:r>
            <a:r>
              <a:rPr sz="1400" b="1" dirty="0">
                <a:solidFill>
                  <a:prstClr val="black"/>
                </a:solidFill>
                <a:latin typeface="Arial"/>
                <a:cs typeface="Arial"/>
              </a:rPr>
              <a:t> </a:t>
            </a:r>
            <a:r>
              <a:rPr sz="1400" b="1" spc="-16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dirty="0">
                <a:solidFill>
                  <a:prstClr val="black"/>
                </a:solidFill>
                <a:latin typeface="Arial"/>
                <a:cs typeface="Arial"/>
              </a:rPr>
              <a:t> </a:t>
            </a:r>
            <a:r>
              <a:rPr sz="1400" b="1" spc="-155" dirty="0">
                <a:solidFill>
                  <a:prstClr val="black"/>
                </a:solidFill>
                <a:latin typeface="Arial"/>
                <a:cs typeface="Arial"/>
              </a:rPr>
              <a:t> </a:t>
            </a:r>
            <a:r>
              <a:rPr sz="1400" b="1" dirty="0">
                <a:solidFill>
                  <a:prstClr val="black"/>
                </a:solidFill>
                <a:latin typeface="Arial"/>
                <a:cs typeface="Arial"/>
              </a:rPr>
              <a:t>e</a:t>
            </a:r>
            <a:r>
              <a:rPr sz="1400" b="1" spc="-10" dirty="0">
                <a:solidFill>
                  <a:prstClr val="black"/>
                </a:solidFill>
                <a:latin typeface="Arial"/>
                <a:cs typeface="Arial"/>
              </a:rPr>
              <a:t>sse</a:t>
            </a:r>
            <a:r>
              <a:rPr sz="1400" b="1" dirty="0">
                <a:solidFill>
                  <a:prstClr val="black"/>
                </a:solidFill>
                <a:latin typeface="Arial"/>
                <a:cs typeface="Arial"/>
              </a:rPr>
              <a:t> </a:t>
            </a:r>
            <a:r>
              <a:rPr sz="1400" b="1" spc="-16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spc="-5" dirty="0">
                <a:solidFill>
                  <a:prstClr val="black"/>
                </a:solidFill>
                <a:latin typeface="Arial"/>
                <a:cs typeface="Arial"/>
              </a:rPr>
              <a:t>sti</a:t>
            </a:r>
            <a:r>
              <a:rPr sz="1400" b="1" spc="5" dirty="0">
                <a:solidFill>
                  <a:prstClr val="black"/>
                </a:solidFill>
                <a:latin typeface="Arial"/>
                <a:cs typeface="Arial"/>
              </a:rPr>
              <a:t>t</a:t>
            </a:r>
            <a:r>
              <a:rPr sz="1400" b="1" spc="-20" dirty="0">
                <a:solidFill>
                  <a:prstClr val="black"/>
                </a:solidFill>
                <a:latin typeface="Arial"/>
                <a:cs typeface="Arial"/>
              </a:rPr>
              <a:t>u</a:t>
            </a:r>
            <a:r>
              <a:rPr sz="1400" b="1" spc="-10" dirty="0">
                <a:solidFill>
                  <a:prstClr val="black"/>
                </a:solidFill>
                <a:latin typeface="Arial"/>
                <a:cs typeface="Arial"/>
              </a:rPr>
              <a:t>isce</a:t>
            </a:r>
            <a:r>
              <a:rPr sz="1400" b="1" dirty="0">
                <a:solidFill>
                  <a:prstClr val="black"/>
                </a:solidFill>
                <a:latin typeface="Arial"/>
                <a:cs typeface="Arial"/>
              </a:rPr>
              <a:t> </a:t>
            </a:r>
            <a:r>
              <a:rPr sz="1400" b="1" spc="-130" dirty="0">
                <a:solidFill>
                  <a:prstClr val="black"/>
                </a:solidFill>
                <a:latin typeface="Arial"/>
                <a:cs typeface="Arial"/>
              </a:rPr>
              <a:t> </a:t>
            </a:r>
            <a:r>
              <a:rPr sz="1400" b="1" spc="-20" dirty="0">
                <a:solidFill>
                  <a:prstClr val="black"/>
                </a:solidFill>
                <a:latin typeface="Arial"/>
                <a:cs typeface="Arial"/>
              </a:rPr>
              <a:t>un</a:t>
            </a:r>
            <a:r>
              <a:rPr sz="1400" b="1" spc="-15" dirty="0">
                <a:solidFill>
                  <a:prstClr val="black"/>
                </a:solidFill>
                <a:latin typeface="Arial"/>
                <a:cs typeface="Arial"/>
              </a:rPr>
              <a:t> </a:t>
            </a:r>
            <a:r>
              <a:rPr sz="1400" b="1" spc="-10" dirty="0">
                <a:solidFill>
                  <a:prstClr val="black"/>
                </a:solidFill>
                <a:latin typeface="Arial"/>
                <a:cs typeface="Arial"/>
              </a:rPr>
              <a:t>s</a:t>
            </a:r>
            <a:r>
              <a:rPr sz="1400" b="1" spc="-20" dirty="0">
                <a:solidFill>
                  <a:prstClr val="black"/>
                </a:solidFill>
                <a:latin typeface="Arial"/>
                <a:cs typeface="Arial"/>
              </a:rPr>
              <a:t>uba</a:t>
            </a:r>
            <a:r>
              <a:rPr sz="1400" b="1" spc="-5" dirty="0">
                <a:solidFill>
                  <a:prstClr val="black"/>
                </a:solidFill>
                <a:latin typeface="Arial"/>
                <a:cs typeface="Arial"/>
              </a:rPr>
              <a:t>l</a:t>
            </a:r>
            <a:r>
              <a:rPr sz="1400" b="1" spc="10" dirty="0">
                <a:solidFill>
                  <a:prstClr val="black"/>
                </a:solidFill>
                <a:latin typeface="Arial"/>
                <a:cs typeface="Arial"/>
              </a:rPr>
              <a:t>t</a:t>
            </a:r>
            <a:r>
              <a:rPr sz="1400" b="1" spc="-20" dirty="0">
                <a:solidFill>
                  <a:prstClr val="black"/>
                </a:solidFill>
                <a:latin typeface="Arial"/>
                <a:cs typeface="Arial"/>
              </a:rPr>
              <a:t>ern</a:t>
            </a:r>
            <a:r>
              <a:rPr sz="1400" b="1" spc="-10" dirty="0">
                <a:solidFill>
                  <a:prstClr val="black"/>
                </a:solidFill>
                <a:latin typeface="Arial"/>
                <a:cs typeface="Arial"/>
              </a:rPr>
              <a:t>o</a:t>
            </a:r>
            <a:r>
              <a:rPr sz="1400" b="1" dirty="0">
                <a:solidFill>
                  <a:prstClr val="black"/>
                </a:solidFill>
                <a:latin typeface="Arial"/>
                <a:cs typeface="Arial"/>
              </a:rPr>
              <a:t> </a:t>
            </a:r>
            <a:r>
              <a:rPr sz="1400" b="1" spc="-65" dirty="0">
                <a:solidFill>
                  <a:prstClr val="black"/>
                </a:solidFill>
                <a:latin typeface="Arial"/>
                <a:cs typeface="Arial"/>
              </a:rPr>
              <a:t> </a:t>
            </a:r>
            <a:r>
              <a:rPr sz="1400" dirty="0">
                <a:solidFill>
                  <a:prstClr val="black"/>
                </a:solidFill>
                <a:latin typeface="Arial"/>
                <a:cs typeface="Arial"/>
              </a:rPr>
              <a:t>e</a:t>
            </a:r>
            <a:r>
              <a:rPr sz="1400" spc="-10" dirty="0">
                <a:solidFill>
                  <a:prstClr val="black"/>
                </a:solidFill>
                <a:latin typeface="Arial"/>
                <a:cs typeface="Arial"/>
              </a:rPr>
              <a:t>d</a:t>
            </a:r>
            <a:r>
              <a:rPr sz="1400" dirty="0">
                <a:solidFill>
                  <a:prstClr val="black"/>
                </a:solidFill>
                <a:latin typeface="Arial"/>
                <a:cs typeface="Arial"/>
              </a:rPr>
              <a:t> </a:t>
            </a:r>
            <a:r>
              <a:rPr sz="1400" spc="-65" dirty="0">
                <a:solidFill>
                  <a:prstClr val="black"/>
                </a:solidFill>
                <a:latin typeface="Arial"/>
                <a:cs typeface="Arial"/>
              </a:rPr>
              <a:t> </a:t>
            </a:r>
            <a:r>
              <a:rPr sz="1400" spc="-10" dirty="0">
                <a:solidFill>
                  <a:prstClr val="black"/>
                </a:solidFill>
                <a:latin typeface="Arial"/>
                <a:cs typeface="Arial"/>
              </a:rPr>
              <a:t>è</a:t>
            </a:r>
            <a:r>
              <a:rPr sz="1400" dirty="0">
                <a:solidFill>
                  <a:prstClr val="black"/>
                </a:solidFill>
                <a:latin typeface="Arial"/>
                <a:cs typeface="Arial"/>
              </a:rPr>
              <a:t> </a:t>
            </a:r>
            <a:r>
              <a:rPr sz="1400" spc="-6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on</a:t>
            </a:r>
            <a:r>
              <a:rPr sz="1400" spc="5" dirty="0">
                <a:solidFill>
                  <a:prstClr val="black"/>
                </a:solidFill>
                <a:latin typeface="Arial"/>
                <a:cs typeface="Arial"/>
              </a:rPr>
              <a:t>t</a:t>
            </a:r>
            <a:r>
              <a:rPr sz="1400" spc="-20" dirty="0">
                <a:solidFill>
                  <a:prstClr val="black"/>
                </a:solidFill>
                <a:latin typeface="Arial"/>
                <a:cs typeface="Arial"/>
              </a:rPr>
              <a:t>ra</a:t>
            </a:r>
            <a:r>
              <a:rPr sz="1400" dirty="0">
                <a:solidFill>
                  <a:prstClr val="black"/>
                </a:solidFill>
                <a:latin typeface="Arial"/>
                <a:cs typeface="Arial"/>
              </a:rPr>
              <a:t>d</a:t>
            </a:r>
            <a:r>
              <a:rPr sz="1400" spc="-20" dirty="0">
                <a:solidFill>
                  <a:prstClr val="black"/>
                </a:solidFill>
                <a:latin typeface="Arial"/>
                <a:cs typeface="Arial"/>
              </a:rPr>
              <a:t>d</a:t>
            </a:r>
            <a:r>
              <a:rPr sz="1400" spc="-5" dirty="0">
                <a:solidFill>
                  <a:prstClr val="black"/>
                </a:solidFill>
                <a:latin typeface="Arial"/>
                <a:cs typeface="Arial"/>
              </a:rPr>
              <a:t>istin</a:t>
            </a:r>
            <a:r>
              <a:rPr sz="1400" spc="5" dirty="0">
                <a:solidFill>
                  <a:prstClr val="black"/>
                </a:solidFill>
                <a:latin typeface="Arial"/>
                <a:cs typeface="Arial"/>
              </a:rPr>
              <a:t>t</a:t>
            </a:r>
            <a:r>
              <a:rPr sz="1400" spc="-10" dirty="0">
                <a:solidFill>
                  <a:prstClr val="black"/>
                </a:solidFill>
                <a:latin typeface="Arial"/>
                <a:cs typeface="Arial"/>
              </a:rPr>
              <a:t>a</a:t>
            </a:r>
            <a:r>
              <a:rPr sz="1400" dirty="0">
                <a:solidFill>
                  <a:prstClr val="black"/>
                </a:solidFill>
                <a:latin typeface="Arial"/>
                <a:cs typeface="Arial"/>
              </a:rPr>
              <a:t> </a:t>
            </a:r>
            <a:r>
              <a:rPr sz="1400" spc="-60" dirty="0">
                <a:solidFill>
                  <a:prstClr val="black"/>
                </a:solidFill>
                <a:latin typeface="Arial"/>
                <a:cs typeface="Arial"/>
              </a:rPr>
              <a:t> </a:t>
            </a:r>
            <a:r>
              <a:rPr sz="1400" spc="-20" dirty="0">
                <a:solidFill>
                  <a:prstClr val="black"/>
                </a:solidFill>
                <a:latin typeface="Arial"/>
                <a:cs typeface="Arial"/>
              </a:rPr>
              <a:t>d</a:t>
            </a:r>
            <a:r>
              <a:rPr sz="1400" spc="-10" dirty="0">
                <a:solidFill>
                  <a:prstClr val="black"/>
                </a:solidFill>
                <a:latin typeface="Arial"/>
                <a:cs typeface="Arial"/>
              </a:rPr>
              <a:t>a</a:t>
            </a:r>
            <a:r>
              <a:rPr sz="1400" dirty="0">
                <a:solidFill>
                  <a:prstClr val="black"/>
                </a:solidFill>
                <a:latin typeface="Arial"/>
                <a:cs typeface="Arial"/>
              </a:rPr>
              <a:t> </a:t>
            </a:r>
            <a:r>
              <a:rPr sz="1400" spc="-65" dirty="0">
                <a:solidFill>
                  <a:prstClr val="black"/>
                </a:solidFill>
                <a:latin typeface="Arial"/>
                <a:cs typeface="Arial"/>
              </a:rPr>
              <a:t> </a:t>
            </a:r>
            <a:r>
              <a:rPr sz="1400" dirty="0">
                <a:solidFill>
                  <a:prstClr val="black"/>
                </a:solidFill>
                <a:latin typeface="Arial"/>
                <a:cs typeface="Arial"/>
              </a:rPr>
              <a:t>u</a:t>
            </a:r>
            <a:r>
              <a:rPr sz="1400" spc="-10" dirty="0">
                <a:solidFill>
                  <a:prstClr val="black"/>
                </a:solidFill>
                <a:latin typeface="Arial"/>
                <a:cs typeface="Arial"/>
              </a:rPr>
              <a:t>n</a:t>
            </a:r>
            <a:r>
              <a:rPr sz="1400" dirty="0">
                <a:solidFill>
                  <a:prstClr val="black"/>
                </a:solidFill>
                <a:latin typeface="Arial"/>
                <a:cs typeface="Arial"/>
              </a:rPr>
              <a:t> </a:t>
            </a:r>
            <a:r>
              <a:rPr sz="1400" spc="-65" dirty="0">
                <a:solidFill>
                  <a:prstClr val="black"/>
                </a:solidFill>
                <a:latin typeface="Arial"/>
                <a:cs typeface="Arial"/>
              </a:rPr>
              <a:t> </a:t>
            </a:r>
            <a:r>
              <a:rPr sz="1400" spc="-20" dirty="0">
                <a:solidFill>
                  <a:prstClr val="black"/>
                </a:solidFill>
                <a:latin typeface="Arial"/>
                <a:cs typeface="Arial"/>
              </a:rPr>
              <a:t>nu</a:t>
            </a:r>
            <a:r>
              <a:rPr sz="1400" dirty="0">
                <a:solidFill>
                  <a:prstClr val="black"/>
                </a:solidFill>
                <a:latin typeface="Arial"/>
                <a:cs typeface="Arial"/>
              </a:rPr>
              <a:t>m</a:t>
            </a:r>
            <a:r>
              <a:rPr sz="1400" spc="-20" dirty="0">
                <a:solidFill>
                  <a:prstClr val="black"/>
                </a:solidFill>
                <a:latin typeface="Arial"/>
                <a:cs typeface="Arial"/>
              </a:rPr>
              <a:t>er</a:t>
            </a:r>
            <a:r>
              <a:rPr sz="1400" spc="-10" dirty="0">
                <a:solidFill>
                  <a:prstClr val="black"/>
                </a:solidFill>
                <a:latin typeface="Arial"/>
                <a:cs typeface="Arial"/>
              </a:rPr>
              <a:t>o</a:t>
            </a:r>
            <a:r>
              <a:rPr sz="1400" dirty="0">
                <a:solidFill>
                  <a:prstClr val="black"/>
                </a:solidFill>
                <a:latin typeface="Arial"/>
                <a:cs typeface="Arial"/>
              </a:rPr>
              <a:t> </a:t>
            </a:r>
            <a:r>
              <a:rPr sz="1400" spc="-65" dirty="0">
                <a:solidFill>
                  <a:prstClr val="black"/>
                </a:solidFill>
                <a:latin typeface="Arial"/>
                <a:cs typeface="Arial"/>
              </a:rPr>
              <a:t> </a:t>
            </a:r>
            <a:r>
              <a:rPr sz="1400" spc="-20" dirty="0">
                <a:solidFill>
                  <a:prstClr val="black"/>
                </a:solidFill>
                <a:latin typeface="Arial"/>
                <a:cs typeface="Arial"/>
              </a:rPr>
              <a:t>un</a:t>
            </a:r>
            <a:r>
              <a:rPr sz="1400" spc="-5" dirty="0">
                <a:solidFill>
                  <a:prstClr val="black"/>
                </a:solidFill>
                <a:latin typeface="Arial"/>
                <a:cs typeface="Arial"/>
              </a:rPr>
              <a:t>i</a:t>
            </a:r>
            <a:r>
              <a:rPr sz="1400" spc="15" dirty="0">
                <a:solidFill>
                  <a:prstClr val="black"/>
                </a:solidFill>
                <a:latin typeface="Arial"/>
                <a:cs typeface="Arial"/>
              </a:rPr>
              <a:t>v</a:t>
            </a:r>
            <a:r>
              <a:rPr sz="1400" spc="-20" dirty="0">
                <a:solidFill>
                  <a:prstClr val="black"/>
                </a:solidFill>
                <a:latin typeface="Arial"/>
                <a:cs typeface="Arial"/>
              </a:rPr>
              <a:t>o</a:t>
            </a:r>
            <a:r>
              <a:rPr sz="1400" spc="-10" dirty="0">
                <a:solidFill>
                  <a:prstClr val="black"/>
                </a:solidFill>
                <a:latin typeface="Arial"/>
                <a:cs typeface="Arial"/>
              </a:rPr>
              <a:t>co c</a:t>
            </a:r>
            <a:r>
              <a:rPr sz="1400" spc="-20" dirty="0">
                <a:solidFill>
                  <a:prstClr val="black"/>
                </a:solidFill>
                <a:latin typeface="Arial"/>
                <a:cs typeface="Arial"/>
              </a:rPr>
              <a:t>re</a:t>
            </a:r>
            <a:r>
              <a:rPr sz="1400" spc="-10" dirty="0">
                <a:solidFill>
                  <a:prstClr val="black"/>
                </a:solidFill>
                <a:latin typeface="Arial"/>
                <a:cs typeface="Arial"/>
              </a:rPr>
              <a:t>sc</a:t>
            </a:r>
            <a:r>
              <a:rPr sz="1400" dirty="0">
                <a:solidFill>
                  <a:prstClr val="black"/>
                </a:solidFill>
                <a:latin typeface="Arial"/>
                <a:cs typeface="Arial"/>
              </a:rPr>
              <a:t>e</a:t>
            </a:r>
            <a:r>
              <a:rPr sz="1400" spc="-20" dirty="0">
                <a:solidFill>
                  <a:prstClr val="black"/>
                </a:solidFill>
                <a:latin typeface="Arial"/>
                <a:cs typeface="Arial"/>
              </a:rPr>
              <a:t>n</a:t>
            </a:r>
            <a:r>
              <a:rPr sz="1400" spc="-10" dirty="0">
                <a:solidFill>
                  <a:prstClr val="black"/>
                </a:solidFill>
                <a:latin typeface="Arial"/>
                <a:cs typeface="Arial"/>
              </a:rPr>
              <a:t>te</a:t>
            </a:r>
            <a:r>
              <a:rPr sz="1400" dirty="0">
                <a:solidFill>
                  <a:prstClr val="black"/>
                </a:solidFill>
                <a:latin typeface="Arial"/>
                <a:cs typeface="Arial"/>
              </a:rPr>
              <a:t> </a:t>
            </a:r>
            <a:r>
              <a:rPr sz="1400" spc="55"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d</a:t>
            </a:r>
            <a:r>
              <a:rPr sz="1400" dirty="0">
                <a:solidFill>
                  <a:prstClr val="black"/>
                </a:solidFill>
                <a:latin typeface="Arial"/>
                <a:cs typeface="Arial"/>
              </a:rPr>
              <a:t> </a:t>
            </a:r>
            <a:r>
              <a:rPr sz="1400" spc="55" dirty="0">
                <a:solidFill>
                  <a:prstClr val="black"/>
                </a:solidFill>
                <a:latin typeface="Arial"/>
                <a:cs typeface="Arial"/>
              </a:rPr>
              <a:t> </a:t>
            </a:r>
            <a:r>
              <a:rPr sz="1400" spc="-5" dirty="0">
                <a:solidFill>
                  <a:prstClr val="black"/>
                </a:solidFill>
                <a:latin typeface="Arial"/>
                <a:cs typeface="Arial"/>
              </a:rPr>
              <a:t>il</a:t>
            </a:r>
            <a:r>
              <a:rPr sz="1400" dirty="0">
                <a:solidFill>
                  <a:prstClr val="black"/>
                </a:solidFill>
                <a:latin typeface="Arial"/>
                <a:cs typeface="Arial"/>
              </a:rPr>
              <a:t> </a:t>
            </a:r>
            <a:r>
              <a:rPr sz="1400" spc="40" dirty="0">
                <a:solidFill>
                  <a:prstClr val="black"/>
                </a:solidFill>
                <a:latin typeface="Arial"/>
                <a:cs typeface="Arial"/>
              </a:rPr>
              <a:t> </a:t>
            </a:r>
            <a:r>
              <a:rPr sz="1400" spc="20" dirty="0">
                <a:solidFill>
                  <a:prstClr val="black"/>
                </a:solidFill>
                <a:latin typeface="Arial"/>
                <a:cs typeface="Arial"/>
              </a:rPr>
              <a:t>l</a:t>
            </a:r>
            <a:r>
              <a:rPr sz="1400" spc="-20" dirty="0">
                <a:solidFill>
                  <a:prstClr val="black"/>
                </a:solidFill>
                <a:latin typeface="Arial"/>
                <a:cs typeface="Arial"/>
              </a:rPr>
              <a:t>or</a:t>
            </a:r>
            <a:r>
              <a:rPr sz="1400" spc="-10" dirty="0">
                <a:solidFill>
                  <a:prstClr val="black"/>
                </a:solidFill>
                <a:latin typeface="Arial"/>
                <a:cs typeface="Arial"/>
              </a:rPr>
              <a:t>o</a:t>
            </a:r>
            <a:r>
              <a:rPr sz="1400" dirty="0">
                <a:solidFill>
                  <a:prstClr val="black"/>
                </a:solidFill>
                <a:latin typeface="Arial"/>
                <a:cs typeface="Arial"/>
              </a:rPr>
              <a:t> </a:t>
            </a:r>
            <a:r>
              <a:rPr sz="1400" spc="55" dirty="0">
                <a:solidFill>
                  <a:prstClr val="black"/>
                </a:solidFill>
                <a:latin typeface="Arial"/>
                <a:cs typeface="Arial"/>
              </a:rPr>
              <a:t> </a:t>
            </a:r>
            <a:r>
              <a:rPr sz="1400" spc="-20" dirty="0">
                <a:solidFill>
                  <a:prstClr val="black"/>
                </a:solidFill>
                <a:latin typeface="Arial"/>
                <a:cs typeface="Arial"/>
              </a:rPr>
              <a:t>nu</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r</a:t>
            </a:r>
            <a:r>
              <a:rPr sz="1400" spc="-20" dirty="0">
                <a:solidFill>
                  <a:prstClr val="black"/>
                </a:solidFill>
                <a:latin typeface="Arial"/>
                <a:cs typeface="Arial"/>
              </a:rPr>
              <a:t>o</a:t>
            </a:r>
            <a:r>
              <a:rPr sz="1400" spc="-5" dirty="0">
                <a:solidFill>
                  <a:prstClr val="black"/>
                </a:solidFill>
                <a:latin typeface="Arial"/>
                <a:cs typeface="Arial"/>
              </a:rPr>
              <a:t>,</a:t>
            </a:r>
            <a:r>
              <a:rPr sz="1400" dirty="0">
                <a:solidFill>
                  <a:prstClr val="black"/>
                </a:solidFill>
                <a:latin typeface="Arial"/>
                <a:cs typeface="Arial"/>
              </a:rPr>
              <a:t> </a:t>
            </a:r>
            <a:r>
              <a:rPr sz="1400" spc="35" dirty="0">
                <a:solidFill>
                  <a:prstClr val="black"/>
                </a:solidFill>
                <a:latin typeface="Arial"/>
                <a:cs typeface="Arial"/>
              </a:rPr>
              <a:t> </a:t>
            </a:r>
            <a:r>
              <a:rPr sz="1400" spc="5" dirty="0">
                <a:solidFill>
                  <a:prstClr val="black"/>
                </a:solidFill>
                <a:latin typeface="Arial"/>
                <a:cs typeface="Arial"/>
              </a:rPr>
              <a:t>f</a:t>
            </a:r>
            <a:r>
              <a:rPr sz="1400" spc="-10" dirty="0">
                <a:solidFill>
                  <a:prstClr val="black"/>
                </a:solidFill>
                <a:latin typeface="Arial"/>
                <a:cs typeface="Arial"/>
              </a:rPr>
              <a:t>o</a:t>
            </a:r>
            <a:r>
              <a:rPr sz="1400" spc="-20" dirty="0">
                <a:solidFill>
                  <a:prstClr val="black"/>
                </a:solidFill>
                <a:latin typeface="Arial"/>
                <a:cs typeface="Arial"/>
              </a:rPr>
              <a:t>r</a:t>
            </a:r>
            <a:r>
              <a:rPr sz="1400" dirty="0">
                <a:solidFill>
                  <a:prstClr val="black"/>
                </a:solidFill>
                <a:latin typeface="Arial"/>
                <a:cs typeface="Arial"/>
              </a:rPr>
              <a:t>m</a:t>
            </a:r>
            <a:r>
              <a:rPr sz="1400" spc="-10" dirty="0">
                <a:solidFill>
                  <a:prstClr val="black"/>
                </a:solidFill>
                <a:latin typeface="Arial"/>
                <a:cs typeface="Arial"/>
              </a:rPr>
              <a:t>a</a:t>
            </a:r>
            <a:r>
              <a:rPr sz="1400" dirty="0">
                <a:solidFill>
                  <a:prstClr val="black"/>
                </a:solidFill>
                <a:latin typeface="Arial"/>
                <a:cs typeface="Arial"/>
              </a:rPr>
              <a:t> </a:t>
            </a:r>
            <a:r>
              <a:rPr sz="1400" spc="55" dirty="0">
                <a:solidFill>
                  <a:prstClr val="black"/>
                </a:solidFill>
                <a:latin typeface="Arial"/>
                <a:cs typeface="Arial"/>
              </a:rPr>
              <a:t> </a:t>
            </a:r>
            <a:r>
              <a:rPr sz="1400" spc="-10" dirty="0">
                <a:solidFill>
                  <a:prstClr val="black"/>
                </a:solidFill>
                <a:latin typeface="Arial"/>
                <a:cs typeface="Arial"/>
              </a:rPr>
              <a:t>e</a:t>
            </a:r>
            <a:r>
              <a:rPr sz="1400" dirty="0">
                <a:solidFill>
                  <a:prstClr val="black"/>
                </a:solidFill>
                <a:latin typeface="Arial"/>
                <a:cs typeface="Arial"/>
              </a:rPr>
              <a:t> </a:t>
            </a:r>
            <a:r>
              <a:rPr sz="1400" spc="30" dirty="0">
                <a:solidFill>
                  <a:prstClr val="black"/>
                </a:solidFill>
                <a:latin typeface="Arial"/>
                <a:cs typeface="Arial"/>
              </a:rPr>
              <a:t> </a:t>
            </a:r>
            <a:r>
              <a:rPr sz="1400" spc="-20" dirty="0">
                <a:solidFill>
                  <a:prstClr val="black"/>
                </a:solidFill>
                <a:latin typeface="Arial"/>
                <a:cs typeface="Arial"/>
              </a:rPr>
              <a:t>p</a:t>
            </a:r>
            <a:r>
              <a:rPr sz="1400" dirty="0">
                <a:solidFill>
                  <a:prstClr val="black"/>
                </a:solidFill>
                <a:latin typeface="Arial"/>
                <a:cs typeface="Arial"/>
              </a:rPr>
              <a:t>o</a:t>
            </a:r>
            <a:r>
              <a:rPr sz="1400" spc="-10" dirty="0">
                <a:solidFill>
                  <a:prstClr val="black"/>
                </a:solidFill>
                <a:latin typeface="Arial"/>
                <a:cs typeface="Arial"/>
              </a:rPr>
              <a:t>s</a:t>
            </a:r>
            <a:r>
              <a:rPr sz="1400" spc="20" dirty="0">
                <a:solidFill>
                  <a:prstClr val="black"/>
                </a:solidFill>
                <a:latin typeface="Arial"/>
                <a:cs typeface="Arial"/>
              </a:rPr>
              <a:t>i</a:t>
            </a:r>
            <a:r>
              <a:rPr sz="1400" spc="-35" dirty="0">
                <a:solidFill>
                  <a:prstClr val="black"/>
                </a:solidFill>
                <a:latin typeface="Arial"/>
                <a:cs typeface="Arial"/>
              </a:rPr>
              <a:t>z</a:t>
            </a:r>
            <a:r>
              <a:rPr sz="1400" spc="-10" dirty="0">
                <a:solidFill>
                  <a:prstClr val="black"/>
                </a:solidFill>
                <a:latin typeface="Arial"/>
                <a:cs typeface="Arial"/>
              </a:rPr>
              <a:t>io</a:t>
            </a:r>
            <a:r>
              <a:rPr sz="1400" dirty="0">
                <a:solidFill>
                  <a:prstClr val="black"/>
                </a:solidFill>
                <a:latin typeface="Arial"/>
                <a:cs typeface="Arial"/>
              </a:rPr>
              <a:t>n</a:t>
            </a:r>
            <a:r>
              <a:rPr sz="1400" spc="-10" dirty="0">
                <a:solidFill>
                  <a:prstClr val="black"/>
                </a:solidFill>
                <a:latin typeface="Arial"/>
                <a:cs typeface="Arial"/>
              </a:rPr>
              <a:t>e</a:t>
            </a:r>
            <a:r>
              <a:rPr sz="1400" dirty="0">
                <a:solidFill>
                  <a:prstClr val="black"/>
                </a:solidFill>
                <a:latin typeface="Arial"/>
                <a:cs typeface="Arial"/>
              </a:rPr>
              <a:t> </a:t>
            </a:r>
            <a:r>
              <a:rPr sz="1400" spc="35" dirty="0">
                <a:solidFill>
                  <a:prstClr val="black"/>
                </a:solidFill>
                <a:latin typeface="Arial"/>
                <a:cs typeface="Arial"/>
              </a:rPr>
              <a:t> </a:t>
            </a:r>
            <a:r>
              <a:rPr sz="1400" spc="5" dirty="0">
                <a:solidFill>
                  <a:prstClr val="black"/>
                </a:solidFill>
                <a:latin typeface="Arial"/>
                <a:cs typeface="Arial"/>
              </a:rPr>
              <a:t>s</a:t>
            </a:r>
            <a:r>
              <a:rPr sz="1400" spc="-20" dirty="0">
                <a:solidFill>
                  <a:prstClr val="black"/>
                </a:solidFill>
                <a:latin typeface="Arial"/>
                <a:cs typeface="Arial"/>
              </a:rPr>
              <a:t>on</a:t>
            </a:r>
            <a:r>
              <a:rPr sz="1400" spc="-10" dirty="0">
                <a:solidFill>
                  <a:prstClr val="black"/>
                </a:solidFill>
                <a:latin typeface="Arial"/>
                <a:cs typeface="Arial"/>
              </a:rPr>
              <a:t>o</a:t>
            </a:r>
            <a:r>
              <a:rPr sz="1400" spc="-5" dirty="0">
                <a:solidFill>
                  <a:prstClr val="black"/>
                </a:solidFill>
                <a:latin typeface="Arial"/>
                <a:cs typeface="Arial"/>
              </a:rPr>
              <a:t> </a:t>
            </a:r>
            <a:r>
              <a:rPr sz="1400" spc="-20" dirty="0">
                <a:solidFill>
                  <a:prstClr val="black"/>
                </a:solidFill>
                <a:latin typeface="Arial"/>
                <a:cs typeface="Arial"/>
              </a:rPr>
              <a:t>ra</a:t>
            </a:r>
            <a:r>
              <a:rPr sz="1400" spc="-35" dirty="0">
                <a:solidFill>
                  <a:prstClr val="black"/>
                </a:solidFill>
                <a:latin typeface="Arial"/>
                <a:cs typeface="Arial"/>
              </a:rPr>
              <a:t>f</a:t>
            </a:r>
            <a:r>
              <a:rPr sz="1400" spc="-5" dirty="0">
                <a:solidFill>
                  <a:prstClr val="black"/>
                </a:solidFill>
                <a:latin typeface="Arial"/>
                <a:cs typeface="Arial"/>
              </a:rPr>
              <a:t>fi</a:t>
            </a:r>
            <a:r>
              <a:rPr sz="1400" spc="-20" dirty="0">
                <a:solidFill>
                  <a:prstClr val="black"/>
                </a:solidFill>
                <a:latin typeface="Arial"/>
                <a:cs typeface="Arial"/>
              </a:rPr>
              <a:t>g</a:t>
            </a:r>
            <a:r>
              <a:rPr sz="1400" dirty="0">
                <a:solidFill>
                  <a:prstClr val="black"/>
                </a:solidFill>
                <a:latin typeface="Arial"/>
                <a:cs typeface="Arial"/>
              </a:rPr>
              <a:t>u</a:t>
            </a:r>
            <a:r>
              <a:rPr sz="1400" spc="-20" dirty="0">
                <a:solidFill>
                  <a:prstClr val="black"/>
                </a:solidFill>
                <a:latin typeface="Arial"/>
                <a:cs typeface="Arial"/>
              </a:rPr>
              <a:t>ra</a:t>
            </a:r>
            <a:r>
              <a:rPr sz="1400" spc="-5" dirty="0">
                <a:solidFill>
                  <a:prstClr val="black"/>
                </a:solidFill>
                <a:latin typeface="Arial"/>
                <a:cs typeface="Arial"/>
              </a:rPr>
              <a:t>t</a:t>
            </a:r>
            <a:r>
              <a:rPr sz="1400" dirty="0">
                <a:solidFill>
                  <a:prstClr val="black"/>
                </a:solidFill>
                <a:latin typeface="Arial"/>
                <a:cs typeface="Arial"/>
              </a:rPr>
              <a:t>e</a:t>
            </a:r>
            <a:r>
              <a:rPr sz="1400" spc="-5" dirty="0">
                <a:solidFill>
                  <a:prstClr val="black"/>
                </a:solidFill>
                <a:latin typeface="Arial"/>
                <a:cs typeface="Arial"/>
              </a:rPr>
              <a:t>,</a:t>
            </a:r>
            <a:r>
              <a:rPr sz="1400" dirty="0">
                <a:solidFill>
                  <a:prstClr val="black"/>
                </a:solidFill>
                <a:latin typeface="Arial"/>
                <a:cs typeface="Arial"/>
              </a:rPr>
              <a:t> </a:t>
            </a:r>
            <a:r>
              <a:rPr sz="1400" spc="-10" dirty="0">
                <a:solidFill>
                  <a:prstClr val="black"/>
                </a:solidFill>
                <a:latin typeface="Arial"/>
                <a:cs typeface="Arial"/>
              </a:rPr>
              <a:t>a</a:t>
            </a:r>
            <a:r>
              <a:rPr sz="1400" dirty="0">
                <a:solidFill>
                  <a:prstClr val="black"/>
                </a:solidFill>
                <a:latin typeface="Arial"/>
                <a:cs typeface="Arial"/>
              </a:rPr>
              <a:t> </a:t>
            </a:r>
            <a:r>
              <a:rPr sz="1400" spc="-10" dirty="0">
                <a:solidFill>
                  <a:prstClr val="black"/>
                </a:solidFill>
                <a:latin typeface="Arial"/>
                <a:cs typeface="Arial"/>
              </a:rPr>
              <a:t>v</a:t>
            </a:r>
            <a:r>
              <a:rPr sz="1400" spc="-20" dirty="0">
                <a:solidFill>
                  <a:prstClr val="black"/>
                </a:solidFill>
                <a:latin typeface="Arial"/>
                <a:cs typeface="Arial"/>
              </a:rPr>
              <a:t>o</a:t>
            </a:r>
            <a:r>
              <a:rPr sz="1400" spc="-5" dirty="0">
                <a:solidFill>
                  <a:prstClr val="black"/>
                </a:solidFill>
                <a:latin typeface="Arial"/>
                <a:cs typeface="Arial"/>
              </a:rPr>
              <a:t>lte</a:t>
            </a:r>
            <a:r>
              <a:rPr lang="it-IT" sz="1400" spc="-5" dirty="0">
                <a:solidFill>
                  <a:prstClr val="black"/>
                </a:solidFill>
                <a:latin typeface="Arial"/>
                <a:cs typeface="Arial"/>
              </a:rPr>
              <a:t> </a:t>
            </a:r>
            <a:r>
              <a:rPr lang="it-IT" sz="1400" spc="5" dirty="0">
                <a:solidFill>
                  <a:prstClr val="black"/>
                </a:solidFill>
                <a:latin typeface="Arial"/>
                <a:cs typeface="Arial"/>
              </a:rPr>
              <a:t>s</a:t>
            </a:r>
            <a:r>
              <a:rPr lang="it-IT" sz="1400" spc="-10" dirty="0">
                <a:solidFill>
                  <a:prstClr val="black"/>
                </a:solidFill>
                <a:latin typeface="Arial"/>
                <a:cs typeface="Arial"/>
              </a:rPr>
              <a:t>c</a:t>
            </a:r>
            <a:r>
              <a:rPr lang="it-IT" sz="1400" spc="-20" dirty="0">
                <a:solidFill>
                  <a:prstClr val="black"/>
                </a:solidFill>
                <a:latin typeface="Arial"/>
                <a:cs typeface="Arial"/>
              </a:rPr>
              <a:t>he</a:t>
            </a:r>
            <a:r>
              <a:rPr lang="it-IT" sz="1400" dirty="0">
                <a:solidFill>
                  <a:prstClr val="black"/>
                </a:solidFill>
                <a:latin typeface="Arial"/>
                <a:cs typeface="Arial"/>
              </a:rPr>
              <a:t>m</a:t>
            </a:r>
            <a:r>
              <a:rPr lang="it-IT" sz="1400" spc="-20" dirty="0">
                <a:solidFill>
                  <a:prstClr val="black"/>
                </a:solidFill>
                <a:latin typeface="Arial"/>
                <a:cs typeface="Arial"/>
              </a:rPr>
              <a:t>a-</a:t>
            </a:r>
            <a:r>
              <a:rPr sz="1400" dirty="0">
                <a:solidFill>
                  <a:prstClr val="black"/>
                </a:solidFill>
                <a:latin typeface="Arial"/>
                <a:cs typeface="Arial"/>
              </a:rPr>
              <a:t> </a:t>
            </a:r>
            <a:r>
              <a:rPr sz="1400" spc="-5" dirty="0" err="1">
                <a:solidFill>
                  <a:prstClr val="black"/>
                </a:solidFill>
                <a:latin typeface="Arial"/>
                <a:cs typeface="Arial"/>
              </a:rPr>
              <a:t>tic</a:t>
            </a:r>
            <a:r>
              <a:rPr sz="1400" spc="-20" dirty="0" err="1">
                <a:solidFill>
                  <a:prstClr val="black"/>
                </a:solidFill>
                <a:latin typeface="Arial"/>
                <a:cs typeface="Arial"/>
              </a:rPr>
              <a:t>a</a:t>
            </a:r>
            <a:r>
              <a:rPr sz="1400" dirty="0" err="1">
                <a:solidFill>
                  <a:prstClr val="black"/>
                </a:solidFill>
                <a:latin typeface="Arial"/>
                <a:cs typeface="Arial"/>
              </a:rPr>
              <a:t>me</a:t>
            </a:r>
            <a:r>
              <a:rPr sz="1400" spc="-20" dirty="0" err="1">
                <a:solidFill>
                  <a:prstClr val="black"/>
                </a:solidFill>
                <a:latin typeface="Arial"/>
                <a:cs typeface="Arial"/>
              </a:rPr>
              <a:t>n</a:t>
            </a:r>
            <a:r>
              <a:rPr sz="1400" spc="-5" dirty="0" err="1">
                <a:solidFill>
                  <a:prstClr val="black"/>
                </a:solidFill>
                <a:latin typeface="Arial"/>
                <a:cs typeface="Arial"/>
              </a:rPr>
              <a:t>t</a:t>
            </a:r>
            <a:r>
              <a:rPr sz="1400" spc="-20" dirty="0" err="1">
                <a:solidFill>
                  <a:prstClr val="black"/>
                </a:solidFill>
                <a:latin typeface="Arial"/>
                <a:cs typeface="Arial"/>
              </a:rPr>
              <a:t>e</a:t>
            </a:r>
            <a:r>
              <a:rPr sz="1400" spc="-5" dirty="0">
                <a:solidFill>
                  <a:prstClr val="black"/>
                </a:solidFill>
                <a:latin typeface="Arial"/>
                <a:cs typeface="Arial"/>
              </a:rPr>
              <a:t>,</a:t>
            </a:r>
            <a:r>
              <a:rPr sz="1400" dirty="0">
                <a:solidFill>
                  <a:prstClr val="black"/>
                </a:solidFill>
                <a:latin typeface="Arial"/>
                <a:cs typeface="Arial"/>
              </a:rPr>
              <a:t>  </a:t>
            </a:r>
            <a:r>
              <a:rPr sz="1400" spc="-10" dirty="0" err="1">
                <a:solidFill>
                  <a:prstClr val="black"/>
                </a:solidFill>
                <a:latin typeface="Arial"/>
                <a:cs typeface="Arial"/>
              </a:rPr>
              <a:t>n</a:t>
            </a:r>
            <a:r>
              <a:rPr sz="1400" spc="-20" dirty="0" err="1">
                <a:solidFill>
                  <a:prstClr val="black"/>
                </a:solidFill>
                <a:latin typeface="Arial"/>
                <a:cs typeface="Arial"/>
              </a:rPr>
              <a:t>e</a:t>
            </a:r>
            <a:r>
              <a:rPr sz="1400" spc="-5" dirty="0" err="1">
                <a:solidFill>
                  <a:prstClr val="black"/>
                </a:solidFill>
                <a:latin typeface="Arial"/>
                <a:cs typeface="Arial"/>
              </a:rPr>
              <a:t>ll’el</a:t>
            </a:r>
            <a:r>
              <a:rPr sz="1400" spc="5" dirty="0" err="1">
                <a:solidFill>
                  <a:prstClr val="black"/>
                </a:solidFill>
                <a:latin typeface="Arial"/>
                <a:cs typeface="Arial"/>
              </a:rPr>
              <a:t>a</a:t>
            </a:r>
            <a:r>
              <a:rPr sz="1400" spc="-10" dirty="0" err="1">
                <a:solidFill>
                  <a:prstClr val="black"/>
                </a:solidFill>
                <a:latin typeface="Arial"/>
                <a:cs typeface="Arial"/>
              </a:rPr>
              <a:t>b</a:t>
            </a:r>
            <a:r>
              <a:rPr sz="1400" spc="-20" dirty="0" err="1">
                <a:solidFill>
                  <a:prstClr val="black"/>
                </a:solidFill>
                <a:latin typeface="Arial"/>
                <a:cs typeface="Arial"/>
              </a:rPr>
              <a:t>o</a:t>
            </a:r>
            <a:r>
              <a:rPr sz="1400" spc="5" dirty="0" err="1">
                <a:solidFill>
                  <a:prstClr val="black"/>
                </a:solidFill>
                <a:latin typeface="Arial"/>
                <a:cs typeface="Arial"/>
              </a:rPr>
              <a:t>r</a:t>
            </a:r>
            <a:r>
              <a:rPr sz="1400" spc="-10" dirty="0" err="1">
                <a:solidFill>
                  <a:prstClr val="black"/>
                </a:solidFill>
                <a:latin typeface="Arial"/>
                <a:cs typeface="Arial"/>
              </a:rPr>
              <a:t>a</a:t>
            </a:r>
            <a:r>
              <a:rPr sz="1400" spc="-15" dirty="0" err="1">
                <a:solidFill>
                  <a:prstClr val="black"/>
                </a:solidFill>
                <a:latin typeface="Arial"/>
                <a:cs typeface="Arial"/>
              </a:rPr>
              <a:t>t</a:t>
            </a:r>
            <a:r>
              <a:rPr sz="1400" spc="-10" dirty="0" err="1">
                <a:solidFill>
                  <a:prstClr val="black"/>
                </a:solidFill>
                <a:latin typeface="Arial"/>
                <a:cs typeface="Arial"/>
              </a:rPr>
              <a:t>o</a:t>
            </a:r>
            <a:r>
              <a:rPr sz="1400" spc="-5" dirty="0">
                <a:solidFill>
                  <a:prstClr val="black"/>
                </a:solidFill>
                <a:latin typeface="Arial"/>
                <a:cs typeface="Arial"/>
              </a:rPr>
              <a:t> </a:t>
            </a:r>
            <a:r>
              <a:rPr sz="1400" spc="-20" dirty="0">
                <a:solidFill>
                  <a:prstClr val="black"/>
                </a:solidFill>
                <a:latin typeface="Arial"/>
                <a:cs typeface="Arial"/>
              </a:rPr>
              <a:t>p</a:t>
            </a:r>
            <a:r>
              <a:rPr sz="1400" spc="-10" dirty="0">
                <a:solidFill>
                  <a:prstClr val="black"/>
                </a:solidFill>
                <a:latin typeface="Arial"/>
                <a:cs typeface="Arial"/>
              </a:rPr>
              <a:t>la</a:t>
            </a:r>
            <a:r>
              <a:rPr sz="1400" spc="-20" dirty="0">
                <a:solidFill>
                  <a:prstClr val="black"/>
                </a:solidFill>
                <a:latin typeface="Arial"/>
                <a:cs typeface="Arial"/>
              </a:rPr>
              <a:t>n</a:t>
            </a:r>
            <a:r>
              <a:rPr sz="1400" spc="-5" dirty="0">
                <a:solidFill>
                  <a:prstClr val="black"/>
                </a:solidFill>
                <a:latin typeface="Arial"/>
                <a:cs typeface="Arial"/>
              </a:rPr>
              <a:t>i</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r</a:t>
            </a:r>
            <a:r>
              <a:rPr sz="1400" spc="-10" dirty="0">
                <a:solidFill>
                  <a:prstClr val="black"/>
                </a:solidFill>
                <a:latin typeface="Arial"/>
                <a:cs typeface="Arial"/>
              </a:rPr>
              <a:t>ico.</a:t>
            </a:r>
            <a:endParaRPr sz="1400" dirty="0">
              <a:solidFill>
                <a:prstClr val="black"/>
              </a:solidFill>
              <a:latin typeface="Arial"/>
              <a:cs typeface="Arial"/>
            </a:endParaRPr>
          </a:p>
          <a:p>
            <a:pPr marL="12700" marR="7620" algn="just">
              <a:spcBef>
                <a:spcPts val="600"/>
              </a:spcBef>
            </a:pPr>
            <a:r>
              <a:rPr sz="1400" spc="-10" dirty="0">
                <a:solidFill>
                  <a:prstClr val="black"/>
                </a:solidFill>
                <a:latin typeface="Arial"/>
                <a:cs typeface="Arial"/>
              </a:rPr>
              <a:t>Cia</a:t>
            </a:r>
            <a:r>
              <a:rPr sz="1400" spc="-15" dirty="0">
                <a:solidFill>
                  <a:prstClr val="black"/>
                </a:solidFill>
                <a:latin typeface="Arial"/>
                <a:cs typeface="Arial"/>
              </a:rPr>
              <a:t>s</a:t>
            </a:r>
            <a:r>
              <a:rPr sz="1400" spc="-10" dirty="0">
                <a:solidFill>
                  <a:prstClr val="black"/>
                </a:solidFill>
                <a:latin typeface="Arial"/>
                <a:cs typeface="Arial"/>
              </a:rPr>
              <a:t>c</a:t>
            </a:r>
            <a:r>
              <a:rPr sz="1400" spc="-20" dirty="0">
                <a:solidFill>
                  <a:prstClr val="black"/>
                </a:solidFill>
                <a:latin typeface="Arial"/>
                <a:cs typeface="Arial"/>
              </a:rPr>
              <a:t>u</a:t>
            </a:r>
            <a:r>
              <a:rPr sz="1400" spc="-10" dirty="0">
                <a:solidFill>
                  <a:prstClr val="black"/>
                </a:solidFill>
                <a:latin typeface="Arial"/>
                <a:cs typeface="Arial"/>
              </a:rPr>
              <a:t>n</a:t>
            </a:r>
            <a:r>
              <a:rPr sz="1400" dirty="0">
                <a:solidFill>
                  <a:prstClr val="black"/>
                </a:solidFill>
                <a:latin typeface="Arial"/>
                <a:cs typeface="Arial"/>
              </a:rPr>
              <a:t>  </a:t>
            </a:r>
            <a:r>
              <a:rPr sz="1400" spc="-19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u</a:t>
            </a:r>
            <a:r>
              <a:rPr sz="1400" dirty="0">
                <a:solidFill>
                  <a:prstClr val="black"/>
                </a:solidFill>
                <a:latin typeface="Arial"/>
                <a:cs typeface="Arial"/>
              </a:rPr>
              <a:t>b</a:t>
            </a:r>
            <a:r>
              <a:rPr sz="1400" spc="-20" dirty="0">
                <a:solidFill>
                  <a:prstClr val="black"/>
                </a:solidFill>
                <a:latin typeface="Arial"/>
                <a:cs typeface="Arial"/>
              </a:rPr>
              <a:t>a</a:t>
            </a:r>
            <a:r>
              <a:rPr sz="1400" spc="-5" dirty="0">
                <a:solidFill>
                  <a:prstClr val="black"/>
                </a:solidFill>
                <a:latin typeface="Arial"/>
                <a:cs typeface="Arial"/>
              </a:rPr>
              <a:t>lt</a:t>
            </a:r>
            <a:r>
              <a:rPr sz="1400" spc="-20" dirty="0">
                <a:solidFill>
                  <a:prstClr val="black"/>
                </a:solidFill>
                <a:latin typeface="Arial"/>
                <a:cs typeface="Arial"/>
              </a:rPr>
              <a:t>e</a:t>
            </a:r>
            <a:r>
              <a:rPr sz="1400" dirty="0">
                <a:solidFill>
                  <a:prstClr val="black"/>
                </a:solidFill>
                <a:latin typeface="Arial"/>
                <a:cs typeface="Arial"/>
              </a:rPr>
              <a:t>r</a:t>
            </a:r>
            <a:r>
              <a:rPr sz="1400" spc="-20" dirty="0">
                <a:solidFill>
                  <a:prstClr val="black"/>
                </a:solidFill>
                <a:latin typeface="Arial"/>
                <a:cs typeface="Arial"/>
              </a:rPr>
              <a:t>n</a:t>
            </a:r>
            <a:r>
              <a:rPr sz="1400" spc="-10" dirty="0">
                <a:solidFill>
                  <a:prstClr val="black"/>
                </a:solidFill>
                <a:latin typeface="Arial"/>
                <a:cs typeface="Arial"/>
              </a:rPr>
              <a:t>o</a:t>
            </a:r>
            <a:r>
              <a:rPr sz="1400" dirty="0">
                <a:solidFill>
                  <a:prstClr val="black"/>
                </a:solidFill>
                <a:latin typeface="Arial"/>
                <a:cs typeface="Arial"/>
              </a:rPr>
              <a:t> </a:t>
            </a:r>
            <a:r>
              <a:rPr sz="1400" spc="175" dirty="0">
                <a:solidFill>
                  <a:prstClr val="black"/>
                </a:solidFill>
                <a:latin typeface="Arial"/>
                <a:cs typeface="Arial"/>
              </a:rPr>
              <a:t> </a:t>
            </a:r>
            <a:r>
              <a:rPr sz="1400" dirty="0">
                <a:solidFill>
                  <a:prstClr val="black"/>
                </a:solidFill>
                <a:latin typeface="Arial"/>
                <a:cs typeface="Arial"/>
              </a:rPr>
              <a:t>p</a:t>
            </a:r>
            <a:r>
              <a:rPr sz="1400" spc="-20" dirty="0">
                <a:solidFill>
                  <a:prstClr val="black"/>
                </a:solidFill>
                <a:latin typeface="Arial"/>
                <a:cs typeface="Arial"/>
              </a:rPr>
              <a:t>u</a:t>
            </a:r>
            <a:r>
              <a:rPr sz="1400" spc="-10" dirty="0">
                <a:solidFill>
                  <a:prstClr val="black"/>
                </a:solidFill>
                <a:latin typeface="Arial"/>
                <a:cs typeface="Arial"/>
              </a:rPr>
              <a:t>ò</a:t>
            </a:r>
            <a:r>
              <a:rPr sz="1400" dirty="0">
                <a:solidFill>
                  <a:prstClr val="black"/>
                </a:solidFill>
                <a:latin typeface="Arial"/>
                <a:cs typeface="Arial"/>
              </a:rPr>
              <a:t> </a:t>
            </a:r>
            <a:r>
              <a:rPr sz="1400" spc="175" dirty="0">
                <a:solidFill>
                  <a:prstClr val="black"/>
                </a:solidFill>
                <a:latin typeface="Arial"/>
                <a:cs typeface="Arial"/>
              </a:rPr>
              <a:t> </a:t>
            </a:r>
            <a:r>
              <a:rPr sz="1400" dirty="0">
                <a:solidFill>
                  <a:prstClr val="black"/>
                </a:solidFill>
                <a:latin typeface="Arial"/>
                <a:cs typeface="Arial"/>
              </a:rPr>
              <a:t>a</a:t>
            </a:r>
            <a:r>
              <a:rPr sz="1400" spc="-20" dirty="0">
                <a:solidFill>
                  <a:prstClr val="black"/>
                </a:solidFill>
                <a:latin typeface="Arial"/>
                <a:cs typeface="Arial"/>
              </a:rPr>
              <a:t>ppa</a:t>
            </a:r>
            <a:r>
              <a:rPr sz="1400" dirty="0">
                <a:solidFill>
                  <a:prstClr val="black"/>
                </a:solidFill>
                <a:latin typeface="Arial"/>
                <a:cs typeface="Arial"/>
              </a:rPr>
              <a:t>r</a:t>
            </a:r>
            <a:r>
              <a:rPr sz="1400" spc="-5" dirty="0">
                <a:solidFill>
                  <a:prstClr val="black"/>
                </a:solidFill>
                <a:latin typeface="Arial"/>
                <a:cs typeface="Arial"/>
              </a:rPr>
              <a:t>t</a:t>
            </a:r>
            <a:r>
              <a:rPr sz="1400" spc="-25" dirty="0">
                <a:solidFill>
                  <a:prstClr val="black"/>
                </a:solidFill>
                <a:latin typeface="Arial"/>
                <a:cs typeface="Arial"/>
              </a:rPr>
              <a:t>e</a:t>
            </a:r>
            <a:r>
              <a:rPr sz="1400" spc="-20" dirty="0">
                <a:solidFill>
                  <a:prstClr val="black"/>
                </a:solidFill>
                <a:latin typeface="Arial"/>
                <a:cs typeface="Arial"/>
              </a:rPr>
              <a:t>n</a:t>
            </a:r>
            <a:r>
              <a:rPr sz="1400" dirty="0">
                <a:solidFill>
                  <a:prstClr val="black"/>
                </a:solidFill>
                <a:latin typeface="Arial"/>
                <a:cs typeface="Arial"/>
              </a:rPr>
              <a:t>e</a:t>
            </a:r>
            <a:r>
              <a:rPr sz="1400" spc="-15" dirty="0">
                <a:solidFill>
                  <a:prstClr val="black"/>
                </a:solidFill>
                <a:latin typeface="Arial"/>
                <a:cs typeface="Arial"/>
              </a:rPr>
              <a:t>r</a:t>
            </a:r>
            <a:r>
              <a:rPr sz="1400" spc="-10" dirty="0">
                <a:solidFill>
                  <a:prstClr val="black"/>
                </a:solidFill>
                <a:latin typeface="Arial"/>
                <a:cs typeface="Arial"/>
              </a:rPr>
              <a:t>e</a:t>
            </a:r>
            <a:r>
              <a:rPr sz="1400" dirty="0">
                <a:solidFill>
                  <a:prstClr val="black"/>
                </a:solidFill>
                <a:latin typeface="Arial"/>
                <a:cs typeface="Arial"/>
              </a:rPr>
              <a:t>  </a:t>
            </a:r>
            <a:r>
              <a:rPr sz="1400" spc="-190" dirty="0">
                <a:solidFill>
                  <a:prstClr val="black"/>
                </a:solidFill>
                <a:latin typeface="Arial"/>
                <a:cs typeface="Arial"/>
              </a:rPr>
              <a:t> </a:t>
            </a:r>
            <a:r>
              <a:rPr sz="1400" spc="-20" dirty="0">
                <a:solidFill>
                  <a:prstClr val="black"/>
                </a:solidFill>
                <a:latin typeface="Arial"/>
                <a:cs typeface="Arial"/>
              </a:rPr>
              <a:t>a</a:t>
            </a:r>
            <a:r>
              <a:rPr sz="1400" spc="-10" dirty="0">
                <a:solidFill>
                  <a:prstClr val="black"/>
                </a:solidFill>
                <a:latin typeface="Arial"/>
                <a:cs typeface="Arial"/>
              </a:rPr>
              <a:t>d</a:t>
            </a:r>
            <a:r>
              <a:rPr sz="1400" dirty="0">
                <a:solidFill>
                  <a:prstClr val="black"/>
                </a:solidFill>
                <a:latin typeface="Arial"/>
                <a:cs typeface="Arial"/>
              </a:rPr>
              <a:t> </a:t>
            </a:r>
            <a:r>
              <a:rPr sz="1400" spc="170" dirty="0">
                <a:solidFill>
                  <a:prstClr val="black"/>
                </a:solidFill>
                <a:latin typeface="Arial"/>
                <a:cs typeface="Arial"/>
              </a:rPr>
              <a:t> </a:t>
            </a:r>
            <a:r>
              <a:rPr sz="1400" spc="-20" dirty="0">
                <a:solidFill>
                  <a:prstClr val="black"/>
                </a:solidFill>
                <a:latin typeface="Arial"/>
                <a:cs typeface="Arial"/>
              </a:rPr>
              <a:t>u</a:t>
            </a:r>
            <a:r>
              <a:rPr sz="1400" dirty="0">
                <a:solidFill>
                  <a:prstClr val="black"/>
                </a:solidFill>
                <a:latin typeface="Arial"/>
                <a:cs typeface="Arial"/>
              </a:rPr>
              <a:t>n</a:t>
            </a:r>
            <a:r>
              <a:rPr sz="1400" spc="-10" dirty="0">
                <a:solidFill>
                  <a:prstClr val="black"/>
                </a:solidFill>
                <a:latin typeface="Arial"/>
                <a:cs typeface="Arial"/>
              </a:rPr>
              <a:t>a</a:t>
            </a:r>
            <a:r>
              <a:rPr sz="1400" dirty="0">
                <a:solidFill>
                  <a:prstClr val="black"/>
                </a:solidFill>
                <a:latin typeface="Arial"/>
                <a:cs typeface="Arial"/>
              </a:rPr>
              <a:t> </a:t>
            </a:r>
            <a:r>
              <a:rPr sz="1400" spc="17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5" dirty="0">
                <a:solidFill>
                  <a:prstClr val="black"/>
                </a:solidFill>
                <a:latin typeface="Arial"/>
                <a:cs typeface="Arial"/>
              </a:rPr>
              <a:t>v</a:t>
            </a:r>
            <a:r>
              <a:rPr sz="1400" spc="-20" dirty="0">
                <a:solidFill>
                  <a:prstClr val="black"/>
                </a:solidFill>
                <a:latin typeface="Arial"/>
                <a:cs typeface="Arial"/>
              </a:rPr>
              <a:t>er</a:t>
            </a:r>
            <a:r>
              <a:rPr sz="1400" spc="-10" dirty="0">
                <a:solidFill>
                  <a:prstClr val="black"/>
                </a:solidFill>
                <a:latin typeface="Arial"/>
                <a:cs typeface="Arial"/>
              </a:rPr>
              <a:t>sa c</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eg</a:t>
            </a:r>
            <a:r>
              <a:rPr sz="1400" dirty="0">
                <a:solidFill>
                  <a:prstClr val="black"/>
                </a:solidFill>
                <a:latin typeface="Arial"/>
                <a:cs typeface="Arial"/>
              </a:rPr>
              <a:t>o</a:t>
            </a:r>
            <a:r>
              <a:rPr sz="1400" spc="-15" dirty="0">
                <a:solidFill>
                  <a:prstClr val="black"/>
                </a:solidFill>
                <a:latin typeface="Arial"/>
                <a:cs typeface="Arial"/>
              </a:rPr>
              <a:t>r</a:t>
            </a:r>
            <a:r>
              <a:rPr sz="1400" spc="-10" dirty="0">
                <a:solidFill>
                  <a:prstClr val="black"/>
                </a:solidFill>
                <a:latin typeface="Arial"/>
                <a:cs typeface="Arial"/>
              </a:rPr>
              <a:t>ia</a:t>
            </a:r>
            <a:r>
              <a:rPr sz="1400" spc="11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t</a:t>
            </a:r>
            <a:r>
              <a:rPr sz="1400" dirty="0">
                <a:solidFill>
                  <a:prstClr val="black"/>
                </a:solidFill>
                <a:latin typeface="Arial"/>
                <a:cs typeface="Arial"/>
              </a:rPr>
              <a:t>a</a:t>
            </a:r>
            <a:r>
              <a:rPr sz="1400" spc="-10" dirty="0">
                <a:solidFill>
                  <a:prstClr val="black"/>
                </a:solidFill>
                <a:latin typeface="Arial"/>
                <a:cs typeface="Arial"/>
              </a:rPr>
              <a:t>st</a:t>
            </a:r>
            <a:r>
              <a:rPr sz="1400" spc="-20" dirty="0">
                <a:solidFill>
                  <a:prstClr val="black"/>
                </a:solidFill>
                <a:latin typeface="Arial"/>
                <a:cs typeface="Arial"/>
              </a:rPr>
              <a:t>a</a:t>
            </a:r>
            <a:r>
              <a:rPr sz="1400" spc="-10" dirty="0">
                <a:solidFill>
                  <a:prstClr val="black"/>
                </a:solidFill>
                <a:latin typeface="Arial"/>
                <a:cs typeface="Arial"/>
              </a:rPr>
              <a:t>le</a:t>
            </a:r>
            <a:r>
              <a:rPr sz="1400" spc="110" dirty="0">
                <a:solidFill>
                  <a:prstClr val="black"/>
                </a:solidFill>
                <a:latin typeface="Arial"/>
                <a:cs typeface="Arial"/>
              </a:rPr>
              <a:t> </a:t>
            </a:r>
            <a:r>
              <a:rPr sz="1400" spc="-10" dirty="0">
                <a:solidFill>
                  <a:prstClr val="black"/>
                </a:solidFill>
                <a:latin typeface="Arial"/>
                <a:cs typeface="Arial"/>
              </a:rPr>
              <a:t>e</a:t>
            </a:r>
            <a:r>
              <a:rPr sz="1400" spc="85" dirty="0">
                <a:solidFill>
                  <a:prstClr val="black"/>
                </a:solidFill>
                <a:latin typeface="Arial"/>
                <a:cs typeface="Arial"/>
              </a:rPr>
              <a:t> </a:t>
            </a:r>
            <a:r>
              <a:rPr sz="1400" spc="20" dirty="0">
                <a:solidFill>
                  <a:prstClr val="black"/>
                </a:solidFill>
                <a:latin typeface="Arial"/>
                <a:cs typeface="Arial"/>
              </a:rPr>
              <a:t>l</a:t>
            </a:r>
            <a:r>
              <a:rPr sz="1400" spc="-10" dirty="0">
                <a:solidFill>
                  <a:prstClr val="black"/>
                </a:solidFill>
                <a:latin typeface="Arial"/>
                <a:cs typeface="Arial"/>
              </a:rPr>
              <a:t>a</a:t>
            </a:r>
            <a:r>
              <a:rPr sz="1400" spc="80" dirty="0">
                <a:solidFill>
                  <a:prstClr val="black"/>
                </a:solidFill>
                <a:latin typeface="Arial"/>
                <a:cs typeface="Arial"/>
              </a:rPr>
              <a:t> </a:t>
            </a:r>
            <a:r>
              <a:rPr sz="1400" spc="-5" dirty="0">
                <a:solidFill>
                  <a:prstClr val="black"/>
                </a:solidFill>
                <a:latin typeface="Arial"/>
                <a:cs typeface="Arial"/>
              </a:rPr>
              <a:t>l</a:t>
            </a:r>
            <a:r>
              <a:rPr sz="1400" dirty="0">
                <a:solidFill>
                  <a:prstClr val="black"/>
                </a:solidFill>
                <a:latin typeface="Arial"/>
                <a:cs typeface="Arial"/>
              </a:rPr>
              <a:t>o</a:t>
            </a:r>
            <a:r>
              <a:rPr sz="1400" spc="-15" dirty="0">
                <a:solidFill>
                  <a:prstClr val="black"/>
                </a:solidFill>
                <a:latin typeface="Arial"/>
                <a:cs typeface="Arial"/>
              </a:rPr>
              <a:t>r</a:t>
            </a:r>
            <a:r>
              <a:rPr sz="1400" spc="-10" dirty="0">
                <a:solidFill>
                  <a:prstClr val="black"/>
                </a:solidFill>
                <a:latin typeface="Arial"/>
                <a:cs typeface="Arial"/>
              </a:rPr>
              <a:t>o</a:t>
            </a:r>
            <a:r>
              <a:rPr sz="1400" spc="105" dirty="0">
                <a:solidFill>
                  <a:prstClr val="black"/>
                </a:solidFill>
                <a:latin typeface="Arial"/>
                <a:cs typeface="Arial"/>
              </a:rPr>
              <a:t> </a:t>
            </a:r>
            <a:r>
              <a:rPr sz="1400" spc="-20" dirty="0">
                <a:solidFill>
                  <a:prstClr val="black"/>
                </a:solidFill>
                <a:latin typeface="Arial"/>
                <a:cs typeface="Arial"/>
              </a:rPr>
              <a:t>d</a:t>
            </a:r>
            <a:r>
              <a:rPr sz="1400" spc="-10" dirty="0">
                <a:solidFill>
                  <a:prstClr val="black"/>
                </a:solidFill>
                <a:latin typeface="Arial"/>
                <a:cs typeface="Arial"/>
              </a:rPr>
              <a:t>isp</a:t>
            </a:r>
            <a:r>
              <a:rPr sz="1400" dirty="0">
                <a:solidFill>
                  <a:prstClr val="black"/>
                </a:solidFill>
                <a:latin typeface="Arial"/>
                <a:cs typeface="Arial"/>
              </a:rPr>
              <a:t>o</a:t>
            </a:r>
            <a:r>
              <a:rPr sz="1400" spc="-10" dirty="0">
                <a:solidFill>
                  <a:prstClr val="black"/>
                </a:solidFill>
                <a:latin typeface="Arial"/>
                <a:cs typeface="Arial"/>
              </a:rPr>
              <a:t>s</a:t>
            </a:r>
            <a:r>
              <a:rPr sz="1400" spc="20" dirty="0">
                <a:solidFill>
                  <a:prstClr val="black"/>
                </a:solidFill>
                <a:latin typeface="Arial"/>
                <a:cs typeface="Arial"/>
              </a:rPr>
              <a:t>i</a:t>
            </a:r>
            <a:r>
              <a:rPr sz="1400" spc="-35" dirty="0">
                <a:solidFill>
                  <a:prstClr val="black"/>
                </a:solidFill>
                <a:latin typeface="Arial"/>
                <a:cs typeface="Arial"/>
              </a:rPr>
              <a:t>z</a:t>
            </a:r>
            <a:r>
              <a:rPr sz="1400" spc="-5" dirty="0">
                <a:solidFill>
                  <a:prstClr val="black"/>
                </a:solidFill>
                <a:latin typeface="Arial"/>
                <a:cs typeface="Arial"/>
              </a:rPr>
              <a:t>i</a:t>
            </a:r>
            <a:r>
              <a:rPr sz="1400" dirty="0">
                <a:solidFill>
                  <a:prstClr val="black"/>
                </a:solidFill>
                <a:latin typeface="Arial"/>
                <a:cs typeface="Arial"/>
              </a:rPr>
              <a:t>o</a:t>
            </a:r>
            <a:r>
              <a:rPr sz="1400" spc="-20" dirty="0">
                <a:solidFill>
                  <a:prstClr val="black"/>
                </a:solidFill>
                <a:latin typeface="Arial"/>
                <a:cs typeface="Arial"/>
              </a:rPr>
              <a:t>n</a:t>
            </a:r>
            <a:r>
              <a:rPr sz="1400" spc="-10" dirty="0">
                <a:solidFill>
                  <a:prstClr val="black"/>
                </a:solidFill>
                <a:latin typeface="Arial"/>
                <a:cs typeface="Arial"/>
              </a:rPr>
              <a:t>e</a:t>
            </a:r>
            <a:r>
              <a:rPr sz="1400" spc="9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a:t>
            </a:r>
            <a:r>
              <a:rPr sz="1400" spc="20" dirty="0">
                <a:solidFill>
                  <a:prstClr val="black"/>
                </a:solidFill>
                <a:latin typeface="Arial"/>
                <a:cs typeface="Arial"/>
              </a:rPr>
              <a:t>i</a:t>
            </a:r>
            <a:r>
              <a:rPr sz="1400" spc="-20" dirty="0">
                <a:solidFill>
                  <a:prstClr val="black"/>
                </a:solidFill>
                <a:latin typeface="Arial"/>
                <a:cs typeface="Arial"/>
              </a:rPr>
              <a:t>n</a:t>
            </a:r>
            <a:r>
              <a:rPr sz="1400" spc="-5" dirty="0">
                <a:solidFill>
                  <a:prstClr val="black"/>
                </a:solidFill>
                <a:latin typeface="Arial"/>
                <a:cs typeface="Arial"/>
              </a:rPr>
              <a:t>t</a:t>
            </a:r>
            <a:r>
              <a:rPr sz="1400" spc="-20" dirty="0">
                <a:solidFill>
                  <a:prstClr val="black"/>
                </a:solidFill>
                <a:latin typeface="Arial"/>
                <a:cs typeface="Arial"/>
              </a:rPr>
              <a:t>e</a:t>
            </a:r>
            <a:r>
              <a:rPr sz="1400" spc="5" dirty="0">
                <a:solidFill>
                  <a:prstClr val="black"/>
                </a:solidFill>
                <a:latin typeface="Arial"/>
                <a:cs typeface="Arial"/>
              </a:rPr>
              <a:t>r</a:t>
            </a:r>
            <a:r>
              <a:rPr sz="1400" spc="-20" dirty="0">
                <a:solidFill>
                  <a:prstClr val="black"/>
                </a:solidFill>
                <a:latin typeface="Arial"/>
                <a:cs typeface="Arial"/>
              </a:rPr>
              <a:t>n</a:t>
            </a:r>
            <a:r>
              <a:rPr sz="1400" spc="-10" dirty="0">
                <a:solidFill>
                  <a:prstClr val="black"/>
                </a:solidFill>
                <a:latin typeface="Arial"/>
                <a:cs typeface="Arial"/>
              </a:rPr>
              <a:t>o</a:t>
            </a:r>
            <a:r>
              <a:rPr sz="1400" spc="11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lla </a:t>
            </a:r>
            <a:r>
              <a:rPr sz="1400" spc="-20" dirty="0">
                <a:solidFill>
                  <a:prstClr val="black"/>
                </a:solidFill>
                <a:latin typeface="Arial"/>
                <a:cs typeface="Arial"/>
              </a:rPr>
              <a:t>par</a:t>
            </a:r>
            <a:r>
              <a:rPr sz="1400" spc="-5" dirty="0">
                <a:solidFill>
                  <a:prstClr val="black"/>
                </a:solidFill>
                <a:latin typeface="Arial"/>
                <a:cs typeface="Arial"/>
              </a:rPr>
              <a:t>tic</a:t>
            </a:r>
            <a:r>
              <a:rPr sz="1400" dirty="0">
                <a:solidFill>
                  <a:prstClr val="black"/>
                </a:solidFill>
                <a:latin typeface="Arial"/>
                <a:cs typeface="Arial"/>
              </a:rPr>
              <a:t>e</a:t>
            </a:r>
            <a:r>
              <a:rPr sz="1400" spc="-5" dirty="0">
                <a:solidFill>
                  <a:prstClr val="black"/>
                </a:solidFill>
                <a:latin typeface="Arial"/>
                <a:cs typeface="Arial"/>
              </a:rPr>
              <a:t>lla</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p</a:t>
            </a:r>
            <a:r>
              <a:rPr sz="1400" dirty="0">
                <a:solidFill>
                  <a:prstClr val="black"/>
                </a:solidFill>
                <a:latin typeface="Arial"/>
                <a:cs typeface="Arial"/>
              </a:rPr>
              <a:t>u</a:t>
            </a:r>
            <a:r>
              <a:rPr sz="1400" spc="-10" dirty="0">
                <a:solidFill>
                  <a:prstClr val="black"/>
                </a:solidFill>
                <a:latin typeface="Arial"/>
                <a:cs typeface="Arial"/>
              </a:rPr>
              <a:t>ò</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a:t>
            </a:r>
            <a:r>
              <a:rPr sz="1400" spc="5" dirty="0">
                <a:solidFill>
                  <a:prstClr val="black"/>
                </a:solidFill>
                <a:latin typeface="Arial"/>
                <a:cs typeface="Arial"/>
              </a:rPr>
              <a:t>s</a:t>
            </a:r>
            <a:r>
              <a:rPr sz="1400" spc="-20" dirty="0">
                <a:solidFill>
                  <a:prstClr val="black"/>
                </a:solidFill>
                <a:latin typeface="Arial"/>
                <a:cs typeface="Arial"/>
              </a:rPr>
              <a:t>er</a:t>
            </a:r>
            <a:r>
              <a:rPr sz="1400" spc="-10" dirty="0">
                <a:solidFill>
                  <a:prstClr val="black"/>
                </a:solidFill>
                <a:latin typeface="Arial"/>
                <a:cs typeface="Arial"/>
              </a:rPr>
              <a:t>e</a:t>
            </a:r>
            <a:r>
              <a:rPr sz="1400" dirty="0">
                <a:solidFill>
                  <a:prstClr val="black"/>
                </a:solidFill>
                <a:latin typeface="Arial"/>
                <a:cs typeface="Arial"/>
              </a:rPr>
              <a:t> </a:t>
            </a:r>
            <a:r>
              <a:rPr sz="1400" spc="-1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i</a:t>
            </a:r>
            <a:r>
              <a:rPr sz="1400" spc="-10" dirty="0">
                <a:solidFill>
                  <a:prstClr val="black"/>
                </a:solidFill>
                <a:latin typeface="Arial"/>
                <a:cs typeface="Arial"/>
              </a:rPr>
              <a:t>a</a:t>
            </a:r>
            <a:r>
              <a:rPr sz="1400" dirty="0">
                <a:solidFill>
                  <a:prstClr val="black"/>
                </a:solidFill>
                <a:latin typeface="Arial"/>
                <a:cs typeface="Arial"/>
              </a:rPr>
              <a:t> </a:t>
            </a:r>
            <a:r>
              <a:rPr sz="1400" spc="-15" dirty="0">
                <a:solidFill>
                  <a:prstClr val="black"/>
                </a:solidFill>
                <a:latin typeface="Arial"/>
                <a:cs typeface="Arial"/>
              </a:rPr>
              <a:t> </a:t>
            </a:r>
            <a:r>
              <a:rPr sz="1400" spc="-20" dirty="0">
                <a:solidFill>
                  <a:prstClr val="black"/>
                </a:solidFill>
                <a:latin typeface="Arial"/>
                <a:cs typeface="Arial"/>
              </a:rPr>
              <a:t>un</a:t>
            </a:r>
            <a:r>
              <a:rPr sz="1400" spc="20" dirty="0">
                <a:solidFill>
                  <a:prstClr val="black"/>
                </a:solidFill>
                <a:latin typeface="Arial"/>
                <a:cs typeface="Arial"/>
              </a:rPr>
              <a:t>’</a:t>
            </a:r>
            <a:r>
              <a:rPr sz="1400" spc="-20" dirty="0">
                <a:solidFill>
                  <a:prstClr val="black"/>
                </a:solidFill>
                <a:latin typeface="Arial"/>
                <a:cs typeface="Arial"/>
              </a:rPr>
              <a:t>agg</a:t>
            </a:r>
            <a:r>
              <a:rPr sz="1400" spc="5" dirty="0">
                <a:solidFill>
                  <a:prstClr val="black"/>
                </a:solidFill>
                <a:latin typeface="Arial"/>
                <a:cs typeface="Arial"/>
              </a:rPr>
              <a:t>r</a:t>
            </a:r>
            <a:r>
              <a:rPr sz="1400" spc="-20" dirty="0">
                <a:solidFill>
                  <a:prstClr val="black"/>
                </a:solidFill>
                <a:latin typeface="Arial"/>
                <a:cs typeface="Arial"/>
              </a:rPr>
              <a:t>eg</a:t>
            </a:r>
            <a:r>
              <a:rPr sz="1400" dirty="0">
                <a:solidFill>
                  <a:prstClr val="black"/>
                </a:solidFill>
                <a:latin typeface="Arial"/>
                <a:cs typeface="Arial"/>
              </a:rPr>
              <a:t>a</a:t>
            </a:r>
            <a:r>
              <a:rPr sz="1400" spc="-35" dirty="0">
                <a:solidFill>
                  <a:prstClr val="black"/>
                </a:solidFill>
                <a:latin typeface="Arial"/>
                <a:cs typeface="Arial"/>
              </a:rPr>
              <a:t>z</a:t>
            </a:r>
            <a:r>
              <a:rPr sz="1400" spc="-5" dirty="0">
                <a:solidFill>
                  <a:prstClr val="black"/>
                </a:solidFill>
                <a:latin typeface="Arial"/>
                <a:cs typeface="Arial"/>
              </a:rPr>
              <a:t>i</a:t>
            </a:r>
            <a:r>
              <a:rPr sz="1400" dirty="0">
                <a:solidFill>
                  <a:prstClr val="black"/>
                </a:solidFill>
                <a:latin typeface="Arial"/>
                <a:cs typeface="Arial"/>
              </a:rPr>
              <a:t>o</a:t>
            </a:r>
            <a:r>
              <a:rPr sz="1400" spc="-20" dirty="0">
                <a:solidFill>
                  <a:prstClr val="black"/>
                </a:solidFill>
                <a:latin typeface="Arial"/>
                <a:cs typeface="Arial"/>
              </a:rPr>
              <a:t>n</a:t>
            </a:r>
            <a:r>
              <a:rPr sz="1400" spc="-10" dirty="0">
                <a:solidFill>
                  <a:prstClr val="black"/>
                </a:solidFill>
                <a:latin typeface="Arial"/>
                <a:cs typeface="Arial"/>
              </a:rPr>
              <a:t>e</a:t>
            </a:r>
            <a:r>
              <a:rPr sz="1400" dirty="0">
                <a:solidFill>
                  <a:prstClr val="black"/>
                </a:solidFill>
                <a:latin typeface="Arial"/>
                <a:cs typeface="Arial"/>
              </a:rPr>
              <a:t> </a:t>
            </a:r>
            <a:r>
              <a:rPr sz="1400" spc="-15" dirty="0">
                <a:solidFill>
                  <a:prstClr val="black"/>
                </a:solidFill>
                <a:latin typeface="Arial"/>
                <a:cs typeface="Arial"/>
              </a:rPr>
              <a:t> </a:t>
            </a:r>
            <a:r>
              <a:rPr sz="1400" dirty="0">
                <a:solidFill>
                  <a:prstClr val="black"/>
                </a:solidFill>
                <a:latin typeface="Arial"/>
                <a:cs typeface="Arial"/>
              </a:rPr>
              <a:t>i</a:t>
            </a:r>
            <a:r>
              <a:rPr sz="1400" spc="-10" dirty="0">
                <a:solidFill>
                  <a:prstClr val="black"/>
                </a:solidFill>
                <a:latin typeface="Arial"/>
                <a:cs typeface="Arial"/>
              </a:rPr>
              <a:t>n</a:t>
            </a:r>
            <a:r>
              <a:rPr sz="1400" dirty="0">
                <a:solidFill>
                  <a:prstClr val="black"/>
                </a:solidFill>
                <a:latin typeface="Arial"/>
                <a:cs typeface="Arial"/>
              </a:rPr>
              <a:t> </a:t>
            </a:r>
            <a:r>
              <a:rPr sz="1400" spc="5" dirty="0">
                <a:solidFill>
                  <a:prstClr val="black"/>
                </a:solidFill>
                <a:latin typeface="Arial"/>
                <a:cs typeface="Arial"/>
              </a:rPr>
              <a:t> </a:t>
            </a:r>
            <a:r>
              <a:rPr sz="1400" spc="-20" dirty="0">
                <a:solidFill>
                  <a:prstClr val="black"/>
                </a:solidFill>
                <a:latin typeface="Arial"/>
                <a:cs typeface="Arial"/>
              </a:rPr>
              <a:t>u</a:t>
            </a:r>
            <a:r>
              <a:rPr sz="1400" spc="-10" dirty="0">
                <a:solidFill>
                  <a:prstClr val="black"/>
                </a:solidFill>
                <a:latin typeface="Arial"/>
                <a:cs typeface="Arial"/>
              </a:rPr>
              <a:t>n</a:t>
            </a:r>
            <a:r>
              <a:rPr sz="1400" dirty="0">
                <a:solidFill>
                  <a:prstClr val="black"/>
                </a:solidFill>
                <a:latin typeface="Arial"/>
                <a:cs typeface="Arial"/>
              </a:rPr>
              <a:t> </a:t>
            </a:r>
            <a:r>
              <a:rPr sz="1400" spc="-20" dirty="0">
                <a:solidFill>
                  <a:prstClr val="black"/>
                </a:solidFill>
                <a:latin typeface="Arial"/>
                <a:cs typeface="Arial"/>
              </a:rPr>
              <a:t> </a:t>
            </a:r>
            <a:r>
              <a:rPr sz="1400" dirty="0">
                <a:solidFill>
                  <a:prstClr val="black"/>
                </a:solidFill>
                <a:latin typeface="Arial"/>
                <a:cs typeface="Arial"/>
              </a:rPr>
              <a:t>u</a:t>
            </a:r>
            <a:r>
              <a:rPr sz="1400" spc="-20" dirty="0">
                <a:solidFill>
                  <a:prstClr val="black"/>
                </a:solidFill>
                <a:latin typeface="Arial"/>
                <a:cs typeface="Arial"/>
              </a:rPr>
              <a:t>n</a:t>
            </a:r>
            <a:r>
              <a:rPr sz="1400" spc="-10" dirty="0">
                <a:solidFill>
                  <a:prstClr val="black"/>
                </a:solidFill>
                <a:latin typeface="Arial"/>
                <a:cs typeface="Arial"/>
              </a:rPr>
              <a:t>ico</a:t>
            </a:r>
            <a:r>
              <a:rPr sz="1400" spc="-5" dirty="0">
                <a:solidFill>
                  <a:prstClr val="black"/>
                </a:solidFill>
                <a:latin typeface="Arial"/>
                <a:cs typeface="Arial"/>
              </a:rPr>
              <a:t> </a:t>
            </a:r>
            <a:r>
              <a:rPr sz="1400" spc="-20" dirty="0">
                <a:solidFill>
                  <a:prstClr val="black"/>
                </a:solidFill>
                <a:latin typeface="Arial"/>
                <a:cs typeface="Arial"/>
              </a:rPr>
              <a:t>ed</a:t>
            </a:r>
            <a:r>
              <a:rPr sz="1400" spc="-5" dirty="0">
                <a:solidFill>
                  <a:prstClr val="black"/>
                </a:solidFill>
                <a:latin typeface="Arial"/>
                <a:cs typeface="Arial"/>
              </a:rPr>
              <a:t>ifici</a:t>
            </a:r>
            <a:r>
              <a:rPr sz="1400" spc="-20" dirty="0">
                <a:solidFill>
                  <a:prstClr val="black"/>
                </a:solidFill>
                <a:latin typeface="Arial"/>
                <a:cs typeface="Arial"/>
              </a:rPr>
              <a:t>o</a:t>
            </a:r>
            <a:r>
              <a:rPr sz="1400" spc="-5" dirty="0">
                <a:solidFill>
                  <a:prstClr val="black"/>
                </a:solidFill>
                <a:latin typeface="Arial"/>
                <a:cs typeface="Arial"/>
              </a:rPr>
              <a:t>,</a:t>
            </a:r>
            <a:r>
              <a:rPr sz="1400" dirty="0">
                <a:solidFill>
                  <a:prstClr val="black"/>
                </a:solidFill>
                <a:latin typeface="Arial"/>
                <a:cs typeface="Arial"/>
              </a:rPr>
              <a:t> </a:t>
            </a:r>
            <a:r>
              <a:rPr sz="1400" spc="-65" dirty="0">
                <a:solidFill>
                  <a:prstClr val="black"/>
                </a:solidFill>
                <a:latin typeface="Arial"/>
                <a:cs typeface="Arial"/>
              </a:rPr>
              <a:t> </a:t>
            </a:r>
            <a:r>
              <a:rPr sz="1400" spc="-10" dirty="0">
                <a:solidFill>
                  <a:prstClr val="black"/>
                </a:solidFill>
                <a:latin typeface="Arial"/>
                <a:cs typeface="Arial"/>
              </a:rPr>
              <a:t>s</a:t>
            </a:r>
            <a:r>
              <a:rPr sz="1400" dirty="0">
                <a:solidFill>
                  <a:prstClr val="black"/>
                </a:solidFill>
                <a:latin typeface="Arial"/>
                <a:cs typeface="Arial"/>
              </a:rPr>
              <a:t>i</a:t>
            </a:r>
            <a:r>
              <a:rPr sz="1400" spc="-10" dirty="0">
                <a:solidFill>
                  <a:prstClr val="black"/>
                </a:solidFill>
                <a:latin typeface="Arial"/>
                <a:cs typeface="Arial"/>
              </a:rPr>
              <a:t>a</a:t>
            </a:r>
            <a:r>
              <a:rPr sz="1400" dirty="0">
                <a:solidFill>
                  <a:prstClr val="black"/>
                </a:solidFill>
                <a:latin typeface="Arial"/>
                <a:cs typeface="Arial"/>
              </a:rPr>
              <a:t> </a:t>
            </a:r>
            <a:r>
              <a:rPr sz="1400" spc="-70" dirty="0">
                <a:solidFill>
                  <a:prstClr val="black"/>
                </a:solidFill>
                <a:latin typeface="Arial"/>
                <a:cs typeface="Arial"/>
              </a:rPr>
              <a:t> </a:t>
            </a:r>
            <a:r>
              <a:rPr sz="1400" spc="-20" dirty="0">
                <a:solidFill>
                  <a:prstClr val="black"/>
                </a:solidFill>
                <a:latin typeface="Arial"/>
                <a:cs typeface="Arial"/>
              </a:rPr>
              <a:t>que</a:t>
            </a:r>
            <a:r>
              <a:rPr sz="1400" spc="-5" dirty="0">
                <a:solidFill>
                  <a:prstClr val="black"/>
                </a:solidFill>
                <a:latin typeface="Arial"/>
                <a:cs typeface="Arial"/>
              </a:rPr>
              <a:t>lla</a:t>
            </a:r>
            <a:r>
              <a:rPr sz="1400" dirty="0">
                <a:solidFill>
                  <a:prstClr val="black"/>
                </a:solidFill>
                <a:latin typeface="Arial"/>
                <a:cs typeface="Arial"/>
              </a:rPr>
              <a:t> </a:t>
            </a:r>
            <a:r>
              <a:rPr sz="1400" spc="-65" dirty="0">
                <a:solidFill>
                  <a:prstClr val="black"/>
                </a:solidFill>
                <a:latin typeface="Arial"/>
                <a:cs typeface="Arial"/>
              </a:rPr>
              <a:t> </a:t>
            </a:r>
            <a:r>
              <a:rPr sz="1400" spc="-10" dirty="0">
                <a:solidFill>
                  <a:prstClr val="black"/>
                </a:solidFill>
                <a:latin typeface="Arial"/>
                <a:cs typeface="Arial"/>
              </a:rPr>
              <a:t>in</a:t>
            </a:r>
            <a:r>
              <a:rPr sz="1400" dirty="0">
                <a:solidFill>
                  <a:prstClr val="black"/>
                </a:solidFill>
                <a:latin typeface="Arial"/>
                <a:cs typeface="Arial"/>
              </a:rPr>
              <a:t> </a:t>
            </a:r>
            <a:r>
              <a:rPr sz="1400" spc="-90" dirty="0">
                <a:solidFill>
                  <a:prstClr val="black"/>
                </a:solidFill>
                <a:latin typeface="Arial"/>
                <a:cs typeface="Arial"/>
              </a:rPr>
              <a:t> </a:t>
            </a:r>
            <a:r>
              <a:rPr sz="1400" spc="-20" dirty="0">
                <a:solidFill>
                  <a:prstClr val="black"/>
                </a:solidFill>
                <a:latin typeface="Arial"/>
                <a:cs typeface="Arial"/>
              </a:rPr>
              <a:t>p</a:t>
            </a:r>
            <a:r>
              <a:rPr sz="1400" spc="20" dirty="0">
                <a:solidFill>
                  <a:prstClr val="black"/>
                </a:solidFill>
                <a:latin typeface="Arial"/>
                <a:cs typeface="Arial"/>
              </a:rPr>
              <a:t>i</a:t>
            </a:r>
            <a:r>
              <a:rPr sz="1400" spc="-10" dirty="0">
                <a:solidFill>
                  <a:prstClr val="black"/>
                </a:solidFill>
                <a:latin typeface="Arial"/>
                <a:cs typeface="Arial"/>
              </a:rPr>
              <a:t>ù</a:t>
            </a:r>
            <a:r>
              <a:rPr sz="1400" dirty="0">
                <a:solidFill>
                  <a:prstClr val="black"/>
                </a:solidFill>
                <a:latin typeface="Arial"/>
                <a:cs typeface="Arial"/>
              </a:rPr>
              <a:t> </a:t>
            </a:r>
            <a:r>
              <a:rPr sz="1400" spc="-90" dirty="0">
                <a:solidFill>
                  <a:prstClr val="black"/>
                </a:solidFill>
                <a:latin typeface="Arial"/>
                <a:cs typeface="Arial"/>
              </a:rPr>
              <a:t> </a:t>
            </a:r>
            <a:r>
              <a:rPr sz="1400" spc="-20" dirty="0">
                <a:solidFill>
                  <a:prstClr val="black"/>
                </a:solidFill>
                <a:latin typeface="Arial"/>
                <a:cs typeface="Arial"/>
              </a:rPr>
              <a:t>ed</a:t>
            </a:r>
            <a:r>
              <a:rPr sz="1400" spc="20" dirty="0">
                <a:solidFill>
                  <a:prstClr val="black"/>
                </a:solidFill>
                <a:latin typeface="Arial"/>
                <a:cs typeface="Arial"/>
              </a:rPr>
              <a:t>i</a:t>
            </a:r>
            <a:r>
              <a:rPr sz="1400" spc="-5" dirty="0">
                <a:solidFill>
                  <a:prstClr val="black"/>
                </a:solidFill>
                <a:latin typeface="Arial"/>
                <a:cs typeface="Arial"/>
              </a:rPr>
              <a:t>fici</a:t>
            </a:r>
            <a:r>
              <a:rPr sz="1400" dirty="0">
                <a:solidFill>
                  <a:prstClr val="black"/>
                </a:solidFill>
                <a:latin typeface="Arial"/>
                <a:cs typeface="Arial"/>
              </a:rPr>
              <a:t> </a:t>
            </a:r>
            <a:r>
              <a:rPr sz="1400" spc="-80" dirty="0">
                <a:solidFill>
                  <a:prstClr val="black"/>
                </a:solidFill>
                <a:latin typeface="Arial"/>
                <a:cs typeface="Arial"/>
              </a:rPr>
              <a:t> </a:t>
            </a:r>
            <a:r>
              <a:rPr sz="1400" spc="-20" dirty="0">
                <a:solidFill>
                  <a:prstClr val="black"/>
                </a:solidFill>
                <a:latin typeface="Arial"/>
                <a:cs typeface="Arial"/>
              </a:rPr>
              <a:t>o</a:t>
            </a:r>
            <a:r>
              <a:rPr sz="1400" spc="5" dirty="0">
                <a:solidFill>
                  <a:prstClr val="black"/>
                </a:solidFill>
                <a:latin typeface="Arial"/>
                <a:cs typeface="Arial"/>
              </a:rPr>
              <a:t>v</a:t>
            </a:r>
            <a:r>
              <a:rPr sz="1400" spc="-10" dirty="0">
                <a:solidFill>
                  <a:prstClr val="black"/>
                </a:solidFill>
                <a:latin typeface="Arial"/>
                <a:cs typeface="Arial"/>
              </a:rPr>
              <a:t>v</a:t>
            </a:r>
            <a:r>
              <a:rPr sz="1400" spc="-20" dirty="0">
                <a:solidFill>
                  <a:prstClr val="black"/>
                </a:solidFill>
                <a:latin typeface="Arial"/>
                <a:cs typeface="Arial"/>
              </a:rPr>
              <a:t>e</a:t>
            </a:r>
            <a:r>
              <a:rPr sz="1400" spc="5" dirty="0">
                <a:solidFill>
                  <a:prstClr val="black"/>
                </a:solidFill>
                <a:latin typeface="Arial"/>
                <a:cs typeface="Arial"/>
              </a:rPr>
              <a:t>r</a:t>
            </a:r>
            <a:r>
              <a:rPr sz="1400" spc="-10" dirty="0">
                <a:solidFill>
                  <a:prstClr val="black"/>
                </a:solidFill>
                <a:latin typeface="Arial"/>
                <a:cs typeface="Arial"/>
              </a:rPr>
              <a:t>o</a:t>
            </a:r>
            <a:r>
              <a:rPr sz="1400" dirty="0">
                <a:solidFill>
                  <a:prstClr val="black"/>
                </a:solidFill>
                <a:latin typeface="Arial"/>
                <a:cs typeface="Arial"/>
              </a:rPr>
              <a:t> </a:t>
            </a:r>
            <a:r>
              <a:rPr sz="1400" spc="-90" dirty="0">
                <a:solidFill>
                  <a:prstClr val="black"/>
                </a:solidFill>
                <a:latin typeface="Arial"/>
                <a:cs typeface="Arial"/>
              </a:rPr>
              <a:t> </a:t>
            </a:r>
            <a:r>
              <a:rPr sz="1400" spc="-20" dirty="0">
                <a:solidFill>
                  <a:prstClr val="black"/>
                </a:solidFill>
                <a:latin typeface="Arial"/>
                <a:cs typeface="Arial"/>
              </a:rPr>
              <a:t>no</a:t>
            </a:r>
            <a:r>
              <a:rPr sz="1400" spc="-10" dirty="0">
                <a:solidFill>
                  <a:prstClr val="black"/>
                </a:solidFill>
                <a:latin typeface="Arial"/>
                <a:cs typeface="Arial"/>
              </a:rPr>
              <a:t>n</a:t>
            </a:r>
            <a:r>
              <a:rPr sz="1400" dirty="0">
                <a:solidFill>
                  <a:prstClr val="black"/>
                </a:solidFill>
                <a:latin typeface="Arial"/>
                <a:cs typeface="Arial"/>
              </a:rPr>
              <a:t> </a:t>
            </a:r>
            <a:r>
              <a:rPr sz="1400" spc="-65" dirty="0">
                <a:solidFill>
                  <a:prstClr val="black"/>
                </a:solidFill>
                <a:latin typeface="Arial"/>
                <a:cs typeface="Arial"/>
              </a:rPr>
              <a:t> </a:t>
            </a:r>
            <a:r>
              <a:rPr sz="1400" spc="-20" dirty="0" err="1">
                <a:solidFill>
                  <a:prstClr val="black"/>
                </a:solidFill>
                <a:latin typeface="Arial"/>
                <a:cs typeface="Arial"/>
              </a:rPr>
              <a:t>pr</a:t>
            </a:r>
            <a:r>
              <a:rPr sz="1400" dirty="0" err="1">
                <a:solidFill>
                  <a:prstClr val="black"/>
                </a:solidFill>
                <a:latin typeface="Arial"/>
                <a:cs typeface="Arial"/>
              </a:rPr>
              <a:t>e</a:t>
            </a:r>
            <a:r>
              <a:rPr sz="1400" spc="-10" dirty="0" err="1">
                <a:solidFill>
                  <a:prstClr val="black"/>
                </a:solidFill>
                <a:latin typeface="Arial"/>
                <a:cs typeface="Arial"/>
              </a:rPr>
              <a:t>s</a:t>
            </a:r>
            <a:r>
              <a:rPr sz="1400" spc="-20" dirty="0" err="1">
                <a:solidFill>
                  <a:prstClr val="black"/>
                </a:solidFill>
                <a:latin typeface="Arial"/>
                <a:cs typeface="Arial"/>
              </a:rPr>
              <a:t>en</a:t>
            </a:r>
            <a:r>
              <a:rPr sz="1400" spc="5" dirty="0" err="1">
                <a:solidFill>
                  <a:prstClr val="black"/>
                </a:solidFill>
                <a:latin typeface="Arial"/>
                <a:cs typeface="Arial"/>
              </a:rPr>
              <a:t>t</a:t>
            </a:r>
            <a:r>
              <a:rPr sz="1400" spc="-20" dirty="0" err="1">
                <a:solidFill>
                  <a:prstClr val="black"/>
                </a:solidFill>
                <a:latin typeface="Arial"/>
                <a:cs typeface="Arial"/>
              </a:rPr>
              <a:t>ar</a:t>
            </a:r>
            <a:r>
              <a:rPr sz="1400" spc="-10" dirty="0" err="1">
                <a:solidFill>
                  <a:prstClr val="black"/>
                </a:solidFill>
                <a:latin typeface="Arial"/>
                <a:cs typeface="Arial"/>
              </a:rPr>
              <a:t>e</a:t>
            </a:r>
            <a:r>
              <a:rPr lang="it-IT" sz="1400" spc="-10" dirty="0">
                <a:solidFill>
                  <a:prstClr val="black"/>
                </a:solidFill>
                <a:latin typeface="Arial"/>
                <a:cs typeface="Arial"/>
              </a:rPr>
              <a:t> </a:t>
            </a:r>
            <a:r>
              <a:rPr lang="it-IT" sz="1400" spc="-20" dirty="0">
                <a:latin typeface="Arial"/>
                <a:cs typeface="Arial"/>
              </a:rPr>
              <a:t>a</a:t>
            </a:r>
            <a:r>
              <a:rPr lang="it-IT" sz="1400" spc="-5" dirty="0">
                <a:latin typeface="Arial"/>
                <a:cs typeface="Arial"/>
              </a:rPr>
              <a:t>lc</a:t>
            </a:r>
            <a:r>
              <a:rPr lang="it-IT" sz="1400" spc="-20" dirty="0">
                <a:latin typeface="Arial"/>
                <a:cs typeface="Arial"/>
              </a:rPr>
              <a:t>un</a:t>
            </a:r>
            <a:r>
              <a:rPr lang="it-IT" sz="1400" spc="-10" dirty="0">
                <a:latin typeface="Arial"/>
                <a:cs typeface="Arial"/>
              </a:rPr>
              <a:t>a</a:t>
            </a:r>
            <a:r>
              <a:rPr lang="it-IT" sz="1400" spc="30" dirty="0">
                <a:latin typeface="Arial"/>
                <a:cs typeface="Arial"/>
              </a:rPr>
              <a:t> </a:t>
            </a:r>
            <a:r>
              <a:rPr lang="it-IT" sz="1400" spc="-20" dirty="0">
                <a:latin typeface="Arial"/>
                <a:cs typeface="Arial"/>
              </a:rPr>
              <a:t>aggrega</a:t>
            </a:r>
            <a:r>
              <a:rPr lang="it-IT" sz="1400" spc="-35" dirty="0">
                <a:latin typeface="Arial"/>
                <a:cs typeface="Arial"/>
              </a:rPr>
              <a:t>z</a:t>
            </a:r>
            <a:r>
              <a:rPr lang="it-IT" sz="1400" spc="-5" dirty="0">
                <a:latin typeface="Arial"/>
                <a:cs typeface="Arial"/>
              </a:rPr>
              <a:t>i</a:t>
            </a:r>
            <a:r>
              <a:rPr lang="it-IT" sz="1400" spc="-15" dirty="0">
                <a:latin typeface="Arial"/>
                <a:cs typeface="Arial"/>
              </a:rPr>
              <a:t>o</a:t>
            </a:r>
            <a:r>
              <a:rPr lang="it-IT" sz="1400" spc="-20" dirty="0">
                <a:latin typeface="Arial"/>
                <a:cs typeface="Arial"/>
              </a:rPr>
              <a:t>ne</a:t>
            </a:r>
            <a:r>
              <a:rPr lang="it-IT" sz="1400" spc="-5" dirty="0">
                <a:latin typeface="Arial"/>
                <a:cs typeface="Arial"/>
              </a:rPr>
              <a:t>.</a:t>
            </a:r>
            <a:endParaRPr lang="it-IT" sz="1400" dirty="0">
              <a:latin typeface="Arial"/>
              <a:cs typeface="Arial"/>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25"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7"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9" name="Connettore 1 58"/>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0"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61"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6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64"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66"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7"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49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4</a:t>
            </a:fld>
            <a:endParaRPr lang="it-IT" sz="1000" dirty="0">
              <a:solidFill>
                <a:srgbClr val="003399"/>
              </a:solidFill>
              <a:latin typeface="Arial" pitchFamily="34" charset="0"/>
              <a:cs typeface="Arial" pitchFamily="34" charset="0"/>
            </a:endParaRPr>
          </a:p>
        </p:txBody>
      </p:sp>
      <p:cxnSp>
        <p:nvCxnSpPr>
          <p:cNvPr id="27"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3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67744" y="6309320"/>
            <a:ext cx="6388786" cy="365125"/>
          </a:xfrm>
        </p:spPr>
        <p:txBody>
          <a:bodyPr/>
          <a:lstStyle/>
          <a:p>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8F01531E-278B-4ADF-8C46-AFBA1C942465}"/>
              </a:ext>
            </a:extLst>
          </p:cNvPr>
          <p:cNvSpPr txBox="1"/>
          <p:nvPr/>
        </p:nvSpPr>
        <p:spPr>
          <a:xfrm>
            <a:off x="793884" y="44624"/>
            <a:ext cx="8278076" cy="2462213"/>
          </a:xfrm>
          <a:prstGeom prst="rect">
            <a:avLst/>
          </a:prstGeom>
        </p:spPr>
        <p:txBody>
          <a:bodyPr vert="horz" wrap="square" lIns="0" tIns="0" rIns="0" bIns="0" rtlCol="0">
            <a:spAutoFit/>
          </a:bodyPr>
          <a:lstStyle/>
          <a:p>
            <a:pPr marL="121285" marR="5080" algn="just"/>
            <a:r>
              <a:rPr sz="1400" b="1" spc="-30" dirty="0">
                <a:solidFill>
                  <a:prstClr val="black"/>
                </a:solidFill>
                <a:latin typeface="Arial"/>
                <a:cs typeface="Arial"/>
              </a:rPr>
              <a:t>I</a:t>
            </a:r>
            <a:r>
              <a:rPr sz="1400" b="1" spc="-10" dirty="0">
                <a:solidFill>
                  <a:prstClr val="black"/>
                </a:solidFill>
                <a:latin typeface="Arial"/>
                <a:cs typeface="Arial"/>
              </a:rPr>
              <a:t>n</a:t>
            </a:r>
            <a:r>
              <a:rPr sz="1400" b="1" spc="180" dirty="0">
                <a:solidFill>
                  <a:prstClr val="black"/>
                </a:solidFill>
                <a:latin typeface="Arial"/>
                <a:cs typeface="Arial"/>
              </a:rPr>
              <a:t> </a:t>
            </a:r>
            <a:r>
              <a:rPr sz="1400" b="1" dirty="0">
                <a:solidFill>
                  <a:prstClr val="black"/>
                </a:solidFill>
                <a:latin typeface="Arial"/>
                <a:cs typeface="Arial"/>
              </a:rPr>
              <a:t>o</a:t>
            </a:r>
            <a:r>
              <a:rPr sz="1400" b="1" spc="-20" dirty="0">
                <a:solidFill>
                  <a:prstClr val="black"/>
                </a:solidFill>
                <a:latin typeface="Arial"/>
                <a:cs typeface="Arial"/>
              </a:rPr>
              <a:t>gn</a:t>
            </a:r>
            <a:r>
              <a:rPr sz="1400" b="1" spc="-5" dirty="0">
                <a:solidFill>
                  <a:prstClr val="black"/>
                </a:solidFill>
                <a:latin typeface="Arial"/>
                <a:cs typeface="Arial"/>
              </a:rPr>
              <a:t>i</a:t>
            </a:r>
            <a:r>
              <a:rPr sz="1400" b="1" spc="19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5" dirty="0">
                <a:solidFill>
                  <a:prstClr val="black"/>
                </a:solidFill>
                <a:latin typeface="Arial"/>
                <a:cs typeface="Arial"/>
              </a:rPr>
              <a:t>s</a:t>
            </a:r>
            <a:r>
              <a:rPr sz="1400" b="1" spc="-10" dirty="0">
                <a:solidFill>
                  <a:prstClr val="black"/>
                </a:solidFill>
                <a:latin typeface="Arial"/>
                <a:cs typeface="Arial"/>
              </a:rPr>
              <a:t>o</a:t>
            </a:r>
            <a:r>
              <a:rPr sz="1400" b="1" spc="185" dirty="0">
                <a:solidFill>
                  <a:prstClr val="black"/>
                </a:solidFill>
                <a:latin typeface="Arial"/>
                <a:cs typeface="Arial"/>
              </a:rPr>
              <a:t> </a:t>
            </a:r>
            <a:r>
              <a:rPr sz="1400" b="1" spc="-5" dirty="0">
                <a:solidFill>
                  <a:prstClr val="black"/>
                </a:solidFill>
                <a:latin typeface="Arial"/>
                <a:cs typeface="Arial"/>
              </a:rPr>
              <a:t>il</a:t>
            </a:r>
            <a:r>
              <a:rPr sz="1400" b="1" spc="185" dirty="0">
                <a:solidFill>
                  <a:prstClr val="black"/>
                </a:solidFill>
                <a:latin typeface="Arial"/>
                <a:cs typeface="Arial"/>
              </a:rPr>
              <a:t> </a:t>
            </a:r>
            <a:r>
              <a:rPr sz="1400" b="1" spc="-5" dirty="0">
                <a:solidFill>
                  <a:prstClr val="black"/>
                </a:solidFill>
                <a:latin typeface="Arial"/>
                <a:cs typeface="Arial"/>
              </a:rPr>
              <a:t>t</a:t>
            </a:r>
            <a:r>
              <a:rPr sz="1400" b="1" spc="-20" dirty="0">
                <a:solidFill>
                  <a:prstClr val="black"/>
                </a:solidFill>
                <a:latin typeface="Arial"/>
                <a:cs typeface="Arial"/>
              </a:rPr>
              <a:t>e</a:t>
            </a:r>
            <a:r>
              <a:rPr sz="1400" b="1" spc="-10" dirty="0">
                <a:solidFill>
                  <a:prstClr val="black"/>
                </a:solidFill>
                <a:latin typeface="Arial"/>
                <a:cs typeface="Arial"/>
              </a:rPr>
              <a:t>c</a:t>
            </a:r>
            <a:r>
              <a:rPr sz="1400" b="1" spc="-20" dirty="0">
                <a:solidFill>
                  <a:prstClr val="black"/>
                </a:solidFill>
                <a:latin typeface="Arial"/>
                <a:cs typeface="Arial"/>
              </a:rPr>
              <a:t>n</a:t>
            </a:r>
            <a:r>
              <a:rPr sz="1400" b="1" spc="-5" dirty="0">
                <a:solidFill>
                  <a:prstClr val="black"/>
                </a:solidFill>
                <a:latin typeface="Arial"/>
                <a:cs typeface="Arial"/>
              </a:rPr>
              <a:t>i</a:t>
            </a:r>
            <a:r>
              <a:rPr sz="1400" b="1" spc="15" dirty="0">
                <a:solidFill>
                  <a:prstClr val="black"/>
                </a:solidFill>
                <a:latin typeface="Arial"/>
                <a:cs typeface="Arial"/>
              </a:rPr>
              <a:t>c</a:t>
            </a:r>
            <a:r>
              <a:rPr sz="1400" b="1" spc="-10" dirty="0">
                <a:solidFill>
                  <a:prstClr val="black"/>
                </a:solidFill>
                <a:latin typeface="Arial"/>
                <a:cs typeface="Arial"/>
              </a:rPr>
              <a:t>o</a:t>
            </a:r>
            <a:r>
              <a:rPr sz="1400" b="1" spc="180" dirty="0">
                <a:solidFill>
                  <a:prstClr val="black"/>
                </a:solidFill>
                <a:latin typeface="Arial"/>
                <a:cs typeface="Arial"/>
              </a:rPr>
              <a:t> </a:t>
            </a:r>
            <a:r>
              <a:rPr sz="1400" b="1" spc="-10" dirty="0">
                <a:solidFill>
                  <a:prstClr val="black"/>
                </a:solidFill>
                <a:latin typeface="Arial"/>
                <a:cs typeface="Arial"/>
              </a:rPr>
              <a:t>che</a:t>
            </a:r>
            <a:r>
              <a:rPr sz="1400" b="1" spc="175" dirty="0">
                <a:solidFill>
                  <a:prstClr val="black"/>
                </a:solidFill>
                <a:latin typeface="Arial"/>
                <a:cs typeface="Arial"/>
              </a:rPr>
              <a:t> </a:t>
            </a:r>
            <a:r>
              <a:rPr sz="1400" b="1" spc="-10" dirty="0">
                <a:solidFill>
                  <a:prstClr val="black"/>
                </a:solidFill>
                <a:latin typeface="Arial"/>
                <a:cs typeface="Arial"/>
              </a:rPr>
              <a:t>sia</a:t>
            </a:r>
            <a:r>
              <a:rPr sz="1400" b="1" spc="180" dirty="0">
                <a:solidFill>
                  <a:prstClr val="black"/>
                </a:solidFill>
                <a:latin typeface="Arial"/>
                <a:cs typeface="Arial"/>
              </a:rPr>
              <a:t> </a:t>
            </a:r>
            <a:r>
              <a:rPr sz="1400" b="1" spc="-10" dirty="0">
                <a:solidFill>
                  <a:prstClr val="black"/>
                </a:solidFill>
                <a:latin typeface="Arial"/>
                <a:cs typeface="Arial"/>
              </a:rPr>
              <a:t>in</a:t>
            </a:r>
            <a:r>
              <a:rPr sz="1400" b="1" dirty="0">
                <a:solidFill>
                  <a:prstClr val="black"/>
                </a:solidFill>
                <a:latin typeface="Arial"/>
                <a:cs typeface="Arial"/>
              </a:rPr>
              <a:t>c</a:t>
            </a:r>
            <a:r>
              <a:rPr sz="1400" b="1" spc="-20" dirty="0">
                <a:solidFill>
                  <a:prstClr val="black"/>
                </a:solidFill>
                <a:latin typeface="Arial"/>
                <a:cs typeface="Arial"/>
              </a:rPr>
              <a:t>ar</a:t>
            </a:r>
            <a:r>
              <a:rPr sz="1400" b="1" spc="-5" dirty="0">
                <a:solidFill>
                  <a:prstClr val="black"/>
                </a:solidFill>
                <a:latin typeface="Arial"/>
                <a:cs typeface="Arial"/>
              </a:rPr>
              <a:t>i</a:t>
            </a:r>
            <a:r>
              <a:rPr sz="1400" b="1" spc="15" dirty="0">
                <a:solidFill>
                  <a:prstClr val="black"/>
                </a:solidFill>
                <a:latin typeface="Arial"/>
                <a:cs typeface="Arial"/>
              </a:rPr>
              <a:t>c</a:t>
            </a:r>
            <a:r>
              <a:rPr sz="1400" b="1" spc="-20" dirty="0">
                <a:solidFill>
                  <a:prstClr val="black"/>
                </a:solidFill>
                <a:latin typeface="Arial"/>
                <a:cs typeface="Arial"/>
              </a:rPr>
              <a:t>a</a:t>
            </a:r>
            <a:r>
              <a:rPr sz="1400" b="1" spc="-10" dirty="0">
                <a:solidFill>
                  <a:prstClr val="black"/>
                </a:solidFill>
                <a:latin typeface="Arial"/>
                <a:cs typeface="Arial"/>
              </a:rPr>
              <a:t>to</a:t>
            </a:r>
            <a:r>
              <a:rPr sz="1400" b="1" spc="18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185" dirty="0">
                <a:solidFill>
                  <a:prstClr val="black"/>
                </a:solidFill>
                <a:latin typeface="Arial"/>
                <a:cs typeface="Arial"/>
              </a:rPr>
              <a:t> </a:t>
            </a:r>
            <a:r>
              <a:rPr sz="1400" b="1" spc="-20" dirty="0">
                <a:solidFill>
                  <a:prstClr val="black"/>
                </a:solidFill>
                <a:latin typeface="Arial"/>
                <a:cs typeface="Arial"/>
              </a:rPr>
              <a:t>un</a:t>
            </a:r>
            <a:r>
              <a:rPr sz="1400" b="1" spc="-10" dirty="0">
                <a:solidFill>
                  <a:prstClr val="black"/>
                </a:solidFill>
                <a:latin typeface="Arial"/>
                <a:cs typeface="Arial"/>
              </a:rPr>
              <a:t>a</a:t>
            </a:r>
            <a:r>
              <a:rPr sz="1400" b="1" spc="180" dirty="0">
                <a:solidFill>
                  <a:prstClr val="black"/>
                </a:solidFill>
                <a:latin typeface="Arial"/>
                <a:cs typeface="Arial"/>
              </a:rPr>
              <a:t> </a:t>
            </a:r>
            <a:r>
              <a:rPr sz="1400" b="1" dirty="0">
                <a:solidFill>
                  <a:prstClr val="black"/>
                </a:solidFill>
                <a:latin typeface="Arial"/>
                <a:cs typeface="Arial"/>
              </a:rPr>
              <a:t>d</a:t>
            </a:r>
            <a:r>
              <a:rPr sz="1400" b="1" spc="-20" dirty="0">
                <a:solidFill>
                  <a:prstClr val="black"/>
                </a:solidFill>
                <a:latin typeface="Arial"/>
                <a:cs typeface="Arial"/>
              </a:rPr>
              <a:t>u</a:t>
            </a:r>
            <a:r>
              <a:rPr sz="1400" b="1" spc="-10" dirty="0">
                <a:solidFill>
                  <a:prstClr val="black"/>
                </a:solidFill>
                <a:latin typeface="Arial"/>
                <a:cs typeface="Arial"/>
              </a:rPr>
              <a:t>e</a:t>
            </a:r>
            <a:r>
              <a:rPr sz="1400" b="1" spc="18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ili</a:t>
            </a:r>
            <a:r>
              <a:rPr sz="1400" b="1" dirty="0">
                <a:solidFill>
                  <a:prstClr val="black"/>
                </a:solidFill>
                <a:latin typeface="Arial"/>
                <a:cs typeface="Arial"/>
              </a:rPr>
              <a:t>g</a:t>
            </a:r>
            <a:r>
              <a:rPr sz="1400" b="1" spc="-20" dirty="0">
                <a:solidFill>
                  <a:prstClr val="black"/>
                </a:solidFill>
                <a:latin typeface="Arial"/>
                <a:cs typeface="Arial"/>
              </a:rPr>
              <a:t>en</a:t>
            </a:r>
            <a:r>
              <a:rPr sz="1400" b="1" spc="-10" dirty="0">
                <a:solidFill>
                  <a:prstClr val="black"/>
                </a:solidFill>
                <a:latin typeface="Arial"/>
                <a:cs typeface="Arial"/>
              </a:rPr>
              <a:t>ce</a:t>
            </a:r>
            <a:r>
              <a:rPr sz="1400" b="1" spc="185" dirty="0">
                <a:solidFill>
                  <a:prstClr val="black"/>
                </a:solidFill>
                <a:latin typeface="Arial"/>
                <a:cs typeface="Arial"/>
              </a:rPr>
              <a:t> </a:t>
            </a:r>
            <a:r>
              <a:rPr sz="1400" b="1" spc="5" dirty="0">
                <a:solidFill>
                  <a:prstClr val="black"/>
                </a:solidFill>
                <a:latin typeface="Arial"/>
                <a:cs typeface="Arial"/>
              </a:rPr>
              <a:t>c</a:t>
            </a:r>
            <a:r>
              <a:rPr sz="1400" b="1" spc="-20" dirty="0">
                <a:solidFill>
                  <a:prstClr val="black"/>
                </a:solidFill>
                <a:latin typeface="Arial"/>
                <a:cs typeface="Arial"/>
              </a:rPr>
              <a:t>a</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s</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le</a:t>
            </a:r>
            <a:r>
              <a:rPr sz="1400" b="1" spc="185" dirty="0">
                <a:solidFill>
                  <a:prstClr val="black"/>
                </a:solidFill>
                <a:latin typeface="Arial"/>
                <a:cs typeface="Arial"/>
              </a:rPr>
              <a:t> </a:t>
            </a:r>
            <a:r>
              <a:rPr sz="1400" b="1" spc="-20" dirty="0">
                <a:solidFill>
                  <a:prstClr val="black"/>
                </a:solidFill>
                <a:latin typeface="Arial"/>
                <a:cs typeface="Arial"/>
              </a:rPr>
              <a:t>a</a:t>
            </a:r>
            <a:r>
              <a:rPr sz="1400" b="1" spc="-10" dirty="0">
                <a:solidFill>
                  <a:prstClr val="black"/>
                </a:solidFill>
                <a:latin typeface="Arial"/>
                <a:cs typeface="Arial"/>
              </a:rPr>
              <a:t>v</a:t>
            </a:r>
            <a:r>
              <a:rPr sz="1400" b="1" spc="5" dirty="0">
                <a:solidFill>
                  <a:prstClr val="black"/>
                </a:solidFill>
                <a:latin typeface="Arial"/>
                <a:cs typeface="Arial"/>
              </a:rPr>
              <a:t>r</a:t>
            </a:r>
            <a:r>
              <a:rPr sz="1400" b="1" spc="-10" dirty="0">
                <a:solidFill>
                  <a:prstClr val="black"/>
                </a:solidFill>
                <a:latin typeface="Arial"/>
                <a:cs typeface="Arial"/>
              </a:rPr>
              <a:t>à</a:t>
            </a:r>
            <a:r>
              <a:rPr sz="1400" b="1" spc="18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m</a:t>
            </a:r>
            <a:r>
              <a:rPr sz="1400" b="1" spc="-10" dirty="0">
                <a:solidFill>
                  <a:prstClr val="black"/>
                </a:solidFill>
                <a:latin typeface="Arial"/>
                <a:cs typeface="Arial"/>
              </a:rPr>
              <a:t>e</a:t>
            </a:r>
            <a:r>
              <a:rPr sz="1400" b="1" spc="180" dirty="0">
                <a:solidFill>
                  <a:prstClr val="black"/>
                </a:solidFill>
                <a:latin typeface="Arial"/>
                <a:cs typeface="Arial"/>
              </a:rPr>
              <a:t> </a:t>
            </a:r>
            <a:r>
              <a:rPr sz="1400" b="1" spc="-5" dirty="0">
                <a:solidFill>
                  <a:prstClr val="black"/>
                </a:solidFill>
                <a:latin typeface="Arial"/>
                <a:cs typeface="Arial"/>
              </a:rPr>
              <a:t>fi</a:t>
            </a:r>
            <a:r>
              <a:rPr sz="1400" b="1" spc="-20" dirty="0">
                <a:solidFill>
                  <a:prstClr val="black"/>
                </a:solidFill>
                <a:latin typeface="Arial"/>
                <a:cs typeface="Arial"/>
              </a:rPr>
              <a:t>n</a:t>
            </a:r>
            <a:r>
              <a:rPr sz="1400" b="1" spc="-10" dirty="0">
                <a:solidFill>
                  <a:prstClr val="black"/>
                </a:solidFill>
                <a:latin typeface="Arial"/>
                <a:cs typeface="Arial"/>
              </a:rPr>
              <a:t>e</a:t>
            </a:r>
            <a:r>
              <a:rPr sz="1400" b="1" spc="180" dirty="0">
                <a:solidFill>
                  <a:prstClr val="black"/>
                </a:solidFill>
                <a:latin typeface="Arial"/>
                <a:cs typeface="Arial"/>
              </a:rPr>
              <a:t> </a:t>
            </a:r>
            <a:r>
              <a:rPr sz="1400" b="1" spc="-20" dirty="0">
                <a:solidFill>
                  <a:prstClr val="black"/>
                </a:solidFill>
                <a:latin typeface="Arial"/>
                <a:cs typeface="Arial"/>
              </a:rPr>
              <a:t>u</a:t>
            </a:r>
            <a:r>
              <a:rPr sz="1400" b="1" spc="-5" dirty="0">
                <a:solidFill>
                  <a:prstClr val="black"/>
                </a:solidFill>
                <a:latin typeface="Arial"/>
                <a:cs typeface="Arial"/>
              </a:rPr>
              <a:t>lti</a:t>
            </a:r>
            <a:r>
              <a:rPr sz="1400" b="1" dirty="0">
                <a:solidFill>
                  <a:prstClr val="black"/>
                </a:solidFill>
                <a:latin typeface="Arial"/>
                <a:cs typeface="Arial"/>
              </a:rPr>
              <a:t>m</a:t>
            </a:r>
            <a:r>
              <a:rPr sz="1400" b="1" spc="-10" dirty="0">
                <a:solidFill>
                  <a:prstClr val="black"/>
                </a:solidFill>
                <a:latin typeface="Arial"/>
                <a:cs typeface="Arial"/>
              </a:rPr>
              <a:t>o</a:t>
            </a:r>
            <a:r>
              <a:rPr sz="1400" b="1" spc="180"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lla</a:t>
            </a:r>
            <a:r>
              <a:rPr sz="1400" b="1" spc="180" dirty="0">
                <a:solidFill>
                  <a:prstClr val="black"/>
                </a:solidFill>
                <a:latin typeface="Arial"/>
                <a:cs typeface="Arial"/>
              </a:rPr>
              <a:t> </a:t>
            </a:r>
            <a:r>
              <a:rPr sz="1400" b="1" spc="-10" dirty="0">
                <a:solidFill>
                  <a:prstClr val="black"/>
                </a:solidFill>
                <a:latin typeface="Arial"/>
                <a:cs typeface="Arial"/>
              </a:rPr>
              <a:t>s</a:t>
            </a:r>
            <a:r>
              <a:rPr sz="1400" b="1" dirty="0">
                <a:solidFill>
                  <a:prstClr val="black"/>
                </a:solidFill>
                <a:latin typeface="Arial"/>
                <a:cs typeface="Arial"/>
              </a:rPr>
              <a:t>u</a:t>
            </a:r>
            <a:r>
              <a:rPr sz="1400" b="1" spc="-10" dirty="0">
                <a:solidFill>
                  <a:prstClr val="black"/>
                </a:solidFill>
                <a:latin typeface="Arial"/>
                <a:cs typeface="Arial"/>
              </a:rPr>
              <a:t>a att</a:t>
            </a:r>
            <a:r>
              <a:rPr sz="1400" b="1" spc="-5" dirty="0">
                <a:solidFill>
                  <a:prstClr val="black"/>
                </a:solidFill>
                <a:latin typeface="Arial"/>
                <a:cs typeface="Arial"/>
              </a:rPr>
              <a:t>iv</a:t>
            </a:r>
            <a:r>
              <a:rPr sz="1400" b="1" dirty="0">
                <a:solidFill>
                  <a:prstClr val="black"/>
                </a:solidFill>
                <a:latin typeface="Arial"/>
                <a:cs typeface="Arial"/>
              </a:rPr>
              <a:t>i</a:t>
            </a:r>
            <a:r>
              <a:rPr sz="1400" b="1" spc="-10" dirty="0">
                <a:solidFill>
                  <a:prstClr val="black"/>
                </a:solidFill>
                <a:latin typeface="Arial"/>
                <a:cs typeface="Arial"/>
              </a:rPr>
              <a:t>tà</a:t>
            </a:r>
            <a:r>
              <a:rPr sz="1400" b="1" dirty="0">
                <a:solidFill>
                  <a:prstClr val="black"/>
                </a:solidFill>
                <a:latin typeface="Arial"/>
                <a:cs typeface="Arial"/>
              </a:rPr>
              <a:t> </a:t>
            </a:r>
            <a:r>
              <a:rPr sz="1400" b="1" spc="90" dirty="0">
                <a:solidFill>
                  <a:prstClr val="black"/>
                </a:solidFill>
                <a:latin typeface="Arial"/>
                <a:cs typeface="Arial"/>
              </a:rPr>
              <a:t> </a:t>
            </a:r>
            <a:r>
              <a:rPr sz="1400" b="1" spc="-20" dirty="0">
                <a:solidFill>
                  <a:prstClr val="black"/>
                </a:solidFill>
                <a:latin typeface="Arial"/>
                <a:cs typeface="Arial"/>
              </a:rPr>
              <a:t>que</a:t>
            </a:r>
            <a:r>
              <a:rPr sz="1400" b="1" spc="-5" dirty="0">
                <a:solidFill>
                  <a:prstClr val="black"/>
                </a:solidFill>
                <a:latin typeface="Arial"/>
                <a:cs typeface="Arial"/>
              </a:rPr>
              <a:t>l</a:t>
            </a:r>
            <a:r>
              <a:rPr sz="1400" b="1" spc="20" dirty="0">
                <a:solidFill>
                  <a:prstClr val="black"/>
                </a:solidFill>
                <a:latin typeface="Arial"/>
                <a:cs typeface="Arial"/>
              </a:rPr>
              <a:t>l</a:t>
            </a:r>
            <a:r>
              <a:rPr sz="1400" b="1" spc="-10" dirty="0">
                <a:solidFill>
                  <a:prstClr val="black"/>
                </a:solidFill>
                <a:latin typeface="Arial"/>
                <a:cs typeface="Arial"/>
              </a:rPr>
              <a:t>o</a:t>
            </a:r>
            <a:r>
              <a:rPr sz="1400" b="1" dirty="0">
                <a:solidFill>
                  <a:prstClr val="black"/>
                </a:solidFill>
                <a:latin typeface="Arial"/>
                <a:cs typeface="Arial"/>
              </a:rPr>
              <a:t> </a:t>
            </a:r>
            <a:r>
              <a:rPr sz="1400" b="1" spc="8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dirty="0">
                <a:solidFill>
                  <a:prstClr val="black"/>
                </a:solidFill>
                <a:latin typeface="Arial"/>
                <a:cs typeface="Arial"/>
              </a:rPr>
              <a:t> </a:t>
            </a:r>
            <a:r>
              <a:rPr sz="1400" b="1" spc="110"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a:t>
            </a:r>
            <a:r>
              <a:rPr sz="1400" b="1" dirty="0">
                <a:solidFill>
                  <a:prstClr val="black"/>
                </a:solidFill>
                <a:latin typeface="Arial"/>
                <a:cs typeface="Arial"/>
              </a:rPr>
              <a:t>p</a:t>
            </a:r>
            <a:r>
              <a:rPr sz="1400" b="1" spc="-15" dirty="0">
                <a:solidFill>
                  <a:prstClr val="black"/>
                </a:solidFill>
                <a:latin typeface="Arial"/>
                <a:cs typeface="Arial"/>
              </a:rPr>
              <a:t>r</a:t>
            </a:r>
            <a:r>
              <a:rPr sz="1400" b="1" spc="-5" dirty="0">
                <a:solidFill>
                  <a:prstClr val="black"/>
                </a:solidFill>
                <a:latin typeface="Arial"/>
                <a:cs typeface="Arial"/>
              </a:rPr>
              <a:t>i</a:t>
            </a:r>
            <a:r>
              <a:rPr sz="1400" b="1" dirty="0">
                <a:solidFill>
                  <a:prstClr val="black"/>
                </a:solidFill>
                <a:latin typeface="Arial"/>
                <a:cs typeface="Arial"/>
              </a:rPr>
              <a:t>m</a:t>
            </a:r>
            <a:r>
              <a:rPr sz="1400" b="1" spc="-20" dirty="0">
                <a:solidFill>
                  <a:prstClr val="black"/>
                </a:solidFill>
                <a:latin typeface="Arial"/>
                <a:cs typeface="Arial"/>
              </a:rPr>
              <a:t>er</a:t>
            </a:r>
            <a:r>
              <a:rPr sz="1400" b="1" spc="-10" dirty="0">
                <a:solidFill>
                  <a:prstClr val="black"/>
                </a:solidFill>
                <a:latin typeface="Arial"/>
                <a:cs typeface="Arial"/>
              </a:rPr>
              <a:t>e</a:t>
            </a:r>
            <a:r>
              <a:rPr sz="1400" b="1" dirty="0">
                <a:solidFill>
                  <a:prstClr val="black"/>
                </a:solidFill>
                <a:latin typeface="Arial"/>
                <a:cs typeface="Arial"/>
              </a:rPr>
              <a:t> </a:t>
            </a:r>
            <a:r>
              <a:rPr sz="1400" b="1" spc="105" dirty="0">
                <a:solidFill>
                  <a:prstClr val="black"/>
                </a:solidFill>
                <a:latin typeface="Arial"/>
                <a:cs typeface="Arial"/>
              </a:rPr>
              <a:t> </a:t>
            </a:r>
            <a:r>
              <a:rPr sz="1400" b="1" spc="-20" dirty="0">
                <a:solidFill>
                  <a:prstClr val="black"/>
                </a:solidFill>
                <a:latin typeface="Arial"/>
                <a:cs typeface="Arial"/>
              </a:rPr>
              <a:t>u</a:t>
            </a:r>
            <a:r>
              <a:rPr sz="1400" b="1" spc="-10" dirty="0">
                <a:solidFill>
                  <a:prstClr val="black"/>
                </a:solidFill>
                <a:latin typeface="Arial"/>
                <a:cs typeface="Arial"/>
              </a:rPr>
              <a:t>n</a:t>
            </a:r>
            <a:r>
              <a:rPr sz="1400" b="1" dirty="0">
                <a:solidFill>
                  <a:prstClr val="black"/>
                </a:solidFill>
                <a:latin typeface="Arial"/>
                <a:cs typeface="Arial"/>
              </a:rPr>
              <a:t> </a:t>
            </a:r>
            <a:r>
              <a:rPr sz="1400" b="1" spc="100" dirty="0">
                <a:solidFill>
                  <a:prstClr val="black"/>
                </a:solidFill>
                <a:latin typeface="Arial"/>
                <a:cs typeface="Arial"/>
              </a:rPr>
              <a:t> </a:t>
            </a:r>
            <a:r>
              <a:rPr sz="1400" b="1" spc="-25" dirty="0">
                <a:solidFill>
                  <a:srgbClr val="C00000"/>
                </a:solidFill>
                <a:latin typeface="Arial"/>
                <a:cs typeface="Arial"/>
              </a:rPr>
              <a:t>g</a:t>
            </a:r>
            <a:r>
              <a:rPr sz="1400" b="1" spc="-5" dirty="0">
                <a:solidFill>
                  <a:srgbClr val="C00000"/>
                </a:solidFill>
                <a:latin typeface="Arial"/>
                <a:cs typeface="Arial"/>
              </a:rPr>
              <a:t>iu</a:t>
            </a:r>
            <a:r>
              <a:rPr sz="1400" b="1" spc="-25" dirty="0">
                <a:solidFill>
                  <a:srgbClr val="C00000"/>
                </a:solidFill>
                <a:latin typeface="Arial"/>
                <a:cs typeface="Arial"/>
              </a:rPr>
              <a:t>d</a:t>
            </a:r>
            <a:r>
              <a:rPr sz="1400" b="1" spc="5" dirty="0">
                <a:solidFill>
                  <a:srgbClr val="C00000"/>
                </a:solidFill>
                <a:latin typeface="Arial"/>
                <a:cs typeface="Arial"/>
              </a:rPr>
              <a:t>i</a:t>
            </a:r>
            <a:r>
              <a:rPr sz="1400" b="1" spc="-10" dirty="0">
                <a:solidFill>
                  <a:srgbClr val="C00000"/>
                </a:solidFill>
                <a:latin typeface="Arial"/>
                <a:cs typeface="Arial"/>
              </a:rPr>
              <a:t>zio</a:t>
            </a:r>
            <a:r>
              <a:rPr sz="1400" b="1" dirty="0">
                <a:solidFill>
                  <a:srgbClr val="C00000"/>
                </a:solidFill>
                <a:latin typeface="Arial"/>
                <a:cs typeface="Arial"/>
              </a:rPr>
              <a:t> </a:t>
            </a:r>
            <a:r>
              <a:rPr sz="1400" b="1" spc="75" dirty="0">
                <a:solidFill>
                  <a:srgbClr val="C00000"/>
                </a:solidFill>
                <a:latin typeface="Arial"/>
                <a:cs typeface="Arial"/>
              </a:rPr>
              <a:t> </a:t>
            </a:r>
            <a:r>
              <a:rPr sz="1400" b="1" dirty="0">
                <a:solidFill>
                  <a:srgbClr val="C00000"/>
                </a:solidFill>
                <a:latin typeface="Arial"/>
                <a:cs typeface="Arial"/>
              </a:rPr>
              <a:t>c</a:t>
            </a:r>
            <a:r>
              <a:rPr sz="1400" b="1" spc="-25" dirty="0">
                <a:solidFill>
                  <a:srgbClr val="C00000"/>
                </a:solidFill>
                <a:latin typeface="Arial"/>
                <a:cs typeface="Arial"/>
              </a:rPr>
              <a:t>o</a:t>
            </a:r>
            <a:r>
              <a:rPr sz="1400" b="1" spc="-10" dirty="0">
                <a:solidFill>
                  <a:srgbClr val="C00000"/>
                </a:solidFill>
                <a:latin typeface="Arial"/>
                <a:cs typeface="Arial"/>
              </a:rPr>
              <a:t>m</a:t>
            </a:r>
            <a:r>
              <a:rPr sz="1400" b="1" spc="-25" dirty="0">
                <a:solidFill>
                  <a:srgbClr val="C00000"/>
                </a:solidFill>
                <a:latin typeface="Arial"/>
                <a:cs typeface="Arial"/>
              </a:rPr>
              <a:t>p</a:t>
            </a:r>
            <a:r>
              <a:rPr sz="1400" b="1" spc="5" dirty="0">
                <a:solidFill>
                  <a:srgbClr val="C00000"/>
                </a:solidFill>
                <a:latin typeface="Arial"/>
                <a:cs typeface="Arial"/>
              </a:rPr>
              <a:t>l</a:t>
            </a:r>
            <a:r>
              <a:rPr sz="1400" b="1" spc="-20" dirty="0">
                <a:solidFill>
                  <a:srgbClr val="C00000"/>
                </a:solidFill>
                <a:latin typeface="Arial"/>
                <a:cs typeface="Arial"/>
              </a:rPr>
              <a:t>ess</a:t>
            </a:r>
            <a:r>
              <a:rPr sz="1400" b="1" spc="5" dirty="0">
                <a:solidFill>
                  <a:srgbClr val="C00000"/>
                </a:solidFill>
                <a:latin typeface="Arial"/>
                <a:cs typeface="Arial"/>
              </a:rPr>
              <a:t>i</a:t>
            </a:r>
            <a:r>
              <a:rPr sz="1400" b="1" spc="-20" dirty="0">
                <a:solidFill>
                  <a:srgbClr val="C00000"/>
                </a:solidFill>
                <a:latin typeface="Arial"/>
                <a:cs typeface="Arial"/>
              </a:rPr>
              <a:t>v</a:t>
            </a:r>
            <a:r>
              <a:rPr sz="1400" b="1" spc="-10" dirty="0">
                <a:solidFill>
                  <a:srgbClr val="C00000"/>
                </a:solidFill>
                <a:latin typeface="Arial"/>
                <a:cs typeface="Arial"/>
              </a:rPr>
              <a:t>o</a:t>
            </a:r>
            <a:r>
              <a:rPr sz="1400" b="1" dirty="0">
                <a:solidFill>
                  <a:srgbClr val="C00000"/>
                </a:solidFill>
                <a:latin typeface="Arial"/>
                <a:cs typeface="Arial"/>
              </a:rPr>
              <a:t> </a:t>
            </a:r>
            <a:r>
              <a:rPr sz="1400" b="1" spc="105" dirty="0">
                <a:solidFill>
                  <a:srgbClr val="C00000"/>
                </a:solidFill>
                <a:latin typeface="Arial"/>
                <a:cs typeface="Arial"/>
              </a:rPr>
              <a:t> </a:t>
            </a:r>
            <a:r>
              <a:rPr sz="1400" b="1" spc="-20" dirty="0">
                <a:solidFill>
                  <a:srgbClr val="C00000"/>
                </a:solidFill>
                <a:latin typeface="Arial"/>
                <a:cs typeface="Arial"/>
              </a:rPr>
              <a:t>s</a:t>
            </a:r>
            <a:r>
              <a:rPr sz="1400" b="1" spc="-25" dirty="0">
                <a:solidFill>
                  <a:srgbClr val="C00000"/>
                </a:solidFill>
                <a:latin typeface="Arial"/>
                <a:cs typeface="Arial"/>
              </a:rPr>
              <a:t>u</a:t>
            </a:r>
            <a:r>
              <a:rPr sz="1400" b="1" spc="-5" dirty="0">
                <a:solidFill>
                  <a:srgbClr val="C00000"/>
                </a:solidFill>
                <a:latin typeface="Arial"/>
                <a:cs typeface="Arial"/>
              </a:rPr>
              <a:t>l</a:t>
            </a:r>
            <a:r>
              <a:rPr sz="1400" b="1" spc="5" dirty="0">
                <a:solidFill>
                  <a:srgbClr val="C00000"/>
                </a:solidFill>
                <a:latin typeface="Arial"/>
                <a:cs typeface="Arial"/>
              </a:rPr>
              <a:t>l</a:t>
            </a:r>
            <a:r>
              <a:rPr sz="1400" b="1" spc="-10" dirty="0">
                <a:solidFill>
                  <a:srgbClr val="C00000"/>
                </a:solidFill>
                <a:latin typeface="Arial"/>
                <a:cs typeface="Arial"/>
              </a:rPr>
              <a:t>a</a:t>
            </a:r>
            <a:r>
              <a:rPr sz="1400" b="1" dirty="0">
                <a:solidFill>
                  <a:srgbClr val="C00000"/>
                </a:solidFill>
                <a:latin typeface="Arial"/>
                <a:cs typeface="Arial"/>
              </a:rPr>
              <a:t> </a:t>
            </a:r>
            <a:r>
              <a:rPr sz="1400" b="1" spc="80" dirty="0">
                <a:solidFill>
                  <a:srgbClr val="C00000"/>
                </a:solidFill>
                <a:latin typeface="Arial"/>
                <a:cs typeface="Arial"/>
              </a:rPr>
              <a:t> </a:t>
            </a:r>
            <a:r>
              <a:rPr sz="1400" b="1" dirty="0">
                <a:solidFill>
                  <a:srgbClr val="C00000"/>
                </a:solidFill>
                <a:latin typeface="Arial"/>
                <a:cs typeface="Arial"/>
              </a:rPr>
              <a:t>c</a:t>
            </a:r>
            <a:r>
              <a:rPr sz="1400" b="1" spc="-25" dirty="0">
                <a:solidFill>
                  <a:srgbClr val="C00000"/>
                </a:solidFill>
                <a:latin typeface="Arial"/>
                <a:cs typeface="Arial"/>
              </a:rPr>
              <a:t>on</a:t>
            </a:r>
            <a:r>
              <a:rPr sz="1400" b="1" spc="5" dirty="0">
                <a:solidFill>
                  <a:srgbClr val="C00000"/>
                </a:solidFill>
                <a:latin typeface="Arial"/>
                <a:cs typeface="Arial"/>
              </a:rPr>
              <a:t>f</a:t>
            </a:r>
            <a:r>
              <a:rPr sz="1400" b="1" spc="-25" dirty="0">
                <a:solidFill>
                  <a:srgbClr val="C00000"/>
                </a:solidFill>
                <a:latin typeface="Arial"/>
                <a:cs typeface="Arial"/>
              </a:rPr>
              <a:t>o</a:t>
            </a:r>
            <a:r>
              <a:rPr sz="1400" b="1" spc="-5" dirty="0">
                <a:solidFill>
                  <a:srgbClr val="C00000"/>
                </a:solidFill>
                <a:latin typeface="Arial"/>
                <a:cs typeface="Arial"/>
              </a:rPr>
              <a:t>rmi</a:t>
            </a:r>
            <a:r>
              <a:rPr sz="1400" b="1" dirty="0">
                <a:solidFill>
                  <a:srgbClr val="C00000"/>
                </a:solidFill>
                <a:latin typeface="Arial"/>
                <a:cs typeface="Arial"/>
              </a:rPr>
              <a:t>t</a:t>
            </a:r>
            <a:r>
              <a:rPr sz="1400" b="1" spc="-10" dirty="0">
                <a:solidFill>
                  <a:srgbClr val="C00000"/>
                </a:solidFill>
                <a:latin typeface="Arial"/>
                <a:cs typeface="Arial"/>
              </a:rPr>
              <a:t>à</a:t>
            </a:r>
            <a:r>
              <a:rPr sz="1400" b="1" spc="-5" dirty="0">
                <a:solidFill>
                  <a:prstClr val="black"/>
                </a:solidFill>
                <a:latin typeface="Arial"/>
                <a:cs typeface="Arial"/>
              </a:rPr>
              <a:t>,</a:t>
            </a:r>
            <a:r>
              <a:rPr sz="1400" b="1" dirty="0">
                <a:solidFill>
                  <a:prstClr val="black"/>
                </a:solidFill>
                <a:latin typeface="Arial"/>
                <a:cs typeface="Arial"/>
              </a:rPr>
              <a:t> </a:t>
            </a:r>
            <a:r>
              <a:rPr sz="1400" b="1" spc="105" dirty="0">
                <a:solidFill>
                  <a:prstClr val="black"/>
                </a:solidFill>
                <a:latin typeface="Arial"/>
                <a:cs typeface="Arial"/>
              </a:rPr>
              <a:t> </a:t>
            </a:r>
            <a:r>
              <a:rPr sz="1400" b="1" spc="-20" dirty="0">
                <a:solidFill>
                  <a:prstClr val="black"/>
                </a:solidFill>
                <a:latin typeface="Arial"/>
                <a:cs typeface="Arial"/>
              </a:rPr>
              <a:t>g</a:t>
            </a:r>
            <a:r>
              <a:rPr sz="1400" b="1" spc="-10" dirty="0">
                <a:solidFill>
                  <a:prstClr val="black"/>
                </a:solidFill>
                <a:latin typeface="Arial"/>
                <a:cs typeface="Arial"/>
              </a:rPr>
              <a:t>iu</a:t>
            </a:r>
            <a:r>
              <a:rPr sz="1400" b="1" spc="-20" dirty="0">
                <a:solidFill>
                  <a:prstClr val="black"/>
                </a:solidFill>
                <a:latin typeface="Arial"/>
                <a:cs typeface="Arial"/>
              </a:rPr>
              <a:t>d</a:t>
            </a:r>
            <a:r>
              <a:rPr sz="1400" b="1" spc="20" dirty="0">
                <a:solidFill>
                  <a:prstClr val="black"/>
                </a:solidFill>
                <a:latin typeface="Arial"/>
                <a:cs typeface="Arial"/>
              </a:rPr>
              <a:t>i</a:t>
            </a:r>
            <a:r>
              <a:rPr sz="1400" b="1" spc="-35" dirty="0">
                <a:solidFill>
                  <a:prstClr val="black"/>
                </a:solidFill>
                <a:latin typeface="Arial"/>
                <a:cs typeface="Arial"/>
              </a:rPr>
              <a:t>z</a:t>
            </a:r>
            <a:r>
              <a:rPr sz="1400" b="1" spc="20" dirty="0">
                <a:solidFill>
                  <a:prstClr val="black"/>
                </a:solidFill>
                <a:latin typeface="Arial"/>
                <a:cs typeface="Arial"/>
              </a:rPr>
              <a:t>i</a:t>
            </a:r>
            <a:r>
              <a:rPr sz="1400" b="1" spc="-10" dirty="0">
                <a:solidFill>
                  <a:prstClr val="black"/>
                </a:solidFill>
                <a:latin typeface="Arial"/>
                <a:cs typeface="Arial"/>
              </a:rPr>
              <a:t>o</a:t>
            </a:r>
            <a:r>
              <a:rPr sz="1400" b="1" dirty="0">
                <a:solidFill>
                  <a:prstClr val="black"/>
                </a:solidFill>
                <a:latin typeface="Arial"/>
                <a:cs typeface="Arial"/>
              </a:rPr>
              <a:t> </a:t>
            </a:r>
            <a:r>
              <a:rPr sz="1400" b="1" spc="80" dirty="0">
                <a:solidFill>
                  <a:prstClr val="black"/>
                </a:solidFill>
                <a:latin typeface="Arial"/>
                <a:cs typeface="Arial"/>
              </a:rPr>
              <a:t> </a:t>
            </a:r>
            <a:r>
              <a:rPr sz="1400" b="1" spc="-10" dirty="0">
                <a:solidFill>
                  <a:prstClr val="black"/>
                </a:solidFill>
                <a:latin typeface="Arial"/>
                <a:cs typeface="Arial"/>
              </a:rPr>
              <a:t>c</a:t>
            </a:r>
            <a:r>
              <a:rPr sz="1400" b="1" dirty="0">
                <a:solidFill>
                  <a:prstClr val="black"/>
                </a:solidFill>
                <a:latin typeface="Arial"/>
                <a:cs typeface="Arial"/>
              </a:rPr>
              <a:t>h</a:t>
            </a:r>
            <a:r>
              <a:rPr sz="1400" b="1" spc="-10" dirty="0">
                <a:solidFill>
                  <a:prstClr val="black"/>
                </a:solidFill>
                <a:latin typeface="Arial"/>
                <a:cs typeface="Arial"/>
              </a:rPr>
              <a:t>e</a:t>
            </a:r>
            <a:r>
              <a:rPr sz="1400" b="1" dirty="0">
                <a:solidFill>
                  <a:prstClr val="black"/>
                </a:solidFill>
                <a:latin typeface="Arial"/>
                <a:cs typeface="Arial"/>
              </a:rPr>
              <a:t> </a:t>
            </a:r>
            <a:r>
              <a:rPr sz="1400" b="1" spc="80" dirty="0">
                <a:solidFill>
                  <a:prstClr val="black"/>
                </a:solidFill>
                <a:latin typeface="Arial"/>
                <a:cs typeface="Arial"/>
              </a:rPr>
              <a:t> </a:t>
            </a:r>
            <a:r>
              <a:rPr sz="1400" b="1" dirty="0">
                <a:solidFill>
                  <a:prstClr val="black"/>
                </a:solidFill>
                <a:latin typeface="Arial"/>
                <a:cs typeface="Arial"/>
              </a:rPr>
              <a:t>d</a:t>
            </a:r>
            <a:r>
              <a:rPr sz="1400" b="1" spc="-20" dirty="0">
                <a:solidFill>
                  <a:prstClr val="black"/>
                </a:solidFill>
                <a:latin typeface="Arial"/>
                <a:cs typeface="Arial"/>
              </a:rPr>
              <a:t>o</a:t>
            </a:r>
            <a:r>
              <a:rPr sz="1400" b="1" spc="-10" dirty="0">
                <a:solidFill>
                  <a:prstClr val="black"/>
                </a:solidFill>
                <a:latin typeface="Arial"/>
                <a:cs typeface="Arial"/>
              </a:rPr>
              <a:t>v</a:t>
            </a:r>
            <a:r>
              <a:rPr sz="1400" b="1" spc="-15" dirty="0">
                <a:solidFill>
                  <a:prstClr val="black"/>
                </a:solidFill>
                <a:latin typeface="Arial"/>
                <a:cs typeface="Arial"/>
              </a:rPr>
              <a:t>r</a:t>
            </a:r>
            <a:r>
              <a:rPr sz="1400" b="1" spc="-10" dirty="0">
                <a:solidFill>
                  <a:prstClr val="black"/>
                </a:solidFill>
                <a:latin typeface="Arial"/>
                <a:cs typeface="Arial"/>
              </a:rPr>
              <a:t>à</a:t>
            </a:r>
            <a:r>
              <a:rPr sz="1400" b="1" dirty="0">
                <a:solidFill>
                  <a:prstClr val="black"/>
                </a:solidFill>
                <a:latin typeface="Arial"/>
                <a:cs typeface="Arial"/>
              </a:rPr>
              <a:t> </a:t>
            </a:r>
            <a:r>
              <a:rPr sz="1400" b="1" spc="105"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ss</a:t>
            </a:r>
            <a:r>
              <a:rPr sz="1400" b="1" dirty="0">
                <a:solidFill>
                  <a:prstClr val="black"/>
                </a:solidFill>
                <a:latin typeface="Arial"/>
                <a:cs typeface="Arial"/>
              </a:rPr>
              <a:t>e</a:t>
            </a:r>
            <a:r>
              <a:rPr sz="1400" b="1" spc="-15" dirty="0">
                <a:solidFill>
                  <a:prstClr val="black"/>
                </a:solidFill>
                <a:latin typeface="Arial"/>
                <a:cs typeface="Arial"/>
              </a:rPr>
              <a:t>r</a:t>
            </a:r>
            <a:r>
              <a:rPr sz="1400" b="1" spc="-10" dirty="0">
                <a:solidFill>
                  <a:prstClr val="black"/>
                </a:solidFill>
                <a:latin typeface="Arial"/>
                <a:cs typeface="Arial"/>
              </a:rPr>
              <a:t>e es</a:t>
            </a:r>
            <a:r>
              <a:rPr sz="1400" b="1" spc="-15" dirty="0">
                <a:solidFill>
                  <a:prstClr val="black"/>
                </a:solidFill>
                <a:latin typeface="Arial"/>
                <a:cs typeface="Arial"/>
              </a:rPr>
              <a:t>pr</a:t>
            </a:r>
            <a:r>
              <a:rPr sz="1400" b="1" spc="-10" dirty="0">
                <a:solidFill>
                  <a:prstClr val="black"/>
                </a:solidFill>
                <a:latin typeface="Arial"/>
                <a:cs typeface="Arial"/>
              </a:rPr>
              <a:t>esso</a:t>
            </a:r>
            <a:r>
              <a:rPr sz="1400" b="1" spc="20" dirty="0">
                <a:solidFill>
                  <a:prstClr val="black"/>
                </a:solidFill>
                <a:latin typeface="Arial"/>
                <a:cs typeface="Arial"/>
              </a:rPr>
              <a:t> </a:t>
            </a:r>
            <a:r>
              <a:rPr sz="1400" b="1" spc="-20" dirty="0">
                <a:solidFill>
                  <a:prstClr val="black"/>
                </a:solidFill>
                <a:latin typeface="Arial"/>
                <a:cs typeface="Arial"/>
              </a:rPr>
              <a:t>pe</a:t>
            </a:r>
            <a:r>
              <a:rPr sz="1400" b="1" spc="-5" dirty="0">
                <a:solidFill>
                  <a:prstClr val="black"/>
                </a:solidFill>
                <a:latin typeface="Arial"/>
                <a:cs typeface="Arial"/>
              </a:rPr>
              <a:t>r</a:t>
            </a:r>
            <a:r>
              <a:rPr sz="1400" b="1" spc="10" dirty="0">
                <a:solidFill>
                  <a:prstClr val="black"/>
                </a:solidFill>
                <a:latin typeface="Arial"/>
                <a:cs typeface="Arial"/>
              </a:rPr>
              <a:t> </a:t>
            </a:r>
            <a:r>
              <a:rPr sz="1400" b="1" spc="-20" dirty="0">
                <a:solidFill>
                  <a:prstClr val="black"/>
                </a:solidFill>
                <a:latin typeface="Arial"/>
                <a:cs typeface="Arial"/>
              </a:rPr>
              <a:t>ogn</a:t>
            </a:r>
            <a:r>
              <a:rPr sz="1400" b="1" spc="-5" dirty="0">
                <a:solidFill>
                  <a:prstClr val="black"/>
                </a:solidFill>
                <a:latin typeface="Arial"/>
                <a:cs typeface="Arial"/>
              </a:rPr>
              <a:t>i</a:t>
            </a:r>
            <a:r>
              <a:rPr sz="1400" b="1" spc="20" dirty="0">
                <a:solidFill>
                  <a:prstClr val="black"/>
                </a:solidFill>
                <a:latin typeface="Arial"/>
                <a:cs typeface="Arial"/>
              </a:rPr>
              <a:t> </a:t>
            </a:r>
            <a:r>
              <a:rPr sz="1400" b="1" spc="-20" dirty="0">
                <a:solidFill>
                  <a:prstClr val="black"/>
                </a:solidFill>
                <a:latin typeface="Arial"/>
                <a:cs typeface="Arial"/>
              </a:rPr>
              <a:t>da</a:t>
            </a:r>
            <a:r>
              <a:rPr sz="1400" b="1" spc="-10" dirty="0">
                <a:solidFill>
                  <a:prstClr val="black"/>
                </a:solidFill>
                <a:latin typeface="Arial"/>
                <a:cs typeface="Arial"/>
              </a:rPr>
              <a:t>to</a:t>
            </a:r>
            <a:r>
              <a:rPr sz="1400" b="1" spc="5" dirty="0">
                <a:solidFill>
                  <a:prstClr val="black"/>
                </a:solidFill>
                <a:latin typeface="Arial"/>
                <a:cs typeface="Arial"/>
              </a:rPr>
              <a:t> </a:t>
            </a:r>
            <a:r>
              <a:rPr sz="1400" b="1" spc="-10" dirty="0">
                <a:solidFill>
                  <a:prstClr val="black"/>
                </a:solidFill>
                <a:latin typeface="Arial"/>
                <a:cs typeface="Arial"/>
              </a:rPr>
              <a:t>p</a:t>
            </a:r>
            <a:r>
              <a:rPr sz="1400" b="1" spc="-20" dirty="0">
                <a:solidFill>
                  <a:prstClr val="black"/>
                </a:solidFill>
                <a:latin typeface="Arial"/>
                <a:cs typeface="Arial"/>
              </a:rPr>
              <a:t>r</a:t>
            </a:r>
            <a:r>
              <a:rPr sz="1400" b="1" spc="-10" dirty="0">
                <a:solidFill>
                  <a:prstClr val="black"/>
                </a:solidFill>
                <a:latin typeface="Arial"/>
                <a:cs typeface="Arial"/>
              </a:rPr>
              <a:t>es</a:t>
            </a:r>
            <a:r>
              <a:rPr sz="1400" b="1" spc="-20" dirty="0">
                <a:solidFill>
                  <a:prstClr val="black"/>
                </a:solidFill>
                <a:latin typeface="Arial"/>
                <a:cs typeface="Arial"/>
              </a:rPr>
              <a:t>e</a:t>
            </a:r>
            <a:r>
              <a:rPr sz="1400" b="1" spc="-10" dirty="0">
                <a:solidFill>
                  <a:prstClr val="black"/>
                </a:solidFill>
                <a:latin typeface="Arial"/>
                <a:cs typeface="Arial"/>
              </a:rPr>
              <a:t>n</a:t>
            </a:r>
            <a:r>
              <a:rPr sz="1400" b="1" spc="-15" dirty="0">
                <a:solidFill>
                  <a:prstClr val="black"/>
                </a:solidFill>
                <a:latin typeface="Arial"/>
                <a:cs typeface="Arial"/>
              </a:rPr>
              <a:t>t</a:t>
            </a:r>
            <a:r>
              <a:rPr sz="1400" b="1" spc="-10" dirty="0">
                <a:solidFill>
                  <a:prstClr val="black"/>
                </a:solidFill>
                <a:latin typeface="Arial"/>
                <a:cs typeface="Arial"/>
              </a:rPr>
              <a:t>e</a:t>
            </a:r>
            <a:r>
              <a:rPr sz="1400" b="1" spc="25" dirty="0">
                <a:solidFill>
                  <a:prstClr val="black"/>
                </a:solidFill>
                <a:latin typeface="Arial"/>
                <a:cs typeface="Arial"/>
              </a:rPr>
              <a:t> </a:t>
            </a:r>
            <a:r>
              <a:rPr sz="1400" b="1" spc="-10" dirty="0">
                <a:solidFill>
                  <a:prstClr val="black"/>
                </a:solidFill>
                <a:latin typeface="Arial"/>
                <a:cs typeface="Arial"/>
              </a:rPr>
              <a:t>in</a:t>
            </a:r>
            <a:r>
              <a:rPr sz="1400" b="1" spc="10" dirty="0">
                <a:solidFill>
                  <a:prstClr val="black"/>
                </a:solidFill>
                <a:latin typeface="Arial"/>
                <a:cs typeface="Arial"/>
              </a:rPr>
              <a:t> </a:t>
            </a:r>
            <a:r>
              <a:rPr sz="1400" b="1" spc="-10" dirty="0">
                <a:solidFill>
                  <a:prstClr val="black"/>
                </a:solidFill>
                <a:latin typeface="Arial"/>
                <a:cs typeface="Arial"/>
              </a:rPr>
              <a:t>ca</a:t>
            </a:r>
            <a:r>
              <a:rPr sz="1400" b="1" spc="-15" dirty="0">
                <a:solidFill>
                  <a:prstClr val="black"/>
                </a:solidFill>
                <a:latin typeface="Arial"/>
                <a:cs typeface="Arial"/>
              </a:rPr>
              <a:t>t</a:t>
            </a:r>
            <a:r>
              <a:rPr sz="1400" b="1" spc="-10" dirty="0">
                <a:solidFill>
                  <a:prstClr val="black"/>
                </a:solidFill>
                <a:latin typeface="Arial"/>
                <a:cs typeface="Arial"/>
              </a:rPr>
              <a:t>as</a:t>
            </a:r>
            <a:r>
              <a:rPr sz="1400" b="1" spc="-15" dirty="0">
                <a:solidFill>
                  <a:prstClr val="black"/>
                </a:solidFill>
                <a:latin typeface="Arial"/>
                <a:cs typeface="Arial"/>
              </a:rPr>
              <a:t>t</a:t>
            </a:r>
            <a:r>
              <a:rPr sz="1400" b="1" spc="-10" dirty="0">
                <a:solidFill>
                  <a:prstClr val="black"/>
                </a:solidFill>
                <a:latin typeface="Arial"/>
                <a:cs typeface="Arial"/>
              </a:rPr>
              <a:t>o</a:t>
            </a:r>
            <a:r>
              <a:rPr sz="1400" b="1" spc="35" dirty="0">
                <a:solidFill>
                  <a:prstClr val="black"/>
                </a:solidFill>
                <a:latin typeface="Arial"/>
                <a:cs typeface="Arial"/>
              </a:rPr>
              <a:t> </a:t>
            </a:r>
            <a:r>
              <a:rPr sz="1400" b="1" spc="-10" dirty="0">
                <a:solidFill>
                  <a:prstClr val="black"/>
                </a:solidFill>
                <a:latin typeface="Arial"/>
                <a:cs typeface="Arial"/>
              </a:rPr>
              <a:t>e</a:t>
            </a:r>
            <a:r>
              <a:rPr sz="1400" b="1" spc="-1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h</a:t>
            </a:r>
            <a:r>
              <a:rPr sz="1400" b="1" spc="-10" dirty="0">
                <a:solidFill>
                  <a:prstClr val="black"/>
                </a:solidFill>
                <a:latin typeface="Arial"/>
                <a:cs typeface="Arial"/>
              </a:rPr>
              <a:t>e</a:t>
            </a:r>
            <a:r>
              <a:rPr sz="1400" b="1" spc="15" dirty="0">
                <a:solidFill>
                  <a:prstClr val="black"/>
                </a:solidFill>
                <a:latin typeface="Arial"/>
                <a:cs typeface="Arial"/>
              </a:rPr>
              <a:t> </a:t>
            </a:r>
            <a:r>
              <a:rPr sz="1400" b="1" spc="-20" dirty="0">
                <a:solidFill>
                  <a:prstClr val="black"/>
                </a:solidFill>
                <a:latin typeface="Arial"/>
                <a:cs typeface="Arial"/>
              </a:rPr>
              <a:t>do</a:t>
            </a:r>
            <a:r>
              <a:rPr sz="1400" b="1" spc="-10" dirty="0">
                <a:solidFill>
                  <a:prstClr val="black"/>
                </a:solidFill>
                <a:latin typeface="Arial"/>
                <a:cs typeface="Arial"/>
              </a:rPr>
              <a:t>v</a:t>
            </a:r>
            <a:r>
              <a:rPr sz="1400" b="1" spc="-15" dirty="0">
                <a:solidFill>
                  <a:prstClr val="black"/>
                </a:solidFill>
                <a:latin typeface="Arial"/>
                <a:cs typeface="Arial"/>
              </a:rPr>
              <a:t>r</a:t>
            </a:r>
            <a:r>
              <a:rPr sz="1400" b="1" spc="-10" dirty="0">
                <a:solidFill>
                  <a:prstClr val="black"/>
                </a:solidFill>
                <a:latin typeface="Arial"/>
                <a:cs typeface="Arial"/>
              </a:rPr>
              <a:t>à</a:t>
            </a:r>
            <a:r>
              <a:rPr sz="1400" b="1" spc="10"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ss</a:t>
            </a:r>
            <a:r>
              <a:rPr sz="1400" b="1" spc="-20" dirty="0">
                <a:solidFill>
                  <a:prstClr val="black"/>
                </a:solidFill>
                <a:latin typeface="Arial"/>
                <a:cs typeface="Arial"/>
              </a:rPr>
              <a:t>er</a:t>
            </a:r>
            <a:r>
              <a:rPr sz="1400" b="1" spc="-10" dirty="0">
                <a:solidFill>
                  <a:prstClr val="black"/>
                </a:solidFill>
                <a:latin typeface="Arial"/>
                <a:cs typeface="Arial"/>
              </a:rPr>
              <a:t>e</a:t>
            </a:r>
            <a:r>
              <a:rPr sz="1400" b="1" spc="35" dirty="0">
                <a:solidFill>
                  <a:prstClr val="black"/>
                </a:solidFill>
                <a:latin typeface="Arial"/>
                <a:cs typeface="Arial"/>
              </a:rPr>
              <a:t> </a:t>
            </a:r>
            <a:r>
              <a:rPr sz="1400" b="1" spc="-20" dirty="0">
                <a:solidFill>
                  <a:prstClr val="black"/>
                </a:solidFill>
                <a:latin typeface="Arial"/>
                <a:cs typeface="Arial"/>
              </a:rPr>
              <a:t>ar</a:t>
            </a:r>
            <a:r>
              <a:rPr sz="1400" b="1" spc="-5" dirty="0">
                <a:solidFill>
                  <a:prstClr val="black"/>
                </a:solidFill>
                <a:latin typeface="Arial"/>
                <a:cs typeface="Arial"/>
              </a:rPr>
              <a:t>tic</a:t>
            </a:r>
            <a:r>
              <a:rPr sz="1400" b="1" spc="-20" dirty="0">
                <a:solidFill>
                  <a:prstClr val="black"/>
                </a:solidFill>
                <a:latin typeface="Arial"/>
                <a:cs typeface="Arial"/>
              </a:rPr>
              <a:t>o</a:t>
            </a:r>
            <a:r>
              <a:rPr sz="1400" b="1" spc="-10" dirty="0">
                <a:solidFill>
                  <a:prstClr val="black"/>
                </a:solidFill>
                <a:latin typeface="Arial"/>
                <a:cs typeface="Arial"/>
              </a:rPr>
              <a:t>la</a:t>
            </a:r>
            <a:r>
              <a:rPr sz="1400" b="1" spc="-15" dirty="0">
                <a:solidFill>
                  <a:prstClr val="black"/>
                </a:solidFill>
                <a:latin typeface="Arial"/>
                <a:cs typeface="Arial"/>
              </a:rPr>
              <a:t>t</a:t>
            </a:r>
            <a:r>
              <a:rPr sz="1400" b="1" spc="-10" dirty="0">
                <a:solidFill>
                  <a:prstClr val="black"/>
                </a:solidFill>
                <a:latin typeface="Arial"/>
                <a:cs typeface="Arial"/>
              </a:rPr>
              <a:t>o</a:t>
            </a:r>
            <a:r>
              <a:rPr sz="1400" b="1" spc="35" dirty="0">
                <a:solidFill>
                  <a:prstClr val="black"/>
                </a:solidFill>
                <a:latin typeface="Arial"/>
                <a:cs typeface="Arial"/>
              </a:rPr>
              <a:t> </a:t>
            </a:r>
            <a:r>
              <a:rPr sz="1400" b="1" spc="-20" dirty="0">
                <a:solidFill>
                  <a:prstClr val="black"/>
                </a:solidFill>
                <a:latin typeface="Arial"/>
                <a:cs typeface="Arial"/>
              </a:rPr>
              <a:t>ne</a:t>
            </a:r>
            <a:r>
              <a:rPr sz="1400" b="1" spc="-5" dirty="0">
                <a:solidFill>
                  <a:prstClr val="black"/>
                </a:solidFill>
                <a:latin typeface="Arial"/>
                <a:cs typeface="Arial"/>
              </a:rPr>
              <a:t>lle</a:t>
            </a:r>
            <a:r>
              <a:rPr sz="1400" b="1" spc="10" dirty="0">
                <a:solidFill>
                  <a:prstClr val="black"/>
                </a:solidFill>
                <a:latin typeface="Arial"/>
                <a:cs typeface="Arial"/>
              </a:rPr>
              <a:t> </a:t>
            </a:r>
            <a:r>
              <a:rPr sz="1400" b="1" spc="-10" dirty="0">
                <a:solidFill>
                  <a:prstClr val="black"/>
                </a:solidFill>
                <a:latin typeface="Arial"/>
                <a:cs typeface="Arial"/>
              </a:rPr>
              <a:t>s</a:t>
            </a:r>
            <a:r>
              <a:rPr sz="1400" b="1" spc="-20" dirty="0">
                <a:solidFill>
                  <a:prstClr val="black"/>
                </a:solidFill>
                <a:latin typeface="Arial"/>
                <a:cs typeface="Arial"/>
              </a:rPr>
              <a:t>eguen</a:t>
            </a:r>
            <a:r>
              <a:rPr sz="1400" b="1" spc="-5" dirty="0">
                <a:solidFill>
                  <a:prstClr val="black"/>
                </a:solidFill>
                <a:latin typeface="Arial"/>
                <a:cs typeface="Arial"/>
              </a:rPr>
              <a:t>ti</a:t>
            </a:r>
            <a:r>
              <a:rPr sz="1400" b="1" spc="40" dirty="0">
                <a:solidFill>
                  <a:prstClr val="black"/>
                </a:solidFill>
                <a:latin typeface="Arial"/>
                <a:cs typeface="Arial"/>
              </a:rPr>
              <a:t> </a:t>
            </a:r>
            <a:r>
              <a:rPr sz="1400" b="1" spc="-5" dirty="0">
                <a:solidFill>
                  <a:prstClr val="black"/>
                </a:solidFill>
                <a:latin typeface="Arial"/>
                <a:cs typeface="Arial"/>
              </a:rPr>
              <a:t>f</a:t>
            </a:r>
            <a:r>
              <a:rPr sz="1400" b="1" spc="-20" dirty="0">
                <a:solidFill>
                  <a:prstClr val="black"/>
                </a:solidFill>
                <a:latin typeface="Arial"/>
                <a:cs typeface="Arial"/>
              </a:rPr>
              <a:t>or</a:t>
            </a:r>
            <a:r>
              <a:rPr sz="1400" b="1"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a:t>
            </a:r>
            <a:endParaRPr sz="1400" b="1" dirty="0">
              <a:solidFill>
                <a:prstClr val="black"/>
              </a:solidFill>
              <a:latin typeface="Arial"/>
              <a:cs typeface="Arial"/>
            </a:endParaRPr>
          </a:p>
          <a:p>
            <a:pPr marL="517525" indent="-109220">
              <a:spcBef>
                <a:spcPts val="1200"/>
              </a:spcBef>
              <a:buFont typeface="Arial"/>
              <a:buChar char="•"/>
              <a:tabLst>
                <a:tab pos="518159" algn="l"/>
              </a:tabLst>
            </a:pPr>
            <a:r>
              <a:rPr sz="1400" b="1" spc="-10" dirty="0">
                <a:solidFill>
                  <a:prstClr val="black"/>
                </a:solidFill>
                <a:latin typeface="Arial"/>
                <a:cs typeface="Arial"/>
              </a:rPr>
              <a:t>c</a:t>
            </a:r>
            <a:r>
              <a:rPr sz="1400" b="1" spc="-20" dirty="0">
                <a:solidFill>
                  <a:prstClr val="black"/>
                </a:solidFill>
                <a:latin typeface="Arial"/>
                <a:cs typeface="Arial"/>
              </a:rPr>
              <a:t>on</a:t>
            </a:r>
            <a:r>
              <a:rPr sz="1400" b="1" spc="-5" dirty="0">
                <a:solidFill>
                  <a:prstClr val="black"/>
                </a:solidFill>
                <a:latin typeface="Arial"/>
                <a:cs typeface="Arial"/>
              </a:rPr>
              <a:t>f</a:t>
            </a:r>
            <a:r>
              <a:rPr sz="1400" b="1" spc="-20" dirty="0">
                <a:solidFill>
                  <a:prstClr val="black"/>
                </a:solidFill>
                <a:latin typeface="Arial"/>
                <a:cs typeface="Arial"/>
              </a:rPr>
              <a:t>o</a:t>
            </a:r>
            <a:r>
              <a:rPr sz="1400" b="1" spc="-15" dirty="0">
                <a:solidFill>
                  <a:prstClr val="black"/>
                </a:solidFill>
                <a:latin typeface="Arial"/>
                <a:cs typeface="Arial"/>
              </a:rPr>
              <a:t>r</a:t>
            </a:r>
            <a:r>
              <a:rPr sz="1400" b="1" dirty="0">
                <a:solidFill>
                  <a:prstClr val="black"/>
                </a:solidFill>
                <a:latin typeface="Arial"/>
                <a:cs typeface="Arial"/>
              </a:rPr>
              <a:t>m</a:t>
            </a:r>
            <a:r>
              <a:rPr sz="1400" b="1" spc="-5" dirty="0">
                <a:solidFill>
                  <a:prstClr val="black"/>
                </a:solidFill>
                <a:latin typeface="Arial"/>
                <a:cs typeface="Arial"/>
              </a:rPr>
              <a:t>ità</a:t>
            </a:r>
            <a:r>
              <a:rPr sz="1400" b="1" spc="35" dirty="0">
                <a:solidFill>
                  <a:prstClr val="black"/>
                </a:solidFill>
                <a:latin typeface="Arial"/>
                <a:cs typeface="Arial"/>
              </a:rPr>
              <a:t> </a:t>
            </a:r>
            <a:r>
              <a:rPr sz="1400" b="1" spc="-5" dirty="0">
                <a:solidFill>
                  <a:prstClr val="black"/>
                </a:solidFill>
                <a:latin typeface="Arial"/>
                <a:cs typeface="Arial"/>
              </a:rPr>
              <a:t>t</a:t>
            </a:r>
            <a:r>
              <a:rPr sz="1400" b="1" spc="-20" dirty="0">
                <a:solidFill>
                  <a:prstClr val="black"/>
                </a:solidFill>
                <a:latin typeface="Arial"/>
                <a:cs typeface="Arial"/>
              </a:rPr>
              <a:t>o</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le</a:t>
            </a:r>
            <a:endParaRPr sz="1400" b="1" dirty="0">
              <a:solidFill>
                <a:prstClr val="black"/>
              </a:solidFill>
              <a:latin typeface="Arial"/>
              <a:cs typeface="Arial"/>
            </a:endParaRPr>
          </a:p>
          <a:p>
            <a:pPr marL="517525" indent="-109220">
              <a:buFont typeface="Arial"/>
              <a:buChar char="•"/>
              <a:tabLst>
                <a:tab pos="518159" algn="l"/>
              </a:tabLst>
            </a:pPr>
            <a:r>
              <a:rPr sz="1400" b="1" spc="-20" dirty="0">
                <a:solidFill>
                  <a:prstClr val="black"/>
                </a:solidFill>
                <a:latin typeface="Arial"/>
                <a:cs typeface="Arial"/>
              </a:rPr>
              <a:t>no</a:t>
            </a:r>
            <a:r>
              <a:rPr sz="1400" b="1" spc="-10" dirty="0">
                <a:solidFill>
                  <a:prstClr val="black"/>
                </a:solidFill>
                <a:latin typeface="Arial"/>
                <a:cs typeface="Arial"/>
              </a:rPr>
              <a:t>n</a:t>
            </a:r>
            <a:r>
              <a:rPr sz="1400" b="1" spc="1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on</a:t>
            </a:r>
            <a:r>
              <a:rPr sz="1400" b="1" spc="-5" dirty="0">
                <a:solidFill>
                  <a:prstClr val="black"/>
                </a:solidFill>
                <a:latin typeface="Arial"/>
                <a:cs typeface="Arial"/>
              </a:rPr>
              <a:t>f</a:t>
            </a:r>
            <a:r>
              <a:rPr sz="1400" b="1" spc="-25" dirty="0">
                <a:solidFill>
                  <a:prstClr val="black"/>
                </a:solidFill>
                <a:latin typeface="Arial"/>
                <a:cs typeface="Arial"/>
              </a:rPr>
              <a:t>o</a:t>
            </a:r>
            <a:r>
              <a:rPr sz="1400" b="1" spc="-15" dirty="0">
                <a:solidFill>
                  <a:prstClr val="black"/>
                </a:solidFill>
                <a:latin typeface="Arial"/>
                <a:cs typeface="Arial"/>
              </a:rPr>
              <a:t>r</a:t>
            </a:r>
            <a:r>
              <a:rPr sz="1400" b="1" spc="-5" dirty="0">
                <a:solidFill>
                  <a:prstClr val="black"/>
                </a:solidFill>
                <a:latin typeface="Arial"/>
                <a:cs typeface="Arial"/>
              </a:rPr>
              <a:t>mità</a:t>
            </a:r>
            <a:r>
              <a:rPr sz="1400" b="1" spc="35" dirty="0">
                <a:solidFill>
                  <a:prstClr val="black"/>
                </a:solidFill>
                <a:latin typeface="Arial"/>
                <a:cs typeface="Arial"/>
              </a:rPr>
              <a:t> </a:t>
            </a:r>
            <a:r>
              <a:rPr sz="1400" b="1" spc="-20" dirty="0">
                <a:solidFill>
                  <a:prstClr val="black"/>
                </a:solidFill>
                <a:latin typeface="Arial"/>
                <a:cs typeface="Arial"/>
              </a:rPr>
              <a:t>e</a:t>
            </a:r>
            <a:r>
              <a:rPr sz="1400" b="1" spc="-5" dirty="0">
                <a:solidFill>
                  <a:prstClr val="black"/>
                </a:solidFill>
                <a:latin typeface="Arial"/>
                <a:cs typeface="Arial"/>
              </a:rPr>
              <a:t>limi</a:t>
            </a:r>
            <a:r>
              <a:rPr sz="1400" b="1" spc="-15" dirty="0">
                <a:solidFill>
                  <a:prstClr val="black"/>
                </a:solidFill>
                <a:latin typeface="Arial"/>
                <a:cs typeface="Arial"/>
              </a:rPr>
              <a:t>n</a:t>
            </a:r>
            <a:r>
              <a:rPr sz="1400" b="1" spc="-20" dirty="0">
                <a:solidFill>
                  <a:prstClr val="black"/>
                </a:solidFill>
                <a:latin typeface="Arial"/>
                <a:cs typeface="Arial"/>
              </a:rPr>
              <a:t>ab</a:t>
            </a:r>
            <a:r>
              <a:rPr sz="1400" b="1" spc="-5" dirty="0">
                <a:solidFill>
                  <a:prstClr val="black"/>
                </a:solidFill>
                <a:latin typeface="Arial"/>
                <a:cs typeface="Arial"/>
              </a:rPr>
              <a:t>ile</a:t>
            </a:r>
            <a:endParaRPr sz="1400" b="1" dirty="0">
              <a:solidFill>
                <a:prstClr val="black"/>
              </a:solidFill>
              <a:latin typeface="Arial"/>
              <a:cs typeface="Arial"/>
            </a:endParaRPr>
          </a:p>
          <a:p>
            <a:pPr marL="517525" indent="-109220">
              <a:buFont typeface="Arial"/>
              <a:buChar char="•"/>
              <a:tabLst>
                <a:tab pos="518159" algn="l"/>
              </a:tabLst>
            </a:pPr>
            <a:r>
              <a:rPr sz="1400" b="1" spc="-20" dirty="0">
                <a:solidFill>
                  <a:prstClr val="black"/>
                </a:solidFill>
                <a:latin typeface="Arial"/>
                <a:cs typeface="Arial"/>
              </a:rPr>
              <a:t>no</a:t>
            </a:r>
            <a:r>
              <a:rPr sz="1400" b="1" spc="-10" dirty="0">
                <a:solidFill>
                  <a:prstClr val="black"/>
                </a:solidFill>
                <a:latin typeface="Arial"/>
                <a:cs typeface="Arial"/>
              </a:rPr>
              <a:t>n</a:t>
            </a:r>
            <a:r>
              <a:rPr sz="1400" b="1" spc="1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on</a:t>
            </a:r>
            <a:r>
              <a:rPr sz="1400" b="1" spc="-5" dirty="0">
                <a:solidFill>
                  <a:prstClr val="black"/>
                </a:solidFill>
                <a:latin typeface="Arial"/>
                <a:cs typeface="Arial"/>
              </a:rPr>
              <a:t>f</a:t>
            </a:r>
            <a:r>
              <a:rPr sz="1400" b="1" spc="-20" dirty="0">
                <a:solidFill>
                  <a:prstClr val="black"/>
                </a:solidFill>
                <a:latin typeface="Arial"/>
                <a:cs typeface="Arial"/>
              </a:rPr>
              <a:t>o</a:t>
            </a:r>
            <a:r>
              <a:rPr sz="1400" b="1" spc="-15" dirty="0">
                <a:solidFill>
                  <a:prstClr val="black"/>
                </a:solidFill>
                <a:latin typeface="Arial"/>
                <a:cs typeface="Arial"/>
              </a:rPr>
              <a:t>r</a:t>
            </a:r>
            <a:r>
              <a:rPr sz="1400" b="1" dirty="0">
                <a:solidFill>
                  <a:prstClr val="black"/>
                </a:solidFill>
                <a:latin typeface="Arial"/>
                <a:cs typeface="Arial"/>
              </a:rPr>
              <a:t>m</a:t>
            </a:r>
            <a:r>
              <a:rPr sz="1400" b="1" spc="-5" dirty="0">
                <a:solidFill>
                  <a:prstClr val="black"/>
                </a:solidFill>
                <a:latin typeface="Arial"/>
                <a:cs typeface="Arial"/>
              </a:rPr>
              <a:t>ità</a:t>
            </a:r>
            <a:r>
              <a:rPr sz="1400" b="1" spc="35" dirty="0">
                <a:solidFill>
                  <a:prstClr val="black"/>
                </a:solidFill>
                <a:latin typeface="Arial"/>
                <a:cs typeface="Arial"/>
              </a:rPr>
              <a:t> </a:t>
            </a:r>
            <a:r>
              <a:rPr sz="1400" b="1" spc="-20" dirty="0">
                <a:solidFill>
                  <a:prstClr val="black"/>
                </a:solidFill>
                <a:latin typeface="Arial"/>
                <a:cs typeface="Arial"/>
              </a:rPr>
              <a:t>no</a:t>
            </a:r>
            <a:r>
              <a:rPr sz="1400" b="1" spc="-10" dirty="0">
                <a:solidFill>
                  <a:prstClr val="black"/>
                </a:solidFill>
                <a:latin typeface="Arial"/>
                <a:cs typeface="Arial"/>
              </a:rPr>
              <a:t>n</a:t>
            </a:r>
            <a:r>
              <a:rPr sz="1400" b="1" spc="10" dirty="0">
                <a:solidFill>
                  <a:prstClr val="black"/>
                </a:solidFill>
                <a:latin typeface="Arial"/>
                <a:cs typeface="Arial"/>
              </a:rPr>
              <a:t> </a:t>
            </a:r>
            <a:r>
              <a:rPr sz="1400" b="1" spc="-20" dirty="0">
                <a:solidFill>
                  <a:prstClr val="black"/>
                </a:solidFill>
                <a:latin typeface="Arial"/>
                <a:cs typeface="Arial"/>
              </a:rPr>
              <a:t>e</a:t>
            </a:r>
            <a:r>
              <a:rPr sz="1400" b="1" spc="-5" dirty="0">
                <a:solidFill>
                  <a:prstClr val="black"/>
                </a:solidFill>
                <a:latin typeface="Arial"/>
                <a:cs typeface="Arial"/>
              </a:rPr>
              <a:t>li</a:t>
            </a:r>
            <a:r>
              <a:rPr sz="1400" b="1" dirty="0">
                <a:solidFill>
                  <a:prstClr val="black"/>
                </a:solidFill>
                <a:latin typeface="Arial"/>
                <a:cs typeface="Arial"/>
              </a:rPr>
              <a:t>m</a:t>
            </a:r>
            <a:r>
              <a:rPr sz="1400" b="1" spc="-10" dirty="0">
                <a:solidFill>
                  <a:prstClr val="black"/>
                </a:solidFill>
                <a:latin typeface="Arial"/>
                <a:cs typeface="Arial"/>
              </a:rPr>
              <a:t>in</a:t>
            </a:r>
            <a:r>
              <a:rPr sz="1400" b="1" spc="-20" dirty="0">
                <a:solidFill>
                  <a:prstClr val="black"/>
                </a:solidFill>
                <a:latin typeface="Arial"/>
                <a:cs typeface="Arial"/>
              </a:rPr>
              <a:t>ab</a:t>
            </a:r>
            <a:r>
              <a:rPr sz="1400" b="1" spc="-5" dirty="0">
                <a:solidFill>
                  <a:prstClr val="black"/>
                </a:solidFill>
                <a:latin typeface="Arial"/>
                <a:cs typeface="Arial"/>
              </a:rPr>
              <a:t>ile</a:t>
            </a:r>
            <a:endParaRPr sz="1400" b="1" dirty="0">
              <a:solidFill>
                <a:prstClr val="black"/>
              </a:solidFill>
              <a:latin typeface="Arial"/>
              <a:cs typeface="Arial"/>
            </a:endParaRPr>
          </a:p>
          <a:p>
            <a:pPr marL="517525" indent="-109220">
              <a:buFont typeface="Arial"/>
              <a:buChar char="•"/>
              <a:tabLst>
                <a:tab pos="518159" algn="l"/>
              </a:tabLst>
            </a:pPr>
            <a:r>
              <a:rPr sz="1400" b="1" spc="-10" dirty="0">
                <a:solidFill>
                  <a:prstClr val="black"/>
                </a:solidFill>
                <a:latin typeface="Arial"/>
                <a:cs typeface="Arial"/>
              </a:rPr>
              <a:t>c</a:t>
            </a:r>
            <a:r>
              <a:rPr sz="1400" b="1" spc="-20" dirty="0">
                <a:solidFill>
                  <a:prstClr val="black"/>
                </a:solidFill>
                <a:latin typeface="Arial"/>
                <a:cs typeface="Arial"/>
              </a:rPr>
              <a:t>on</a:t>
            </a:r>
            <a:r>
              <a:rPr sz="1400" b="1" spc="-5" dirty="0">
                <a:solidFill>
                  <a:prstClr val="black"/>
                </a:solidFill>
                <a:latin typeface="Arial"/>
                <a:cs typeface="Arial"/>
              </a:rPr>
              <a:t>f</a:t>
            </a:r>
            <a:r>
              <a:rPr sz="1400" b="1" spc="-20" dirty="0">
                <a:solidFill>
                  <a:prstClr val="black"/>
                </a:solidFill>
                <a:latin typeface="Arial"/>
                <a:cs typeface="Arial"/>
              </a:rPr>
              <a:t>o</a:t>
            </a:r>
            <a:r>
              <a:rPr sz="1400" b="1" spc="-15" dirty="0">
                <a:solidFill>
                  <a:prstClr val="black"/>
                </a:solidFill>
                <a:latin typeface="Arial"/>
                <a:cs typeface="Arial"/>
              </a:rPr>
              <a:t>r</a:t>
            </a:r>
            <a:r>
              <a:rPr sz="1400" b="1" dirty="0">
                <a:solidFill>
                  <a:prstClr val="black"/>
                </a:solidFill>
                <a:latin typeface="Arial"/>
                <a:cs typeface="Arial"/>
              </a:rPr>
              <a:t>m</a:t>
            </a:r>
            <a:r>
              <a:rPr sz="1400" b="1" spc="-5" dirty="0">
                <a:solidFill>
                  <a:prstClr val="black"/>
                </a:solidFill>
                <a:latin typeface="Arial"/>
                <a:cs typeface="Arial"/>
              </a:rPr>
              <a:t>ità</a:t>
            </a:r>
            <a:r>
              <a:rPr sz="1400" b="1" spc="35" dirty="0">
                <a:solidFill>
                  <a:prstClr val="black"/>
                </a:solidFill>
                <a:latin typeface="Arial"/>
                <a:cs typeface="Arial"/>
              </a:rPr>
              <a:t> </a:t>
            </a:r>
            <a:r>
              <a:rPr sz="1400" b="1" spc="-20" dirty="0">
                <a:solidFill>
                  <a:prstClr val="black"/>
                </a:solidFill>
                <a:latin typeface="Arial"/>
                <a:cs typeface="Arial"/>
              </a:rPr>
              <a:t>no</a:t>
            </a:r>
            <a:r>
              <a:rPr sz="1400" b="1" spc="-10" dirty="0">
                <a:solidFill>
                  <a:prstClr val="black"/>
                </a:solidFill>
                <a:latin typeface="Arial"/>
                <a:cs typeface="Arial"/>
              </a:rPr>
              <a:t>n</a:t>
            </a:r>
            <a:r>
              <a:rPr sz="1400" b="1" spc="10"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t</a:t>
            </a:r>
            <a:r>
              <a:rPr sz="1400" b="1" spc="-20" dirty="0">
                <a:solidFill>
                  <a:prstClr val="black"/>
                </a:solidFill>
                <a:latin typeface="Arial"/>
                <a:cs typeface="Arial"/>
              </a:rPr>
              <a:t>e</a:t>
            </a:r>
            <a:r>
              <a:rPr sz="1400" b="1" spc="-15" dirty="0">
                <a:solidFill>
                  <a:prstClr val="black"/>
                </a:solidFill>
                <a:latin typeface="Arial"/>
                <a:cs typeface="Arial"/>
              </a:rPr>
              <a:t>r</a:t>
            </a:r>
            <a:r>
              <a:rPr sz="1400" b="1" dirty="0">
                <a:solidFill>
                  <a:prstClr val="black"/>
                </a:solidFill>
                <a:latin typeface="Arial"/>
                <a:cs typeface="Arial"/>
              </a:rPr>
              <a:t>m</a:t>
            </a:r>
            <a:r>
              <a:rPr sz="1400" b="1" spc="-10" dirty="0">
                <a:solidFill>
                  <a:prstClr val="black"/>
                </a:solidFill>
                <a:latin typeface="Arial"/>
                <a:cs typeface="Arial"/>
              </a:rPr>
              <a:t>in</a:t>
            </a:r>
            <a:r>
              <a:rPr sz="1400" b="1" spc="-20" dirty="0">
                <a:solidFill>
                  <a:prstClr val="black"/>
                </a:solidFill>
                <a:latin typeface="Arial"/>
                <a:cs typeface="Arial"/>
              </a:rPr>
              <a:t>ab</a:t>
            </a:r>
            <a:r>
              <a:rPr sz="1400" b="1" spc="-5" dirty="0">
                <a:solidFill>
                  <a:prstClr val="black"/>
                </a:solidFill>
                <a:latin typeface="Arial"/>
                <a:cs typeface="Arial"/>
              </a:rPr>
              <a:t>ile</a:t>
            </a:r>
            <a:endParaRPr sz="1400" b="1" dirty="0">
              <a:solidFill>
                <a:prstClr val="black"/>
              </a:solidFill>
              <a:latin typeface="Arial"/>
              <a:cs typeface="Arial"/>
            </a:endParaRPr>
          </a:p>
          <a:p>
            <a:pPr marL="121285" algn="just">
              <a:spcBef>
                <a:spcPts val="1200"/>
              </a:spcBef>
            </a:pPr>
            <a:r>
              <a:rPr sz="1400" b="1" spc="-10" dirty="0">
                <a:solidFill>
                  <a:prstClr val="black"/>
                </a:solidFill>
                <a:latin typeface="Arial"/>
                <a:cs typeface="Arial"/>
              </a:rPr>
              <a:t>Nel</a:t>
            </a:r>
            <a:r>
              <a:rPr sz="1400" b="1" spc="1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10" dirty="0">
                <a:solidFill>
                  <a:prstClr val="black"/>
                </a:solidFill>
                <a:latin typeface="Arial"/>
                <a:cs typeface="Arial"/>
              </a:rPr>
              <a:t>so</a:t>
            </a:r>
            <a:r>
              <a:rPr sz="1400" b="1" spc="1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 </a:t>
            </a:r>
            <a:r>
              <a:rPr sz="1400" b="1" spc="-15" dirty="0">
                <a:solidFill>
                  <a:prstClr val="black"/>
                </a:solidFill>
                <a:latin typeface="Arial"/>
                <a:cs typeface="Arial"/>
              </a:rPr>
              <a:t>no</a:t>
            </a:r>
            <a:r>
              <a:rPr sz="1400" b="1" spc="-10" dirty="0">
                <a:solidFill>
                  <a:prstClr val="black"/>
                </a:solidFill>
                <a:latin typeface="Arial"/>
                <a:cs typeface="Arial"/>
              </a:rPr>
              <a:t>n</a:t>
            </a:r>
            <a:r>
              <a:rPr sz="1400" b="1" spc="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on</a:t>
            </a:r>
            <a:r>
              <a:rPr sz="1400" b="1" spc="-5" dirty="0">
                <a:solidFill>
                  <a:prstClr val="black"/>
                </a:solidFill>
                <a:latin typeface="Arial"/>
                <a:cs typeface="Arial"/>
              </a:rPr>
              <a:t>f</a:t>
            </a:r>
            <a:r>
              <a:rPr sz="1400" b="1" spc="-25" dirty="0">
                <a:solidFill>
                  <a:prstClr val="black"/>
                </a:solidFill>
                <a:latin typeface="Arial"/>
                <a:cs typeface="Arial"/>
              </a:rPr>
              <a:t>o</a:t>
            </a:r>
            <a:r>
              <a:rPr sz="1400" b="1" spc="-15" dirty="0">
                <a:solidFill>
                  <a:prstClr val="black"/>
                </a:solidFill>
                <a:latin typeface="Arial"/>
                <a:cs typeface="Arial"/>
              </a:rPr>
              <a:t>r</a:t>
            </a:r>
            <a:r>
              <a:rPr sz="1400" b="1" spc="-5" dirty="0">
                <a:solidFill>
                  <a:prstClr val="black"/>
                </a:solidFill>
                <a:latin typeface="Arial"/>
                <a:cs typeface="Arial"/>
              </a:rPr>
              <a:t>mità</a:t>
            </a:r>
            <a:r>
              <a:rPr sz="1400" b="1" spc="35" dirty="0">
                <a:solidFill>
                  <a:prstClr val="black"/>
                </a:solidFill>
                <a:latin typeface="Arial"/>
                <a:cs typeface="Arial"/>
              </a:rPr>
              <a:t> </a:t>
            </a:r>
            <a:r>
              <a:rPr sz="1400" b="1" spc="-20" dirty="0">
                <a:solidFill>
                  <a:prstClr val="black"/>
                </a:solidFill>
                <a:latin typeface="Arial"/>
                <a:cs typeface="Arial"/>
              </a:rPr>
              <a:t>e</a:t>
            </a:r>
            <a:r>
              <a:rPr sz="1400" b="1" spc="-5" dirty="0">
                <a:solidFill>
                  <a:prstClr val="black"/>
                </a:solidFill>
                <a:latin typeface="Arial"/>
                <a:cs typeface="Arial"/>
              </a:rPr>
              <a:t>limi</a:t>
            </a:r>
            <a:r>
              <a:rPr sz="1400" b="1" spc="-15" dirty="0">
                <a:solidFill>
                  <a:prstClr val="black"/>
                </a:solidFill>
                <a:latin typeface="Arial"/>
                <a:cs typeface="Arial"/>
              </a:rPr>
              <a:t>n</a:t>
            </a:r>
            <a:r>
              <a:rPr sz="1400" b="1" spc="-20" dirty="0">
                <a:solidFill>
                  <a:prstClr val="black"/>
                </a:solidFill>
                <a:latin typeface="Arial"/>
                <a:cs typeface="Arial"/>
              </a:rPr>
              <a:t>ab</a:t>
            </a:r>
            <a:r>
              <a:rPr sz="1400" b="1" spc="-5" dirty="0">
                <a:solidFill>
                  <a:prstClr val="black"/>
                </a:solidFill>
                <a:latin typeface="Arial"/>
                <a:cs typeface="Arial"/>
              </a:rPr>
              <a:t>ile</a:t>
            </a:r>
            <a:r>
              <a:rPr sz="1400" b="1" spc="15" dirty="0">
                <a:solidFill>
                  <a:prstClr val="black"/>
                </a:solidFill>
                <a:latin typeface="Arial"/>
                <a:cs typeface="Arial"/>
              </a:rPr>
              <a:t> </a:t>
            </a:r>
            <a:r>
              <a:rPr sz="1400" b="1" spc="-5" dirty="0">
                <a:solidFill>
                  <a:prstClr val="black"/>
                </a:solidFill>
                <a:latin typeface="Arial"/>
                <a:cs typeface="Arial"/>
              </a:rPr>
              <a:t>il t</a:t>
            </a:r>
            <a:r>
              <a:rPr sz="1400" b="1" spc="-25" dirty="0">
                <a:solidFill>
                  <a:prstClr val="black"/>
                </a:solidFill>
                <a:latin typeface="Arial"/>
                <a:cs typeface="Arial"/>
              </a:rPr>
              <a:t>e</a:t>
            </a:r>
            <a:r>
              <a:rPr sz="1400" b="1" spc="-10" dirty="0">
                <a:solidFill>
                  <a:prstClr val="black"/>
                </a:solidFill>
                <a:latin typeface="Arial"/>
                <a:cs typeface="Arial"/>
              </a:rPr>
              <a:t>c</a:t>
            </a:r>
            <a:r>
              <a:rPr sz="1400" b="1" spc="-20" dirty="0">
                <a:solidFill>
                  <a:prstClr val="black"/>
                </a:solidFill>
                <a:latin typeface="Arial"/>
                <a:cs typeface="Arial"/>
              </a:rPr>
              <a:t>n</a:t>
            </a:r>
            <a:r>
              <a:rPr sz="1400" b="1" spc="-10" dirty="0">
                <a:solidFill>
                  <a:prstClr val="black"/>
                </a:solidFill>
                <a:latin typeface="Arial"/>
                <a:cs typeface="Arial"/>
              </a:rPr>
              <a:t>ico</a:t>
            </a:r>
            <a:r>
              <a:rPr sz="1400" b="1" spc="35" dirty="0">
                <a:solidFill>
                  <a:prstClr val="black"/>
                </a:solidFill>
                <a:latin typeface="Arial"/>
                <a:cs typeface="Arial"/>
              </a:rPr>
              <a:t> </a:t>
            </a:r>
            <a:r>
              <a:rPr sz="1400" b="1" spc="-20" dirty="0">
                <a:solidFill>
                  <a:prstClr val="black"/>
                </a:solidFill>
                <a:latin typeface="Arial"/>
                <a:cs typeface="Arial"/>
              </a:rPr>
              <a:t>do</a:t>
            </a:r>
            <a:r>
              <a:rPr sz="1400" b="1" spc="-10" dirty="0">
                <a:solidFill>
                  <a:prstClr val="black"/>
                </a:solidFill>
                <a:latin typeface="Arial"/>
                <a:cs typeface="Arial"/>
              </a:rPr>
              <a:t>vrà</a:t>
            </a:r>
            <a:r>
              <a:rPr sz="1400" b="1" spc="5" dirty="0">
                <a:solidFill>
                  <a:prstClr val="black"/>
                </a:solidFill>
                <a:latin typeface="Arial"/>
                <a:cs typeface="Arial"/>
              </a:rPr>
              <a:t> </a:t>
            </a:r>
            <a:r>
              <a:rPr sz="1400" b="1" spc="-20" dirty="0">
                <a:solidFill>
                  <a:prstClr val="black"/>
                </a:solidFill>
                <a:latin typeface="Arial"/>
                <a:cs typeface="Arial"/>
              </a:rPr>
              <a:t>an</a:t>
            </a:r>
            <a:r>
              <a:rPr sz="1400" b="1" spc="-10" dirty="0">
                <a:solidFill>
                  <a:prstClr val="black"/>
                </a:solidFill>
                <a:latin typeface="Arial"/>
                <a:cs typeface="Arial"/>
              </a:rPr>
              <a:t>c</a:t>
            </a:r>
            <a:r>
              <a:rPr sz="1400" b="1" spc="-20" dirty="0">
                <a:solidFill>
                  <a:prstClr val="black"/>
                </a:solidFill>
                <a:latin typeface="Arial"/>
                <a:cs typeface="Arial"/>
              </a:rPr>
              <a:t>h</a:t>
            </a:r>
            <a:r>
              <a:rPr sz="1400" b="1" spc="-10" dirty="0">
                <a:solidFill>
                  <a:prstClr val="black"/>
                </a:solidFill>
                <a:latin typeface="Arial"/>
                <a:cs typeface="Arial"/>
              </a:rPr>
              <a:t>e</a:t>
            </a:r>
            <a:r>
              <a:rPr sz="1400" b="1" spc="10" dirty="0">
                <a:solidFill>
                  <a:prstClr val="black"/>
                </a:solidFill>
                <a:latin typeface="Arial"/>
                <a:cs typeface="Arial"/>
              </a:rPr>
              <a:t> </a:t>
            </a:r>
            <a:r>
              <a:rPr sz="1400" b="1" spc="-10" dirty="0">
                <a:solidFill>
                  <a:prstClr val="black"/>
                </a:solidFill>
                <a:latin typeface="Arial"/>
                <a:cs typeface="Arial"/>
              </a:rPr>
              <a:t>st</a:t>
            </a:r>
            <a:r>
              <a:rPr sz="1400" b="1" spc="-5" dirty="0">
                <a:solidFill>
                  <a:prstClr val="black"/>
                </a:solidFill>
                <a:latin typeface="Arial"/>
                <a:cs typeface="Arial"/>
              </a:rPr>
              <a:t>i</a:t>
            </a:r>
            <a:r>
              <a:rPr sz="1400" b="1" dirty="0">
                <a:solidFill>
                  <a:prstClr val="black"/>
                </a:solidFill>
                <a:latin typeface="Arial"/>
                <a:cs typeface="Arial"/>
              </a:rPr>
              <a:t>m</a:t>
            </a:r>
            <a:r>
              <a:rPr sz="1400" b="1" spc="-20" dirty="0">
                <a:solidFill>
                  <a:prstClr val="black"/>
                </a:solidFill>
                <a:latin typeface="Arial"/>
                <a:cs typeface="Arial"/>
              </a:rPr>
              <a:t>ar</a:t>
            </a:r>
            <a:r>
              <a:rPr sz="1400" b="1" spc="-10" dirty="0">
                <a:solidFill>
                  <a:prstClr val="black"/>
                </a:solidFill>
                <a:latin typeface="Arial"/>
                <a:cs typeface="Arial"/>
              </a:rPr>
              <a:t>e</a:t>
            </a:r>
            <a:r>
              <a:rPr sz="1400" b="1" spc="10" dirty="0">
                <a:solidFill>
                  <a:prstClr val="black"/>
                </a:solidFill>
                <a:latin typeface="Arial"/>
                <a:cs typeface="Arial"/>
              </a:rPr>
              <a:t> </a:t>
            </a:r>
            <a:r>
              <a:rPr sz="1400" b="1" spc="-5" dirty="0">
                <a:solidFill>
                  <a:prstClr val="black"/>
                </a:solidFill>
                <a:latin typeface="Arial"/>
                <a:cs typeface="Arial"/>
              </a:rPr>
              <a:t>i </a:t>
            </a:r>
            <a:r>
              <a:rPr sz="1400" b="1" spc="-10" dirty="0">
                <a:solidFill>
                  <a:prstClr val="black"/>
                </a:solidFill>
                <a:latin typeface="Arial"/>
                <a:cs typeface="Arial"/>
              </a:rPr>
              <a:t>c</a:t>
            </a:r>
            <a:r>
              <a:rPr sz="1400" b="1" spc="-20" dirty="0">
                <a:solidFill>
                  <a:prstClr val="black"/>
                </a:solidFill>
                <a:latin typeface="Arial"/>
                <a:cs typeface="Arial"/>
              </a:rPr>
              <a:t>o</a:t>
            </a:r>
            <a:r>
              <a:rPr sz="1400" b="1" spc="-10" dirty="0">
                <a:solidFill>
                  <a:prstClr val="black"/>
                </a:solidFill>
                <a:latin typeface="Arial"/>
                <a:cs typeface="Arial"/>
              </a:rPr>
              <a:t>st</a:t>
            </a:r>
            <a:r>
              <a:rPr sz="1400" b="1" spc="-5" dirty="0">
                <a:solidFill>
                  <a:prstClr val="black"/>
                </a:solidFill>
                <a:latin typeface="Arial"/>
                <a:cs typeface="Arial"/>
              </a:rPr>
              <a:t>i</a:t>
            </a:r>
            <a:r>
              <a:rPr sz="1400" b="1" spc="20" dirty="0">
                <a:solidFill>
                  <a:prstClr val="black"/>
                </a:solidFill>
                <a:latin typeface="Arial"/>
                <a:cs typeface="Arial"/>
              </a:rPr>
              <a:t> </a:t>
            </a:r>
            <a:r>
              <a:rPr sz="1400" b="1" spc="-20" dirty="0">
                <a:solidFill>
                  <a:prstClr val="black"/>
                </a:solidFill>
                <a:latin typeface="Arial"/>
                <a:cs typeface="Arial"/>
              </a:rPr>
              <a:t>pe</a:t>
            </a:r>
            <a:r>
              <a:rPr sz="1400" b="1" spc="-5" dirty="0">
                <a:solidFill>
                  <a:prstClr val="black"/>
                </a:solidFill>
                <a:latin typeface="Arial"/>
                <a:cs typeface="Arial"/>
              </a:rPr>
              <a:t>r</a:t>
            </a:r>
            <a:r>
              <a:rPr sz="1400" b="1" spc="10" dirty="0">
                <a:solidFill>
                  <a:prstClr val="black"/>
                </a:solidFill>
                <a:latin typeface="Arial"/>
                <a:cs typeface="Arial"/>
              </a:rPr>
              <a:t> </a:t>
            </a:r>
            <a:r>
              <a:rPr sz="1400" b="1" spc="-20" dirty="0">
                <a:solidFill>
                  <a:prstClr val="black"/>
                </a:solidFill>
                <a:latin typeface="Arial"/>
                <a:cs typeface="Arial"/>
              </a:rPr>
              <a:t>o</a:t>
            </a:r>
            <a:r>
              <a:rPr sz="1400" b="1" spc="-5" dirty="0">
                <a:solidFill>
                  <a:prstClr val="black"/>
                </a:solidFill>
                <a:latin typeface="Arial"/>
                <a:cs typeface="Arial"/>
              </a:rPr>
              <a:t>t</a:t>
            </a:r>
            <a:r>
              <a:rPr sz="1400" b="1" spc="-20" dirty="0">
                <a:solidFill>
                  <a:prstClr val="black"/>
                </a:solidFill>
                <a:latin typeface="Arial"/>
                <a:cs typeface="Arial"/>
              </a:rPr>
              <a:t>tener</a:t>
            </a:r>
            <a:r>
              <a:rPr sz="1400" b="1" spc="-10" dirty="0">
                <a:solidFill>
                  <a:prstClr val="black"/>
                </a:solidFill>
                <a:latin typeface="Arial"/>
                <a:cs typeface="Arial"/>
              </a:rPr>
              <a:t>e</a:t>
            </a:r>
            <a:r>
              <a:rPr sz="1400" b="1" spc="60" dirty="0">
                <a:solidFill>
                  <a:prstClr val="black"/>
                </a:solidFill>
                <a:latin typeface="Arial"/>
                <a:cs typeface="Arial"/>
              </a:rPr>
              <a:t> </a:t>
            </a:r>
            <a:r>
              <a:rPr sz="1400" b="1" spc="-10" dirty="0">
                <a:solidFill>
                  <a:prstClr val="black"/>
                </a:solidFill>
                <a:latin typeface="Arial"/>
                <a:cs typeface="Arial"/>
              </a:rPr>
              <a:t>la</a:t>
            </a:r>
            <a:r>
              <a:rPr sz="1400" b="1" spc="-15" dirty="0">
                <a:solidFill>
                  <a:prstClr val="black"/>
                </a:solidFill>
                <a:latin typeface="Arial"/>
                <a:cs typeface="Arial"/>
              </a:rPr>
              <a:t> </a:t>
            </a:r>
            <a:r>
              <a:rPr sz="1400" b="1" spc="-10" dirty="0" err="1">
                <a:solidFill>
                  <a:prstClr val="black"/>
                </a:solidFill>
                <a:latin typeface="Arial"/>
                <a:cs typeface="Arial"/>
              </a:rPr>
              <a:t>c</a:t>
            </a:r>
            <a:r>
              <a:rPr sz="1400" b="1" spc="-20" dirty="0" err="1">
                <a:solidFill>
                  <a:prstClr val="black"/>
                </a:solidFill>
                <a:latin typeface="Arial"/>
                <a:cs typeface="Arial"/>
              </a:rPr>
              <a:t>on</a:t>
            </a:r>
            <a:r>
              <a:rPr sz="1400" b="1" spc="-5" dirty="0" err="1">
                <a:solidFill>
                  <a:prstClr val="black"/>
                </a:solidFill>
                <a:latin typeface="Arial"/>
                <a:cs typeface="Arial"/>
              </a:rPr>
              <a:t>f</a:t>
            </a:r>
            <a:r>
              <a:rPr sz="1400" b="1" spc="-25" dirty="0" err="1">
                <a:solidFill>
                  <a:prstClr val="black"/>
                </a:solidFill>
                <a:latin typeface="Arial"/>
                <a:cs typeface="Arial"/>
              </a:rPr>
              <a:t>o</a:t>
            </a:r>
            <a:r>
              <a:rPr sz="1400" b="1" spc="-15" dirty="0" err="1">
                <a:solidFill>
                  <a:prstClr val="black"/>
                </a:solidFill>
                <a:latin typeface="Arial"/>
                <a:cs typeface="Arial"/>
              </a:rPr>
              <a:t>r</a:t>
            </a:r>
            <a:r>
              <a:rPr sz="1400" b="1" spc="-5" dirty="0" err="1">
                <a:solidFill>
                  <a:prstClr val="black"/>
                </a:solidFill>
                <a:latin typeface="Arial"/>
                <a:cs typeface="Arial"/>
              </a:rPr>
              <a:t>mit</a:t>
            </a:r>
            <a:r>
              <a:rPr sz="1400" b="1" spc="-15" dirty="0" err="1">
                <a:solidFill>
                  <a:prstClr val="black"/>
                </a:solidFill>
                <a:latin typeface="Arial"/>
                <a:cs typeface="Arial"/>
              </a:rPr>
              <a:t>à</a:t>
            </a:r>
            <a:r>
              <a:rPr sz="1400" b="1" spc="-5" dirty="0">
                <a:solidFill>
                  <a:prstClr val="black"/>
                </a:solidFill>
                <a:latin typeface="Arial"/>
                <a:cs typeface="Arial"/>
              </a:rPr>
              <a:t>.</a:t>
            </a:r>
            <a:endParaRPr sz="1400" b="1" dirty="0">
              <a:solidFill>
                <a:prstClr val="black"/>
              </a:solidFill>
              <a:latin typeface="Arial"/>
              <a:cs typeface="Arial"/>
            </a:endParaRPr>
          </a:p>
        </p:txBody>
      </p:sp>
      <p:sp>
        <p:nvSpPr>
          <p:cNvPr id="21" name="CasellaDiTesto 20">
            <a:extLst>
              <a:ext uri="{FF2B5EF4-FFF2-40B4-BE49-F238E27FC236}">
                <a16:creationId xmlns:a16="http://schemas.microsoft.com/office/drawing/2014/main" id="{24D10370-3B22-4194-AB6A-57A1586731C7}"/>
              </a:ext>
            </a:extLst>
          </p:cNvPr>
          <p:cNvSpPr txBox="1"/>
          <p:nvPr/>
        </p:nvSpPr>
        <p:spPr>
          <a:xfrm>
            <a:off x="797718" y="2823854"/>
            <a:ext cx="8278076" cy="2777683"/>
          </a:xfrm>
          <a:prstGeom prst="rect">
            <a:avLst/>
          </a:prstGeom>
          <a:noFill/>
        </p:spPr>
        <p:txBody>
          <a:bodyPr wrap="square">
            <a:spAutoFit/>
          </a:bodyPr>
          <a:lstStyle/>
          <a:p>
            <a:pPr marL="182880" marR="0" lvl="0" indent="-170180" algn="l" defTabSz="914400" rtl="0" eaLnBrk="1" fontAlgn="auto" latinLnBrk="0" hangingPunct="1">
              <a:lnSpc>
                <a:spcPct val="100000"/>
              </a:lnSpc>
              <a:spcBef>
                <a:spcPts val="0"/>
              </a:spcBef>
              <a:spcAft>
                <a:spcPts val="0"/>
              </a:spcAft>
              <a:buClr>
                <a:srgbClr val="C00000"/>
              </a:buClr>
              <a:buSzTx/>
              <a:buFont typeface="Arial"/>
              <a:buAutoNum type="arabicPlain" startAt="2"/>
              <a:tabLst>
                <a:tab pos="183515" algn="l"/>
              </a:tabLst>
              <a:defRPr/>
            </a:pPr>
            <a:r>
              <a:rPr kumimoji="0" lang="it-IT" sz="1600" b="1" i="0" u="none" strike="noStrike" kern="1200" cap="none" spc="0" normalizeH="0" baseline="0" noProof="0" dirty="0">
                <a:ln>
                  <a:noFill/>
                </a:ln>
                <a:solidFill>
                  <a:srgbClr val="C00000"/>
                </a:solidFill>
                <a:effectLst/>
                <a:uLnTx/>
                <a:uFillTx/>
                <a:latin typeface="Arial"/>
                <a:ea typeface="+mn-ea"/>
                <a:cs typeface="Arial"/>
              </a:rPr>
              <a:t>Le</a:t>
            </a:r>
            <a:r>
              <a:rPr kumimoji="0" lang="it-IT" sz="1600" b="1" i="0" u="none" strike="noStrike" kern="1200" cap="none" spc="-25" normalizeH="0" baseline="0" noProof="0" dirty="0">
                <a:ln>
                  <a:noFill/>
                </a:ln>
                <a:solidFill>
                  <a:srgbClr val="C00000"/>
                </a:solidFill>
                <a:effectLst/>
                <a:uLnTx/>
                <a:uFillTx/>
                <a:latin typeface="Arial"/>
                <a:ea typeface="+mn-ea"/>
                <a:cs typeface="Arial"/>
              </a:rPr>
              <a:t> </a:t>
            </a:r>
            <a:r>
              <a:rPr kumimoji="0" lang="it-IT" sz="1600" b="1" i="0" u="none" strike="noStrike" kern="1200" cap="none" spc="-10" normalizeH="0" baseline="0" noProof="0" dirty="0">
                <a:ln>
                  <a:noFill/>
                </a:ln>
                <a:solidFill>
                  <a:srgbClr val="C00000"/>
                </a:solidFill>
                <a:effectLst/>
                <a:uLnTx/>
                <a:uFillTx/>
                <a:latin typeface="Arial"/>
                <a:ea typeface="+mn-ea"/>
                <a:cs typeface="Arial"/>
              </a:rPr>
              <a:t>ce</a:t>
            </a:r>
            <a:r>
              <a:rPr kumimoji="0" lang="it-IT" sz="1600" b="1" i="0" u="none" strike="noStrike" kern="1200" cap="none" spc="0" normalizeH="0" baseline="0" noProof="0" dirty="0">
                <a:ln>
                  <a:noFill/>
                </a:ln>
                <a:solidFill>
                  <a:srgbClr val="C00000"/>
                </a:solidFill>
                <a:effectLst/>
                <a:uLnTx/>
                <a:uFillTx/>
                <a:latin typeface="Arial"/>
                <a:ea typeface="+mn-ea"/>
                <a:cs typeface="Arial"/>
              </a:rPr>
              <a:t>r</a:t>
            </a:r>
            <a:r>
              <a:rPr kumimoji="0" lang="it-IT" sz="1600" b="1" i="0" u="none" strike="noStrike" kern="1200" cap="none" spc="-15" normalizeH="0" baseline="0" noProof="0" dirty="0">
                <a:ln>
                  <a:noFill/>
                </a:ln>
                <a:solidFill>
                  <a:srgbClr val="C00000"/>
                </a:solidFill>
                <a:effectLst/>
                <a:uLnTx/>
                <a:uFillTx/>
                <a:latin typeface="Arial"/>
                <a:ea typeface="+mn-ea"/>
                <a:cs typeface="Arial"/>
              </a:rPr>
              <a:t>t</a:t>
            </a:r>
            <a:r>
              <a:rPr kumimoji="0" lang="it-IT" sz="1600" b="1" i="0" u="none" strike="noStrike" kern="1200" cap="none" spc="5" normalizeH="0" baseline="0" noProof="0" dirty="0">
                <a:ln>
                  <a:noFill/>
                </a:ln>
                <a:solidFill>
                  <a:srgbClr val="C00000"/>
                </a:solidFill>
                <a:effectLst/>
                <a:uLnTx/>
                <a:uFillTx/>
                <a:latin typeface="Arial"/>
                <a:ea typeface="+mn-ea"/>
                <a:cs typeface="Arial"/>
              </a:rPr>
              <a:t>i</a:t>
            </a:r>
            <a:r>
              <a:rPr kumimoji="0" lang="it-IT" sz="1600" b="1" i="0" u="none" strike="noStrike" kern="1200" cap="none" spc="-10" normalizeH="0" baseline="0" noProof="0" dirty="0">
                <a:ln>
                  <a:noFill/>
                </a:ln>
                <a:solidFill>
                  <a:srgbClr val="C00000"/>
                </a:solidFill>
                <a:effectLst/>
                <a:uLnTx/>
                <a:uFillTx/>
                <a:latin typeface="Arial"/>
                <a:ea typeface="+mn-ea"/>
                <a:cs typeface="Arial"/>
              </a:rPr>
              <a:t>f</a:t>
            </a:r>
            <a:r>
              <a:rPr kumimoji="0" lang="it-IT" sz="1600" b="1" i="0" u="none" strike="noStrike" kern="1200" cap="none" spc="5" normalizeH="0" baseline="0" noProof="0" dirty="0">
                <a:ln>
                  <a:noFill/>
                </a:ln>
                <a:solidFill>
                  <a:srgbClr val="C00000"/>
                </a:solidFill>
                <a:effectLst/>
                <a:uLnTx/>
                <a:uFillTx/>
                <a:latin typeface="Arial"/>
                <a:ea typeface="+mn-ea"/>
                <a:cs typeface="Arial"/>
              </a:rPr>
              <a:t>i</a:t>
            </a:r>
            <a:r>
              <a:rPr kumimoji="0" lang="it-IT" sz="1600" b="1" i="0" u="none" strike="noStrike" kern="1200" cap="none" spc="-10" normalizeH="0" baseline="0" noProof="0" dirty="0">
                <a:ln>
                  <a:noFill/>
                </a:ln>
                <a:solidFill>
                  <a:srgbClr val="C00000"/>
                </a:solidFill>
                <a:effectLst/>
                <a:uLnTx/>
                <a:uFillTx/>
                <a:latin typeface="Arial"/>
                <a:ea typeface="+mn-ea"/>
                <a:cs typeface="Arial"/>
              </a:rPr>
              <a:t>ca</a:t>
            </a:r>
            <a:r>
              <a:rPr kumimoji="0" lang="it-IT" sz="1600" b="1" i="0" u="none" strike="noStrike" kern="1200" cap="none" spc="5" normalizeH="0" baseline="0" noProof="0" dirty="0">
                <a:ln>
                  <a:noFill/>
                </a:ln>
                <a:solidFill>
                  <a:srgbClr val="C00000"/>
                </a:solidFill>
                <a:effectLst/>
                <a:uLnTx/>
                <a:uFillTx/>
                <a:latin typeface="Arial"/>
                <a:ea typeface="+mn-ea"/>
                <a:cs typeface="Arial"/>
              </a:rPr>
              <a:t>zi</a:t>
            </a:r>
            <a:r>
              <a:rPr kumimoji="0" lang="it-IT" sz="1600" b="1" i="0" u="none" strike="noStrike" kern="1200" cap="none" spc="0" normalizeH="0" baseline="0" noProof="0" dirty="0">
                <a:ln>
                  <a:noFill/>
                </a:ln>
                <a:solidFill>
                  <a:srgbClr val="C00000"/>
                </a:solidFill>
                <a:effectLst/>
                <a:uLnTx/>
                <a:uFillTx/>
                <a:latin typeface="Arial"/>
                <a:ea typeface="+mn-ea"/>
                <a:cs typeface="Arial"/>
              </a:rPr>
              <a:t>oni</a:t>
            </a:r>
            <a:r>
              <a:rPr kumimoji="0" lang="it-IT" sz="1600" b="1" i="0" u="none" strike="noStrike" kern="1200" cap="none" spc="-35" normalizeH="0" baseline="0" noProof="0" dirty="0">
                <a:ln>
                  <a:noFill/>
                </a:ln>
                <a:solidFill>
                  <a:srgbClr val="C00000"/>
                </a:solidFill>
                <a:effectLst/>
                <a:uLnTx/>
                <a:uFillTx/>
                <a:latin typeface="Arial"/>
                <a:ea typeface="+mn-ea"/>
                <a:cs typeface="Arial"/>
              </a:rPr>
              <a:t> </a:t>
            </a:r>
            <a:r>
              <a:rPr kumimoji="0" lang="it-IT" sz="1600" b="1" i="0" u="none" strike="noStrike" kern="1200" cap="none" spc="-10" normalizeH="0" baseline="0" noProof="0" dirty="0">
                <a:ln>
                  <a:noFill/>
                </a:ln>
                <a:solidFill>
                  <a:srgbClr val="C00000"/>
                </a:solidFill>
                <a:effectLst/>
                <a:uLnTx/>
                <a:uFillTx/>
                <a:latin typeface="Arial"/>
                <a:ea typeface="+mn-ea"/>
                <a:cs typeface="Arial"/>
              </a:rPr>
              <a:t>catasta</a:t>
            </a:r>
            <a:r>
              <a:rPr kumimoji="0" lang="it-IT" sz="1600" b="1" i="0" u="none" strike="noStrike" kern="1200" cap="none" spc="5" normalizeH="0" baseline="0" noProof="0" dirty="0">
                <a:ln>
                  <a:noFill/>
                </a:ln>
                <a:solidFill>
                  <a:srgbClr val="C00000"/>
                </a:solidFill>
                <a:effectLst/>
                <a:uLnTx/>
                <a:uFillTx/>
                <a:latin typeface="Arial"/>
                <a:ea typeface="+mn-ea"/>
                <a:cs typeface="Arial"/>
              </a:rPr>
              <a:t>l</a:t>
            </a:r>
            <a:r>
              <a:rPr kumimoji="0" lang="it-IT" sz="1600" b="1" i="0" u="none" strike="noStrike" kern="1200" cap="none" spc="0" normalizeH="0" baseline="0" noProof="0" dirty="0">
                <a:ln>
                  <a:noFill/>
                </a:ln>
                <a:solidFill>
                  <a:srgbClr val="C00000"/>
                </a:solidFill>
                <a:effectLst/>
                <a:uLnTx/>
                <a:uFillTx/>
                <a:latin typeface="Arial"/>
                <a:ea typeface="+mn-ea"/>
                <a:cs typeface="Arial"/>
              </a:rPr>
              <a:t>i</a:t>
            </a:r>
            <a:endParaRPr kumimoji="0" lang="it-IT" sz="1600" b="0" i="0" u="none" strike="noStrike" kern="1200" cap="none" spc="0" normalizeH="0" baseline="0" noProof="0" dirty="0">
              <a:ln>
                <a:noFill/>
              </a:ln>
              <a:solidFill>
                <a:prstClr val="black"/>
              </a:solidFill>
              <a:effectLst/>
              <a:uLnTx/>
              <a:uFillTx/>
              <a:latin typeface="Arial"/>
              <a:ea typeface="+mn-ea"/>
              <a:cs typeface="Arial"/>
            </a:endParaRPr>
          </a:p>
          <a:p>
            <a:pPr marL="12700" marR="0" lvl="1" algn="l" defTabSz="914400" rtl="0" eaLnBrk="1" fontAlgn="auto" latinLnBrk="0" hangingPunct="1">
              <a:lnSpc>
                <a:spcPct val="100000"/>
              </a:lnSpc>
              <a:spcBef>
                <a:spcPts val="780"/>
              </a:spcBef>
              <a:spcAft>
                <a:spcPts val="0"/>
              </a:spcAft>
              <a:buClr>
                <a:srgbClr val="C00000"/>
              </a:buClr>
              <a:buSzTx/>
              <a:tabLst>
                <a:tab pos="308610" algn="l"/>
              </a:tabLst>
              <a:defRPr/>
            </a:pPr>
            <a:r>
              <a:rPr kumimoji="0" lang="it-IT" sz="1400" b="1" i="1" u="none" strike="noStrike" kern="1200" cap="none" spc="-15" normalizeH="0" baseline="0" noProof="0" dirty="0">
                <a:ln>
                  <a:noFill/>
                </a:ln>
                <a:solidFill>
                  <a:srgbClr val="C00000"/>
                </a:solidFill>
                <a:effectLst/>
                <a:uLnTx/>
                <a:uFillTx/>
                <a:latin typeface="Arial"/>
                <a:ea typeface="+mn-ea"/>
                <a:cs typeface="Arial"/>
              </a:rPr>
              <a:t>2.1 gl</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p</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25" normalizeH="0" baseline="0" noProof="0" dirty="0">
                <a:ln>
                  <a:noFill/>
                </a:ln>
                <a:solidFill>
                  <a:srgbClr val="C00000"/>
                </a:solidFill>
                <a:effectLst/>
                <a:uLnTx/>
                <a:uFillTx/>
                <a:latin typeface="Arial"/>
                <a:ea typeface="+mn-ea"/>
                <a:cs typeface="Arial"/>
              </a:rPr>
              <a:t>po</a:t>
            </a:r>
            <a:r>
              <a:rPr kumimoji="0" lang="it-IT" sz="1400" b="1" i="1" u="none" strike="noStrike" kern="1200" cap="none" spc="-20" normalizeH="0" baseline="0" noProof="0" dirty="0">
                <a:ln>
                  <a:noFill/>
                </a:ln>
                <a:solidFill>
                  <a:srgbClr val="C00000"/>
                </a:solidFill>
                <a:effectLst/>
                <a:uLnTx/>
                <a:uFillTx/>
                <a:latin typeface="Arial"/>
                <a:ea typeface="+mn-ea"/>
                <a:cs typeface="Arial"/>
              </a:rPr>
              <a:t>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endParaRPr kumimoji="0" lang="it-IT" sz="1400" b="0" i="1" u="none" strike="noStrike" kern="1200" cap="none" spc="0" normalizeH="0" baseline="0" noProof="0" dirty="0">
              <a:ln>
                <a:noFill/>
              </a:ln>
              <a:solidFill>
                <a:prstClr val="black"/>
              </a:solidFill>
              <a:effectLst/>
              <a:uLnTx/>
              <a:uFillTx/>
              <a:latin typeface="Arial"/>
              <a:ea typeface="+mn-ea"/>
              <a:cs typeface="Arial"/>
            </a:endParaRPr>
          </a:p>
          <a:p>
            <a:pPr marL="121285" marR="0" lvl="0" indent="0" algn="just" defTabSz="914400" rtl="0" eaLnBrk="1" fontAlgn="auto" latinLnBrk="0" hangingPunct="1">
              <a:lnSpc>
                <a:spcPct val="100000"/>
              </a:lnSpc>
              <a:spcBef>
                <a:spcPts val="745"/>
              </a:spcBef>
              <a:spcAft>
                <a:spcPts val="0"/>
              </a:spcAft>
              <a:buClrTx/>
              <a:buSzTx/>
              <a:buFontTx/>
              <a:buNone/>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7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re</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ed</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lla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te</a:t>
            </a:r>
            <a:r>
              <a:rPr kumimoji="0" lang="it-IT" sz="1400" b="1" i="0" u="none" strike="noStrike" kern="1200" cap="none" spc="-20" normalizeH="0" baseline="0" noProof="0" dirty="0">
                <a:ln>
                  <a:noFill/>
                </a:ln>
                <a:solidFill>
                  <a:prstClr val="black"/>
                </a:solidFill>
                <a:effectLst/>
                <a:uLnTx/>
                <a:uFillTx/>
                <a:latin typeface="Arial"/>
                <a:ea typeface="+mn-ea"/>
                <a:cs typeface="Arial"/>
              </a:rPr>
              <a:t>nu</a:t>
            </a:r>
            <a:r>
              <a:rPr kumimoji="0" lang="it-IT" sz="1400" b="1" i="0" u="none" strike="noStrike" kern="1200" cap="none" spc="-10" normalizeH="0" baseline="0" noProof="0" dirty="0">
                <a:ln>
                  <a:noFill/>
                </a:ln>
                <a:solidFill>
                  <a:prstClr val="black"/>
                </a:solidFill>
                <a:effectLst/>
                <a:uLnTx/>
                <a:uFillTx/>
                <a:latin typeface="Arial"/>
                <a:ea typeface="+mn-ea"/>
                <a:cs typeface="Arial"/>
              </a:rPr>
              <a:t>ta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5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u</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ico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l’A</a:t>
            </a:r>
            <a:r>
              <a:rPr kumimoji="0" lang="it-IT" sz="1400" b="1" i="0" u="none" strike="noStrike" kern="1200" cap="none" spc="-20" normalizeH="0" baseline="0" noProof="0" dirty="0">
                <a:ln>
                  <a:noFill/>
                </a:ln>
                <a:solidFill>
                  <a:prstClr val="black"/>
                </a:solidFill>
                <a:effectLst/>
                <a:uLnTx/>
                <a:uFillTx/>
                <a:latin typeface="Arial"/>
                <a:ea typeface="+mn-ea"/>
                <a:cs typeface="Arial"/>
              </a:rPr>
              <a:t>ge</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e </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5" normalizeH="0" baseline="0" noProof="0" dirty="0">
                <a:ln>
                  <a:noFill/>
                </a:ln>
                <a:solidFill>
                  <a:prstClr val="black"/>
                </a:solidFill>
                <a:effectLst/>
                <a:uLnTx/>
                <a:uFillTx/>
                <a:latin typeface="Arial"/>
                <a:ea typeface="+mn-ea"/>
                <a:cs typeface="Arial"/>
              </a:rPr>
              <a:t>tic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5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err</a:t>
            </a:r>
            <a:r>
              <a:rPr kumimoji="0" lang="it-IT" sz="1400" b="0" i="0" u="none" strike="noStrike" kern="1200" cap="none" spc="-5" normalizeH="0" baseline="0" noProof="0" dirty="0">
                <a:ln>
                  <a:noFill/>
                </a:ln>
                <a:solidFill>
                  <a:prstClr val="black"/>
                </a:solidFill>
                <a:effectLst/>
                <a:uLnTx/>
                <a:uFillTx/>
                <a:latin typeface="Arial"/>
                <a:ea typeface="+mn-ea"/>
                <a:cs typeface="Arial"/>
              </a:rPr>
              <a:t>it</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deno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Uffici P</a:t>
            </a:r>
            <a:r>
              <a:rPr kumimoji="0" lang="it-IT" sz="1400" b="0" i="0" u="none" strike="noStrike" kern="1200" cap="none" spc="-20" normalizeH="0" baseline="0" noProof="0" dirty="0">
                <a:ln>
                  <a:noFill/>
                </a:ln>
                <a:solidFill>
                  <a:prstClr val="black"/>
                </a:solidFill>
                <a:effectLst/>
                <a:uLnTx/>
                <a:uFillTx/>
                <a:latin typeface="Arial"/>
                <a:ea typeface="+mn-ea"/>
                <a:cs typeface="Arial"/>
              </a:rPr>
              <a:t>ro</a:t>
            </a:r>
            <a:r>
              <a:rPr kumimoji="0" lang="it-IT" sz="1400" b="0" i="0" u="none" strike="noStrike" kern="1200" cap="none" spc="-5" normalizeH="0" baseline="0" noProof="0" dirty="0">
                <a:ln>
                  <a:noFill/>
                </a:ln>
                <a:solidFill>
                  <a:prstClr val="black"/>
                </a:solidFill>
                <a:effectLst/>
                <a:uLnTx/>
                <a:uFillTx/>
                <a:latin typeface="Arial"/>
                <a:ea typeface="+mn-ea"/>
                <a:cs typeface="Arial"/>
              </a:rPr>
              <a:t>vi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ci</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5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err</a:t>
            </a:r>
            <a:r>
              <a:rPr kumimoji="0" lang="it-IT" sz="1400" b="0" i="0" u="none" strike="noStrike" kern="1200" cap="none" spc="-5" normalizeH="0" baseline="0" noProof="0" dirty="0">
                <a:ln>
                  <a:noFill/>
                </a:ln>
                <a:solidFill>
                  <a:prstClr val="black"/>
                </a:solidFill>
                <a:effectLst/>
                <a:uLnTx/>
                <a:uFillTx/>
                <a:latin typeface="Arial"/>
                <a:ea typeface="+mn-ea"/>
                <a:cs typeface="Arial"/>
              </a:rPr>
              <a:t>it</a:t>
            </a:r>
            <a:r>
              <a:rPr kumimoji="0" lang="it-IT" sz="1400" b="0" i="0" u="none" strike="noStrike" kern="1200" cap="none" spc="-20" normalizeH="0" baseline="0" noProof="0" dirty="0">
                <a:ln>
                  <a:noFill/>
                </a:ln>
                <a:solidFill>
                  <a:prstClr val="black"/>
                </a:solidFill>
                <a:effectLst/>
                <a:uLnTx/>
                <a:uFillTx/>
                <a:latin typeface="Arial"/>
                <a:ea typeface="+mn-ea"/>
                <a:cs typeface="Arial"/>
              </a:rPr>
              <a:t>or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1285"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L’Ufficio</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P</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ovinciale</a:t>
            </a:r>
            <a:r>
              <a:rPr kumimoji="0" lang="it-IT" sz="1400" b="0" i="0" u="none" strike="noStrike" kern="1200" cap="none" spc="20" normalizeH="0" baseline="0" noProof="0" dirty="0">
                <a:ln>
                  <a:noFill/>
                </a:ln>
                <a:solidFill>
                  <a:prstClr val="black"/>
                </a:solidFill>
                <a:effectLst/>
                <a:uLnTx/>
                <a:uFillTx/>
                <a:latin typeface="Arial"/>
                <a:ea typeface="+mn-ea"/>
                <a:cs typeface="Arial"/>
              </a:rPr>
              <a:t> di Roma </a:t>
            </a:r>
            <a:r>
              <a:rPr kumimoji="0" lang="it-IT" sz="1400" b="0" i="0" u="none" strike="noStrike" kern="1200" cap="none" spc="-10" normalizeH="0" baseline="0" noProof="0" dirty="0">
                <a:ln>
                  <a:noFill/>
                </a:ln>
                <a:solidFill>
                  <a:prstClr val="black"/>
                </a:solidFill>
                <a:effectLst/>
                <a:uLnTx/>
                <a:uFillTx/>
                <a:latin typeface="Arial"/>
                <a:ea typeface="+mn-ea"/>
                <a:cs typeface="Arial"/>
              </a:rPr>
              <a:t>è</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5" normalizeH="0" baseline="0" noProof="0" dirty="0">
                <a:ln>
                  <a:noFill/>
                </a:ln>
                <a:solidFill>
                  <a:prstClr val="black"/>
                </a:solidFill>
                <a:effectLst/>
                <a:uLnTx/>
                <a:uFillTx/>
                <a:latin typeface="Arial"/>
                <a:ea typeface="+mn-ea"/>
                <a:cs typeface="Arial"/>
              </a:rPr>
              <a:t>lta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udd</a:t>
            </a:r>
            <a:r>
              <a:rPr kumimoji="0" lang="it-IT" sz="1400" b="0" i="0" u="none" strike="noStrike" kern="1200" cap="none" spc="-10" normalizeH="0" baseline="0" noProof="0" dirty="0">
                <a:ln>
                  <a:noFill/>
                </a:ln>
                <a:solidFill>
                  <a:prstClr val="black"/>
                </a:solidFill>
                <a:effectLst/>
                <a:uLnTx/>
                <a:uFillTx/>
                <a:latin typeface="Arial"/>
                <a:ea typeface="+mn-ea"/>
                <a:cs typeface="Arial"/>
              </a:rPr>
              <a:t>iviso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funzionalmente</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qua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tor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517525" marR="0" lvl="2" indent="-109220" algn="l" defTabSz="914400" rtl="0" eaLnBrk="1" fontAlgn="auto" latinLnBrk="0" hangingPunct="1">
              <a:lnSpc>
                <a:spcPct val="100000"/>
              </a:lnSpc>
              <a:spcBef>
                <a:spcPts val="1200"/>
              </a:spcBef>
              <a:spcAft>
                <a:spcPts val="0"/>
              </a:spcAft>
              <a:buClrTx/>
              <a:buSzTx/>
              <a:buFont typeface="Arial"/>
              <a:buChar char="•"/>
              <a:tabLst>
                <a:tab pos="518159" algn="l"/>
              </a:tabLst>
              <a:defRPr/>
            </a:pP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ff</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517525" marR="0" lvl="2" indent="-109220" algn="l" defTabSz="914400" rtl="0" eaLnBrk="1" fontAlgn="auto" latinLnBrk="0" hangingPunct="1">
              <a:lnSpc>
                <a:spcPct val="100000"/>
              </a:lnSpc>
              <a:spcBef>
                <a:spcPts val="0"/>
              </a:spcBef>
              <a:spcAft>
                <a:spcPts val="0"/>
              </a:spcAft>
              <a:buClrTx/>
              <a:buSzTx/>
              <a:buFont typeface="Arial"/>
              <a:buChar char="•"/>
              <a:tabLst>
                <a:tab pos="518159" algn="l"/>
              </a:tabLst>
              <a:defRPr/>
            </a:pP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G</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sti</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B</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Da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517525" marR="0" lvl="2" indent="-109220" algn="l" defTabSz="914400" rtl="0" eaLnBrk="1" fontAlgn="auto" latinLnBrk="0" hangingPunct="1">
              <a:lnSpc>
                <a:spcPct val="100000"/>
              </a:lnSpc>
              <a:spcBef>
                <a:spcPts val="0"/>
              </a:spcBef>
              <a:spcAft>
                <a:spcPts val="0"/>
              </a:spcAft>
              <a:buClrTx/>
              <a:buSzTx/>
              <a:buFont typeface="Arial"/>
              <a:buChar char="•"/>
              <a:tabLst>
                <a:tab pos="518159" algn="l"/>
              </a:tabLst>
              <a:defRPr/>
            </a:pP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ubb</a:t>
            </a:r>
            <a:r>
              <a:rPr kumimoji="0" lang="it-IT" sz="1400" b="0" i="0" u="none" strike="noStrike" kern="1200" cap="none" spc="-5" normalizeH="0" baseline="0" noProof="0" dirty="0">
                <a:ln>
                  <a:noFill/>
                </a:ln>
                <a:solidFill>
                  <a:prstClr val="black"/>
                </a:solidFill>
                <a:effectLst/>
                <a:uLnTx/>
                <a:uFillTx/>
                <a:latin typeface="Arial"/>
                <a:ea typeface="+mn-ea"/>
                <a:cs typeface="Arial"/>
              </a:rPr>
              <a:t>licità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3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ilia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517525" marR="0" lvl="2" indent="-109220" algn="l" defTabSz="914400" rtl="0" eaLnBrk="1" fontAlgn="auto" latinLnBrk="0" hangingPunct="1">
              <a:lnSpc>
                <a:spcPct val="100000"/>
              </a:lnSpc>
              <a:spcBef>
                <a:spcPts val="0"/>
              </a:spcBef>
              <a:spcAft>
                <a:spcPts val="0"/>
              </a:spcAft>
              <a:buClrTx/>
              <a:buSzTx/>
              <a:buFont typeface="Arial"/>
              <a:buChar char="•"/>
              <a:tabLst>
                <a:tab pos="518159" algn="l"/>
              </a:tabLst>
              <a:defRPr/>
            </a:pP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vi</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ici</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21285" marR="0" lvl="0" indent="0" algn="just" defTabSz="914400" rtl="0" eaLnBrk="1" fontAlgn="auto" latinLnBrk="0" hangingPunct="1">
              <a:lnSpc>
                <a:spcPct val="100000"/>
              </a:lnSpc>
              <a:spcBef>
                <a:spcPts val="1200"/>
              </a:spcBef>
              <a:spcAft>
                <a:spcPts val="0"/>
              </a:spcAft>
              <a:buClrTx/>
              <a:buSzTx/>
              <a:buFontTx/>
              <a:buNone/>
              <a:tabLst/>
              <a:defRPr/>
            </a:pPr>
            <a:r>
              <a:rPr kumimoji="0" lang="it-IT" sz="1400" b="1" i="0" u="none" strike="noStrike" kern="1200" cap="none" spc="-30" normalizeH="0" baseline="0" noProof="0" dirty="0">
                <a:ln>
                  <a:noFill/>
                </a:ln>
                <a:solidFill>
                  <a:prstClr val="black"/>
                </a:solidFill>
                <a:effectLst/>
                <a:uLnTx/>
                <a:uFillTx/>
                <a:latin typeface="Arial"/>
                <a:ea typeface="+mn-ea"/>
                <a:cs typeface="Arial"/>
              </a:rPr>
              <a:t>I</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tor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prepo</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go</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ern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il </a:t>
            </a:r>
            <a:r>
              <a:rPr kumimoji="0" lang="it-IT" sz="1400" b="1" i="0" u="none" strike="noStrike" kern="1200" cap="none" spc="-5" normalizeH="0" baseline="0" noProof="0" dirty="0">
                <a:ln>
                  <a:noFill/>
                </a:ln>
                <a:solidFill>
                  <a:srgbClr val="C00000"/>
                </a:solidFill>
                <a:effectLst/>
                <a:uLnTx/>
                <a:uFillTx/>
                <a:latin typeface="Arial"/>
                <a:ea typeface="+mn-ea"/>
                <a:cs typeface="Arial"/>
              </a:rPr>
              <a:t>S</a:t>
            </a:r>
            <a:r>
              <a:rPr kumimoji="0" lang="it-IT" sz="1400" b="1" i="0" u="none" strike="noStrike" kern="1200" cap="none" spc="-20" normalizeH="0" baseline="0" noProof="0" dirty="0">
                <a:ln>
                  <a:noFill/>
                </a:ln>
                <a:solidFill>
                  <a:srgbClr val="C00000"/>
                </a:solidFill>
                <a:effectLst/>
                <a:uLnTx/>
                <a:uFillTx/>
                <a:latin typeface="Arial"/>
                <a:ea typeface="+mn-ea"/>
                <a:cs typeface="Arial"/>
              </a:rPr>
              <a:t>ett</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15" normalizeH="0" baseline="0" noProof="0" dirty="0">
                <a:ln>
                  <a:noFill/>
                </a:ln>
                <a:solidFill>
                  <a:srgbClr val="C00000"/>
                </a:solidFill>
                <a:effectLst/>
                <a:uLnTx/>
                <a:uFillTx/>
                <a:latin typeface="Arial"/>
                <a:ea typeface="+mn-ea"/>
                <a:cs typeface="Arial"/>
              </a:rPr>
              <a:t>G</a:t>
            </a:r>
            <a:r>
              <a:rPr kumimoji="0" lang="it-IT" sz="1400" b="1" i="0" u="none" strike="noStrike" kern="1200" cap="none" spc="-20" normalizeH="0" baseline="0" noProof="0" dirty="0">
                <a:ln>
                  <a:noFill/>
                </a:ln>
                <a:solidFill>
                  <a:srgbClr val="C00000"/>
                </a:solidFill>
                <a:effectLst/>
                <a:uLnTx/>
                <a:uFillTx/>
                <a:latin typeface="Arial"/>
                <a:ea typeface="+mn-ea"/>
                <a:cs typeface="Arial"/>
              </a:rPr>
              <a:t>est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on</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60"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Ba</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20" normalizeH="0" baseline="0" noProof="0" dirty="0">
                <a:ln>
                  <a:noFill/>
                </a:ln>
                <a:solidFill>
                  <a:srgbClr val="C00000"/>
                </a:solidFill>
                <a:effectLst/>
                <a:uLnTx/>
                <a:uFillTx/>
                <a:latin typeface="Arial"/>
                <a:ea typeface="+mn-ea"/>
                <a:cs typeface="Arial"/>
              </a:rPr>
              <a:t>c</a:t>
            </a:r>
            <a:r>
              <a:rPr kumimoji="0" lang="it-IT" sz="1400" b="1" i="0" u="none" strike="noStrike" kern="1200" cap="none" spc="-25" normalizeH="0" baseline="0" noProof="0" dirty="0">
                <a:ln>
                  <a:noFill/>
                </a:ln>
                <a:solidFill>
                  <a:srgbClr val="C00000"/>
                </a:solidFill>
                <a:effectLst/>
                <a:uLnTx/>
                <a:uFillTx/>
                <a:latin typeface="Arial"/>
                <a:ea typeface="+mn-ea"/>
                <a:cs typeface="Arial"/>
              </a:rPr>
              <a:t>h</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3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Da</a:t>
            </a:r>
            <a:r>
              <a:rPr kumimoji="0" lang="it-IT" sz="1400" b="1" i="0" u="none" strike="noStrike" kern="1200" cap="none" spc="-15" normalizeH="0" baseline="0" noProof="0" dirty="0">
                <a:ln>
                  <a:noFill/>
                </a:ln>
                <a:solidFill>
                  <a:srgbClr val="C00000"/>
                </a:solidFill>
                <a:effectLst/>
                <a:uLnTx/>
                <a:uFillTx/>
                <a:latin typeface="Arial"/>
                <a:ea typeface="+mn-ea"/>
                <a:cs typeface="Arial"/>
              </a:rPr>
              <a:t>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230568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7" name="object 9">
            <a:extLst>
              <a:ext uri="{FF2B5EF4-FFF2-40B4-BE49-F238E27FC236}">
                <a16:creationId xmlns:a16="http://schemas.microsoft.com/office/drawing/2014/main" id="{F19E3697-19AE-48C9-89B3-6AF06339266E}"/>
              </a:ext>
            </a:extLst>
          </p:cNvPr>
          <p:cNvSpPr txBox="1"/>
          <p:nvPr/>
        </p:nvSpPr>
        <p:spPr>
          <a:xfrm>
            <a:off x="827685" y="47278"/>
            <a:ext cx="8244275" cy="430887"/>
          </a:xfrm>
          <a:prstGeom prst="rect">
            <a:avLst/>
          </a:prstGeom>
        </p:spPr>
        <p:txBody>
          <a:bodyPr vert="horz" wrap="square" lIns="0" tIns="0" rIns="0" bIns="0" rtlCol="0">
            <a:spAutoFit/>
          </a:bodyPr>
          <a:lstStyle/>
          <a:p>
            <a:pPr marL="12700" marR="5080" algn="just"/>
            <a:r>
              <a:rPr sz="1400" b="1" spc="-5" dirty="0">
                <a:solidFill>
                  <a:prstClr val="black"/>
                </a:solidFill>
                <a:latin typeface="Arial"/>
                <a:cs typeface="Arial"/>
              </a:rPr>
              <a:t>P</a:t>
            </a:r>
            <a:r>
              <a:rPr sz="1400" b="1" spc="-20" dirty="0">
                <a:solidFill>
                  <a:prstClr val="black"/>
                </a:solidFill>
                <a:latin typeface="Arial"/>
                <a:cs typeface="Arial"/>
              </a:rPr>
              <a:t>er</a:t>
            </a:r>
            <a:r>
              <a:rPr sz="1400" b="1" spc="-5" dirty="0">
                <a:solidFill>
                  <a:prstClr val="black"/>
                </a:solidFill>
                <a:latin typeface="Arial"/>
                <a:cs typeface="Arial"/>
              </a:rPr>
              <a:t>t</a:t>
            </a:r>
            <a:r>
              <a:rPr sz="1400" b="1" spc="-20" dirty="0">
                <a:solidFill>
                  <a:prstClr val="black"/>
                </a:solidFill>
                <a:latin typeface="Arial"/>
                <a:cs typeface="Arial"/>
              </a:rPr>
              <a:t>a</a:t>
            </a:r>
            <a:r>
              <a:rPr sz="1400" b="1" dirty="0">
                <a:solidFill>
                  <a:prstClr val="black"/>
                </a:solidFill>
                <a:latin typeface="Arial"/>
                <a:cs typeface="Arial"/>
              </a:rPr>
              <a:t>n</a:t>
            </a:r>
            <a:r>
              <a:rPr sz="1400" b="1" spc="-10" dirty="0">
                <a:solidFill>
                  <a:prstClr val="black"/>
                </a:solidFill>
                <a:latin typeface="Arial"/>
                <a:cs typeface="Arial"/>
              </a:rPr>
              <a:t>to</a:t>
            </a:r>
            <a:r>
              <a:rPr sz="1400" b="1" dirty="0">
                <a:solidFill>
                  <a:prstClr val="black"/>
                </a:solidFill>
                <a:latin typeface="Arial"/>
                <a:cs typeface="Arial"/>
              </a:rPr>
              <a:t> </a:t>
            </a:r>
            <a:r>
              <a:rPr sz="1400" b="1" spc="-140" dirty="0">
                <a:solidFill>
                  <a:prstClr val="black"/>
                </a:solidFill>
                <a:latin typeface="Arial"/>
                <a:cs typeface="Arial"/>
              </a:rPr>
              <a:t> </a:t>
            </a:r>
            <a:r>
              <a:rPr sz="1400" b="1" spc="-10" dirty="0">
                <a:solidFill>
                  <a:prstClr val="black"/>
                </a:solidFill>
                <a:latin typeface="Arial"/>
                <a:cs typeface="Arial"/>
              </a:rPr>
              <a:t>la</a:t>
            </a:r>
            <a:r>
              <a:rPr sz="1400" b="1" dirty="0">
                <a:solidFill>
                  <a:prstClr val="black"/>
                </a:solidFill>
                <a:latin typeface="Arial"/>
                <a:cs typeface="Arial"/>
              </a:rPr>
              <a:t> </a:t>
            </a:r>
            <a:r>
              <a:rPr sz="1400" b="1" spc="-114" dirty="0">
                <a:solidFill>
                  <a:prstClr val="black"/>
                </a:solidFill>
                <a:latin typeface="Arial"/>
                <a:cs typeface="Arial"/>
              </a:rPr>
              <a:t> </a:t>
            </a:r>
            <a:r>
              <a:rPr sz="1400" b="1" spc="-20" dirty="0">
                <a:solidFill>
                  <a:prstClr val="black"/>
                </a:solidFill>
                <a:latin typeface="Arial"/>
                <a:cs typeface="Arial"/>
              </a:rPr>
              <a:t>pr</a:t>
            </a:r>
            <a:r>
              <a:rPr sz="1400" b="1" spc="-5" dirty="0">
                <a:solidFill>
                  <a:prstClr val="black"/>
                </a:solidFill>
                <a:latin typeface="Arial"/>
                <a:cs typeface="Arial"/>
              </a:rPr>
              <a:t>i</a:t>
            </a:r>
            <a:r>
              <a:rPr sz="1400" b="1" dirty="0">
                <a:solidFill>
                  <a:prstClr val="black"/>
                </a:solidFill>
                <a:latin typeface="Arial"/>
                <a:cs typeface="Arial"/>
              </a:rPr>
              <a:t>m</a:t>
            </a:r>
            <a:r>
              <a:rPr sz="1400" b="1" spc="-10" dirty="0">
                <a:solidFill>
                  <a:prstClr val="black"/>
                </a:solidFill>
                <a:latin typeface="Arial"/>
                <a:cs typeface="Arial"/>
              </a:rPr>
              <a:t>a</a:t>
            </a:r>
            <a:r>
              <a:rPr sz="1400" b="1" dirty="0">
                <a:solidFill>
                  <a:prstClr val="black"/>
                </a:solidFill>
                <a:latin typeface="Arial"/>
                <a:cs typeface="Arial"/>
              </a:rPr>
              <a:t> </a:t>
            </a:r>
            <a:r>
              <a:rPr sz="1400" b="1" spc="-135" dirty="0">
                <a:solidFill>
                  <a:prstClr val="black"/>
                </a:solidFill>
                <a:latin typeface="Arial"/>
                <a:cs typeface="Arial"/>
              </a:rPr>
              <a:t> </a:t>
            </a:r>
            <a:r>
              <a:rPr sz="1400" b="1" spc="5" dirty="0">
                <a:solidFill>
                  <a:prstClr val="black"/>
                </a:solidFill>
                <a:latin typeface="Arial"/>
                <a:cs typeface="Arial"/>
              </a:rPr>
              <a:t>v</a:t>
            </a:r>
            <a:r>
              <a:rPr sz="1400" b="1" spc="-20" dirty="0">
                <a:solidFill>
                  <a:prstClr val="black"/>
                </a:solidFill>
                <a:latin typeface="Arial"/>
                <a:cs typeface="Arial"/>
              </a:rPr>
              <a:t>er</a:t>
            </a:r>
            <a:r>
              <a:rPr sz="1400" b="1" spc="-5" dirty="0">
                <a:solidFill>
                  <a:prstClr val="black"/>
                </a:solidFill>
                <a:latin typeface="Arial"/>
                <a:cs typeface="Arial"/>
              </a:rPr>
              <a:t>ifi</a:t>
            </a:r>
            <a:r>
              <a:rPr sz="1400" b="1" spc="15" dirty="0">
                <a:solidFill>
                  <a:prstClr val="black"/>
                </a:solidFill>
                <a:latin typeface="Arial"/>
                <a:cs typeface="Arial"/>
              </a:rPr>
              <a:t>c</a:t>
            </a:r>
            <a:r>
              <a:rPr sz="1400" b="1" spc="-10" dirty="0">
                <a:solidFill>
                  <a:prstClr val="black"/>
                </a:solidFill>
                <a:latin typeface="Arial"/>
                <a:cs typeface="Arial"/>
              </a:rPr>
              <a:t>a</a:t>
            </a:r>
            <a:r>
              <a:rPr sz="1400" b="1" dirty="0">
                <a:solidFill>
                  <a:prstClr val="black"/>
                </a:solidFill>
                <a:latin typeface="Arial"/>
                <a:cs typeface="Arial"/>
              </a:rPr>
              <a:t> </a:t>
            </a:r>
            <a:r>
              <a:rPr sz="1400" b="1" spc="-135" dirty="0">
                <a:solidFill>
                  <a:prstClr val="black"/>
                </a:solidFill>
                <a:latin typeface="Arial"/>
                <a:cs typeface="Arial"/>
              </a:rPr>
              <a:t> </a:t>
            </a:r>
            <a:r>
              <a:rPr sz="1400" b="1" spc="-20" dirty="0">
                <a:solidFill>
                  <a:prstClr val="black"/>
                </a:solidFill>
                <a:latin typeface="Arial"/>
                <a:cs typeface="Arial"/>
              </a:rPr>
              <a:t>d</a:t>
            </a:r>
            <a:r>
              <a:rPr sz="1400" b="1" spc="-10" dirty="0">
                <a:solidFill>
                  <a:prstClr val="black"/>
                </a:solidFill>
                <a:latin typeface="Arial"/>
                <a:cs typeface="Arial"/>
              </a:rPr>
              <a:t>a</a:t>
            </a:r>
            <a:r>
              <a:rPr sz="1400" b="1" dirty="0">
                <a:solidFill>
                  <a:prstClr val="black"/>
                </a:solidFill>
                <a:latin typeface="Arial"/>
                <a:cs typeface="Arial"/>
              </a:rPr>
              <a:t> </a:t>
            </a:r>
            <a:r>
              <a:rPr sz="1400" b="1" spc="-114" dirty="0">
                <a:solidFill>
                  <a:prstClr val="black"/>
                </a:solidFill>
                <a:latin typeface="Arial"/>
                <a:cs typeface="Arial"/>
              </a:rPr>
              <a:t> </a:t>
            </a:r>
            <a:r>
              <a:rPr sz="1400" b="1" spc="-20" dirty="0">
                <a:solidFill>
                  <a:prstClr val="black"/>
                </a:solidFill>
                <a:latin typeface="Arial"/>
                <a:cs typeface="Arial"/>
              </a:rPr>
              <a:t>e</a:t>
            </a:r>
            <a:r>
              <a:rPr sz="1400" b="1" spc="-35" dirty="0">
                <a:solidFill>
                  <a:prstClr val="black"/>
                </a:solidFill>
                <a:latin typeface="Arial"/>
                <a:cs typeface="Arial"/>
              </a:rPr>
              <a:t>f</a:t>
            </a:r>
            <a:r>
              <a:rPr sz="1400" b="1" spc="5" dirty="0">
                <a:solidFill>
                  <a:prstClr val="black"/>
                </a:solidFill>
                <a:latin typeface="Arial"/>
                <a:cs typeface="Arial"/>
              </a:rPr>
              <a:t>f</a:t>
            </a:r>
            <a:r>
              <a:rPr sz="1400" b="1" spc="-20" dirty="0">
                <a:solidFill>
                  <a:prstClr val="black"/>
                </a:solidFill>
                <a:latin typeface="Arial"/>
                <a:cs typeface="Arial"/>
              </a:rPr>
              <a:t>e</a:t>
            </a:r>
            <a:r>
              <a:rPr sz="1400" b="1" spc="-5" dirty="0">
                <a:solidFill>
                  <a:prstClr val="black"/>
                </a:solidFill>
                <a:latin typeface="Arial"/>
                <a:cs typeface="Arial"/>
              </a:rPr>
              <a:t>t</a:t>
            </a:r>
            <a:r>
              <a:rPr sz="1400" b="1" spc="-20" dirty="0">
                <a:solidFill>
                  <a:prstClr val="black"/>
                </a:solidFill>
                <a:latin typeface="Arial"/>
                <a:cs typeface="Arial"/>
              </a:rPr>
              <a:t>tu</a:t>
            </a:r>
            <a:r>
              <a:rPr sz="1400" b="1" dirty="0">
                <a:solidFill>
                  <a:prstClr val="black"/>
                </a:solidFill>
                <a:latin typeface="Arial"/>
                <a:cs typeface="Arial"/>
              </a:rPr>
              <a:t>ar</a:t>
            </a:r>
            <a:r>
              <a:rPr sz="1400" b="1" spc="-10" dirty="0">
                <a:solidFill>
                  <a:prstClr val="black"/>
                </a:solidFill>
                <a:latin typeface="Arial"/>
                <a:cs typeface="Arial"/>
              </a:rPr>
              <a:t>e</a:t>
            </a:r>
            <a:r>
              <a:rPr sz="1400" b="1" dirty="0">
                <a:solidFill>
                  <a:prstClr val="black"/>
                </a:solidFill>
                <a:latin typeface="Arial"/>
                <a:cs typeface="Arial"/>
              </a:rPr>
              <a:t> </a:t>
            </a:r>
            <a:r>
              <a:rPr sz="1400" b="1" spc="-135" dirty="0">
                <a:solidFill>
                  <a:prstClr val="black"/>
                </a:solidFill>
                <a:latin typeface="Arial"/>
                <a:cs typeface="Arial"/>
              </a:rPr>
              <a:t> </a:t>
            </a:r>
            <a:r>
              <a:rPr sz="1400" b="1" spc="-10" dirty="0">
                <a:solidFill>
                  <a:prstClr val="black"/>
                </a:solidFill>
                <a:latin typeface="Arial"/>
                <a:cs typeface="Arial"/>
              </a:rPr>
              <a:t>è</a:t>
            </a:r>
            <a:r>
              <a:rPr sz="1400" b="1" dirty="0">
                <a:solidFill>
                  <a:prstClr val="black"/>
                </a:solidFill>
                <a:latin typeface="Arial"/>
                <a:cs typeface="Arial"/>
              </a:rPr>
              <a:t> </a:t>
            </a:r>
            <a:r>
              <a:rPr sz="1400" b="1" spc="-135" dirty="0">
                <a:solidFill>
                  <a:prstClr val="black"/>
                </a:solidFill>
                <a:latin typeface="Arial"/>
                <a:cs typeface="Arial"/>
              </a:rPr>
              <a:t> </a:t>
            </a:r>
            <a:r>
              <a:rPr sz="1400" b="1" spc="-5" dirty="0">
                <a:solidFill>
                  <a:prstClr val="black"/>
                </a:solidFill>
                <a:latin typeface="Arial"/>
                <a:cs typeface="Arial"/>
              </a:rPr>
              <a:t>il</a:t>
            </a:r>
            <a:r>
              <a:rPr sz="1400" b="1" dirty="0">
                <a:solidFill>
                  <a:prstClr val="black"/>
                </a:solidFill>
                <a:latin typeface="Arial"/>
                <a:cs typeface="Arial"/>
              </a:rPr>
              <a:t> </a:t>
            </a:r>
            <a:r>
              <a:rPr sz="1400" b="1" spc="-10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en</a:t>
            </a:r>
            <a:r>
              <a:rPr sz="1400" b="1" spc="-5" dirty="0">
                <a:solidFill>
                  <a:prstClr val="black"/>
                </a:solidFill>
                <a:latin typeface="Arial"/>
                <a:cs typeface="Arial"/>
              </a:rPr>
              <a:t>si</a:t>
            </a:r>
            <a:r>
              <a:rPr sz="1400" b="1" dirty="0">
                <a:solidFill>
                  <a:prstClr val="black"/>
                </a:solidFill>
                <a:latin typeface="Arial"/>
                <a:cs typeface="Arial"/>
              </a:rPr>
              <a:t>m</a:t>
            </a:r>
            <a:r>
              <a:rPr sz="1400" b="1" spc="-20" dirty="0">
                <a:solidFill>
                  <a:prstClr val="black"/>
                </a:solidFill>
                <a:latin typeface="Arial"/>
                <a:cs typeface="Arial"/>
              </a:rPr>
              <a:t>e</a:t>
            </a:r>
            <a:r>
              <a:rPr sz="1400" b="1" dirty="0">
                <a:solidFill>
                  <a:prstClr val="black"/>
                </a:solidFill>
                <a:latin typeface="Arial"/>
                <a:cs typeface="Arial"/>
              </a:rPr>
              <a:t>n</a:t>
            </a:r>
            <a:r>
              <a:rPr sz="1400" b="1" spc="-10" dirty="0">
                <a:solidFill>
                  <a:prstClr val="black"/>
                </a:solidFill>
                <a:latin typeface="Arial"/>
                <a:cs typeface="Arial"/>
              </a:rPr>
              <a:t>to</a:t>
            </a:r>
            <a:r>
              <a:rPr sz="1400" b="1" dirty="0">
                <a:solidFill>
                  <a:prstClr val="black"/>
                </a:solidFill>
                <a:latin typeface="Arial"/>
                <a:cs typeface="Arial"/>
              </a:rPr>
              <a:t> </a:t>
            </a:r>
            <a:r>
              <a:rPr sz="1400" b="1" spc="-14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dirty="0">
                <a:solidFill>
                  <a:prstClr val="black"/>
                </a:solidFill>
                <a:latin typeface="Arial"/>
                <a:cs typeface="Arial"/>
              </a:rPr>
              <a:t> </a:t>
            </a:r>
            <a:r>
              <a:rPr sz="1400" b="1" spc="-105" dirty="0">
                <a:solidFill>
                  <a:prstClr val="black"/>
                </a:solidFill>
                <a:latin typeface="Arial"/>
                <a:cs typeface="Arial"/>
              </a:rPr>
              <a:t> </a:t>
            </a:r>
            <a:r>
              <a:rPr sz="1400" b="1" spc="-5" dirty="0">
                <a:solidFill>
                  <a:prstClr val="black"/>
                </a:solidFill>
                <a:latin typeface="Arial"/>
                <a:cs typeface="Arial"/>
              </a:rPr>
              <a:t>t</a:t>
            </a:r>
            <a:r>
              <a:rPr sz="1400" b="1" spc="-20" dirty="0">
                <a:solidFill>
                  <a:prstClr val="black"/>
                </a:solidFill>
                <a:latin typeface="Arial"/>
                <a:cs typeface="Arial"/>
              </a:rPr>
              <a:t>u</a:t>
            </a:r>
            <a:r>
              <a:rPr sz="1400" b="1" spc="-5" dirty="0">
                <a:solidFill>
                  <a:prstClr val="black"/>
                </a:solidFill>
                <a:latin typeface="Arial"/>
                <a:cs typeface="Arial"/>
              </a:rPr>
              <a:t>t</a:t>
            </a:r>
            <a:r>
              <a:rPr sz="1400" b="1" spc="-15" dirty="0">
                <a:solidFill>
                  <a:prstClr val="black"/>
                </a:solidFill>
                <a:latin typeface="Arial"/>
                <a:cs typeface="Arial"/>
              </a:rPr>
              <a:t>t</a:t>
            </a:r>
            <a:r>
              <a:rPr sz="1400" b="1" spc="-5" dirty="0">
                <a:solidFill>
                  <a:prstClr val="black"/>
                </a:solidFill>
                <a:latin typeface="Arial"/>
                <a:cs typeface="Arial"/>
              </a:rPr>
              <a:t>i</a:t>
            </a:r>
            <a:r>
              <a:rPr sz="1400" b="1" dirty="0">
                <a:solidFill>
                  <a:prstClr val="black"/>
                </a:solidFill>
                <a:latin typeface="Arial"/>
                <a:cs typeface="Arial"/>
              </a:rPr>
              <a:t> </a:t>
            </a:r>
            <a:r>
              <a:rPr sz="1400" b="1" spc="-105" dirty="0">
                <a:solidFill>
                  <a:prstClr val="black"/>
                </a:solidFill>
                <a:latin typeface="Arial"/>
                <a:cs typeface="Arial"/>
              </a:rPr>
              <a:t> </a:t>
            </a:r>
            <a:r>
              <a:rPr sz="1400" b="1" spc="-5" dirty="0">
                <a:solidFill>
                  <a:prstClr val="black"/>
                </a:solidFill>
                <a:latin typeface="Arial"/>
                <a:cs typeface="Arial"/>
              </a:rPr>
              <a:t>i</a:t>
            </a:r>
            <a:r>
              <a:rPr sz="1400" b="1" spc="-10" dirty="0">
                <a:solidFill>
                  <a:prstClr val="black"/>
                </a:solidFill>
                <a:latin typeface="Arial"/>
                <a:cs typeface="Arial"/>
              </a:rPr>
              <a:t> s</a:t>
            </a:r>
            <a:r>
              <a:rPr sz="1400" b="1" spc="-20" dirty="0">
                <a:solidFill>
                  <a:prstClr val="black"/>
                </a:solidFill>
                <a:latin typeface="Arial"/>
                <a:cs typeface="Arial"/>
              </a:rPr>
              <a:t>uba</a:t>
            </a:r>
            <a:r>
              <a:rPr sz="1400" b="1" spc="-5" dirty="0">
                <a:solidFill>
                  <a:prstClr val="black"/>
                </a:solidFill>
                <a:latin typeface="Arial"/>
                <a:cs typeface="Arial"/>
              </a:rPr>
              <a:t>l</a:t>
            </a:r>
            <a:r>
              <a:rPr sz="1400" b="1" spc="10" dirty="0">
                <a:solidFill>
                  <a:prstClr val="black"/>
                </a:solidFill>
                <a:latin typeface="Arial"/>
                <a:cs typeface="Arial"/>
              </a:rPr>
              <a:t>t</a:t>
            </a:r>
            <a:r>
              <a:rPr sz="1400" b="1" spc="-20" dirty="0">
                <a:solidFill>
                  <a:prstClr val="black"/>
                </a:solidFill>
                <a:latin typeface="Arial"/>
                <a:cs typeface="Arial"/>
              </a:rPr>
              <a:t>ern</a:t>
            </a:r>
            <a:r>
              <a:rPr sz="1400" b="1" spc="-5" dirty="0">
                <a:solidFill>
                  <a:prstClr val="black"/>
                </a:solidFill>
                <a:latin typeface="Arial"/>
                <a:cs typeface="Arial"/>
              </a:rPr>
              <a:t>i</a:t>
            </a:r>
            <a:r>
              <a:rPr sz="1400" b="1" dirty="0">
                <a:solidFill>
                  <a:prstClr val="black"/>
                </a:solidFill>
                <a:latin typeface="Arial"/>
                <a:cs typeface="Arial"/>
              </a:rPr>
              <a:t>  </a:t>
            </a:r>
            <a:r>
              <a:rPr sz="1400" b="1" spc="35" dirty="0">
                <a:solidFill>
                  <a:prstClr val="black"/>
                </a:solidFill>
                <a:latin typeface="Arial"/>
                <a:cs typeface="Arial"/>
              </a:rPr>
              <a:t> </a:t>
            </a:r>
            <a:r>
              <a:rPr sz="1400" b="1" spc="-10" dirty="0">
                <a:solidFill>
                  <a:prstClr val="black"/>
                </a:solidFill>
                <a:latin typeface="Arial"/>
                <a:cs typeface="Arial"/>
              </a:rPr>
              <a:t>e</a:t>
            </a:r>
            <a:r>
              <a:rPr sz="1400" b="1" dirty="0">
                <a:solidFill>
                  <a:prstClr val="black"/>
                </a:solidFill>
                <a:latin typeface="Arial"/>
                <a:cs typeface="Arial"/>
              </a:rPr>
              <a:t>   </a:t>
            </a:r>
            <a:r>
              <a:rPr sz="1400" b="1" spc="-10" dirty="0">
                <a:solidFill>
                  <a:prstClr val="black"/>
                </a:solidFill>
                <a:latin typeface="Arial"/>
                <a:cs typeface="Arial"/>
              </a:rPr>
              <a:t>la</a:t>
            </a:r>
            <a:r>
              <a:rPr sz="1400" b="1" dirty="0">
                <a:solidFill>
                  <a:prstClr val="black"/>
                </a:solidFill>
                <a:latin typeface="Arial"/>
                <a:cs typeface="Arial"/>
              </a:rPr>
              <a:t>  </a:t>
            </a:r>
            <a:r>
              <a:rPr sz="1400" b="1" spc="25" dirty="0">
                <a:solidFill>
                  <a:prstClr val="black"/>
                </a:solidFill>
                <a:latin typeface="Arial"/>
                <a:cs typeface="Arial"/>
              </a:rPr>
              <a:t> </a:t>
            </a:r>
            <a:r>
              <a:rPr sz="1400" b="1" spc="-10" dirty="0">
                <a:solidFill>
                  <a:prstClr val="black"/>
                </a:solidFill>
                <a:latin typeface="Arial"/>
                <a:cs typeface="Arial"/>
              </a:rPr>
              <a:t>lo</a:t>
            </a:r>
            <a:r>
              <a:rPr sz="1400" b="1" dirty="0">
                <a:solidFill>
                  <a:prstClr val="black"/>
                </a:solidFill>
                <a:latin typeface="Arial"/>
                <a:cs typeface="Arial"/>
              </a:rPr>
              <a:t>r</a:t>
            </a:r>
            <a:r>
              <a:rPr sz="1400" b="1" spc="-10" dirty="0">
                <a:solidFill>
                  <a:prstClr val="black"/>
                </a:solidFill>
                <a:latin typeface="Arial"/>
                <a:cs typeface="Arial"/>
              </a:rPr>
              <a:t>o</a:t>
            </a:r>
            <a:r>
              <a:rPr sz="1400" b="1" dirty="0">
                <a:solidFill>
                  <a:prstClr val="black"/>
                </a:solidFill>
                <a:latin typeface="Arial"/>
                <a:cs typeface="Arial"/>
              </a:rPr>
              <a:t>   </a:t>
            </a:r>
            <a:r>
              <a:rPr sz="1400" b="1" spc="5" dirty="0">
                <a:solidFill>
                  <a:prstClr val="black"/>
                </a:solidFill>
                <a:latin typeface="Arial"/>
                <a:cs typeface="Arial"/>
              </a:rPr>
              <a:t>c</a:t>
            </a:r>
            <a:r>
              <a:rPr sz="1400" b="1" spc="-20" dirty="0">
                <a:solidFill>
                  <a:prstClr val="black"/>
                </a:solidFill>
                <a:latin typeface="Arial"/>
                <a:cs typeface="Arial"/>
              </a:rPr>
              <a:t>orr</a:t>
            </a:r>
            <a:r>
              <a:rPr sz="1400" b="1" dirty="0">
                <a:solidFill>
                  <a:prstClr val="black"/>
                </a:solidFill>
                <a:latin typeface="Arial"/>
                <a:cs typeface="Arial"/>
              </a:rPr>
              <a:t>e</a:t>
            </a:r>
            <a:r>
              <a:rPr sz="1400" b="1" spc="-5" dirty="0">
                <a:solidFill>
                  <a:prstClr val="black"/>
                </a:solidFill>
                <a:latin typeface="Arial"/>
                <a:cs typeface="Arial"/>
              </a:rPr>
              <a:t>t</a:t>
            </a:r>
            <a:r>
              <a:rPr sz="1400" b="1" spc="-15" dirty="0">
                <a:solidFill>
                  <a:prstClr val="black"/>
                </a:solidFill>
                <a:latin typeface="Arial"/>
                <a:cs typeface="Arial"/>
              </a:rPr>
              <a:t>t</a:t>
            </a:r>
            <a:r>
              <a:rPr sz="1400" b="1" spc="-10" dirty="0">
                <a:solidFill>
                  <a:prstClr val="black"/>
                </a:solidFill>
                <a:latin typeface="Arial"/>
                <a:cs typeface="Arial"/>
              </a:rPr>
              <a:t>a</a:t>
            </a:r>
            <a:r>
              <a:rPr sz="1400" b="1" dirty="0">
                <a:solidFill>
                  <a:prstClr val="black"/>
                </a:solidFill>
                <a:latin typeface="Arial"/>
                <a:cs typeface="Arial"/>
              </a:rPr>
              <a:t>  </a:t>
            </a:r>
            <a:r>
              <a:rPr sz="1400" b="1" spc="25" dirty="0">
                <a:solidFill>
                  <a:prstClr val="black"/>
                </a:solidFill>
                <a:latin typeface="Arial"/>
                <a:cs typeface="Arial"/>
              </a:rPr>
              <a:t> </a:t>
            </a:r>
            <a:r>
              <a:rPr sz="1400" b="1" spc="-20" dirty="0">
                <a:solidFill>
                  <a:prstClr val="black"/>
                </a:solidFill>
                <a:latin typeface="Arial"/>
                <a:cs typeface="Arial"/>
              </a:rPr>
              <a:t>ra</a:t>
            </a:r>
            <a:r>
              <a:rPr sz="1400" b="1" dirty="0">
                <a:solidFill>
                  <a:prstClr val="black"/>
                </a:solidFill>
                <a:latin typeface="Arial"/>
                <a:cs typeface="Arial"/>
              </a:rPr>
              <a:t>p</a:t>
            </a:r>
            <a:r>
              <a:rPr sz="1400" b="1" spc="-20" dirty="0">
                <a:solidFill>
                  <a:prstClr val="black"/>
                </a:solidFill>
                <a:latin typeface="Arial"/>
                <a:cs typeface="Arial"/>
              </a:rPr>
              <a:t>p</a:t>
            </a:r>
            <a:r>
              <a:rPr sz="1400" b="1" spc="5" dirty="0">
                <a:solidFill>
                  <a:prstClr val="black"/>
                </a:solidFill>
                <a:latin typeface="Arial"/>
                <a:cs typeface="Arial"/>
              </a:rPr>
              <a:t>r</a:t>
            </a:r>
            <a:r>
              <a:rPr sz="1400" b="1" spc="-20" dirty="0">
                <a:solidFill>
                  <a:prstClr val="black"/>
                </a:solidFill>
                <a:latin typeface="Arial"/>
                <a:cs typeface="Arial"/>
              </a:rPr>
              <a:t>e</a:t>
            </a:r>
            <a:r>
              <a:rPr sz="1400" b="1" spc="-10" dirty="0">
                <a:solidFill>
                  <a:prstClr val="black"/>
                </a:solidFill>
                <a:latin typeface="Arial"/>
                <a:cs typeface="Arial"/>
              </a:rPr>
              <a:t>s</a:t>
            </a:r>
            <a:r>
              <a:rPr sz="1400" b="1" spc="-20" dirty="0">
                <a:solidFill>
                  <a:prstClr val="black"/>
                </a:solidFill>
                <a:latin typeface="Arial"/>
                <a:cs typeface="Arial"/>
              </a:rPr>
              <a:t>en</a:t>
            </a:r>
            <a:r>
              <a:rPr sz="1400" b="1" spc="-5" dirty="0">
                <a:solidFill>
                  <a:prstClr val="black"/>
                </a:solidFill>
                <a:latin typeface="Arial"/>
                <a:cs typeface="Arial"/>
              </a:rPr>
              <a:t>t</a:t>
            </a:r>
            <a:r>
              <a:rPr sz="1400" b="1" dirty="0">
                <a:solidFill>
                  <a:prstClr val="black"/>
                </a:solidFill>
                <a:latin typeface="Arial"/>
                <a:cs typeface="Arial"/>
              </a:rPr>
              <a:t>a</a:t>
            </a:r>
            <a:r>
              <a:rPr sz="1400" b="1" spc="-10" dirty="0">
                <a:solidFill>
                  <a:prstClr val="black"/>
                </a:solidFill>
                <a:latin typeface="Arial"/>
                <a:cs typeface="Arial"/>
              </a:rPr>
              <a:t>zio</a:t>
            </a:r>
            <a:r>
              <a:rPr sz="1400" b="1" dirty="0">
                <a:solidFill>
                  <a:prstClr val="black"/>
                </a:solidFill>
                <a:latin typeface="Arial"/>
                <a:cs typeface="Arial"/>
              </a:rPr>
              <a:t>n</a:t>
            </a:r>
            <a:r>
              <a:rPr sz="1400" b="1" spc="-10" dirty="0">
                <a:solidFill>
                  <a:prstClr val="black"/>
                </a:solidFill>
                <a:latin typeface="Arial"/>
                <a:cs typeface="Arial"/>
              </a:rPr>
              <a:t>e</a:t>
            </a:r>
            <a:r>
              <a:rPr sz="1400" b="1" dirty="0">
                <a:solidFill>
                  <a:prstClr val="black"/>
                </a:solidFill>
                <a:latin typeface="Arial"/>
                <a:cs typeface="Arial"/>
              </a:rPr>
              <a:t>  </a:t>
            </a:r>
            <a:r>
              <a:rPr sz="1400" b="1" spc="5" dirty="0">
                <a:solidFill>
                  <a:prstClr val="black"/>
                </a:solidFill>
                <a:latin typeface="Arial"/>
                <a:cs typeface="Arial"/>
              </a:rPr>
              <a:t> </a:t>
            </a:r>
            <a:r>
              <a:rPr sz="1400" b="1" spc="-10" dirty="0">
                <a:solidFill>
                  <a:prstClr val="black"/>
                </a:solidFill>
                <a:latin typeface="Arial"/>
                <a:cs typeface="Arial"/>
              </a:rPr>
              <a:t>sull</a:t>
            </a:r>
            <a:r>
              <a:rPr sz="1400" b="1" spc="20" dirty="0">
                <a:solidFill>
                  <a:prstClr val="black"/>
                </a:solidFill>
                <a:latin typeface="Arial"/>
                <a:cs typeface="Arial"/>
              </a:rPr>
              <a:t>’</a:t>
            </a:r>
            <a:r>
              <a:rPr sz="1400" b="1" spc="-10" dirty="0">
                <a:solidFill>
                  <a:prstClr val="black"/>
                </a:solidFill>
                <a:latin typeface="Arial"/>
                <a:cs typeface="Arial"/>
              </a:rPr>
              <a:t>ela</a:t>
            </a:r>
            <a:r>
              <a:rPr sz="1400" b="1" dirty="0">
                <a:solidFill>
                  <a:prstClr val="black"/>
                </a:solidFill>
                <a:latin typeface="Arial"/>
                <a:cs typeface="Arial"/>
              </a:rPr>
              <a:t>b</a:t>
            </a:r>
            <a:r>
              <a:rPr sz="1400" b="1" spc="-10" dirty="0">
                <a:solidFill>
                  <a:prstClr val="black"/>
                </a:solidFill>
                <a:latin typeface="Arial"/>
                <a:cs typeface="Arial"/>
              </a:rPr>
              <a:t>o</a:t>
            </a:r>
            <a:r>
              <a:rPr sz="1400" b="1" spc="-15" dirty="0">
                <a:solidFill>
                  <a:prstClr val="black"/>
                </a:solidFill>
                <a:latin typeface="Arial"/>
                <a:cs typeface="Arial"/>
              </a:rPr>
              <a:t>r</a:t>
            </a:r>
            <a:r>
              <a:rPr sz="1400" b="1" spc="-10" dirty="0">
                <a:solidFill>
                  <a:prstClr val="black"/>
                </a:solidFill>
                <a:latin typeface="Arial"/>
                <a:cs typeface="Arial"/>
              </a:rPr>
              <a:t>a</a:t>
            </a:r>
            <a:r>
              <a:rPr sz="1400" b="1" spc="5" dirty="0">
                <a:solidFill>
                  <a:prstClr val="black"/>
                </a:solidFill>
                <a:latin typeface="Arial"/>
                <a:cs typeface="Arial"/>
              </a:rPr>
              <a:t>t</a:t>
            </a:r>
            <a:r>
              <a:rPr sz="1400" b="1" spc="-10" dirty="0">
                <a:solidFill>
                  <a:prstClr val="black"/>
                </a:solidFill>
                <a:latin typeface="Arial"/>
                <a:cs typeface="Arial"/>
              </a:rPr>
              <a:t>o</a:t>
            </a:r>
            <a:r>
              <a:rPr sz="1400" b="1" spc="-5" dirty="0">
                <a:solidFill>
                  <a:prstClr val="black"/>
                </a:solidFill>
                <a:latin typeface="Arial"/>
                <a:cs typeface="Arial"/>
              </a:rPr>
              <a:t> </a:t>
            </a:r>
            <a:r>
              <a:rPr sz="1400" b="1" spc="-20" dirty="0">
                <a:solidFill>
                  <a:prstClr val="black"/>
                </a:solidFill>
                <a:latin typeface="Arial"/>
                <a:cs typeface="Arial"/>
              </a:rPr>
              <a:t>p</a:t>
            </a:r>
            <a:r>
              <a:rPr sz="1400" b="1" spc="-10" dirty="0">
                <a:solidFill>
                  <a:prstClr val="black"/>
                </a:solidFill>
                <a:latin typeface="Arial"/>
                <a:cs typeface="Arial"/>
              </a:rPr>
              <a:t>la</a:t>
            </a:r>
            <a:r>
              <a:rPr sz="1400" b="1" spc="-20" dirty="0">
                <a:solidFill>
                  <a:prstClr val="black"/>
                </a:solidFill>
                <a:latin typeface="Arial"/>
                <a:cs typeface="Arial"/>
              </a:rPr>
              <a:t>n</a:t>
            </a:r>
            <a:r>
              <a:rPr sz="1400" b="1" spc="-5" dirty="0">
                <a:solidFill>
                  <a:prstClr val="black"/>
                </a:solidFill>
                <a:latin typeface="Arial"/>
                <a:cs typeface="Arial"/>
              </a:rPr>
              <a:t>i</a:t>
            </a:r>
            <a:r>
              <a:rPr sz="1400" b="1"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t</a:t>
            </a:r>
            <a:r>
              <a:rPr sz="1400" b="1" spc="-20" dirty="0">
                <a:solidFill>
                  <a:prstClr val="black"/>
                </a:solidFill>
                <a:latin typeface="Arial"/>
                <a:cs typeface="Arial"/>
              </a:rPr>
              <a:t>r</a:t>
            </a:r>
            <a:r>
              <a:rPr sz="1400" b="1" spc="-10" dirty="0">
                <a:solidFill>
                  <a:prstClr val="black"/>
                </a:solidFill>
                <a:latin typeface="Arial"/>
                <a:cs typeface="Arial"/>
              </a:rPr>
              <a:t>ico.</a:t>
            </a:r>
            <a:endParaRPr sz="1400" b="1" dirty="0">
              <a:solidFill>
                <a:prstClr val="black"/>
              </a:solidFill>
              <a:latin typeface="Arial"/>
              <a:cs typeface="Arial"/>
            </a:endParaRPr>
          </a:p>
        </p:txBody>
      </p:sp>
      <p:sp>
        <p:nvSpPr>
          <p:cNvPr id="18" name="object 13">
            <a:extLst>
              <a:ext uri="{FF2B5EF4-FFF2-40B4-BE49-F238E27FC236}">
                <a16:creationId xmlns:a16="http://schemas.microsoft.com/office/drawing/2014/main" id="{B1D9DB8C-0B94-426B-A4AE-E09191925EA3}"/>
              </a:ext>
            </a:extLst>
          </p:cNvPr>
          <p:cNvSpPr/>
          <p:nvPr/>
        </p:nvSpPr>
        <p:spPr>
          <a:xfrm>
            <a:off x="871579" y="692696"/>
            <a:ext cx="5343521" cy="3780594"/>
          </a:xfrm>
          <a:prstGeom prst="rect">
            <a:avLst/>
          </a:prstGeom>
          <a:blipFill>
            <a:blip r:embed="rId4" cstate="print"/>
            <a:stretch>
              <a:fillRect/>
            </a:stretch>
          </a:blipFill>
          <a:ln w="19050">
            <a:solidFill>
              <a:srgbClr val="003399"/>
            </a:solidFill>
          </a:ln>
          <a:effectLst>
            <a:outerShdw blurRad="50800" dist="381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10">
            <a:extLst>
              <a:ext uri="{FF2B5EF4-FFF2-40B4-BE49-F238E27FC236}">
                <a16:creationId xmlns:a16="http://schemas.microsoft.com/office/drawing/2014/main" id="{7F9FF260-3F5D-4764-BB1A-D81517D2D9A2}"/>
              </a:ext>
            </a:extLst>
          </p:cNvPr>
          <p:cNvSpPr/>
          <p:nvPr/>
        </p:nvSpPr>
        <p:spPr>
          <a:xfrm>
            <a:off x="6364362" y="692696"/>
            <a:ext cx="2672134" cy="3780594"/>
          </a:xfrm>
          <a:prstGeom prst="rect">
            <a:avLst/>
          </a:prstGeom>
          <a:blipFill>
            <a:blip r:embed="rId4" cstate="print"/>
            <a:stretch>
              <a:fillRect/>
            </a:stretch>
          </a:blipFill>
          <a:ln w="19050">
            <a:solidFill>
              <a:srgbClr val="003399"/>
            </a:solidFill>
          </a:ln>
          <a:effectLst>
            <a:outerShdw blurRad="50800" dist="38100" dir="8100000" algn="tr" rotWithShape="0">
              <a:prstClr val="black">
                <a:alpha val="40000"/>
              </a:prstClr>
            </a:outerShdw>
          </a:effectLst>
        </p:spPr>
        <p:txBody>
          <a:bodyPr wrap="square" lIns="0" tIns="0" rIns="0" bIns="0" rtlCol="0"/>
          <a:lstStyle/>
          <a:p>
            <a:endParaRPr kern="0">
              <a:solidFill>
                <a:prstClr val="black"/>
              </a:solidFill>
            </a:endParaRPr>
          </a:p>
        </p:txBody>
      </p:sp>
      <p:sp>
        <p:nvSpPr>
          <p:cNvPr id="21" name="object 12">
            <a:extLst>
              <a:ext uri="{FF2B5EF4-FFF2-40B4-BE49-F238E27FC236}">
                <a16:creationId xmlns:a16="http://schemas.microsoft.com/office/drawing/2014/main" id="{8BD1427B-51C8-4423-86D2-4AF565853F79}"/>
              </a:ext>
            </a:extLst>
          </p:cNvPr>
          <p:cNvSpPr txBox="1"/>
          <p:nvPr/>
        </p:nvSpPr>
        <p:spPr>
          <a:xfrm>
            <a:off x="846633" y="4646746"/>
            <a:ext cx="8244275" cy="430887"/>
          </a:xfrm>
          <a:prstGeom prst="rect">
            <a:avLst/>
          </a:prstGeom>
        </p:spPr>
        <p:txBody>
          <a:bodyPr vert="horz" wrap="square" lIns="0" tIns="0" rIns="0" bIns="0" rtlCol="0">
            <a:spAutoFit/>
          </a:bodyPr>
          <a:lstStyle/>
          <a:p>
            <a:pPr marL="12700" algn="just"/>
            <a:r>
              <a:rPr sz="1400" b="1" spc="-10" dirty="0">
                <a:solidFill>
                  <a:prstClr val="black"/>
                </a:solidFill>
                <a:latin typeface="Arial"/>
                <a:cs typeface="Arial"/>
              </a:rPr>
              <a:t>Una</a:t>
            </a:r>
            <a:r>
              <a:rPr sz="1400" b="1" spc="125" dirty="0">
                <a:solidFill>
                  <a:prstClr val="black"/>
                </a:solidFill>
                <a:latin typeface="Arial"/>
                <a:cs typeface="Arial"/>
              </a:rPr>
              <a:t> </a:t>
            </a:r>
            <a:r>
              <a:rPr sz="1400" b="1" spc="-10" dirty="0">
                <a:solidFill>
                  <a:prstClr val="black"/>
                </a:solidFill>
                <a:latin typeface="Arial"/>
                <a:cs typeface="Arial"/>
              </a:rPr>
              <a:t>vol</a:t>
            </a:r>
            <a:r>
              <a:rPr sz="1400" b="1" spc="10" dirty="0">
                <a:solidFill>
                  <a:prstClr val="black"/>
                </a:solidFill>
                <a:latin typeface="Arial"/>
                <a:cs typeface="Arial"/>
              </a:rPr>
              <a:t>t</a:t>
            </a:r>
            <a:r>
              <a:rPr sz="1400" b="1" spc="-10" dirty="0">
                <a:solidFill>
                  <a:prstClr val="black"/>
                </a:solidFill>
                <a:latin typeface="Arial"/>
                <a:cs typeface="Arial"/>
              </a:rPr>
              <a:t>a</a:t>
            </a:r>
            <a:r>
              <a:rPr sz="1400" b="1" spc="125" dirty="0">
                <a:solidFill>
                  <a:prstClr val="black"/>
                </a:solidFill>
                <a:latin typeface="Arial"/>
                <a:cs typeface="Arial"/>
              </a:rPr>
              <a:t> </a:t>
            </a:r>
            <a:r>
              <a:rPr sz="1400" b="1" spc="-10" dirty="0">
                <a:solidFill>
                  <a:prstClr val="black"/>
                </a:solidFill>
                <a:latin typeface="Arial"/>
                <a:cs typeface="Arial"/>
              </a:rPr>
              <a:t>id</a:t>
            </a:r>
            <a:r>
              <a:rPr sz="1400" b="1" spc="-20" dirty="0">
                <a:solidFill>
                  <a:prstClr val="black"/>
                </a:solidFill>
                <a:latin typeface="Arial"/>
                <a:cs typeface="Arial"/>
              </a:rPr>
              <a:t>e</a:t>
            </a:r>
            <a:r>
              <a:rPr sz="1400" b="1" dirty="0">
                <a:solidFill>
                  <a:prstClr val="black"/>
                </a:solidFill>
                <a:latin typeface="Arial"/>
                <a:cs typeface="Arial"/>
              </a:rPr>
              <a:t>n</a:t>
            </a:r>
            <a:r>
              <a:rPr sz="1400" b="1" spc="-5" dirty="0">
                <a:solidFill>
                  <a:prstClr val="black"/>
                </a:solidFill>
                <a:latin typeface="Arial"/>
                <a:cs typeface="Arial"/>
              </a:rPr>
              <a:t>tific</a:t>
            </a:r>
            <a:r>
              <a:rPr sz="1400" b="1" spc="-20" dirty="0">
                <a:solidFill>
                  <a:prstClr val="black"/>
                </a:solidFill>
                <a:latin typeface="Arial"/>
                <a:cs typeface="Arial"/>
              </a:rPr>
              <a:t>a</a:t>
            </a:r>
            <a:r>
              <a:rPr sz="1400" b="1" spc="-5" dirty="0">
                <a:solidFill>
                  <a:prstClr val="black"/>
                </a:solidFill>
                <a:latin typeface="Arial"/>
                <a:cs typeface="Arial"/>
              </a:rPr>
              <a:t>ti</a:t>
            </a:r>
            <a:r>
              <a:rPr sz="1400" b="1" spc="165" dirty="0">
                <a:solidFill>
                  <a:prstClr val="black"/>
                </a:solidFill>
                <a:latin typeface="Arial"/>
                <a:cs typeface="Arial"/>
              </a:rPr>
              <a:t> </a:t>
            </a:r>
            <a:r>
              <a:rPr sz="1400" b="1" spc="-5" dirty="0">
                <a:solidFill>
                  <a:prstClr val="black"/>
                </a:solidFill>
                <a:latin typeface="Arial"/>
                <a:cs typeface="Arial"/>
              </a:rPr>
              <a:t>t</a:t>
            </a:r>
            <a:r>
              <a:rPr sz="1400" b="1" spc="-20" dirty="0">
                <a:solidFill>
                  <a:prstClr val="black"/>
                </a:solidFill>
                <a:latin typeface="Arial"/>
                <a:cs typeface="Arial"/>
              </a:rPr>
              <a:t>u</a:t>
            </a:r>
            <a:r>
              <a:rPr sz="1400" b="1" spc="-5" dirty="0">
                <a:solidFill>
                  <a:prstClr val="black"/>
                </a:solidFill>
                <a:latin typeface="Arial"/>
                <a:cs typeface="Arial"/>
              </a:rPr>
              <a:t>t</a:t>
            </a:r>
            <a:r>
              <a:rPr sz="1400" b="1" spc="-15" dirty="0">
                <a:solidFill>
                  <a:prstClr val="black"/>
                </a:solidFill>
                <a:latin typeface="Arial"/>
                <a:cs typeface="Arial"/>
              </a:rPr>
              <a:t>t</a:t>
            </a:r>
            <a:r>
              <a:rPr sz="1400" b="1" spc="-5" dirty="0">
                <a:solidFill>
                  <a:prstClr val="black"/>
                </a:solidFill>
                <a:latin typeface="Arial"/>
                <a:cs typeface="Arial"/>
              </a:rPr>
              <a:t>i</a:t>
            </a:r>
            <a:r>
              <a:rPr sz="1400" b="1" spc="140" dirty="0">
                <a:solidFill>
                  <a:prstClr val="black"/>
                </a:solidFill>
                <a:latin typeface="Arial"/>
                <a:cs typeface="Arial"/>
              </a:rPr>
              <a:t> </a:t>
            </a:r>
            <a:r>
              <a:rPr sz="1400" b="1" spc="-5" dirty="0">
                <a:solidFill>
                  <a:prstClr val="black"/>
                </a:solidFill>
                <a:latin typeface="Arial"/>
                <a:cs typeface="Arial"/>
              </a:rPr>
              <a:t>i</a:t>
            </a:r>
            <a:r>
              <a:rPr sz="1400" b="1" spc="140" dirty="0">
                <a:solidFill>
                  <a:prstClr val="black"/>
                </a:solidFill>
                <a:latin typeface="Arial"/>
                <a:cs typeface="Arial"/>
              </a:rPr>
              <a:t> </a:t>
            </a:r>
            <a:r>
              <a:rPr sz="1400" b="1" spc="-10" dirty="0">
                <a:solidFill>
                  <a:prstClr val="black"/>
                </a:solidFill>
                <a:latin typeface="Arial"/>
                <a:cs typeface="Arial"/>
              </a:rPr>
              <a:t>s</a:t>
            </a:r>
            <a:r>
              <a:rPr sz="1400" b="1" dirty="0">
                <a:solidFill>
                  <a:prstClr val="black"/>
                </a:solidFill>
                <a:latin typeface="Arial"/>
                <a:cs typeface="Arial"/>
              </a:rPr>
              <a:t>u</a:t>
            </a:r>
            <a:r>
              <a:rPr sz="1400" b="1" spc="-20" dirty="0">
                <a:solidFill>
                  <a:prstClr val="black"/>
                </a:solidFill>
                <a:latin typeface="Arial"/>
                <a:cs typeface="Arial"/>
              </a:rPr>
              <a:t>ba</a:t>
            </a:r>
            <a:r>
              <a:rPr sz="1400" b="1" spc="-5" dirty="0">
                <a:solidFill>
                  <a:prstClr val="black"/>
                </a:solidFill>
                <a:latin typeface="Arial"/>
                <a:cs typeface="Arial"/>
              </a:rPr>
              <a:t>l</a:t>
            </a:r>
            <a:r>
              <a:rPr sz="1400" b="1" spc="10" dirty="0">
                <a:solidFill>
                  <a:prstClr val="black"/>
                </a:solidFill>
                <a:latin typeface="Arial"/>
                <a:cs typeface="Arial"/>
              </a:rPr>
              <a:t>t</a:t>
            </a:r>
            <a:r>
              <a:rPr sz="1400" b="1" spc="-20" dirty="0">
                <a:solidFill>
                  <a:prstClr val="black"/>
                </a:solidFill>
                <a:latin typeface="Arial"/>
                <a:cs typeface="Arial"/>
              </a:rPr>
              <a:t>ern</a:t>
            </a:r>
            <a:r>
              <a:rPr sz="1400" b="1" spc="-5" dirty="0">
                <a:solidFill>
                  <a:prstClr val="black"/>
                </a:solidFill>
                <a:latin typeface="Arial"/>
                <a:cs typeface="Arial"/>
              </a:rPr>
              <a:t>i,</a:t>
            </a:r>
            <a:r>
              <a:rPr sz="1400" b="1" spc="140" dirty="0">
                <a:solidFill>
                  <a:prstClr val="black"/>
                </a:solidFill>
                <a:latin typeface="Arial"/>
                <a:cs typeface="Arial"/>
              </a:rPr>
              <a:t> </a:t>
            </a:r>
            <a:r>
              <a:rPr sz="1400" b="1" spc="20" dirty="0">
                <a:solidFill>
                  <a:prstClr val="black"/>
                </a:solidFill>
                <a:latin typeface="Arial"/>
                <a:cs typeface="Arial"/>
              </a:rPr>
              <a:t>l</a:t>
            </a:r>
            <a:r>
              <a:rPr sz="1400" b="1" spc="-10" dirty="0">
                <a:solidFill>
                  <a:prstClr val="black"/>
                </a:solidFill>
                <a:latin typeface="Arial"/>
                <a:cs typeface="Arial"/>
              </a:rPr>
              <a:t>e</a:t>
            </a:r>
            <a:r>
              <a:rPr sz="1400" b="1" spc="130" dirty="0">
                <a:solidFill>
                  <a:prstClr val="black"/>
                </a:solidFill>
                <a:latin typeface="Arial"/>
                <a:cs typeface="Arial"/>
              </a:rPr>
              <a:t> </a:t>
            </a:r>
            <a:r>
              <a:rPr sz="1400" b="1" spc="-10" dirty="0">
                <a:solidFill>
                  <a:prstClr val="black"/>
                </a:solidFill>
                <a:latin typeface="Arial"/>
                <a:cs typeface="Arial"/>
              </a:rPr>
              <a:t>ve</a:t>
            </a:r>
            <a:r>
              <a:rPr sz="1400" b="1" spc="-15" dirty="0">
                <a:solidFill>
                  <a:prstClr val="black"/>
                </a:solidFill>
                <a:latin typeface="Arial"/>
                <a:cs typeface="Arial"/>
              </a:rPr>
              <a:t>r</a:t>
            </a:r>
            <a:r>
              <a:rPr sz="1400" b="1" spc="-5" dirty="0">
                <a:solidFill>
                  <a:prstClr val="black"/>
                </a:solidFill>
                <a:latin typeface="Arial"/>
                <a:cs typeface="Arial"/>
              </a:rPr>
              <a:t>ifi</a:t>
            </a:r>
            <a:r>
              <a:rPr sz="1400" b="1" spc="15" dirty="0">
                <a:solidFill>
                  <a:prstClr val="black"/>
                </a:solidFill>
                <a:latin typeface="Arial"/>
                <a:cs typeface="Arial"/>
              </a:rPr>
              <a:t>c</a:t>
            </a:r>
            <a:r>
              <a:rPr sz="1400" b="1" spc="-10" dirty="0">
                <a:solidFill>
                  <a:prstClr val="black"/>
                </a:solidFill>
                <a:latin typeface="Arial"/>
                <a:cs typeface="Arial"/>
              </a:rPr>
              <a:t>he</a:t>
            </a:r>
            <a:r>
              <a:rPr sz="1400" b="1" spc="114" dirty="0">
                <a:solidFill>
                  <a:prstClr val="black"/>
                </a:solidFill>
                <a:latin typeface="Arial"/>
                <a:cs typeface="Arial"/>
              </a:rPr>
              <a:t> </a:t>
            </a:r>
            <a:r>
              <a:rPr sz="1400" b="1" spc="-20" dirty="0">
                <a:solidFill>
                  <a:prstClr val="black"/>
                </a:solidFill>
                <a:latin typeface="Arial"/>
                <a:cs typeface="Arial"/>
              </a:rPr>
              <a:t>d</a:t>
            </a:r>
            <a:r>
              <a:rPr sz="1400" b="1" spc="-10" dirty="0">
                <a:solidFill>
                  <a:prstClr val="black"/>
                </a:solidFill>
                <a:latin typeface="Arial"/>
                <a:cs typeface="Arial"/>
              </a:rPr>
              <a:t>a</a:t>
            </a:r>
            <a:r>
              <a:rPr sz="1400" b="1" spc="155" dirty="0">
                <a:solidFill>
                  <a:prstClr val="black"/>
                </a:solidFill>
                <a:latin typeface="Arial"/>
                <a:cs typeface="Arial"/>
              </a:rPr>
              <a:t> </a:t>
            </a:r>
            <a:r>
              <a:rPr sz="1400" b="1" spc="-20" dirty="0">
                <a:solidFill>
                  <a:prstClr val="black"/>
                </a:solidFill>
                <a:latin typeface="Arial"/>
                <a:cs typeface="Arial"/>
              </a:rPr>
              <a:t>e</a:t>
            </a:r>
            <a:r>
              <a:rPr sz="1400" b="1" spc="-35" dirty="0">
                <a:solidFill>
                  <a:prstClr val="black"/>
                </a:solidFill>
                <a:latin typeface="Arial"/>
                <a:cs typeface="Arial"/>
              </a:rPr>
              <a:t>f</a:t>
            </a:r>
            <a:r>
              <a:rPr sz="1400" b="1" spc="-5" dirty="0">
                <a:solidFill>
                  <a:prstClr val="black"/>
                </a:solidFill>
                <a:latin typeface="Arial"/>
                <a:cs typeface="Arial"/>
              </a:rPr>
              <a:t>f</a:t>
            </a:r>
            <a:r>
              <a:rPr sz="1400" b="1" spc="-20" dirty="0">
                <a:solidFill>
                  <a:prstClr val="black"/>
                </a:solidFill>
                <a:latin typeface="Arial"/>
                <a:cs typeface="Arial"/>
              </a:rPr>
              <a:t>e</a:t>
            </a:r>
            <a:r>
              <a:rPr sz="1400" b="1" spc="-5" dirty="0">
                <a:solidFill>
                  <a:prstClr val="black"/>
                </a:solidFill>
                <a:latin typeface="Arial"/>
                <a:cs typeface="Arial"/>
              </a:rPr>
              <a:t>t</a:t>
            </a:r>
            <a:r>
              <a:rPr sz="1400" b="1" spc="5" dirty="0">
                <a:solidFill>
                  <a:prstClr val="black"/>
                </a:solidFill>
                <a:latin typeface="Arial"/>
                <a:cs typeface="Arial"/>
              </a:rPr>
              <a:t>t</a:t>
            </a:r>
            <a:r>
              <a:rPr sz="1400" b="1" spc="-20" dirty="0">
                <a:solidFill>
                  <a:prstClr val="black"/>
                </a:solidFill>
                <a:latin typeface="Arial"/>
                <a:cs typeface="Arial"/>
              </a:rPr>
              <a:t>ua</a:t>
            </a:r>
            <a:r>
              <a:rPr sz="1400" b="1" spc="5" dirty="0">
                <a:solidFill>
                  <a:prstClr val="black"/>
                </a:solidFill>
                <a:latin typeface="Arial"/>
                <a:cs typeface="Arial"/>
              </a:rPr>
              <a:t>r</a:t>
            </a:r>
            <a:r>
              <a:rPr sz="1400" b="1" spc="-10" dirty="0">
                <a:solidFill>
                  <a:prstClr val="black"/>
                </a:solidFill>
                <a:latin typeface="Arial"/>
                <a:cs typeface="Arial"/>
              </a:rPr>
              <a:t>e</a:t>
            </a:r>
            <a:r>
              <a:rPr sz="1400" b="1" spc="130" dirty="0">
                <a:solidFill>
                  <a:prstClr val="black"/>
                </a:solidFill>
                <a:latin typeface="Arial"/>
                <a:cs typeface="Arial"/>
              </a:rPr>
              <a:t> </a:t>
            </a:r>
            <a:r>
              <a:rPr sz="1400" b="1" spc="-20" dirty="0">
                <a:solidFill>
                  <a:prstClr val="black"/>
                </a:solidFill>
                <a:latin typeface="Arial"/>
                <a:cs typeface="Arial"/>
              </a:rPr>
              <a:t>pe</a:t>
            </a:r>
            <a:r>
              <a:rPr sz="1400" b="1" spc="-5" dirty="0">
                <a:solidFill>
                  <a:prstClr val="black"/>
                </a:solidFill>
                <a:latin typeface="Arial"/>
                <a:cs typeface="Arial"/>
              </a:rPr>
              <a:t>r</a:t>
            </a:r>
            <a:r>
              <a:rPr sz="1400" b="1" spc="155" dirty="0">
                <a:solidFill>
                  <a:prstClr val="black"/>
                </a:solidFill>
                <a:latin typeface="Arial"/>
                <a:cs typeface="Arial"/>
              </a:rPr>
              <a:t> </a:t>
            </a:r>
            <a:r>
              <a:rPr sz="1400" b="1" spc="-10" dirty="0">
                <a:solidFill>
                  <a:prstClr val="black"/>
                </a:solidFill>
                <a:latin typeface="Arial"/>
                <a:cs typeface="Arial"/>
              </a:rPr>
              <a:t>ciasc</a:t>
            </a:r>
            <a:r>
              <a:rPr sz="1400" b="1" dirty="0">
                <a:solidFill>
                  <a:prstClr val="black"/>
                </a:solidFill>
                <a:latin typeface="Arial"/>
                <a:cs typeface="Arial"/>
              </a:rPr>
              <a:t>u</a:t>
            </a:r>
            <a:r>
              <a:rPr sz="1400" b="1" spc="-20" dirty="0">
                <a:solidFill>
                  <a:prstClr val="black"/>
                </a:solidFill>
                <a:latin typeface="Arial"/>
                <a:cs typeface="Arial"/>
              </a:rPr>
              <a:t>n</a:t>
            </a:r>
            <a:r>
              <a:rPr sz="1400" b="1" spc="-10" dirty="0">
                <a:solidFill>
                  <a:prstClr val="black"/>
                </a:solidFill>
                <a:latin typeface="Arial"/>
                <a:cs typeface="Arial"/>
              </a:rPr>
              <a:t>o</a:t>
            </a:r>
            <a:r>
              <a:rPr sz="1400" b="1" spc="155"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140"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ssi</a:t>
            </a:r>
            <a:r>
              <a:rPr sz="1400" b="1" spc="140" dirty="0">
                <a:solidFill>
                  <a:prstClr val="black"/>
                </a:solidFill>
                <a:latin typeface="Arial"/>
                <a:cs typeface="Arial"/>
              </a:rPr>
              <a:t> </a:t>
            </a:r>
            <a:r>
              <a:rPr sz="1400" b="1" spc="-10" dirty="0">
                <a:solidFill>
                  <a:prstClr val="black"/>
                </a:solidFill>
                <a:latin typeface="Arial"/>
                <a:cs typeface="Arial"/>
              </a:rPr>
              <a:t>s</a:t>
            </a:r>
            <a:r>
              <a:rPr sz="1400" b="1" dirty="0">
                <a:solidFill>
                  <a:prstClr val="black"/>
                </a:solidFill>
                <a:latin typeface="Arial"/>
                <a:cs typeface="Arial"/>
              </a:rPr>
              <a:t>o</a:t>
            </a:r>
            <a:r>
              <a:rPr sz="1400" b="1" spc="-20" dirty="0">
                <a:solidFill>
                  <a:prstClr val="black"/>
                </a:solidFill>
                <a:latin typeface="Arial"/>
                <a:cs typeface="Arial"/>
              </a:rPr>
              <a:t>n</a:t>
            </a:r>
            <a:r>
              <a:rPr sz="1400" b="1" spc="-10" dirty="0">
                <a:solidFill>
                  <a:prstClr val="black"/>
                </a:solidFill>
                <a:latin typeface="Arial"/>
                <a:cs typeface="Arial"/>
              </a:rPr>
              <a:t>o</a:t>
            </a:r>
            <a:r>
              <a:rPr sz="1400" b="1" spc="135" dirty="0">
                <a:solidFill>
                  <a:prstClr val="black"/>
                </a:solidFill>
                <a:latin typeface="Arial"/>
                <a:cs typeface="Arial"/>
              </a:rPr>
              <a:t> </a:t>
            </a:r>
            <a:r>
              <a:rPr sz="1400" b="1" spc="-10" dirty="0">
                <a:solidFill>
                  <a:prstClr val="black"/>
                </a:solidFill>
                <a:latin typeface="Arial"/>
                <a:cs typeface="Arial"/>
              </a:rPr>
              <a:t>le</a:t>
            </a:r>
            <a:r>
              <a:rPr sz="1400" b="1" spc="130" dirty="0">
                <a:solidFill>
                  <a:prstClr val="black"/>
                </a:solidFill>
                <a:latin typeface="Arial"/>
                <a:cs typeface="Arial"/>
              </a:rPr>
              <a:t> </a:t>
            </a:r>
            <a:r>
              <a:rPr sz="1400" b="1" spc="-10" dirty="0" err="1">
                <a:solidFill>
                  <a:prstClr val="black"/>
                </a:solidFill>
                <a:latin typeface="Arial"/>
                <a:cs typeface="Arial"/>
              </a:rPr>
              <a:t>s</a:t>
            </a:r>
            <a:r>
              <a:rPr sz="1400" b="1" spc="5" dirty="0" err="1">
                <a:solidFill>
                  <a:prstClr val="black"/>
                </a:solidFill>
                <a:latin typeface="Arial"/>
                <a:cs typeface="Arial"/>
              </a:rPr>
              <a:t>t</a:t>
            </a:r>
            <a:r>
              <a:rPr sz="1400" b="1" spc="-20" dirty="0" err="1">
                <a:solidFill>
                  <a:prstClr val="black"/>
                </a:solidFill>
                <a:latin typeface="Arial"/>
                <a:cs typeface="Arial"/>
              </a:rPr>
              <a:t>e</a:t>
            </a:r>
            <a:r>
              <a:rPr sz="1400" b="1" spc="-10" dirty="0" err="1">
                <a:solidFill>
                  <a:prstClr val="black"/>
                </a:solidFill>
                <a:latin typeface="Arial"/>
                <a:cs typeface="Arial"/>
              </a:rPr>
              <a:t>sse</a:t>
            </a:r>
            <a:r>
              <a:rPr sz="1400" b="1" spc="155" dirty="0">
                <a:solidFill>
                  <a:prstClr val="black"/>
                </a:solidFill>
                <a:latin typeface="Arial"/>
                <a:cs typeface="Arial"/>
              </a:rPr>
              <a:t> </a:t>
            </a:r>
            <a:r>
              <a:rPr sz="1400" b="1" spc="-10" dirty="0" err="1">
                <a:solidFill>
                  <a:prstClr val="black"/>
                </a:solidFill>
                <a:latin typeface="Arial"/>
                <a:cs typeface="Arial"/>
              </a:rPr>
              <a:t>d</a:t>
            </a:r>
            <a:r>
              <a:rPr sz="1400" b="1" spc="-20" dirty="0" err="1">
                <a:solidFill>
                  <a:prstClr val="black"/>
                </a:solidFill>
                <a:latin typeface="Arial"/>
                <a:cs typeface="Arial"/>
              </a:rPr>
              <a:t>e</a:t>
            </a:r>
            <a:r>
              <a:rPr sz="1400" b="1" spc="-10" dirty="0" err="1">
                <a:solidFill>
                  <a:prstClr val="black"/>
                </a:solidFill>
                <a:latin typeface="Arial"/>
                <a:cs typeface="Arial"/>
              </a:rPr>
              <a:t>sc</a:t>
            </a:r>
            <a:r>
              <a:rPr sz="1400" b="1" spc="-15" dirty="0" err="1">
                <a:solidFill>
                  <a:prstClr val="black"/>
                </a:solidFill>
                <a:latin typeface="Arial"/>
                <a:cs typeface="Arial"/>
              </a:rPr>
              <a:t>r</a:t>
            </a:r>
            <a:r>
              <a:rPr sz="1400" b="1" spc="20" dirty="0" err="1">
                <a:solidFill>
                  <a:prstClr val="black"/>
                </a:solidFill>
                <a:latin typeface="Arial"/>
                <a:cs typeface="Arial"/>
              </a:rPr>
              <a:t>i</a:t>
            </a:r>
            <a:r>
              <a:rPr sz="1400" b="1" spc="-10" dirty="0" err="1">
                <a:solidFill>
                  <a:prstClr val="black"/>
                </a:solidFill>
                <a:latin typeface="Arial"/>
                <a:cs typeface="Arial"/>
              </a:rPr>
              <a:t>tte</a:t>
            </a:r>
            <a:r>
              <a:rPr lang="it-IT" sz="1400" b="1" spc="-10" dirty="0">
                <a:solidFill>
                  <a:prstClr val="black"/>
                </a:solidFill>
                <a:latin typeface="Arial"/>
                <a:cs typeface="Arial"/>
              </a:rPr>
              <a:t> </a:t>
            </a:r>
            <a:r>
              <a:rPr sz="1400" b="1" spc="-20" dirty="0" err="1">
                <a:solidFill>
                  <a:prstClr val="black"/>
                </a:solidFill>
                <a:latin typeface="Arial"/>
                <a:cs typeface="Arial"/>
              </a:rPr>
              <a:t>pre</a:t>
            </a:r>
            <a:r>
              <a:rPr sz="1400" b="1" spc="-10" dirty="0" err="1">
                <a:solidFill>
                  <a:prstClr val="black"/>
                </a:solidFill>
                <a:latin typeface="Arial"/>
                <a:cs typeface="Arial"/>
              </a:rPr>
              <a:t>c</a:t>
            </a:r>
            <a:r>
              <a:rPr sz="1400" b="1" spc="-20" dirty="0" err="1">
                <a:solidFill>
                  <a:prstClr val="black"/>
                </a:solidFill>
                <a:latin typeface="Arial"/>
                <a:cs typeface="Arial"/>
              </a:rPr>
              <a:t>eden</a:t>
            </a:r>
            <a:r>
              <a:rPr sz="1400" b="1" spc="-5" dirty="0" err="1">
                <a:solidFill>
                  <a:prstClr val="black"/>
                </a:solidFill>
                <a:latin typeface="Arial"/>
                <a:cs typeface="Arial"/>
              </a:rPr>
              <a:t>t</a:t>
            </a:r>
            <a:r>
              <a:rPr sz="1400" b="1" spc="-25" dirty="0" err="1">
                <a:solidFill>
                  <a:prstClr val="black"/>
                </a:solidFill>
                <a:latin typeface="Arial"/>
                <a:cs typeface="Arial"/>
              </a:rPr>
              <a:t>e</a:t>
            </a:r>
            <a:r>
              <a:rPr sz="1400" b="1" spc="-5" dirty="0" err="1">
                <a:solidFill>
                  <a:prstClr val="black"/>
                </a:solidFill>
                <a:latin typeface="Arial"/>
                <a:cs typeface="Arial"/>
              </a:rPr>
              <a:t>m</a:t>
            </a:r>
            <a:r>
              <a:rPr sz="1400" b="1" spc="-20" dirty="0" err="1">
                <a:solidFill>
                  <a:prstClr val="black"/>
                </a:solidFill>
                <a:latin typeface="Arial"/>
                <a:cs typeface="Arial"/>
              </a:rPr>
              <a:t>en</a:t>
            </a:r>
            <a:r>
              <a:rPr sz="1400" b="1" spc="-10" dirty="0" err="1">
                <a:solidFill>
                  <a:prstClr val="black"/>
                </a:solidFill>
                <a:latin typeface="Arial"/>
                <a:cs typeface="Arial"/>
              </a:rPr>
              <a:t>te</a:t>
            </a:r>
            <a:r>
              <a:rPr sz="1400" b="1" spc="60" dirty="0">
                <a:solidFill>
                  <a:prstClr val="black"/>
                </a:solidFill>
                <a:latin typeface="Arial"/>
                <a:cs typeface="Arial"/>
              </a:rPr>
              <a:t> </a:t>
            </a:r>
            <a:r>
              <a:rPr sz="1400" b="1" spc="-20" dirty="0">
                <a:solidFill>
                  <a:prstClr val="black"/>
                </a:solidFill>
                <a:latin typeface="Arial"/>
                <a:cs typeface="Arial"/>
              </a:rPr>
              <a:t>pe</a:t>
            </a:r>
            <a:r>
              <a:rPr sz="1400" b="1" spc="-5" dirty="0">
                <a:solidFill>
                  <a:prstClr val="black"/>
                </a:solidFill>
                <a:latin typeface="Arial"/>
                <a:cs typeface="Arial"/>
              </a:rPr>
              <a:t>r</a:t>
            </a:r>
            <a:r>
              <a:rPr sz="1400" b="1" spc="10" dirty="0">
                <a:solidFill>
                  <a:prstClr val="black"/>
                </a:solidFill>
                <a:latin typeface="Arial"/>
                <a:cs typeface="Arial"/>
              </a:rPr>
              <a:t> </a:t>
            </a:r>
            <a:r>
              <a:rPr sz="1400" b="1" spc="-5" dirty="0">
                <a:solidFill>
                  <a:prstClr val="black"/>
                </a:solidFill>
                <a:latin typeface="Arial"/>
                <a:cs typeface="Arial"/>
              </a:rPr>
              <a:t>il si</a:t>
            </a:r>
            <a:r>
              <a:rPr sz="1400" b="1" spc="-20" dirty="0">
                <a:solidFill>
                  <a:prstClr val="black"/>
                </a:solidFill>
                <a:latin typeface="Arial"/>
                <a:cs typeface="Arial"/>
              </a:rPr>
              <a:t>ngo</a:t>
            </a:r>
            <a:r>
              <a:rPr sz="1400" b="1" spc="-10" dirty="0">
                <a:solidFill>
                  <a:prstClr val="black"/>
                </a:solidFill>
                <a:latin typeface="Arial"/>
                <a:cs typeface="Arial"/>
              </a:rPr>
              <a:t>lo</a:t>
            </a:r>
            <a:r>
              <a:rPr sz="1400" b="1" spc="35" dirty="0">
                <a:solidFill>
                  <a:prstClr val="black"/>
                </a:solidFill>
                <a:latin typeface="Arial"/>
                <a:cs typeface="Arial"/>
              </a:rPr>
              <a:t> </a:t>
            </a:r>
            <a:r>
              <a:rPr sz="1400" b="1" spc="-10" dirty="0">
                <a:solidFill>
                  <a:prstClr val="black"/>
                </a:solidFill>
                <a:latin typeface="Arial"/>
                <a:cs typeface="Arial"/>
              </a:rPr>
              <a:t>s</a:t>
            </a:r>
            <a:r>
              <a:rPr sz="1400" b="1" spc="-20" dirty="0">
                <a:solidFill>
                  <a:prstClr val="black"/>
                </a:solidFill>
                <a:latin typeface="Arial"/>
                <a:cs typeface="Arial"/>
              </a:rPr>
              <a:t>uba</a:t>
            </a:r>
            <a:r>
              <a:rPr sz="1400" b="1" spc="-5" dirty="0">
                <a:solidFill>
                  <a:prstClr val="black"/>
                </a:solidFill>
                <a:latin typeface="Arial"/>
                <a:cs typeface="Arial"/>
              </a:rPr>
              <a:t>lt</a:t>
            </a:r>
            <a:r>
              <a:rPr sz="1400" b="1" spc="-20" dirty="0">
                <a:solidFill>
                  <a:prstClr val="black"/>
                </a:solidFill>
                <a:latin typeface="Arial"/>
                <a:cs typeface="Arial"/>
              </a:rPr>
              <a:t>erno</a:t>
            </a:r>
            <a:r>
              <a:rPr sz="1400" spc="-5" dirty="0">
                <a:solidFill>
                  <a:prstClr val="black"/>
                </a:solidFill>
                <a:latin typeface="Arial"/>
                <a:cs typeface="Arial"/>
              </a:rPr>
              <a:t>,</a:t>
            </a:r>
            <a:r>
              <a:rPr sz="1400" spc="60" dirty="0">
                <a:solidFill>
                  <a:prstClr val="black"/>
                </a:solidFill>
                <a:latin typeface="Arial"/>
                <a:cs typeface="Arial"/>
              </a:rPr>
              <a:t> </a:t>
            </a:r>
            <a:endParaRPr sz="1400" dirty="0">
              <a:solidFill>
                <a:prstClr val="black"/>
              </a:solidFill>
              <a:latin typeface="Arial"/>
              <a:cs typeface="Arial"/>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39"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48"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4" name="Connettore 1 63"/>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5"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66"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68"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69"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0" name="Rettangolo 69">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71"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2"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580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76DAC377-3027-44C6-9F1F-C7F6DE07D65F}"/>
              </a:ext>
            </a:extLst>
          </p:cNvPr>
          <p:cNvSpPr txBox="1"/>
          <p:nvPr/>
        </p:nvSpPr>
        <p:spPr>
          <a:xfrm>
            <a:off x="802590" y="43169"/>
            <a:ext cx="8269370" cy="2262158"/>
          </a:xfrm>
          <a:prstGeom prst="rect">
            <a:avLst/>
          </a:prstGeom>
        </p:spPr>
        <p:txBody>
          <a:bodyPr vert="horz" wrap="square" lIns="0" tIns="0" rIns="0" bIns="0" rtlCol="0">
            <a:spAutoFit/>
          </a:bodyPr>
          <a:lstStyle/>
          <a:p>
            <a:pPr marL="12700" algn="just">
              <a:lnSpc>
                <a:spcPct val="100000"/>
              </a:lnSpc>
            </a:pPr>
            <a:r>
              <a:rPr sz="1600" b="1" dirty="0">
                <a:solidFill>
                  <a:srgbClr val="C00000"/>
                </a:solidFill>
                <a:latin typeface="Arial"/>
                <a:cs typeface="Arial"/>
              </a:rPr>
              <a:t>5</a:t>
            </a:r>
            <a:r>
              <a:rPr sz="1600" b="1" spc="5" dirty="0">
                <a:solidFill>
                  <a:srgbClr val="C00000"/>
                </a:solidFill>
                <a:latin typeface="Arial"/>
                <a:cs typeface="Arial"/>
              </a:rPr>
              <a:t> </a:t>
            </a:r>
            <a:r>
              <a:rPr sz="1600" b="1" dirty="0">
                <a:solidFill>
                  <a:srgbClr val="C00000"/>
                </a:solidFill>
                <a:latin typeface="Arial"/>
                <a:cs typeface="Arial"/>
              </a:rPr>
              <a:t>L</a:t>
            </a:r>
            <a:r>
              <a:rPr sz="1600" b="1" spc="5" dirty="0">
                <a:solidFill>
                  <a:srgbClr val="C00000"/>
                </a:solidFill>
                <a:latin typeface="Arial"/>
                <a:cs typeface="Arial"/>
              </a:rPr>
              <a:t>’</a:t>
            </a:r>
            <a:r>
              <a:rPr sz="1600" b="1" spc="-10" dirty="0">
                <a:solidFill>
                  <a:srgbClr val="C00000"/>
                </a:solidFill>
                <a:latin typeface="Arial"/>
                <a:cs typeface="Arial"/>
              </a:rPr>
              <a:t>a</a:t>
            </a:r>
            <a:r>
              <a:rPr sz="1600" b="1" dirty="0">
                <a:solidFill>
                  <a:srgbClr val="C00000"/>
                </a:solidFill>
                <a:latin typeface="Arial"/>
                <a:cs typeface="Arial"/>
              </a:rPr>
              <a:t>nal</a:t>
            </a:r>
            <a:r>
              <a:rPr sz="1600" b="1" spc="10" dirty="0">
                <a:solidFill>
                  <a:srgbClr val="C00000"/>
                </a:solidFill>
                <a:latin typeface="Arial"/>
                <a:cs typeface="Arial"/>
              </a:rPr>
              <a:t>i</a:t>
            </a:r>
            <a:r>
              <a:rPr sz="1600" b="1" spc="-10" dirty="0">
                <a:solidFill>
                  <a:srgbClr val="C00000"/>
                </a:solidFill>
                <a:latin typeface="Arial"/>
                <a:cs typeface="Arial"/>
              </a:rPr>
              <a:t>s</a:t>
            </a:r>
            <a:r>
              <a:rPr sz="1600" b="1" dirty="0">
                <a:solidFill>
                  <a:srgbClr val="C00000"/>
                </a:solidFill>
                <a:latin typeface="Arial"/>
                <a:cs typeface="Arial"/>
              </a:rPr>
              <a:t>i</a:t>
            </a:r>
            <a:r>
              <a:rPr sz="1600" b="1" spc="-30" dirty="0">
                <a:solidFill>
                  <a:srgbClr val="C00000"/>
                </a:solidFill>
                <a:latin typeface="Arial"/>
                <a:cs typeface="Arial"/>
              </a:rPr>
              <a:t> </a:t>
            </a:r>
            <a:r>
              <a:rPr sz="1600" b="1" dirty="0">
                <a:solidFill>
                  <a:srgbClr val="C00000"/>
                </a:solidFill>
                <a:latin typeface="Arial"/>
                <a:cs typeface="Arial"/>
              </a:rPr>
              <a:t>docu</a:t>
            </a:r>
            <a:r>
              <a:rPr sz="1600" b="1" spc="5" dirty="0">
                <a:solidFill>
                  <a:srgbClr val="C00000"/>
                </a:solidFill>
                <a:latin typeface="Arial"/>
                <a:cs typeface="Arial"/>
              </a:rPr>
              <a:t>m</a:t>
            </a:r>
            <a:r>
              <a:rPr sz="1600" b="1" spc="-10" dirty="0">
                <a:solidFill>
                  <a:srgbClr val="C00000"/>
                </a:solidFill>
                <a:latin typeface="Arial"/>
                <a:cs typeface="Arial"/>
              </a:rPr>
              <a:t>e</a:t>
            </a:r>
            <a:r>
              <a:rPr sz="1600" b="1" dirty="0">
                <a:solidFill>
                  <a:srgbClr val="C00000"/>
                </a:solidFill>
                <a:latin typeface="Arial"/>
                <a:cs typeface="Arial"/>
              </a:rPr>
              <a:t>n</a:t>
            </a:r>
            <a:r>
              <a:rPr sz="1600" b="1" spc="-10" dirty="0">
                <a:solidFill>
                  <a:srgbClr val="C00000"/>
                </a:solidFill>
                <a:latin typeface="Arial"/>
                <a:cs typeface="Arial"/>
              </a:rPr>
              <a:t>ta</a:t>
            </a:r>
            <a:r>
              <a:rPr sz="1600" b="1" spc="5" dirty="0">
                <a:solidFill>
                  <a:srgbClr val="C00000"/>
                </a:solidFill>
                <a:latin typeface="Arial"/>
                <a:cs typeface="Arial"/>
              </a:rPr>
              <a:t>l</a:t>
            </a:r>
            <a:r>
              <a:rPr sz="1600" b="1" dirty="0">
                <a:solidFill>
                  <a:srgbClr val="C00000"/>
                </a:solidFill>
                <a:latin typeface="Arial"/>
                <a:cs typeface="Arial"/>
              </a:rPr>
              <a:t>e</a:t>
            </a:r>
            <a:endParaRPr sz="1600" dirty="0">
              <a:latin typeface="Arial"/>
              <a:cs typeface="Arial"/>
            </a:endParaRPr>
          </a:p>
          <a:p>
            <a:pPr marL="12700" marR="5715" algn="just">
              <a:lnSpc>
                <a:spcPct val="100000"/>
              </a:lnSpc>
              <a:spcBef>
                <a:spcPts val="60"/>
              </a:spcBef>
            </a:pPr>
            <a:r>
              <a:rPr sz="1400" b="1" spc="-5" dirty="0">
                <a:latin typeface="Arial"/>
                <a:cs typeface="Arial"/>
              </a:rPr>
              <a:t>P</a:t>
            </a:r>
            <a:r>
              <a:rPr sz="1400" b="1" spc="-20" dirty="0">
                <a:latin typeface="Arial"/>
                <a:cs typeface="Arial"/>
              </a:rPr>
              <a:t>e</a:t>
            </a:r>
            <a:r>
              <a:rPr sz="1400" b="1" spc="-5" dirty="0">
                <a:latin typeface="Arial"/>
                <a:cs typeface="Arial"/>
              </a:rPr>
              <a:t>r</a:t>
            </a:r>
            <a:r>
              <a:rPr sz="1400" b="1" dirty="0">
                <a:latin typeface="Arial"/>
                <a:cs typeface="Arial"/>
              </a:rPr>
              <a:t> </a:t>
            </a:r>
            <a:r>
              <a:rPr sz="1400" b="1" spc="-114" dirty="0">
                <a:latin typeface="Arial"/>
                <a:cs typeface="Arial"/>
              </a:rPr>
              <a:t> </a:t>
            </a:r>
            <a:r>
              <a:rPr sz="1400" b="1" spc="0" dirty="0">
                <a:latin typeface="Arial"/>
                <a:cs typeface="Arial"/>
              </a:rPr>
              <a:t>a</a:t>
            </a:r>
            <a:r>
              <a:rPr sz="1400" b="1" spc="-20" dirty="0">
                <a:latin typeface="Arial"/>
                <a:cs typeface="Arial"/>
              </a:rPr>
              <a:t>na</a:t>
            </a:r>
            <a:r>
              <a:rPr sz="1400" b="1" spc="-5" dirty="0">
                <a:latin typeface="Arial"/>
                <a:cs typeface="Arial"/>
              </a:rPr>
              <a:t>lisi</a:t>
            </a:r>
            <a:r>
              <a:rPr sz="1400" b="1" dirty="0">
                <a:latin typeface="Arial"/>
                <a:cs typeface="Arial"/>
              </a:rPr>
              <a:t> </a:t>
            </a:r>
            <a:r>
              <a:rPr sz="1400" b="1" spc="-75" dirty="0">
                <a:latin typeface="Arial"/>
                <a:cs typeface="Arial"/>
              </a:rPr>
              <a:t> </a:t>
            </a:r>
            <a:r>
              <a:rPr sz="1400" b="1" spc="-20" dirty="0">
                <a:latin typeface="Arial"/>
                <a:cs typeface="Arial"/>
              </a:rPr>
              <a:t>do</a:t>
            </a:r>
            <a:r>
              <a:rPr sz="1400" b="1" spc="-10" dirty="0">
                <a:latin typeface="Arial"/>
                <a:cs typeface="Arial"/>
              </a:rPr>
              <a:t>c</a:t>
            </a:r>
            <a:r>
              <a:rPr sz="1400" b="1" spc="-20" dirty="0">
                <a:latin typeface="Arial"/>
                <a:cs typeface="Arial"/>
              </a:rPr>
              <a:t>u</a:t>
            </a:r>
            <a:r>
              <a:rPr sz="1400" b="1" dirty="0">
                <a:latin typeface="Arial"/>
                <a:cs typeface="Arial"/>
              </a:rPr>
              <a:t>m</a:t>
            </a:r>
            <a:r>
              <a:rPr sz="1400" b="1" spc="-20" dirty="0">
                <a:latin typeface="Arial"/>
                <a:cs typeface="Arial"/>
              </a:rPr>
              <a:t>e</a:t>
            </a:r>
            <a:r>
              <a:rPr sz="1400" b="1" spc="0" dirty="0">
                <a:latin typeface="Arial"/>
                <a:cs typeface="Arial"/>
              </a:rPr>
              <a:t>n</a:t>
            </a:r>
            <a:r>
              <a:rPr sz="1400" b="1" spc="-5" dirty="0">
                <a:latin typeface="Arial"/>
                <a:cs typeface="Arial"/>
              </a:rPr>
              <a:t>t</a:t>
            </a:r>
            <a:r>
              <a:rPr sz="1400" b="1" spc="-20" dirty="0">
                <a:latin typeface="Arial"/>
                <a:cs typeface="Arial"/>
              </a:rPr>
              <a:t>a</a:t>
            </a:r>
            <a:r>
              <a:rPr sz="1400" b="1" spc="-10" dirty="0">
                <a:latin typeface="Arial"/>
                <a:cs typeface="Arial"/>
              </a:rPr>
              <a:t>le</a:t>
            </a:r>
            <a:r>
              <a:rPr sz="1400" b="1" dirty="0">
                <a:latin typeface="Arial"/>
                <a:cs typeface="Arial"/>
              </a:rPr>
              <a:t> </a:t>
            </a:r>
            <a:r>
              <a:rPr sz="1400" b="1" spc="-85" dirty="0">
                <a:latin typeface="Arial"/>
                <a:cs typeface="Arial"/>
              </a:rPr>
              <a:t> </a:t>
            </a:r>
            <a:r>
              <a:rPr sz="1400" b="1" spc="-5" dirty="0">
                <a:latin typeface="Arial"/>
                <a:cs typeface="Arial"/>
              </a:rPr>
              <a:t>si</a:t>
            </a:r>
            <a:r>
              <a:rPr sz="1400" b="1" dirty="0">
                <a:latin typeface="Arial"/>
                <a:cs typeface="Arial"/>
              </a:rPr>
              <a:t> </a:t>
            </a:r>
            <a:r>
              <a:rPr sz="1400" b="1" spc="-105" dirty="0">
                <a:latin typeface="Arial"/>
                <a:cs typeface="Arial"/>
              </a:rPr>
              <a:t> </a:t>
            </a:r>
            <a:r>
              <a:rPr sz="1400" b="1" spc="-10" dirty="0">
                <a:latin typeface="Arial"/>
                <a:cs typeface="Arial"/>
              </a:rPr>
              <a:t>in</a:t>
            </a:r>
            <a:r>
              <a:rPr sz="1400" b="1" spc="5" dirty="0">
                <a:latin typeface="Arial"/>
                <a:cs typeface="Arial"/>
              </a:rPr>
              <a:t>t</a:t>
            </a:r>
            <a:r>
              <a:rPr sz="1400" b="1" spc="-20" dirty="0">
                <a:latin typeface="Arial"/>
                <a:cs typeface="Arial"/>
              </a:rPr>
              <a:t>en</a:t>
            </a:r>
            <a:r>
              <a:rPr sz="1400" b="1" spc="0" dirty="0">
                <a:latin typeface="Arial"/>
                <a:cs typeface="Arial"/>
              </a:rPr>
              <a:t>d</a:t>
            </a:r>
            <a:r>
              <a:rPr sz="1400" b="1" spc="-10" dirty="0">
                <a:latin typeface="Arial"/>
                <a:cs typeface="Arial"/>
              </a:rPr>
              <a:t>e</a:t>
            </a:r>
            <a:r>
              <a:rPr sz="1400" b="1" dirty="0">
                <a:latin typeface="Arial"/>
                <a:cs typeface="Arial"/>
              </a:rPr>
              <a:t> </a:t>
            </a:r>
            <a:r>
              <a:rPr sz="1400" b="1" spc="-110" dirty="0">
                <a:latin typeface="Arial"/>
                <a:cs typeface="Arial"/>
              </a:rPr>
              <a:t> </a:t>
            </a:r>
            <a:r>
              <a:rPr sz="1400" b="1" spc="-5" dirty="0">
                <a:latin typeface="Arial"/>
                <a:cs typeface="Arial"/>
              </a:rPr>
              <a:t>l’</a:t>
            </a:r>
            <a:r>
              <a:rPr sz="1400" b="1" spc="0" dirty="0">
                <a:latin typeface="Arial"/>
                <a:cs typeface="Arial"/>
              </a:rPr>
              <a:t>o</a:t>
            </a:r>
            <a:r>
              <a:rPr sz="1400" b="1" spc="-20" dirty="0">
                <a:latin typeface="Arial"/>
                <a:cs typeface="Arial"/>
              </a:rPr>
              <a:t>per</a:t>
            </a:r>
            <a:r>
              <a:rPr sz="1400" b="1" spc="0" dirty="0">
                <a:latin typeface="Arial"/>
                <a:cs typeface="Arial"/>
              </a:rPr>
              <a:t>a</a:t>
            </a:r>
            <a:r>
              <a:rPr sz="1400" b="1" spc="-35" dirty="0">
                <a:latin typeface="Arial"/>
                <a:cs typeface="Arial"/>
              </a:rPr>
              <a:t>z</a:t>
            </a:r>
            <a:r>
              <a:rPr sz="1400" b="1" spc="20" dirty="0">
                <a:latin typeface="Arial"/>
                <a:cs typeface="Arial"/>
              </a:rPr>
              <a:t>i</a:t>
            </a:r>
            <a:r>
              <a:rPr sz="1400" b="1" spc="-20" dirty="0">
                <a:latin typeface="Arial"/>
                <a:cs typeface="Arial"/>
              </a:rPr>
              <a:t>on</a:t>
            </a:r>
            <a:r>
              <a:rPr sz="1400" b="1" spc="-10" dirty="0">
                <a:latin typeface="Arial"/>
                <a:cs typeface="Arial"/>
              </a:rPr>
              <a:t>e</a:t>
            </a:r>
            <a:r>
              <a:rPr sz="1400" b="1" dirty="0">
                <a:latin typeface="Arial"/>
                <a:cs typeface="Arial"/>
              </a:rPr>
              <a:t> </a:t>
            </a:r>
            <a:r>
              <a:rPr sz="1400" b="1" spc="-85" dirty="0">
                <a:latin typeface="Arial"/>
                <a:cs typeface="Arial"/>
              </a:rPr>
              <a:t> </a:t>
            </a:r>
            <a:r>
              <a:rPr sz="1400" b="1" dirty="0">
                <a:latin typeface="Arial"/>
                <a:cs typeface="Arial"/>
              </a:rPr>
              <a:t>m</a:t>
            </a:r>
            <a:r>
              <a:rPr sz="1400" b="1" spc="-20" dirty="0">
                <a:latin typeface="Arial"/>
                <a:cs typeface="Arial"/>
              </a:rPr>
              <a:t>ed</a:t>
            </a:r>
            <a:r>
              <a:rPr sz="1400" b="1" spc="-10" dirty="0">
                <a:latin typeface="Arial"/>
                <a:cs typeface="Arial"/>
              </a:rPr>
              <a:t>ia</a:t>
            </a:r>
            <a:r>
              <a:rPr sz="1400" b="1" spc="-20" dirty="0">
                <a:latin typeface="Arial"/>
                <a:cs typeface="Arial"/>
              </a:rPr>
              <a:t>n</a:t>
            </a:r>
            <a:r>
              <a:rPr sz="1400" b="1" spc="5" dirty="0">
                <a:latin typeface="Arial"/>
                <a:cs typeface="Arial"/>
              </a:rPr>
              <a:t>t</a:t>
            </a:r>
            <a:r>
              <a:rPr sz="1400" b="1" spc="-10" dirty="0">
                <a:latin typeface="Arial"/>
                <a:cs typeface="Arial"/>
              </a:rPr>
              <a:t>e</a:t>
            </a:r>
            <a:r>
              <a:rPr sz="1400" b="1" dirty="0">
                <a:latin typeface="Arial"/>
                <a:cs typeface="Arial"/>
              </a:rPr>
              <a:t> </a:t>
            </a:r>
            <a:r>
              <a:rPr sz="1400" b="1" spc="-110" dirty="0">
                <a:latin typeface="Arial"/>
                <a:cs typeface="Arial"/>
              </a:rPr>
              <a:t> </a:t>
            </a:r>
            <a:r>
              <a:rPr sz="1400" b="1" spc="-10" dirty="0">
                <a:latin typeface="Arial"/>
                <a:cs typeface="Arial"/>
              </a:rPr>
              <a:t>la</a:t>
            </a:r>
            <a:r>
              <a:rPr sz="1400" b="1" dirty="0">
                <a:latin typeface="Arial"/>
                <a:cs typeface="Arial"/>
              </a:rPr>
              <a:t> </a:t>
            </a:r>
            <a:r>
              <a:rPr sz="1400" b="1" spc="-90" dirty="0">
                <a:latin typeface="Arial"/>
                <a:cs typeface="Arial"/>
              </a:rPr>
              <a:t> </a:t>
            </a:r>
            <a:r>
              <a:rPr sz="1400" b="1" spc="-20" dirty="0">
                <a:latin typeface="Arial"/>
                <a:cs typeface="Arial"/>
              </a:rPr>
              <a:t>qua</a:t>
            </a:r>
            <a:r>
              <a:rPr sz="1400" b="1" spc="20" dirty="0">
                <a:latin typeface="Arial"/>
                <a:cs typeface="Arial"/>
              </a:rPr>
              <a:t>l</a:t>
            </a:r>
            <a:r>
              <a:rPr sz="1400" b="1" spc="-10" dirty="0">
                <a:latin typeface="Arial"/>
                <a:cs typeface="Arial"/>
              </a:rPr>
              <a:t>e</a:t>
            </a:r>
            <a:r>
              <a:rPr sz="1400" b="1" dirty="0">
                <a:latin typeface="Arial"/>
                <a:cs typeface="Arial"/>
              </a:rPr>
              <a:t> </a:t>
            </a:r>
            <a:r>
              <a:rPr sz="1400" b="1" spc="-114" dirty="0">
                <a:latin typeface="Arial"/>
                <a:cs typeface="Arial"/>
              </a:rPr>
              <a:t> </a:t>
            </a:r>
            <a:r>
              <a:rPr sz="1400" b="1" spc="-5" dirty="0">
                <a:latin typeface="Arial"/>
                <a:cs typeface="Arial"/>
              </a:rPr>
              <a:t>si</a:t>
            </a:r>
            <a:r>
              <a:rPr sz="1400" b="1" dirty="0">
                <a:latin typeface="Arial"/>
                <a:cs typeface="Arial"/>
              </a:rPr>
              <a:t> </a:t>
            </a:r>
            <a:r>
              <a:rPr sz="1400" b="1" spc="-80" dirty="0">
                <a:latin typeface="Arial"/>
                <a:cs typeface="Arial"/>
              </a:rPr>
              <a:t> </a:t>
            </a:r>
            <a:r>
              <a:rPr sz="1400" b="1" spc="-10" dirty="0">
                <a:latin typeface="Arial"/>
                <a:cs typeface="Arial"/>
              </a:rPr>
              <a:t>c</a:t>
            </a:r>
            <a:r>
              <a:rPr sz="1400" b="1" spc="-20" dirty="0">
                <a:latin typeface="Arial"/>
                <a:cs typeface="Arial"/>
              </a:rPr>
              <a:t>o</a:t>
            </a:r>
            <a:r>
              <a:rPr sz="1400" b="1" spc="0" dirty="0">
                <a:latin typeface="Arial"/>
                <a:cs typeface="Arial"/>
              </a:rPr>
              <a:t>n</a:t>
            </a:r>
            <a:r>
              <a:rPr sz="1400" b="1" spc="-5" dirty="0">
                <a:latin typeface="Arial"/>
                <a:cs typeface="Arial"/>
              </a:rPr>
              <a:t>f</a:t>
            </a:r>
            <a:r>
              <a:rPr sz="1400" b="1" spc="0" dirty="0">
                <a:latin typeface="Arial"/>
                <a:cs typeface="Arial"/>
              </a:rPr>
              <a:t>r</a:t>
            </a:r>
            <a:r>
              <a:rPr sz="1400" b="1" spc="-20" dirty="0">
                <a:latin typeface="Arial"/>
                <a:cs typeface="Arial"/>
              </a:rPr>
              <a:t>on</a:t>
            </a:r>
            <a:r>
              <a:rPr sz="1400" b="1" spc="-5" dirty="0">
                <a:latin typeface="Arial"/>
                <a:cs typeface="Arial"/>
              </a:rPr>
              <a:t>t</a:t>
            </a:r>
            <a:r>
              <a:rPr sz="1400" b="1" spc="-20" dirty="0">
                <a:latin typeface="Arial"/>
                <a:cs typeface="Arial"/>
              </a:rPr>
              <a:t>a</a:t>
            </a:r>
            <a:r>
              <a:rPr sz="1400" b="1" spc="0" dirty="0">
                <a:latin typeface="Arial"/>
                <a:cs typeface="Arial"/>
              </a:rPr>
              <a:t>n</a:t>
            </a:r>
            <a:r>
              <a:rPr sz="1400" b="1" spc="-10" dirty="0">
                <a:latin typeface="Arial"/>
                <a:cs typeface="Arial"/>
              </a:rPr>
              <a:t>o</a:t>
            </a:r>
            <a:r>
              <a:rPr sz="1400" b="1" dirty="0">
                <a:latin typeface="Arial"/>
                <a:cs typeface="Arial"/>
              </a:rPr>
              <a:t> </a:t>
            </a:r>
            <a:r>
              <a:rPr sz="1400" b="1" spc="-110" dirty="0">
                <a:latin typeface="Arial"/>
                <a:cs typeface="Arial"/>
              </a:rPr>
              <a:t> </a:t>
            </a:r>
            <a:r>
              <a:rPr sz="1400" b="1" spc="-10" dirty="0">
                <a:latin typeface="Arial"/>
                <a:cs typeface="Arial"/>
              </a:rPr>
              <a:t>le</a:t>
            </a:r>
            <a:r>
              <a:rPr sz="1400" b="1" dirty="0">
                <a:latin typeface="Arial"/>
                <a:cs typeface="Arial"/>
              </a:rPr>
              <a:t> </a:t>
            </a:r>
            <a:r>
              <a:rPr sz="1400" b="1" spc="-90" dirty="0">
                <a:latin typeface="Arial"/>
                <a:cs typeface="Arial"/>
              </a:rPr>
              <a:t> </a:t>
            </a:r>
            <a:r>
              <a:rPr sz="1400" b="1" spc="-10" dirty="0">
                <a:latin typeface="Arial"/>
                <a:cs typeface="Arial"/>
              </a:rPr>
              <a:t>c</a:t>
            </a:r>
            <a:r>
              <a:rPr sz="1400" b="1" spc="-20" dirty="0">
                <a:latin typeface="Arial"/>
                <a:cs typeface="Arial"/>
              </a:rPr>
              <a:t>er</a:t>
            </a:r>
            <a:r>
              <a:rPr sz="1400" b="1" spc="-5" dirty="0">
                <a:latin typeface="Arial"/>
                <a:cs typeface="Arial"/>
              </a:rPr>
              <a:t>t</a:t>
            </a:r>
            <a:r>
              <a:rPr sz="1400" b="1" spc="10" dirty="0">
                <a:latin typeface="Arial"/>
                <a:cs typeface="Arial"/>
              </a:rPr>
              <a:t>i</a:t>
            </a:r>
            <a:r>
              <a:rPr sz="1400" b="1" spc="-5" dirty="0">
                <a:latin typeface="Arial"/>
                <a:cs typeface="Arial"/>
              </a:rPr>
              <a:t>fic</a:t>
            </a:r>
            <a:r>
              <a:rPr sz="1400" b="1" spc="0" dirty="0">
                <a:latin typeface="Arial"/>
                <a:cs typeface="Arial"/>
              </a:rPr>
              <a:t>a</a:t>
            </a:r>
            <a:r>
              <a:rPr sz="1400" b="1" spc="-35" dirty="0">
                <a:latin typeface="Arial"/>
                <a:cs typeface="Arial"/>
              </a:rPr>
              <a:t>z</a:t>
            </a:r>
            <a:r>
              <a:rPr sz="1400" b="1" spc="20" dirty="0">
                <a:latin typeface="Arial"/>
                <a:cs typeface="Arial"/>
              </a:rPr>
              <a:t>i</a:t>
            </a:r>
            <a:r>
              <a:rPr sz="1400" b="1" spc="-20" dirty="0">
                <a:latin typeface="Arial"/>
                <a:cs typeface="Arial"/>
              </a:rPr>
              <a:t>on</a:t>
            </a:r>
            <a:r>
              <a:rPr sz="1400" b="1" spc="-5" dirty="0">
                <a:latin typeface="Arial"/>
                <a:cs typeface="Arial"/>
              </a:rPr>
              <a:t>i</a:t>
            </a:r>
            <a:r>
              <a:rPr sz="1400" b="1" dirty="0">
                <a:latin typeface="Arial"/>
                <a:cs typeface="Arial"/>
              </a:rPr>
              <a:t> </a:t>
            </a:r>
            <a:r>
              <a:rPr sz="1400" b="1" spc="-100" dirty="0">
                <a:latin typeface="Arial"/>
                <a:cs typeface="Arial"/>
              </a:rPr>
              <a:t> </a:t>
            </a:r>
            <a:r>
              <a:rPr sz="1400" b="1" spc="5" dirty="0">
                <a:latin typeface="Arial"/>
                <a:cs typeface="Arial"/>
              </a:rPr>
              <a:t>c</a:t>
            </a:r>
            <a:r>
              <a:rPr sz="1400" b="1" spc="-20" dirty="0">
                <a:latin typeface="Arial"/>
                <a:cs typeface="Arial"/>
              </a:rPr>
              <a:t>a</a:t>
            </a:r>
            <a:r>
              <a:rPr sz="1400" b="1" spc="-5" dirty="0">
                <a:latin typeface="Arial"/>
                <a:cs typeface="Arial"/>
              </a:rPr>
              <a:t>t</a:t>
            </a:r>
            <a:r>
              <a:rPr sz="1400" b="1" spc="-20" dirty="0">
                <a:latin typeface="Arial"/>
                <a:cs typeface="Arial"/>
              </a:rPr>
              <a:t>a</a:t>
            </a:r>
            <a:r>
              <a:rPr sz="1400" b="1" spc="-10" dirty="0">
                <a:latin typeface="Arial"/>
                <a:cs typeface="Arial"/>
              </a:rPr>
              <a:t>s</a:t>
            </a:r>
            <a:r>
              <a:rPr sz="1400" b="1" spc="5" dirty="0">
                <a:latin typeface="Arial"/>
                <a:cs typeface="Arial"/>
              </a:rPr>
              <a:t>t</a:t>
            </a:r>
            <a:r>
              <a:rPr sz="1400" b="1" spc="-20" dirty="0">
                <a:latin typeface="Arial"/>
                <a:cs typeface="Arial"/>
              </a:rPr>
              <a:t>a</a:t>
            </a:r>
            <a:r>
              <a:rPr sz="1400" b="1" spc="-5" dirty="0">
                <a:latin typeface="Arial"/>
                <a:cs typeface="Arial"/>
              </a:rPr>
              <a:t>li </a:t>
            </a:r>
            <a:r>
              <a:rPr sz="1400" b="1" spc="-20" dirty="0">
                <a:latin typeface="Arial"/>
                <a:cs typeface="Arial"/>
              </a:rPr>
              <a:t>a</a:t>
            </a:r>
            <a:r>
              <a:rPr sz="1400" b="1" spc="-10" dirty="0">
                <a:latin typeface="Arial"/>
                <a:cs typeface="Arial"/>
              </a:rPr>
              <a:t>c</a:t>
            </a:r>
            <a:r>
              <a:rPr sz="1400" b="1" spc="-20" dirty="0">
                <a:latin typeface="Arial"/>
                <a:cs typeface="Arial"/>
              </a:rPr>
              <a:t>qu</a:t>
            </a:r>
            <a:r>
              <a:rPr sz="1400" b="1" spc="-5" dirty="0">
                <a:latin typeface="Arial"/>
                <a:cs typeface="Arial"/>
              </a:rPr>
              <a:t>isi</a:t>
            </a:r>
            <a:r>
              <a:rPr sz="1400" b="1" spc="5" dirty="0">
                <a:latin typeface="Arial"/>
                <a:cs typeface="Arial"/>
              </a:rPr>
              <a:t>t</a:t>
            </a:r>
            <a:r>
              <a:rPr sz="1400" b="1" spc="-10" dirty="0">
                <a:latin typeface="Arial"/>
                <a:cs typeface="Arial"/>
              </a:rPr>
              <a:t>e</a:t>
            </a:r>
            <a:r>
              <a:rPr sz="1400" b="1" spc="180" dirty="0">
                <a:latin typeface="Arial"/>
                <a:cs typeface="Arial"/>
              </a:rPr>
              <a:t> </a:t>
            </a:r>
            <a:r>
              <a:rPr sz="1400" b="1" spc="-10" dirty="0">
                <a:latin typeface="Arial"/>
                <a:cs typeface="Arial"/>
              </a:rPr>
              <a:t>c</a:t>
            </a:r>
            <a:r>
              <a:rPr sz="1400" b="1" spc="0" dirty="0">
                <a:latin typeface="Arial"/>
                <a:cs typeface="Arial"/>
              </a:rPr>
              <a:t>o</a:t>
            </a:r>
            <a:r>
              <a:rPr sz="1400" b="1" spc="-10" dirty="0">
                <a:latin typeface="Arial"/>
                <a:cs typeface="Arial"/>
              </a:rPr>
              <a:t>n</a:t>
            </a:r>
            <a:r>
              <a:rPr sz="1400" b="1" spc="180" dirty="0">
                <a:latin typeface="Arial"/>
                <a:cs typeface="Arial"/>
              </a:rPr>
              <a:t> </a:t>
            </a:r>
            <a:r>
              <a:rPr sz="1400" b="1" spc="-10" dirty="0">
                <a:latin typeface="Arial"/>
                <a:cs typeface="Arial"/>
              </a:rPr>
              <a:t>le</a:t>
            </a:r>
            <a:r>
              <a:rPr sz="1400" b="1" dirty="0">
                <a:latin typeface="Arial"/>
                <a:cs typeface="Arial"/>
              </a:rPr>
              <a:t> </a:t>
            </a:r>
            <a:r>
              <a:rPr sz="1400" b="1" spc="-185" dirty="0">
                <a:latin typeface="Arial"/>
                <a:cs typeface="Arial"/>
              </a:rPr>
              <a:t> </a:t>
            </a:r>
            <a:r>
              <a:rPr sz="1400" b="1" spc="-15" dirty="0">
                <a:latin typeface="Arial"/>
                <a:cs typeface="Arial"/>
              </a:rPr>
              <a:t>r</a:t>
            </a:r>
            <a:r>
              <a:rPr sz="1400" b="1" spc="-5" dirty="0">
                <a:latin typeface="Arial"/>
                <a:cs typeface="Arial"/>
              </a:rPr>
              <a:t>i</a:t>
            </a:r>
            <a:r>
              <a:rPr sz="1400" b="1" spc="15" dirty="0">
                <a:latin typeface="Arial"/>
                <a:cs typeface="Arial"/>
              </a:rPr>
              <a:t>s</a:t>
            </a:r>
            <a:r>
              <a:rPr sz="1400" b="1" spc="-20" dirty="0">
                <a:latin typeface="Arial"/>
                <a:cs typeface="Arial"/>
              </a:rPr>
              <a:t>u</a:t>
            </a:r>
            <a:r>
              <a:rPr sz="1400" b="1" spc="-5" dirty="0">
                <a:latin typeface="Arial"/>
                <a:cs typeface="Arial"/>
              </a:rPr>
              <a:t>lt</a:t>
            </a:r>
            <a:r>
              <a:rPr sz="1400" b="1" spc="-20" dirty="0">
                <a:latin typeface="Arial"/>
                <a:cs typeface="Arial"/>
              </a:rPr>
              <a:t>a</a:t>
            </a:r>
            <a:r>
              <a:rPr sz="1400" b="1" spc="0" dirty="0">
                <a:latin typeface="Arial"/>
                <a:cs typeface="Arial"/>
              </a:rPr>
              <a:t>n</a:t>
            </a:r>
            <a:r>
              <a:rPr sz="1400" b="1" spc="-10" dirty="0">
                <a:latin typeface="Arial"/>
                <a:cs typeface="Arial"/>
              </a:rPr>
              <a:t>ze</a:t>
            </a:r>
            <a:r>
              <a:rPr sz="1400" b="1" spc="180" dirty="0">
                <a:latin typeface="Arial"/>
                <a:cs typeface="Arial"/>
              </a:rPr>
              <a:t> </a:t>
            </a:r>
            <a:r>
              <a:rPr sz="1400" b="1" spc="-20" dirty="0">
                <a:latin typeface="Arial"/>
                <a:cs typeface="Arial"/>
              </a:rPr>
              <a:t>e</a:t>
            </a:r>
            <a:r>
              <a:rPr sz="1400" b="1" dirty="0">
                <a:latin typeface="Arial"/>
                <a:cs typeface="Arial"/>
              </a:rPr>
              <a:t>m</a:t>
            </a:r>
            <a:r>
              <a:rPr sz="1400" b="1" spc="-20" dirty="0">
                <a:latin typeface="Arial"/>
                <a:cs typeface="Arial"/>
              </a:rPr>
              <a:t>e</a:t>
            </a:r>
            <a:r>
              <a:rPr sz="1400" b="1" spc="5" dirty="0">
                <a:latin typeface="Arial"/>
                <a:cs typeface="Arial"/>
              </a:rPr>
              <a:t>r</a:t>
            </a:r>
            <a:r>
              <a:rPr sz="1400" b="1" spc="-10" dirty="0">
                <a:latin typeface="Arial"/>
                <a:cs typeface="Arial"/>
              </a:rPr>
              <a:t>se</a:t>
            </a:r>
            <a:r>
              <a:rPr sz="1400" b="1" spc="185" dirty="0">
                <a:latin typeface="Arial"/>
                <a:cs typeface="Arial"/>
              </a:rPr>
              <a:t> </a:t>
            </a:r>
            <a:r>
              <a:rPr sz="1400" b="1" spc="0" dirty="0">
                <a:latin typeface="Arial"/>
                <a:cs typeface="Arial"/>
              </a:rPr>
              <a:t>d</a:t>
            </a:r>
            <a:r>
              <a:rPr sz="1400" b="1" spc="-20" dirty="0">
                <a:latin typeface="Arial"/>
                <a:cs typeface="Arial"/>
              </a:rPr>
              <a:t>a</a:t>
            </a:r>
            <a:r>
              <a:rPr sz="1400" b="1" spc="-5" dirty="0">
                <a:latin typeface="Arial"/>
                <a:cs typeface="Arial"/>
              </a:rPr>
              <a:t>l</a:t>
            </a:r>
            <a:r>
              <a:rPr sz="1400" b="1" dirty="0">
                <a:latin typeface="Arial"/>
                <a:cs typeface="Arial"/>
              </a:rPr>
              <a:t> </a:t>
            </a:r>
            <a:r>
              <a:rPr sz="1400" b="1" spc="-175" dirty="0">
                <a:latin typeface="Arial"/>
                <a:cs typeface="Arial"/>
              </a:rPr>
              <a:t> </a:t>
            </a:r>
            <a:r>
              <a:rPr sz="1400" b="1" spc="-10" dirty="0">
                <a:latin typeface="Arial"/>
                <a:cs typeface="Arial"/>
              </a:rPr>
              <a:t>s</a:t>
            </a:r>
            <a:r>
              <a:rPr sz="1400" b="1" spc="-20" dirty="0">
                <a:latin typeface="Arial"/>
                <a:cs typeface="Arial"/>
              </a:rPr>
              <a:t>op</a:t>
            </a:r>
            <a:r>
              <a:rPr sz="1400" b="1" spc="5" dirty="0">
                <a:latin typeface="Arial"/>
                <a:cs typeface="Arial"/>
              </a:rPr>
              <a:t>r</a:t>
            </a:r>
            <a:r>
              <a:rPr sz="1400" b="1" spc="-20" dirty="0">
                <a:latin typeface="Arial"/>
                <a:cs typeface="Arial"/>
              </a:rPr>
              <a:t>a</a:t>
            </a:r>
            <a:r>
              <a:rPr sz="1400" b="1" spc="-5" dirty="0">
                <a:latin typeface="Arial"/>
                <a:cs typeface="Arial"/>
              </a:rPr>
              <a:t>ll</a:t>
            </a:r>
            <a:r>
              <a:rPr sz="1400" b="1" spc="-20" dirty="0">
                <a:latin typeface="Arial"/>
                <a:cs typeface="Arial"/>
              </a:rPr>
              <a:t>u</a:t>
            </a:r>
            <a:r>
              <a:rPr sz="1400" b="1" spc="0" dirty="0">
                <a:latin typeface="Arial"/>
                <a:cs typeface="Arial"/>
              </a:rPr>
              <a:t>o</a:t>
            </a:r>
            <a:r>
              <a:rPr sz="1400" b="1" spc="-20" dirty="0">
                <a:latin typeface="Arial"/>
                <a:cs typeface="Arial"/>
              </a:rPr>
              <a:t>g</a:t>
            </a:r>
            <a:r>
              <a:rPr sz="1400" b="1" spc="-10" dirty="0">
                <a:latin typeface="Arial"/>
                <a:cs typeface="Arial"/>
              </a:rPr>
              <a:t>o</a:t>
            </a:r>
            <a:r>
              <a:rPr sz="1400" b="1" spc="185" dirty="0">
                <a:latin typeface="Arial"/>
                <a:cs typeface="Arial"/>
              </a:rPr>
              <a:t> </a:t>
            </a:r>
            <a:r>
              <a:rPr sz="1400" b="1" spc="-10" dirty="0">
                <a:latin typeface="Arial"/>
                <a:cs typeface="Arial"/>
              </a:rPr>
              <a:t>e</a:t>
            </a:r>
            <a:r>
              <a:rPr sz="1400" b="1" dirty="0">
                <a:latin typeface="Arial"/>
                <a:cs typeface="Arial"/>
              </a:rPr>
              <a:t> </a:t>
            </a:r>
            <a:r>
              <a:rPr sz="1400" b="1" spc="-185" dirty="0">
                <a:latin typeface="Arial"/>
                <a:cs typeface="Arial"/>
              </a:rPr>
              <a:t> </a:t>
            </a:r>
            <a:r>
              <a:rPr sz="1400" b="1" spc="-5" dirty="0">
                <a:latin typeface="Arial"/>
                <a:cs typeface="Arial"/>
              </a:rPr>
              <a:t>si</a:t>
            </a:r>
            <a:r>
              <a:rPr sz="1400" b="1" dirty="0">
                <a:latin typeface="Arial"/>
                <a:cs typeface="Arial"/>
              </a:rPr>
              <a:t> </a:t>
            </a:r>
            <a:r>
              <a:rPr sz="1400" b="1" spc="-180" dirty="0">
                <a:latin typeface="Arial"/>
                <a:cs typeface="Arial"/>
              </a:rPr>
              <a:t> </a:t>
            </a:r>
            <a:r>
              <a:rPr sz="1400" b="1" spc="-20" dirty="0">
                <a:latin typeface="Arial"/>
                <a:cs typeface="Arial"/>
              </a:rPr>
              <a:t>e</a:t>
            </a:r>
            <a:r>
              <a:rPr sz="1400" b="1" spc="-10" dirty="0">
                <a:latin typeface="Arial"/>
                <a:cs typeface="Arial"/>
              </a:rPr>
              <a:t>s</a:t>
            </a:r>
            <a:r>
              <a:rPr sz="1400" b="1" spc="-20" dirty="0">
                <a:latin typeface="Arial"/>
                <a:cs typeface="Arial"/>
              </a:rPr>
              <a:t>pr</a:t>
            </a:r>
            <a:r>
              <a:rPr sz="1400" b="1" spc="-5" dirty="0">
                <a:latin typeface="Arial"/>
                <a:cs typeface="Arial"/>
              </a:rPr>
              <a:t>i</a:t>
            </a:r>
            <a:r>
              <a:rPr sz="1400" b="1" spc="0" dirty="0">
                <a:latin typeface="Arial"/>
                <a:cs typeface="Arial"/>
              </a:rPr>
              <a:t>m</a:t>
            </a:r>
            <a:r>
              <a:rPr sz="1400" b="1" spc="-20" dirty="0">
                <a:latin typeface="Arial"/>
                <a:cs typeface="Arial"/>
              </a:rPr>
              <a:t>o</a:t>
            </a:r>
            <a:r>
              <a:rPr sz="1400" b="1" spc="0" dirty="0">
                <a:latin typeface="Arial"/>
                <a:cs typeface="Arial"/>
              </a:rPr>
              <a:t>n</a:t>
            </a:r>
            <a:r>
              <a:rPr sz="1400" b="1" spc="-10" dirty="0">
                <a:latin typeface="Arial"/>
                <a:cs typeface="Arial"/>
              </a:rPr>
              <a:t>o</a:t>
            </a:r>
            <a:r>
              <a:rPr sz="1400" b="1" spc="180" dirty="0">
                <a:latin typeface="Arial"/>
                <a:cs typeface="Arial"/>
              </a:rPr>
              <a:t> </a:t>
            </a:r>
            <a:r>
              <a:rPr sz="1400" b="1" spc="-5" dirty="0">
                <a:latin typeface="Arial"/>
                <a:cs typeface="Arial"/>
              </a:rPr>
              <a:t>i</a:t>
            </a:r>
            <a:r>
              <a:rPr sz="1400" b="1" dirty="0">
                <a:latin typeface="Arial"/>
                <a:cs typeface="Arial"/>
              </a:rPr>
              <a:t> </a:t>
            </a:r>
            <a:r>
              <a:rPr sz="1400" b="1" spc="-180" dirty="0">
                <a:latin typeface="Arial"/>
                <a:cs typeface="Arial"/>
              </a:rPr>
              <a:t> </a:t>
            </a:r>
            <a:r>
              <a:rPr sz="1400" b="1" spc="-15" dirty="0">
                <a:latin typeface="Arial"/>
                <a:cs typeface="Arial"/>
              </a:rPr>
              <a:t>r</a:t>
            </a:r>
            <a:r>
              <a:rPr sz="1400" b="1" spc="-10" dirty="0">
                <a:latin typeface="Arial"/>
                <a:cs typeface="Arial"/>
              </a:rPr>
              <a:t>elat</a:t>
            </a:r>
            <a:r>
              <a:rPr sz="1400" b="1" spc="20" dirty="0">
                <a:latin typeface="Arial"/>
                <a:cs typeface="Arial"/>
              </a:rPr>
              <a:t>i</a:t>
            </a:r>
            <a:r>
              <a:rPr sz="1400" b="1" spc="-5" dirty="0">
                <a:latin typeface="Arial"/>
                <a:cs typeface="Arial"/>
              </a:rPr>
              <a:t>vi</a:t>
            </a:r>
            <a:r>
              <a:rPr sz="1400" b="1" dirty="0">
                <a:latin typeface="Arial"/>
                <a:cs typeface="Arial"/>
              </a:rPr>
              <a:t> </a:t>
            </a:r>
            <a:r>
              <a:rPr sz="1400" b="1" spc="-185" dirty="0">
                <a:latin typeface="Arial"/>
                <a:cs typeface="Arial"/>
              </a:rPr>
              <a:t> </a:t>
            </a:r>
            <a:r>
              <a:rPr sz="1400" b="1" spc="-20" dirty="0">
                <a:latin typeface="Arial"/>
                <a:cs typeface="Arial"/>
              </a:rPr>
              <a:t>g</a:t>
            </a:r>
            <a:r>
              <a:rPr sz="1400" b="1" spc="-10" dirty="0">
                <a:latin typeface="Arial"/>
                <a:cs typeface="Arial"/>
              </a:rPr>
              <a:t>iu</a:t>
            </a:r>
            <a:r>
              <a:rPr sz="1400" b="1" spc="-20" dirty="0">
                <a:latin typeface="Arial"/>
                <a:cs typeface="Arial"/>
              </a:rPr>
              <a:t>d</a:t>
            </a:r>
            <a:r>
              <a:rPr sz="1400" b="1" spc="20" dirty="0">
                <a:latin typeface="Arial"/>
                <a:cs typeface="Arial"/>
              </a:rPr>
              <a:t>i</a:t>
            </a:r>
            <a:r>
              <a:rPr sz="1400" b="1" spc="-35" dirty="0">
                <a:latin typeface="Arial"/>
                <a:cs typeface="Arial"/>
              </a:rPr>
              <a:t>z</a:t>
            </a:r>
            <a:r>
              <a:rPr sz="1400" b="1" spc="-5" dirty="0">
                <a:latin typeface="Arial"/>
                <a:cs typeface="Arial"/>
              </a:rPr>
              <a:t>i</a:t>
            </a:r>
            <a:r>
              <a:rPr sz="1400" b="1" dirty="0">
                <a:latin typeface="Arial"/>
                <a:cs typeface="Arial"/>
              </a:rPr>
              <a:t> </a:t>
            </a:r>
            <a:r>
              <a:rPr sz="1400" b="1" spc="-175" dirty="0">
                <a:latin typeface="Arial"/>
                <a:cs typeface="Arial"/>
              </a:rPr>
              <a:t> </a:t>
            </a:r>
            <a:r>
              <a:rPr sz="1400" b="1" spc="-20" dirty="0">
                <a:latin typeface="Arial"/>
                <a:cs typeface="Arial"/>
              </a:rPr>
              <a:t>d</a:t>
            </a:r>
            <a:r>
              <a:rPr sz="1400" b="1" spc="-5" dirty="0">
                <a:latin typeface="Arial"/>
                <a:cs typeface="Arial"/>
              </a:rPr>
              <a:t>i</a:t>
            </a:r>
            <a:r>
              <a:rPr sz="1400" b="1" spc="185" dirty="0">
                <a:latin typeface="Arial"/>
                <a:cs typeface="Arial"/>
              </a:rPr>
              <a:t> </a:t>
            </a:r>
            <a:r>
              <a:rPr sz="1400" b="1" spc="5" dirty="0">
                <a:latin typeface="Arial"/>
                <a:cs typeface="Arial"/>
              </a:rPr>
              <a:t>c</a:t>
            </a:r>
            <a:r>
              <a:rPr sz="1400" b="1" spc="-20" dirty="0">
                <a:latin typeface="Arial"/>
                <a:cs typeface="Arial"/>
              </a:rPr>
              <a:t>on</a:t>
            </a:r>
            <a:r>
              <a:rPr sz="1400" b="1" spc="-5" dirty="0">
                <a:latin typeface="Arial"/>
                <a:cs typeface="Arial"/>
              </a:rPr>
              <a:t>f</a:t>
            </a:r>
            <a:r>
              <a:rPr sz="1400" b="1" dirty="0">
                <a:latin typeface="Arial"/>
                <a:cs typeface="Arial"/>
              </a:rPr>
              <a:t>o</a:t>
            </a:r>
            <a:r>
              <a:rPr sz="1400" b="1" spc="-15" dirty="0">
                <a:latin typeface="Arial"/>
                <a:cs typeface="Arial"/>
              </a:rPr>
              <a:t>r</a:t>
            </a:r>
            <a:r>
              <a:rPr sz="1400" b="1" dirty="0">
                <a:latin typeface="Arial"/>
                <a:cs typeface="Arial"/>
              </a:rPr>
              <a:t>m</a:t>
            </a:r>
            <a:r>
              <a:rPr sz="1400" b="1" spc="-5" dirty="0">
                <a:latin typeface="Arial"/>
                <a:cs typeface="Arial"/>
              </a:rPr>
              <a:t>it</a:t>
            </a:r>
            <a:r>
              <a:rPr sz="1400" b="1" spc="-20" dirty="0">
                <a:latin typeface="Arial"/>
                <a:cs typeface="Arial"/>
              </a:rPr>
              <a:t>à</a:t>
            </a:r>
            <a:r>
              <a:rPr sz="1400" b="1" spc="-5" dirty="0">
                <a:latin typeface="Arial"/>
                <a:cs typeface="Arial"/>
              </a:rPr>
              <a:t>,</a:t>
            </a:r>
            <a:r>
              <a:rPr sz="1400" b="1" spc="185" dirty="0">
                <a:latin typeface="Arial"/>
                <a:cs typeface="Arial"/>
              </a:rPr>
              <a:t> </a:t>
            </a:r>
            <a:r>
              <a:rPr sz="1400" b="1" spc="-10" dirty="0">
                <a:latin typeface="Arial"/>
                <a:cs typeface="Arial"/>
              </a:rPr>
              <a:t>c</a:t>
            </a:r>
            <a:r>
              <a:rPr sz="1400" b="1" spc="-20" dirty="0">
                <a:latin typeface="Arial"/>
                <a:cs typeface="Arial"/>
              </a:rPr>
              <a:t>a</a:t>
            </a:r>
            <a:r>
              <a:rPr sz="1400" b="1" spc="20" dirty="0">
                <a:latin typeface="Arial"/>
                <a:cs typeface="Arial"/>
              </a:rPr>
              <a:t>l</a:t>
            </a:r>
            <a:r>
              <a:rPr sz="1400" b="1" spc="-10" dirty="0">
                <a:latin typeface="Arial"/>
                <a:cs typeface="Arial"/>
              </a:rPr>
              <a:t>c</a:t>
            </a:r>
            <a:r>
              <a:rPr sz="1400" b="1" spc="-20" dirty="0">
                <a:latin typeface="Arial"/>
                <a:cs typeface="Arial"/>
              </a:rPr>
              <a:t>o</a:t>
            </a:r>
            <a:r>
              <a:rPr sz="1400" b="1" spc="-5" dirty="0">
                <a:latin typeface="Arial"/>
                <a:cs typeface="Arial"/>
              </a:rPr>
              <a:t>l</a:t>
            </a:r>
            <a:r>
              <a:rPr sz="1400" b="1" spc="0" dirty="0">
                <a:latin typeface="Arial"/>
                <a:cs typeface="Arial"/>
              </a:rPr>
              <a:t>a</a:t>
            </a:r>
            <a:r>
              <a:rPr sz="1400" b="1" spc="-20" dirty="0">
                <a:latin typeface="Arial"/>
                <a:cs typeface="Arial"/>
              </a:rPr>
              <a:t>nd</a:t>
            </a:r>
            <a:r>
              <a:rPr sz="1400" b="1" spc="-10" dirty="0">
                <a:latin typeface="Arial"/>
                <a:cs typeface="Arial"/>
              </a:rPr>
              <a:t>o</a:t>
            </a:r>
            <a:r>
              <a:rPr sz="1400" b="1" spc="-5" dirty="0">
                <a:latin typeface="Arial"/>
                <a:cs typeface="Arial"/>
              </a:rPr>
              <a:t> i</a:t>
            </a:r>
            <a:r>
              <a:rPr sz="1400" b="1" spc="-15" dirty="0">
                <a:latin typeface="Arial"/>
                <a:cs typeface="Arial"/>
              </a:rPr>
              <a:t>n</a:t>
            </a:r>
            <a:r>
              <a:rPr sz="1400" b="1" spc="-5" dirty="0">
                <a:latin typeface="Arial"/>
                <a:cs typeface="Arial"/>
              </a:rPr>
              <a:t>fi</a:t>
            </a:r>
            <a:r>
              <a:rPr sz="1400" b="1" spc="-20" dirty="0">
                <a:latin typeface="Arial"/>
                <a:cs typeface="Arial"/>
              </a:rPr>
              <a:t>n</a:t>
            </a:r>
            <a:r>
              <a:rPr sz="1400" b="1" spc="-10" dirty="0">
                <a:latin typeface="Arial"/>
                <a:cs typeface="Arial"/>
              </a:rPr>
              <a:t>e</a:t>
            </a:r>
            <a:r>
              <a:rPr sz="1400" b="1" spc="10" dirty="0">
                <a:latin typeface="Arial"/>
                <a:cs typeface="Arial"/>
              </a:rPr>
              <a:t> </a:t>
            </a:r>
            <a:r>
              <a:rPr sz="1400" b="1" spc="-5" dirty="0">
                <a:latin typeface="Arial"/>
                <a:cs typeface="Arial"/>
              </a:rPr>
              <a:t>i </a:t>
            </a:r>
            <a:r>
              <a:rPr sz="1400" b="1" spc="-10" dirty="0">
                <a:latin typeface="Arial"/>
                <a:cs typeface="Arial"/>
              </a:rPr>
              <a:t>c</a:t>
            </a:r>
            <a:r>
              <a:rPr sz="1400" b="1" spc="-20" dirty="0">
                <a:latin typeface="Arial"/>
                <a:cs typeface="Arial"/>
              </a:rPr>
              <a:t>o</a:t>
            </a:r>
            <a:r>
              <a:rPr sz="1400" b="1" spc="-10" dirty="0">
                <a:latin typeface="Arial"/>
                <a:cs typeface="Arial"/>
              </a:rPr>
              <a:t>st</a:t>
            </a:r>
            <a:r>
              <a:rPr sz="1400" b="1" spc="-5" dirty="0">
                <a:latin typeface="Arial"/>
                <a:cs typeface="Arial"/>
              </a:rPr>
              <a:t>i</a:t>
            </a:r>
            <a:r>
              <a:rPr sz="1400" b="1" spc="20" dirty="0">
                <a:latin typeface="Arial"/>
                <a:cs typeface="Arial"/>
              </a:rPr>
              <a:t> </a:t>
            </a:r>
            <a:r>
              <a:rPr sz="1400" b="1" spc="-20" dirty="0">
                <a:latin typeface="Arial"/>
                <a:cs typeface="Arial"/>
              </a:rPr>
              <a:t>ne</a:t>
            </a:r>
            <a:r>
              <a:rPr sz="1400" b="1" spc="-10" dirty="0">
                <a:latin typeface="Arial"/>
                <a:cs typeface="Arial"/>
              </a:rPr>
              <a:t>c</a:t>
            </a:r>
            <a:r>
              <a:rPr sz="1400" b="1" spc="-20" dirty="0">
                <a:latin typeface="Arial"/>
                <a:cs typeface="Arial"/>
              </a:rPr>
              <a:t>e</a:t>
            </a:r>
            <a:r>
              <a:rPr sz="1400" b="1" spc="-10" dirty="0">
                <a:latin typeface="Arial"/>
                <a:cs typeface="Arial"/>
              </a:rPr>
              <a:t>ss</a:t>
            </a:r>
            <a:r>
              <a:rPr sz="1400" b="1" spc="-20" dirty="0">
                <a:latin typeface="Arial"/>
                <a:cs typeface="Arial"/>
              </a:rPr>
              <a:t>ar</a:t>
            </a:r>
            <a:r>
              <a:rPr sz="1400" b="1" spc="-5" dirty="0">
                <a:latin typeface="Arial"/>
                <a:cs typeface="Arial"/>
              </a:rPr>
              <a:t>i</a:t>
            </a:r>
            <a:r>
              <a:rPr sz="1400" b="1" spc="40" dirty="0">
                <a:latin typeface="Arial"/>
                <a:cs typeface="Arial"/>
              </a:rPr>
              <a:t> </a:t>
            </a:r>
            <a:r>
              <a:rPr sz="1400" b="1" spc="-10" dirty="0">
                <a:latin typeface="Arial"/>
                <a:cs typeface="Arial"/>
              </a:rPr>
              <a:t>a</a:t>
            </a:r>
            <a:r>
              <a:rPr sz="1400" b="1" spc="10" dirty="0">
                <a:latin typeface="Arial"/>
                <a:cs typeface="Arial"/>
              </a:rPr>
              <a:t> </a:t>
            </a:r>
            <a:r>
              <a:rPr sz="1400" b="1" spc="-10" dirty="0">
                <a:latin typeface="Arial"/>
                <a:cs typeface="Arial"/>
              </a:rPr>
              <a:t>s</a:t>
            </a:r>
            <a:r>
              <a:rPr sz="1400" b="1" spc="-20" dirty="0">
                <a:latin typeface="Arial"/>
                <a:cs typeface="Arial"/>
              </a:rPr>
              <a:t>anar</a:t>
            </a:r>
            <a:r>
              <a:rPr sz="1400" b="1" spc="-10" dirty="0">
                <a:latin typeface="Arial"/>
                <a:cs typeface="Arial"/>
              </a:rPr>
              <a:t>e</a:t>
            </a:r>
            <a:r>
              <a:rPr sz="1400" b="1" spc="30" dirty="0">
                <a:latin typeface="Arial"/>
                <a:cs typeface="Arial"/>
              </a:rPr>
              <a:t> </a:t>
            </a:r>
            <a:r>
              <a:rPr sz="1400" b="1" spc="-10" dirty="0">
                <a:latin typeface="Arial"/>
                <a:cs typeface="Arial"/>
              </a:rPr>
              <a:t>le</a:t>
            </a:r>
            <a:r>
              <a:rPr sz="1400" b="1" spc="-15" dirty="0">
                <a:latin typeface="Arial"/>
                <a:cs typeface="Arial"/>
              </a:rPr>
              <a:t> no</a:t>
            </a:r>
            <a:r>
              <a:rPr sz="1400" b="1" spc="-10" dirty="0">
                <a:latin typeface="Arial"/>
                <a:cs typeface="Arial"/>
              </a:rPr>
              <a:t>n</a:t>
            </a:r>
            <a:r>
              <a:rPr sz="1400" b="1" spc="5" dirty="0">
                <a:latin typeface="Arial"/>
                <a:cs typeface="Arial"/>
              </a:rPr>
              <a:t> </a:t>
            </a:r>
            <a:r>
              <a:rPr sz="1400" b="1" spc="-10" dirty="0">
                <a:latin typeface="Arial"/>
                <a:cs typeface="Arial"/>
              </a:rPr>
              <a:t>c</a:t>
            </a:r>
            <a:r>
              <a:rPr sz="1400" b="1" spc="-20" dirty="0">
                <a:latin typeface="Arial"/>
                <a:cs typeface="Arial"/>
              </a:rPr>
              <a:t>on</a:t>
            </a:r>
            <a:r>
              <a:rPr sz="1400" b="1" spc="-5" dirty="0">
                <a:latin typeface="Arial"/>
                <a:cs typeface="Arial"/>
              </a:rPr>
              <a:t>f</a:t>
            </a:r>
            <a:r>
              <a:rPr sz="1400" b="1" spc="-25" dirty="0">
                <a:latin typeface="Arial"/>
                <a:cs typeface="Arial"/>
              </a:rPr>
              <a:t>o</a:t>
            </a:r>
            <a:r>
              <a:rPr sz="1400" b="1" spc="-15" dirty="0">
                <a:latin typeface="Arial"/>
                <a:cs typeface="Arial"/>
              </a:rPr>
              <a:t>r</a:t>
            </a:r>
            <a:r>
              <a:rPr sz="1400" b="1" spc="-5" dirty="0">
                <a:latin typeface="Arial"/>
                <a:cs typeface="Arial"/>
              </a:rPr>
              <a:t>mità</a:t>
            </a:r>
            <a:r>
              <a:rPr sz="1400" b="1" spc="35" dirty="0">
                <a:latin typeface="Arial"/>
                <a:cs typeface="Arial"/>
              </a:rPr>
              <a:t> </a:t>
            </a:r>
            <a:r>
              <a:rPr sz="1400" b="1" spc="-20" dirty="0" err="1">
                <a:latin typeface="Arial"/>
                <a:cs typeface="Arial"/>
              </a:rPr>
              <a:t>e</a:t>
            </a:r>
            <a:r>
              <a:rPr sz="1400" b="1" spc="-5" dirty="0" err="1">
                <a:latin typeface="Arial"/>
                <a:cs typeface="Arial"/>
              </a:rPr>
              <a:t>limi</a:t>
            </a:r>
            <a:r>
              <a:rPr sz="1400" b="1" spc="-15" dirty="0" err="1">
                <a:latin typeface="Arial"/>
                <a:cs typeface="Arial"/>
              </a:rPr>
              <a:t>n</a:t>
            </a:r>
            <a:r>
              <a:rPr sz="1400" b="1" spc="-20" dirty="0" err="1">
                <a:latin typeface="Arial"/>
                <a:cs typeface="Arial"/>
              </a:rPr>
              <a:t>ab</a:t>
            </a:r>
            <a:r>
              <a:rPr sz="1400" b="1" spc="-5" dirty="0" err="1">
                <a:latin typeface="Arial"/>
                <a:cs typeface="Arial"/>
              </a:rPr>
              <a:t>il</a:t>
            </a:r>
            <a:r>
              <a:rPr sz="1400" b="1" dirty="0" err="1">
                <a:latin typeface="Arial"/>
                <a:cs typeface="Arial"/>
              </a:rPr>
              <a:t>i</a:t>
            </a:r>
            <a:r>
              <a:rPr sz="1400" b="1" spc="-5" dirty="0">
                <a:latin typeface="Arial"/>
                <a:cs typeface="Arial"/>
              </a:rPr>
              <a:t>.</a:t>
            </a:r>
            <a:r>
              <a:rPr lang="it-IT" sz="1400" b="1" spc="-5" dirty="0">
                <a:latin typeface="Arial"/>
                <a:cs typeface="Arial"/>
              </a:rPr>
              <a:t> </a:t>
            </a:r>
          </a:p>
          <a:p>
            <a:pPr marL="12700" marR="5715" algn="just">
              <a:lnSpc>
                <a:spcPct val="100000"/>
              </a:lnSpc>
              <a:spcBef>
                <a:spcPts val="60"/>
              </a:spcBef>
            </a:pPr>
            <a:endParaRPr lang="it-IT" sz="1400" b="1" spc="-5" dirty="0">
              <a:latin typeface="Arial"/>
              <a:cs typeface="Arial"/>
            </a:endParaRPr>
          </a:p>
          <a:p>
            <a:pPr marL="12700" marR="5715" algn="just">
              <a:lnSpc>
                <a:spcPct val="100000"/>
              </a:lnSpc>
              <a:spcBef>
                <a:spcPts val="60"/>
              </a:spcBef>
            </a:pPr>
            <a:endParaRPr lang="it-IT" sz="1400" b="1" spc="-5" dirty="0">
              <a:latin typeface="Arial"/>
              <a:cs typeface="Arial"/>
            </a:endParaRPr>
          </a:p>
          <a:p>
            <a:pPr marL="12700" marR="5715" algn="just">
              <a:lnSpc>
                <a:spcPct val="100000"/>
              </a:lnSpc>
              <a:spcBef>
                <a:spcPts val="60"/>
              </a:spcBef>
            </a:pPr>
            <a:endParaRPr lang="it-IT" sz="1400" b="1" spc="-5" dirty="0">
              <a:latin typeface="Arial"/>
              <a:cs typeface="Arial"/>
            </a:endParaRPr>
          </a:p>
          <a:p>
            <a:pPr marL="12700" marR="5715" algn="just">
              <a:lnSpc>
                <a:spcPct val="100000"/>
              </a:lnSpc>
              <a:spcBef>
                <a:spcPts val="60"/>
              </a:spcBef>
            </a:pPr>
            <a:endParaRPr lang="it-IT" sz="1400" b="1" spc="-5" dirty="0">
              <a:latin typeface="Arial"/>
              <a:cs typeface="Arial"/>
            </a:endParaRPr>
          </a:p>
          <a:p>
            <a:pPr marL="12700" marR="5715" algn="just">
              <a:lnSpc>
                <a:spcPct val="100000"/>
              </a:lnSpc>
              <a:spcBef>
                <a:spcPts val="60"/>
              </a:spcBef>
            </a:pPr>
            <a:r>
              <a:rPr lang="it-IT" sz="1400" b="1" spc="-5" dirty="0">
                <a:latin typeface="Arial"/>
                <a:cs typeface="Arial"/>
              </a:rPr>
              <a:t>I giudizi sono sempre gli stessi</a:t>
            </a:r>
            <a:endParaRPr sz="1400" dirty="0">
              <a:latin typeface="Arial"/>
              <a:cs typeface="Arial"/>
            </a:endParaRPr>
          </a:p>
        </p:txBody>
      </p:sp>
      <p:sp>
        <p:nvSpPr>
          <p:cNvPr id="15" name="object 10">
            <a:extLst>
              <a:ext uri="{FF2B5EF4-FFF2-40B4-BE49-F238E27FC236}">
                <a16:creationId xmlns:a16="http://schemas.microsoft.com/office/drawing/2014/main" id="{4F990291-CEF3-4CB4-B22F-FD807B257978}"/>
              </a:ext>
            </a:extLst>
          </p:cNvPr>
          <p:cNvSpPr txBox="1"/>
          <p:nvPr/>
        </p:nvSpPr>
        <p:spPr>
          <a:xfrm>
            <a:off x="821668" y="2492896"/>
            <a:ext cx="3387294" cy="3108543"/>
          </a:xfrm>
          <a:prstGeom prst="rect">
            <a:avLst/>
          </a:prstGeom>
        </p:spPr>
        <p:txBody>
          <a:bodyPr vert="horz" wrap="square" lIns="0" tIns="0" rIns="0" bIns="0" rtlCol="0">
            <a:spAutoFit/>
          </a:bodyPr>
          <a:lstStyle/>
          <a:p>
            <a:pPr marL="176530" indent="-113030">
              <a:lnSpc>
                <a:spcPct val="100000"/>
              </a:lnSpc>
              <a:buFont typeface="Arial"/>
              <a:buChar char="•"/>
              <a:tabLst>
                <a:tab pos="177165" algn="l"/>
              </a:tabLst>
            </a:pPr>
            <a:r>
              <a:rPr sz="1400" b="1" spc="-10" dirty="0">
                <a:latin typeface="Arial"/>
                <a:cs typeface="Arial"/>
              </a:rPr>
              <a:t>c</a:t>
            </a:r>
            <a:r>
              <a:rPr sz="1400" b="1" spc="-20" dirty="0">
                <a:latin typeface="Arial"/>
                <a:cs typeface="Arial"/>
              </a:rPr>
              <a:t>on</a:t>
            </a:r>
            <a:r>
              <a:rPr sz="1400" b="1" spc="-5" dirty="0">
                <a:latin typeface="Arial"/>
                <a:cs typeface="Arial"/>
              </a:rPr>
              <a:t>f</a:t>
            </a:r>
            <a:r>
              <a:rPr sz="1400" b="1" spc="-20" dirty="0">
                <a:latin typeface="Arial"/>
                <a:cs typeface="Arial"/>
              </a:rPr>
              <a:t>o</a:t>
            </a:r>
            <a:r>
              <a:rPr sz="1400" b="1" spc="-15" dirty="0">
                <a:latin typeface="Arial"/>
                <a:cs typeface="Arial"/>
              </a:rPr>
              <a:t>r</a:t>
            </a:r>
            <a:r>
              <a:rPr sz="1400" b="1" dirty="0">
                <a:latin typeface="Arial"/>
                <a:cs typeface="Arial"/>
              </a:rPr>
              <a:t>m</a:t>
            </a:r>
            <a:r>
              <a:rPr sz="1400" b="1" spc="-5" dirty="0">
                <a:latin typeface="Arial"/>
                <a:cs typeface="Arial"/>
              </a:rPr>
              <a:t>ità</a:t>
            </a:r>
            <a:endParaRPr sz="1400" b="1" dirty="0">
              <a:latin typeface="Arial"/>
              <a:cs typeface="Arial"/>
            </a:endParaRPr>
          </a:p>
          <a:p>
            <a:pPr marL="176530" indent="-113030">
              <a:lnSpc>
                <a:spcPct val="100000"/>
              </a:lnSpc>
              <a:buFont typeface="Arial"/>
              <a:buChar char="•"/>
              <a:tabLst>
                <a:tab pos="177165" algn="l"/>
              </a:tabLst>
            </a:pPr>
            <a:r>
              <a:rPr sz="1400" b="1" spc="-20" dirty="0">
                <a:latin typeface="Arial"/>
                <a:cs typeface="Arial"/>
              </a:rPr>
              <a:t>no</a:t>
            </a:r>
            <a:r>
              <a:rPr sz="1400" b="1" spc="-10" dirty="0">
                <a:latin typeface="Arial"/>
                <a:cs typeface="Arial"/>
              </a:rPr>
              <a:t>n</a:t>
            </a:r>
            <a:r>
              <a:rPr sz="1400" b="1" spc="10" dirty="0">
                <a:latin typeface="Arial"/>
                <a:cs typeface="Arial"/>
              </a:rPr>
              <a:t> </a:t>
            </a:r>
            <a:r>
              <a:rPr sz="1400" b="1" spc="-10" dirty="0">
                <a:latin typeface="Arial"/>
                <a:cs typeface="Arial"/>
              </a:rPr>
              <a:t>c</a:t>
            </a:r>
            <a:r>
              <a:rPr sz="1400" b="1" spc="-20" dirty="0">
                <a:latin typeface="Arial"/>
                <a:cs typeface="Arial"/>
              </a:rPr>
              <a:t>on</a:t>
            </a:r>
            <a:r>
              <a:rPr sz="1400" b="1" spc="-5" dirty="0">
                <a:latin typeface="Arial"/>
                <a:cs typeface="Arial"/>
              </a:rPr>
              <a:t>f</a:t>
            </a:r>
            <a:r>
              <a:rPr sz="1400" b="1" spc="-20" dirty="0">
                <a:latin typeface="Arial"/>
                <a:cs typeface="Arial"/>
              </a:rPr>
              <a:t>o</a:t>
            </a:r>
            <a:r>
              <a:rPr sz="1400" b="1" spc="-15" dirty="0">
                <a:latin typeface="Arial"/>
                <a:cs typeface="Arial"/>
              </a:rPr>
              <a:t>r</a:t>
            </a:r>
            <a:r>
              <a:rPr sz="1400" b="1" dirty="0">
                <a:latin typeface="Arial"/>
                <a:cs typeface="Arial"/>
              </a:rPr>
              <a:t>m</a:t>
            </a:r>
            <a:r>
              <a:rPr sz="1400" b="1" spc="-5" dirty="0">
                <a:latin typeface="Arial"/>
                <a:cs typeface="Arial"/>
              </a:rPr>
              <a:t>ità</a:t>
            </a:r>
            <a:r>
              <a:rPr sz="1400" b="1" spc="10" dirty="0">
                <a:latin typeface="Arial"/>
                <a:cs typeface="Arial"/>
              </a:rPr>
              <a:t> </a:t>
            </a:r>
            <a:r>
              <a:rPr sz="1400" b="1" spc="-20" dirty="0">
                <a:latin typeface="Arial"/>
                <a:cs typeface="Arial"/>
              </a:rPr>
              <a:t>e</a:t>
            </a:r>
            <a:r>
              <a:rPr sz="1400" b="1" spc="-5" dirty="0">
                <a:latin typeface="Arial"/>
                <a:cs typeface="Arial"/>
              </a:rPr>
              <a:t>li</a:t>
            </a:r>
            <a:r>
              <a:rPr sz="1400" b="1" dirty="0">
                <a:latin typeface="Arial"/>
                <a:cs typeface="Arial"/>
              </a:rPr>
              <a:t>m</a:t>
            </a:r>
            <a:r>
              <a:rPr sz="1400" b="1" spc="-10" dirty="0">
                <a:latin typeface="Arial"/>
                <a:cs typeface="Arial"/>
              </a:rPr>
              <a:t>in</a:t>
            </a:r>
            <a:r>
              <a:rPr sz="1400" b="1" spc="-20" dirty="0">
                <a:latin typeface="Arial"/>
                <a:cs typeface="Arial"/>
              </a:rPr>
              <a:t>ab</a:t>
            </a:r>
            <a:r>
              <a:rPr sz="1400" b="1" spc="-5" dirty="0">
                <a:latin typeface="Arial"/>
                <a:cs typeface="Arial"/>
              </a:rPr>
              <a:t>ile</a:t>
            </a:r>
            <a:endParaRPr sz="1400" b="1" dirty="0">
              <a:latin typeface="Arial"/>
              <a:cs typeface="Arial"/>
            </a:endParaRPr>
          </a:p>
          <a:p>
            <a:pPr marL="176530" indent="-113030">
              <a:lnSpc>
                <a:spcPct val="100000"/>
              </a:lnSpc>
              <a:buFont typeface="Arial"/>
              <a:buChar char="•"/>
              <a:tabLst>
                <a:tab pos="177165" algn="l"/>
              </a:tabLst>
            </a:pPr>
            <a:r>
              <a:rPr sz="1400" b="1" spc="-20" dirty="0">
                <a:latin typeface="Arial"/>
                <a:cs typeface="Arial"/>
              </a:rPr>
              <a:t>no</a:t>
            </a:r>
            <a:r>
              <a:rPr sz="1400" b="1" spc="-10" dirty="0">
                <a:latin typeface="Arial"/>
                <a:cs typeface="Arial"/>
              </a:rPr>
              <a:t>n</a:t>
            </a:r>
            <a:r>
              <a:rPr sz="1400" b="1" spc="10" dirty="0">
                <a:latin typeface="Arial"/>
                <a:cs typeface="Arial"/>
              </a:rPr>
              <a:t> </a:t>
            </a:r>
            <a:r>
              <a:rPr sz="1400" b="1" spc="-10" dirty="0">
                <a:latin typeface="Arial"/>
                <a:cs typeface="Arial"/>
              </a:rPr>
              <a:t>c</a:t>
            </a:r>
            <a:r>
              <a:rPr sz="1400" b="1" spc="-20" dirty="0">
                <a:latin typeface="Arial"/>
                <a:cs typeface="Arial"/>
              </a:rPr>
              <a:t>on</a:t>
            </a:r>
            <a:r>
              <a:rPr sz="1400" b="1" spc="-5" dirty="0">
                <a:latin typeface="Arial"/>
                <a:cs typeface="Arial"/>
              </a:rPr>
              <a:t>f</a:t>
            </a:r>
            <a:r>
              <a:rPr sz="1400" b="1" spc="-25" dirty="0">
                <a:latin typeface="Arial"/>
                <a:cs typeface="Arial"/>
              </a:rPr>
              <a:t>o</a:t>
            </a:r>
            <a:r>
              <a:rPr sz="1400" b="1" spc="-15" dirty="0">
                <a:latin typeface="Arial"/>
                <a:cs typeface="Arial"/>
              </a:rPr>
              <a:t>r</a:t>
            </a:r>
            <a:r>
              <a:rPr sz="1400" b="1" spc="-5" dirty="0">
                <a:latin typeface="Arial"/>
                <a:cs typeface="Arial"/>
              </a:rPr>
              <a:t>mità</a:t>
            </a:r>
            <a:r>
              <a:rPr sz="1400" b="1" spc="10" dirty="0">
                <a:latin typeface="Arial"/>
                <a:cs typeface="Arial"/>
              </a:rPr>
              <a:t> </a:t>
            </a:r>
            <a:r>
              <a:rPr sz="1400" b="1" spc="-20" dirty="0">
                <a:latin typeface="Arial"/>
                <a:cs typeface="Arial"/>
              </a:rPr>
              <a:t>no</a:t>
            </a:r>
            <a:r>
              <a:rPr sz="1400" b="1" spc="-10" dirty="0">
                <a:latin typeface="Arial"/>
                <a:cs typeface="Arial"/>
              </a:rPr>
              <a:t>n</a:t>
            </a:r>
            <a:r>
              <a:rPr sz="1400" b="1" spc="10" dirty="0">
                <a:latin typeface="Arial"/>
                <a:cs typeface="Arial"/>
              </a:rPr>
              <a:t> </a:t>
            </a:r>
            <a:r>
              <a:rPr sz="1400" b="1" spc="-20" dirty="0">
                <a:latin typeface="Arial"/>
                <a:cs typeface="Arial"/>
              </a:rPr>
              <a:t>e</a:t>
            </a:r>
            <a:r>
              <a:rPr sz="1400" b="1" spc="-5" dirty="0">
                <a:latin typeface="Arial"/>
                <a:cs typeface="Arial"/>
              </a:rPr>
              <a:t>li</a:t>
            </a:r>
            <a:r>
              <a:rPr sz="1400" b="1" dirty="0">
                <a:latin typeface="Arial"/>
                <a:cs typeface="Arial"/>
              </a:rPr>
              <a:t>m</a:t>
            </a:r>
            <a:r>
              <a:rPr sz="1400" b="1" spc="-10" dirty="0">
                <a:latin typeface="Arial"/>
                <a:cs typeface="Arial"/>
              </a:rPr>
              <a:t>in</a:t>
            </a:r>
            <a:r>
              <a:rPr sz="1400" b="1" spc="-20" dirty="0">
                <a:latin typeface="Arial"/>
                <a:cs typeface="Arial"/>
              </a:rPr>
              <a:t>ab</a:t>
            </a:r>
            <a:r>
              <a:rPr sz="1400" b="1" spc="-5" dirty="0">
                <a:latin typeface="Arial"/>
                <a:cs typeface="Arial"/>
              </a:rPr>
              <a:t>ile</a:t>
            </a:r>
            <a:endParaRPr sz="1400" b="1" dirty="0">
              <a:latin typeface="Arial"/>
              <a:cs typeface="Arial"/>
            </a:endParaRPr>
          </a:p>
          <a:p>
            <a:pPr marL="176530" indent="-113030">
              <a:lnSpc>
                <a:spcPct val="100000"/>
              </a:lnSpc>
              <a:buFont typeface="Arial"/>
              <a:buChar char="•"/>
              <a:tabLst>
                <a:tab pos="177165" algn="l"/>
              </a:tabLst>
            </a:pPr>
            <a:r>
              <a:rPr sz="1400" b="1" spc="-10" dirty="0">
                <a:latin typeface="Arial"/>
                <a:cs typeface="Arial"/>
              </a:rPr>
              <a:t>c</a:t>
            </a:r>
            <a:r>
              <a:rPr sz="1400" b="1" spc="-20" dirty="0">
                <a:latin typeface="Arial"/>
                <a:cs typeface="Arial"/>
              </a:rPr>
              <a:t>on</a:t>
            </a:r>
            <a:r>
              <a:rPr sz="1400" b="1" spc="-5" dirty="0">
                <a:latin typeface="Arial"/>
                <a:cs typeface="Arial"/>
              </a:rPr>
              <a:t>f</a:t>
            </a:r>
            <a:r>
              <a:rPr sz="1400" b="1" spc="-20" dirty="0">
                <a:latin typeface="Arial"/>
                <a:cs typeface="Arial"/>
              </a:rPr>
              <a:t>o</a:t>
            </a:r>
            <a:r>
              <a:rPr sz="1400" b="1" spc="-15" dirty="0">
                <a:latin typeface="Arial"/>
                <a:cs typeface="Arial"/>
              </a:rPr>
              <a:t>r</a:t>
            </a:r>
            <a:r>
              <a:rPr sz="1400" b="1" dirty="0">
                <a:latin typeface="Arial"/>
                <a:cs typeface="Arial"/>
              </a:rPr>
              <a:t>m</a:t>
            </a:r>
            <a:r>
              <a:rPr sz="1400" b="1" spc="-5" dirty="0">
                <a:latin typeface="Arial"/>
                <a:cs typeface="Arial"/>
              </a:rPr>
              <a:t>ità</a:t>
            </a:r>
            <a:r>
              <a:rPr sz="1400" b="1" spc="10" dirty="0">
                <a:latin typeface="Arial"/>
                <a:cs typeface="Arial"/>
              </a:rPr>
              <a:t> </a:t>
            </a:r>
            <a:r>
              <a:rPr sz="1400" b="1" spc="-20" dirty="0">
                <a:latin typeface="Arial"/>
                <a:cs typeface="Arial"/>
              </a:rPr>
              <a:t>no</a:t>
            </a:r>
            <a:r>
              <a:rPr sz="1400" b="1" spc="-10" dirty="0">
                <a:latin typeface="Arial"/>
                <a:cs typeface="Arial"/>
              </a:rPr>
              <a:t>n</a:t>
            </a:r>
            <a:r>
              <a:rPr sz="1400" b="1" spc="10" dirty="0">
                <a:latin typeface="Arial"/>
                <a:cs typeface="Arial"/>
              </a:rPr>
              <a:t> </a:t>
            </a:r>
            <a:r>
              <a:rPr sz="1400" b="1" spc="-20" dirty="0">
                <a:latin typeface="Arial"/>
                <a:cs typeface="Arial"/>
              </a:rPr>
              <a:t>de</a:t>
            </a:r>
            <a:r>
              <a:rPr sz="1400" b="1" spc="-5" dirty="0">
                <a:latin typeface="Arial"/>
                <a:cs typeface="Arial"/>
              </a:rPr>
              <a:t>t</a:t>
            </a:r>
            <a:r>
              <a:rPr sz="1400" b="1" spc="-20" dirty="0">
                <a:latin typeface="Arial"/>
                <a:cs typeface="Arial"/>
              </a:rPr>
              <a:t>e</a:t>
            </a:r>
            <a:r>
              <a:rPr sz="1400" b="1" spc="-15" dirty="0">
                <a:latin typeface="Arial"/>
                <a:cs typeface="Arial"/>
              </a:rPr>
              <a:t>r</a:t>
            </a:r>
            <a:r>
              <a:rPr sz="1400" b="1" dirty="0">
                <a:latin typeface="Arial"/>
                <a:cs typeface="Arial"/>
              </a:rPr>
              <a:t>m</a:t>
            </a:r>
            <a:r>
              <a:rPr sz="1400" b="1" spc="-10" dirty="0">
                <a:latin typeface="Arial"/>
                <a:cs typeface="Arial"/>
              </a:rPr>
              <a:t>in</a:t>
            </a:r>
            <a:r>
              <a:rPr sz="1400" b="1" spc="-20" dirty="0">
                <a:latin typeface="Arial"/>
                <a:cs typeface="Arial"/>
              </a:rPr>
              <a:t>ab</a:t>
            </a:r>
            <a:r>
              <a:rPr sz="1400" b="1" spc="-5" dirty="0">
                <a:latin typeface="Arial"/>
                <a:cs typeface="Arial"/>
              </a:rPr>
              <a:t>ile</a:t>
            </a:r>
            <a:endParaRPr sz="1400" b="1" dirty="0">
              <a:latin typeface="Arial"/>
              <a:cs typeface="Arial"/>
            </a:endParaRPr>
          </a:p>
          <a:p>
            <a:pPr marL="12700" marR="10795" algn="just">
              <a:tabLst>
                <a:tab pos="1143635" algn="l"/>
                <a:tab pos="2223135" algn="l"/>
                <a:tab pos="2933065" algn="l"/>
                <a:tab pos="3662045" algn="l"/>
              </a:tabLst>
            </a:pPr>
            <a:endParaRPr lang="it-IT" sz="1000" b="1" spc="-10" dirty="0">
              <a:latin typeface="Arial"/>
              <a:cs typeface="Arial"/>
            </a:endParaRPr>
          </a:p>
          <a:p>
            <a:pPr marL="12700" marR="10795" algn="just">
              <a:tabLst>
                <a:tab pos="1143635" algn="l"/>
                <a:tab pos="2223135" algn="l"/>
                <a:tab pos="2933065" algn="l"/>
                <a:tab pos="3662045" algn="l"/>
              </a:tabLst>
            </a:pPr>
            <a:r>
              <a:rPr sz="1400" b="1" spc="-10" dirty="0" err="1">
                <a:latin typeface="Arial"/>
                <a:cs typeface="Arial"/>
              </a:rPr>
              <a:t>Ci</a:t>
            </a:r>
            <a:r>
              <a:rPr sz="1400" b="1" spc="-20" dirty="0" err="1">
                <a:latin typeface="Arial"/>
                <a:cs typeface="Arial"/>
              </a:rPr>
              <a:t>a</a:t>
            </a:r>
            <a:r>
              <a:rPr sz="1400" b="1" spc="-10" dirty="0" err="1">
                <a:latin typeface="Arial"/>
                <a:cs typeface="Arial"/>
              </a:rPr>
              <a:t>sc</a:t>
            </a:r>
            <a:r>
              <a:rPr sz="1400" b="1" spc="-20" dirty="0" err="1">
                <a:latin typeface="Arial"/>
                <a:cs typeface="Arial"/>
              </a:rPr>
              <a:t>u</a:t>
            </a:r>
            <a:r>
              <a:rPr sz="1400" b="1" spc="-10" dirty="0" err="1">
                <a:latin typeface="Arial"/>
                <a:cs typeface="Arial"/>
              </a:rPr>
              <a:t>n</a:t>
            </a:r>
            <a:r>
              <a:rPr lang="it-IT" sz="1400" b="1" spc="-10" dirty="0">
                <a:latin typeface="Arial"/>
                <a:cs typeface="Arial"/>
              </a:rPr>
              <a:t> </a:t>
            </a:r>
            <a:r>
              <a:rPr sz="1400" b="1" spc="-20" dirty="0" err="1">
                <a:latin typeface="Arial"/>
                <a:cs typeface="Arial"/>
              </a:rPr>
              <a:t>g</a:t>
            </a:r>
            <a:r>
              <a:rPr sz="1400" b="1" spc="20" dirty="0" err="1">
                <a:latin typeface="Arial"/>
                <a:cs typeface="Arial"/>
              </a:rPr>
              <a:t>i</a:t>
            </a:r>
            <a:r>
              <a:rPr sz="1400" b="1" spc="-20" dirty="0" err="1">
                <a:latin typeface="Arial"/>
                <a:cs typeface="Arial"/>
              </a:rPr>
              <a:t>ud</a:t>
            </a:r>
            <a:r>
              <a:rPr sz="1400" b="1" spc="20" dirty="0" err="1">
                <a:latin typeface="Arial"/>
                <a:cs typeface="Arial"/>
              </a:rPr>
              <a:t>i</a:t>
            </a:r>
            <a:r>
              <a:rPr sz="1400" b="1" spc="-35" dirty="0" err="1">
                <a:latin typeface="Arial"/>
                <a:cs typeface="Arial"/>
              </a:rPr>
              <a:t>z</a:t>
            </a:r>
            <a:r>
              <a:rPr sz="1400" b="1" spc="-10" dirty="0" err="1">
                <a:latin typeface="Arial"/>
                <a:cs typeface="Arial"/>
              </a:rPr>
              <a:t>io</a:t>
            </a:r>
            <a:r>
              <a:rPr lang="it-IT" sz="1400" b="1" spc="-10" dirty="0">
                <a:latin typeface="Arial"/>
                <a:cs typeface="Arial"/>
              </a:rPr>
              <a:t> </a:t>
            </a:r>
            <a:r>
              <a:rPr sz="1400" b="1" spc="0" dirty="0" err="1">
                <a:latin typeface="Arial"/>
                <a:cs typeface="Arial"/>
              </a:rPr>
              <a:t>d</a:t>
            </a:r>
            <a:r>
              <a:rPr sz="1400" b="1" spc="-20" dirty="0" err="1">
                <a:latin typeface="Arial"/>
                <a:cs typeface="Arial"/>
              </a:rPr>
              <a:t>e</a:t>
            </a:r>
            <a:r>
              <a:rPr sz="1400" b="1" spc="-10" dirty="0" err="1">
                <a:latin typeface="Arial"/>
                <a:cs typeface="Arial"/>
              </a:rPr>
              <a:t>ve</a:t>
            </a:r>
            <a:r>
              <a:rPr lang="it-IT" sz="1400" b="1" spc="-10" dirty="0">
                <a:latin typeface="Arial"/>
                <a:cs typeface="Arial"/>
              </a:rPr>
              <a:t> </a:t>
            </a:r>
            <a:r>
              <a:rPr sz="1400" b="1" spc="-20" dirty="0" err="1">
                <a:latin typeface="Arial"/>
                <a:cs typeface="Arial"/>
              </a:rPr>
              <a:t>e</a:t>
            </a:r>
            <a:r>
              <a:rPr sz="1400" b="1" spc="-10" dirty="0" err="1">
                <a:latin typeface="Arial"/>
                <a:cs typeface="Arial"/>
              </a:rPr>
              <a:t>s</a:t>
            </a:r>
            <a:r>
              <a:rPr sz="1400" b="1" spc="5" dirty="0" err="1">
                <a:latin typeface="Arial"/>
                <a:cs typeface="Arial"/>
              </a:rPr>
              <a:t>s</a:t>
            </a:r>
            <a:r>
              <a:rPr sz="1400" b="1" spc="-20" dirty="0" err="1">
                <a:latin typeface="Arial"/>
                <a:cs typeface="Arial"/>
              </a:rPr>
              <a:t>er</a:t>
            </a:r>
            <a:r>
              <a:rPr sz="1400" b="1" spc="-10" dirty="0" err="1">
                <a:latin typeface="Arial"/>
                <a:cs typeface="Arial"/>
              </a:rPr>
              <a:t>e</a:t>
            </a:r>
            <a:r>
              <a:rPr lang="it-IT" sz="1400" b="1" spc="-10" dirty="0">
                <a:latin typeface="Arial"/>
                <a:cs typeface="Arial"/>
              </a:rPr>
              <a:t> motivato </a:t>
            </a:r>
            <a:r>
              <a:rPr lang="it-IT" sz="1400" b="1" dirty="0">
                <a:solidFill>
                  <a:prstClr val="black"/>
                </a:solidFill>
                <a:latin typeface="Arial"/>
                <a:cs typeface="Arial"/>
              </a:rPr>
              <a:t>m</a:t>
            </a:r>
            <a:r>
              <a:rPr lang="it-IT" sz="1400" b="1" spc="-20" dirty="0">
                <a:solidFill>
                  <a:prstClr val="black"/>
                </a:solidFill>
                <a:latin typeface="Arial"/>
                <a:cs typeface="Arial"/>
              </a:rPr>
              <a:t>ed</a:t>
            </a:r>
            <a:r>
              <a:rPr lang="it-IT" sz="1400" b="1" spc="-10" dirty="0">
                <a:solidFill>
                  <a:prstClr val="black"/>
                </a:solidFill>
                <a:latin typeface="Arial"/>
                <a:cs typeface="Arial"/>
              </a:rPr>
              <a:t>ia</a:t>
            </a:r>
            <a:r>
              <a:rPr lang="it-IT" sz="1400" b="1" spc="-20" dirty="0">
                <a:solidFill>
                  <a:prstClr val="black"/>
                </a:solidFill>
                <a:latin typeface="Arial"/>
                <a:cs typeface="Arial"/>
              </a:rPr>
              <a:t>n</a:t>
            </a:r>
            <a:r>
              <a:rPr lang="it-IT" sz="1400" b="1" spc="-10" dirty="0">
                <a:solidFill>
                  <a:prstClr val="black"/>
                </a:solidFill>
                <a:latin typeface="Arial"/>
                <a:cs typeface="Arial"/>
              </a:rPr>
              <a:t>te</a:t>
            </a:r>
            <a:r>
              <a:rPr lang="it-IT" sz="1400" b="1" spc="10" dirty="0">
                <a:solidFill>
                  <a:prstClr val="black"/>
                </a:solidFill>
                <a:latin typeface="Arial"/>
                <a:cs typeface="Arial"/>
              </a:rPr>
              <a:t> </a:t>
            </a:r>
            <a:r>
              <a:rPr lang="it-IT" sz="1400" b="1" spc="-20" dirty="0">
                <a:solidFill>
                  <a:prstClr val="black"/>
                </a:solidFill>
                <a:latin typeface="Arial"/>
                <a:cs typeface="Arial"/>
              </a:rPr>
              <a:t>un</a:t>
            </a:r>
            <a:r>
              <a:rPr lang="it-IT" sz="1400" b="1" spc="-10" dirty="0">
                <a:solidFill>
                  <a:prstClr val="black"/>
                </a:solidFill>
                <a:latin typeface="Arial"/>
                <a:cs typeface="Arial"/>
              </a:rPr>
              <a:t>a</a:t>
            </a:r>
            <a:r>
              <a:rPr lang="it-IT" sz="1400" b="1" spc="10" dirty="0">
                <a:solidFill>
                  <a:prstClr val="black"/>
                </a:solidFill>
                <a:latin typeface="Arial"/>
                <a:cs typeface="Arial"/>
              </a:rPr>
              <a:t> </a:t>
            </a:r>
            <a:r>
              <a:rPr lang="it-IT" sz="1400" b="1" spc="-15" dirty="0">
                <a:solidFill>
                  <a:prstClr val="black"/>
                </a:solidFill>
                <a:latin typeface="Arial"/>
                <a:cs typeface="Arial"/>
              </a:rPr>
              <a:t>r</a:t>
            </a:r>
            <a:r>
              <a:rPr lang="it-IT" sz="1400" b="1" spc="-10" dirty="0">
                <a:solidFill>
                  <a:prstClr val="black"/>
                </a:solidFill>
                <a:latin typeface="Arial"/>
                <a:cs typeface="Arial"/>
              </a:rPr>
              <a:t>ela</a:t>
            </a:r>
            <a:r>
              <a:rPr lang="it-IT" sz="1400" b="1" spc="-40" dirty="0">
                <a:solidFill>
                  <a:prstClr val="black"/>
                </a:solidFill>
                <a:latin typeface="Arial"/>
                <a:cs typeface="Arial"/>
              </a:rPr>
              <a:t>z</a:t>
            </a:r>
            <a:r>
              <a:rPr lang="it-IT" sz="1400" b="1" spc="-10" dirty="0">
                <a:solidFill>
                  <a:prstClr val="black"/>
                </a:solidFill>
                <a:latin typeface="Arial"/>
                <a:cs typeface="Arial"/>
              </a:rPr>
              <a:t>ione</a:t>
            </a:r>
            <a:r>
              <a:rPr lang="it-IT" sz="1400" b="1" spc="45" dirty="0">
                <a:solidFill>
                  <a:prstClr val="black"/>
                </a:solidFill>
                <a:latin typeface="Arial"/>
                <a:cs typeface="Arial"/>
              </a:rPr>
              <a:t> </a:t>
            </a:r>
            <a:r>
              <a:rPr lang="it-IT" sz="1400" b="1" spc="-10" dirty="0">
                <a:solidFill>
                  <a:prstClr val="black"/>
                </a:solidFill>
                <a:latin typeface="Arial"/>
                <a:cs typeface="Arial"/>
              </a:rPr>
              <a:t>sin</a:t>
            </a:r>
            <a:r>
              <a:rPr lang="it-IT" sz="1400" b="1" spc="-20" dirty="0">
                <a:solidFill>
                  <a:prstClr val="black"/>
                </a:solidFill>
                <a:latin typeface="Arial"/>
                <a:cs typeface="Arial"/>
              </a:rPr>
              <a:t>te</a:t>
            </a:r>
            <a:r>
              <a:rPr lang="it-IT" sz="1400" b="1" spc="-10" dirty="0">
                <a:solidFill>
                  <a:prstClr val="black"/>
                </a:solidFill>
                <a:latin typeface="Arial"/>
                <a:cs typeface="Arial"/>
              </a:rPr>
              <a:t>tica</a:t>
            </a:r>
            <a:r>
              <a:rPr lang="it-IT" sz="1400" b="1" spc="35" dirty="0">
                <a:solidFill>
                  <a:prstClr val="black"/>
                </a:solidFill>
                <a:latin typeface="Arial"/>
                <a:cs typeface="Arial"/>
              </a:rPr>
              <a:t> </a:t>
            </a:r>
            <a:r>
              <a:rPr lang="it-IT" sz="1400" dirty="0">
                <a:solidFill>
                  <a:prstClr val="black"/>
                </a:solidFill>
                <a:latin typeface="Arial"/>
                <a:cs typeface="Arial"/>
              </a:rPr>
              <a:t>m</a:t>
            </a:r>
            <a:r>
              <a:rPr lang="it-IT" sz="1400" spc="-10" dirty="0">
                <a:solidFill>
                  <a:prstClr val="black"/>
                </a:solidFill>
                <a:latin typeface="Arial"/>
                <a:cs typeface="Arial"/>
              </a:rPr>
              <a:t>a</a:t>
            </a:r>
            <a:r>
              <a:rPr lang="it-IT" sz="1400" spc="-15" dirty="0">
                <a:solidFill>
                  <a:prstClr val="black"/>
                </a:solidFill>
                <a:latin typeface="Arial"/>
                <a:cs typeface="Arial"/>
              </a:rPr>
              <a:t> </a:t>
            </a:r>
            <a:r>
              <a:rPr lang="it-IT" sz="1400" spc="-20" dirty="0">
                <a:solidFill>
                  <a:prstClr val="black"/>
                </a:solidFill>
                <a:latin typeface="Arial"/>
                <a:cs typeface="Arial"/>
              </a:rPr>
              <a:t>e</a:t>
            </a:r>
            <a:r>
              <a:rPr lang="it-IT" sz="1400" spc="-10" dirty="0">
                <a:solidFill>
                  <a:prstClr val="black"/>
                </a:solidFill>
                <a:latin typeface="Arial"/>
                <a:cs typeface="Arial"/>
              </a:rPr>
              <a:t>s</a:t>
            </a:r>
            <a:r>
              <a:rPr lang="it-IT" sz="1400" spc="-20" dirty="0">
                <a:solidFill>
                  <a:prstClr val="black"/>
                </a:solidFill>
                <a:latin typeface="Arial"/>
                <a:cs typeface="Arial"/>
              </a:rPr>
              <a:t>au</a:t>
            </a:r>
            <a:r>
              <a:rPr lang="it-IT" sz="1400" spc="-10" dirty="0">
                <a:solidFill>
                  <a:prstClr val="black"/>
                </a:solidFill>
                <a:latin typeface="Arial"/>
                <a:cs typeface="Arial"/>
              </a:rPr>
              <a:t>stiv</a:t>
            </a:r>
            <a:r>
              <a:rPr lang="it-IT" sz="1400" spc="-15" dirty="0">
                <a:solidFill>
                  <a:prstClr val="black"/>
                </a:solidFill>
                <a:latin typeface="Arial"/>
                <a:cs typeface="Arial"/>
              </a:rPr>
              <a:t>a</a:t>
            </a:r>
            <a:r>
              <a:rPr lang="it-IT" sz="1400" spc="-5" dirty="0">
                <a:solidFill>
                  <a:prstClr val="black"/>
                </a:solidFill>
                <a:latin typeface="Arial"/>
                <a:cs typeface="Arial"/>
              </a:rPr>
              <a:t>. </a:t>
            </a:r>
            <a:r>
              <a:rPr lang="it-IT" sz="1400" b="1" spc="-90" dirty="0">
                <a:solidFill>
                  <a:prstClr val="black"/>
                </a:solidFill>
                <a:latin typeface="Arial"/>
                <a:cs typeface="Arial"/>
              </a:rPr>
              <a:t>L</a:t>
            </a:r>
            <a:r>
              <a:rPr lang="it-IT" sz="1400" b="1" spc="-10" dirty="0">
                <a:solidFill>
                  <a:prstClr val="black"/>
                </a:solidFill>
                <a:latin typeface="Arial"/>
                <a:cs typeface="Arial"/>
              </a:rPr>
              <a:t>’o</a:t>
            </a:r>
            <a:r>
              <a:rPr lang="it-IT" sz="1400" b="1" spc="-20" dirty="0">
                <a:solidFill>
                  <a:prstClr val="black"/>
                </a:solidFill>
                <a:latin typeface="Arial"/>
                <a:cs typeface="Arial"/>
              </a:rPr>
              <a:t>pe</a:t>
            </a:r>
            <a:r>
              <a:rPr lang="it-IT" sz="1400" b="1" dirty="0">
                <a:solidFill>
                  <a:prstClr val="black"/>
                </a:solidFill>
                <a:latin typeface="Arial"/>
                <a:cs typeface="Arial"/>
              </a:rPr>
              <a:t>ra</a:t>
            </a:r>
            <a:r>
              <a:rPr lang="it-IT" sz="1400" b="1" spc="-35" dirty="0">
                <a:solidFill>
                  <a:prstClr val="black"/>
                </a:solidFill>
                <a:latin typeface="Arial"/>
                <a:cs typeface="Arial"/>
              </a:rPr>
              <a:t>z</a:t>
            </a:r>
            <a:r>
              <a:rPr lang="it-IT" sz="1400" b="1" spc="-10" dirty="0">
                <a:solidFill>
                  <a:prstClr val="black"/>
                </a:solidFill>
                <a:latin typeface="Arial"/>
                <a:cs typeface="Arial"/>
              </a:rPr>
              <a:t>io</a:t>
            </a:r>
            <a:r>
              <a:rPr lang="it-IT" sz="1400" b="1" dirty="0">
                <a:solidFill>
                  <a:prstClr val="black"/>
                </a:solidFill>
                <a:latin typeface="Arial"/>
                <a:cs typeface="Arial"/>
              </a:rPr>
              <a:t>n</a:t>
            </a:r>
            <a:r>
              <a:rPr lang="it-IT" sz="1400" b="1" spc="-10" dirty="0">
                <a:solidFill>
                  <a:prstClr val="black"/>
                </a:solidFill>
                <a:latin typeface="Arial"/>
                <a:cs typeface="Arial"/>
              </a:rPr>
              <a:t>e</a:t>
            </a:r>
            <a:r>
              <a:rPr lang="it-IT" sz="1400" b="1" dirty="0">
                <a:solidFill>
                  <a:prstClr val="black"/>
                </a:solidFill>
                <a:latin typeface="Arial"/>
                <a:cs typeface="Arial"/>
              </a:rPr>
              <a:t>	</a:t>
            </a:r>
            <a:r>
              <a:rPr lang="it-IT" sz="1400" b="1" spc="-15" dirty="0">
                <a:solidFill>
                  <a:prstClr val="black"/>
                </a:solidFill>
                <a:latin typeface="Arial"/>
                <a:cs typeface="Arial"/>
              </a:rPr>
              <a:t>pu</a:t>
            </a:r>
            <a:r>
              <a:rPr lang="it-IT" sz="1400" b="1" spc="-10" dirty="0">
                <a:solidFill>
                  <a:prstClr val="black"/>
                </a:solidFill>
                <a:latin typeface="Arial"/>
                <a:cs typeface="Arial"/>
              </a:rPr>
              <a:t>ò</a:t>
            </a:r>
            <a:r>
              <a:rPr lang="it-IT" sz="1400" b="1" dirty="0">
                <a:solidFill>
                  <a:prstClr val="black"/>
                </a:solidFill>
                <a:latin typeface="Arial"/>
                <a:cs typeface="Arial"/>
              </a:rPr>
              <a:t>  </a:t>
            </a:r>
            <a:r>
              <a:rPr lang="it-IT" sz="1400" b="1" spc="-170" dirty="0">
                <a:solidFill>
                  <a:prstClr val="black"/>
                </a:solidFill>
                <a:latin typeface="Arial"/>
                <a:cs typeface="Arial"/>
              </a:rPr>
              <a:t> </a:t>
            </a:r>
            <a:r>
              <a:rPr lang="it-IT" sz="1400" b="1" spc="-20" dirty="0">
                <a:solidFill>
                  <a:prstClr val="black"/>
                </a:solidFill>
                <a:latin typeface="Arial"/>
                <a:cs typeface="Arial"/>
              </a:rPr>
              <a:t>e</a:t>
            </a:r>
            <a:r>
              <a:rPr lang="it-IT" sz="1400" b="1" spc="-10" dirty="0">
                <a:solidFill>
                  <a:prstClr val="black"/>
                </a:solidFill>
                <a:latin typeface="Arial"/>
                <a:cs typeface="Arial"/>
              </a:rPr>
              <a:t>s</a:t>
            </a:r>
            <a:r>
              <a:rPr lang="it-IT" sz="1400" b="1" spc="5" dirty="0">
                <a:solidFill>
                  <a:prstClr val="black"/>
                </a:solidFill>
                <a:latin typeface="Arial"/>
                <a:cs typeface="Arial"/>
              </a:rPr>
              <a:t>s</a:t>
            </a:r>
            <a:r>
              <a:rPr lang="it-IT" sz="1400" b="1" spc="-20" dirty="0">
                <a:solidFill>
                  <a:prstClr val="black"/>
                </a:solidFill>
                <a:latin typeface="Arial"/>
                <a:cs typeface="Arial"/>
              </a:rPr>
              <a:t>ere </a:t>
            </a:r>
            <a:r>
              <a:rPr lang="it-IT" sz="1400" b="1" spc="-5" dirty="0">
                <a:solidFill>
                  <a:prstClr val="black"/>
                </a:solidFill>
                <a:latin typeface="Arial"/>
                <a:cs typeface="Arial"/>
              </a:rPr>
              <a:t>f</a:t>
            </a:r>
            <a:r>
              <a:rPr lang="it-IT" sz="1400" b="1" dirty="0">
                <a:solidFill>
                  <a:prstClr val="black"/>
                </a:solidFill>
                <a:latin typeface="Arial"/>
                <a:cs typeface="Arial"/>
              </a:rPr>
              <a:t>a</a:t>
            </a:r>
            <a:r>
              <a:rPr lang="it-IT" sz="1400" b="1" spc="-10" dirty="0">
                <a:solidFill>
                  <a:prstClr val="black"/>
                </a:solidFill>
                <a:latin typeface="Arial"/>
                <a:cs typeface="Arial"/>
              </a:rPr>
              <a:t>v</a:t>
            </a:r>
            <a:r>
              <a:rPr lang="it-IT" sz="1400" b="1" spc="-20" dirty="0">
                <a:solidFill>
                  <a:prstClr val="black"/>
                </a:solidFill>
                <a:latin typeface="Arial"/>
                <a:cs typeface="Arial"/>
              </a:rPr>
              <a:t>or</a:t>
            </a:r>
            <a:r>
              <a:rPr lang="it-IT" sz="1400" b="1" spc="-5" dirty="0">
                <a:solidFill>
                  <a:prstClr val="black"/>
                </a:solidFill>
                <a:latin typeface="Arial"/>
                <a:cs typeface="Arial"/>
              </a:rPr>
              <a:t>i</a:t>
            </a:r>
            <a:r>
              <a:rPr lang="it-IT" sz="1400" b="1" spc="10" dirty="0">
                <a:solidFill>
                  <a:prstClr val="black"/>
                </a:solidFill>
                <a:latin typeface="Arial"/>
                <a:cs typeface="Arial"/>
              </a:rPr>
              <a:t>t</a:t>
            </a:r>
            <a:r>
              <a:rPr lang="it-IT" sz="1400" b="1" spc="-10" dirty="0">
                <a:solidFill>
                  <a:prstClr val="black"/>
                </a:solidFill>
                <a:latin typeface="Arial"/>
                <a:cs typeface="Arial"/>
              </a:rPr>
              <a:t>a</a:t>
            </a:r>
            <a:r>
              <a:rPr lang="it-IT" sz="1400" b="1" dirty="0">
                <a:solidFill>
                  <a:prstClr val="black"/>
                </a:solidFill>
                <a:latin typeface="Arial"/>
                <a:cs typeface="Arial"/>
              </a:rPr>
              <a:t>	</a:t>
            </a:r>
            <a:r>
              <a:rPr lang="it-IT" sz="1400" b="1" spc="-20" dirty="0">
                <a:solidFill>
                  <a:prstClr val="black"/>
                </a:solidFill>
                <a:latin typeface="Arial"/>
                <a:cs typeface="Arial"/>
              </a:rPr>
              <a:t>d</a:t>
            </a:r>
            <a:r>
              <a:rPr lang="it-IT" sz="1400" b="1" dirty="0">
                <a:solidFill>
                  <a:prstClr val="black"/>
                </a:solidFill>
                <a:latin typeface="Arial"/>
                <a:cs typeface="Arial"/>
              </a:rPr>
              <a:t>a</a:t>
            </a:r>
            <a:r>
              <a:rPr lang="it-IT" sz="1400" b="1" spc="-10" dirty="0">
                <a:solidFill>
                  <a:prstClr val="black"/>
                </a:solidFill>
                <a:latin typeface="Arial"/>
                <a:cs typeface="Arial"/>
              </a:rPr>
              <a:t>ll’uso</a:t>
            </a:r>
            <a:r>
              <a:rPr lang="it-IT" sz="1400" b="1" dirty="0">
                <a:solidFill>
                  <a:prstClr val="black"/>
                </a:solidFill>
                <a:latin typeface="Arial"/>
                <a:cs typeface="Arial"/>
              </a:rPr>
              <a:t>	</a:t>
            </a:r>
            <a:r>
              <a:rPr lang="it-IT" sz="1400" b="1" spc="-15" dirty="0">
                <a:solidFill>
                  <a:prstClr val="black"/>
                </a:solidFill>
                <a:latin typeface="Arial"/>
                <a:cs typeface="Arial"/>
              </a:rPr>
              <a:t>di </a:t>
            </a:r>
            <a:r>
              <a:rPr lang="it-IT" sz="1400" b="1" spc="-10" dirty="0">
                <a:solidFill>
                  <a:prstClr val="black"/>
                </a:solidFill>
                <a:latin typeface="Arial"/>
                <a:cs typeface="Arial"/>
              </a:rPr>
              <a:t>c</a:t>
            </a:r>
            <a:r>
              <a:rPr lang="it-IT" sz="1400" b="1" spc="-20" dirty="0">
                <a:solidFill>
                  <a:prstClr val="black"/>
                </a:solidFill>
                <a:latin typeface="Arial"/>
                <a:cs typeface="Arial"/>
              </a:rPr>
              <a:t>he</a:t>
            </a:r>
            <a:r>
              <a:rPr lang="it-IT" sz="1400" b="1" spc="-10" dirty="0">
                <a:solidFill>
                  <a:prstClr val="black"/>
                </a:solidFill>
                <a:latin typeface="Arial"/>
                <a:cs typeface="Arial"/>
              </a:rPr>
              <a:t>ck</a:t>
            </a:r>
            <a:r>
              <a:rPr lang="it-IT" sz="1400" b="1" spc="15" dirty="0">
                <a:solidFill>
                  <a:prstClr val="black"/>
                </a:solidFill>
                <a:latin typeface="Arial"/>
                <a:cs typeface="Arial"/>
              </a:rPr>
              <a:t> </a:t>
            </a:r>
            <a:r>
              <a:rPr lang="it-IT" sz="1400" b="1" spc="-5" dirty="0">
                <a:solidFill>
                  <a:prstClr val="black"/>
                </a:solidFill>
                <a:latin typeface="Arial"/>
                <a:cs typeface="Arial"/>
              </a:rPr>
              <a:t>list</a:t>
            </a:r>
            <a:r>
              <a:rPr lang="it-IT" sz="1400" b="1" spc="10" dirty="0">
                <a:solidFill>
                  <a:prstClr val="black"/>
                </a:solidFill>
                <a:latin typeface="Arial"/>
                <a:cs typeface="Arial"/>
              </a:rPr>
              <a:t> </a:t>
            </a:r>
            <a:r>
              <a:rPr lang="it-IT" sz="1400" spc="-10" dirty="0">
                <a:solidFill>
                  <a:prstClr val="black"/>
                </a:solidFill>
                <a:latin typeface="Arial"/>
                <a:cs typeface="Arial"/>
              </a:rPr>
              <a:t>c</a:t>
            </a:r>
            <a:r>
              <a:rPr lang="it-IT" sz="1400" spc="-20" dirty="0">
                <a:solidFill>
                  <a:prstClr val="black"/>
                </a:solidFill>
                <a:latin typeface="Arial"/>
                <a:cs typeface="Arial"/>
              </a:rPr>
              <a:t>o</a:t>
            </a:r>
            <a:r>
              <a:rPr lang="it-IT" sz="1400" spc="-5" dirty="0">
                <a:solidFill>
                  <a:prstClr val="black"/>
                </a:solidFill>
                <a:latin typeface="Arial"/>
                <a:cs typeface="Arial"/>
              </a:rPr>
              <a:t>m</a:t>
            </a:r>
            <a:r>
              <a:rPr lang="it-IT" sz="1400" spc="-10" dirty="0">
                <a:solidFill>
                  <a:prstClr val="black"/>
                </a:solidFill>
                <a:latin typeface="Arial"/>
                <a:cs typeface="Arial"/>
              </a:rPr>
              <a:t>e </a:t>
            </a:r>
            <a:r>
              <a:rPr lang="it-IT" sz="1400" spc="-20" dirty="0">
                <a:solidFill>
                  <a:prstClr val="black"/>
                </a:solidFill>
                <a:latin typeface="Arial"/>
                <a:cs typeface="Arial"/>
              </a:rPr>
              <a:t>que</a:t>
            </a:r>
            <a:r>
              <a:rPr lang="it-IT" sz="1400" spc="-5" dirty="0">
                <a:solidFill>
                  <a:prstClr val="black"/>
                </a:solidFill>
                <a:latin typeface="Arial"/>
                <a:cs typeface="Arial"/>
              </a:rPr>
              <a:t>lla</a:t>
            </a:r>
            <a:r>
              <a:rPr lang="it-IT" sz="1400" spc="10" dirty="0">
                <a:solidFill>
                  <a:prstClr val="black"/>
                </a:solidFill>
                <a:latin typeface="Arial"/>
                <a:cs typeface="Arial"/>
              </a:rPr>
              <a:t> </a:t>
            </a:r>
            <a:r>
              <a:rPr lang="it-IT" sz="1400" spc="-5" dirty="0">
                <a:solidFill>
                  <a:prstClr val="black"/>
                </a:solidFill>
                <a:latin typeface="Arial"/>
                <a:cs typeface="Arial"/>
              </a:rPr>
              <a:t>m</a:t>
            </a:r>
            <a:r>
              <a:rPr lang="it-IT" sz="1400" spc="-20" dirty="0">
                <a:solidFill>
                  <a:prstClr val="black"/>
                </a:solidFill>
                <a:latin typeface="Arial"/>
                <a:cs typeface="Arial"/>
              </a:rPr>
              <a:t>o</a:t>
            </a:r>
            <a:r>
              <a:rPr lang="it-IT" sz="1400" spc="-10" dirty="0">
                <a:solidFill>
                  <a:prstClr val="black"/>
                </a:solidFill>
                <a:latin typeface="Arial"/>
                <a:cs typeface="Arial"/>
              </a:rPr>
              <a:t>st</a:t>
            </a:r>
            <a:r>
              <a:rPr lang="it-IT" sz="1400" spc="-20" dirty="0">
                <a:solidFill>
                  <a:prstClr val="black"/>
                </a:solidFill>
                <a:latin typeface="Arial"/>
                <a:cs typeface="Arial"/>
              </a:rPr>
              <a:t>ra</a:t>
            </a:r>
            <a:r>
              <a:rPr lang="it-IT" sz="1400" spc="-10" dirty="0">
                <a:solidFill>
                  <a:prstClr val="black"/>
                </a:solidFill>
                <a:latin typeface="Arial"/>
                <a:cs typeface="Arial"/>
              </a:rPr>
              <a:t>ta</a:t>
            </a:r>
            <a:r>
              <a:rPr lang="it-IT" sz="1400" spc="30" dirty="0">
                <a:solidFill>
                  <a:prstClr val="black"/>
                </a:solidFill>
                <a:latin typeface="Arial"/>
                <a:cs typeface="Arial"/>
              </a:rPr>
              <a:t> </a:t>
            </a:r>
            <a:r>
              <a:rPr lang="it-IT" sz="1400" spc="-20" dirty="0">
                <a:solidFill>
                  <a:prstClr val="black"/>
                </a:solidFill>
                <a:latin typeface="Arial"/>
                <a:cs typeface="Arial"/>
              </a:rPr>
              <a:t>qu</a:t>
            </a:r>
            <a:r>
              <a:rPr lang="it-IT" sz="1400" spc="-5" dirty="0">
                <a:solidFill>
                  <a:prstClr val="black"/>
                </a:solidFill>
                <a:latin typeface="Arial"/>
                <a:cs typeface="Arial"/>
              </a:rPr>
              <a:t>i </a:t>
            </a:r>
            <a:r>
              <a:rPr lang="it-IT" sz="1400" spc="-20" dirty="0">
                <a:solidFill>
                  <a:prstClr val="black"/>
                </a:solidFill>
                <a:latin typeface="Arial"/>
                <a:cs typeface="Arial"/>
              </a:rPr>
              <a:t>d</a:t>
            </a:r>
            <a:r>
              <a:rPr lang="it-IT" sz="1400" spc="-5" dirty="0">
                <a:solidFill>
                  <a:prstClr val="black"/>
                </a:solidFill>
                <a:latin typeface="Arial"/>
                <a:cs typeface="Arial"/>
              </a:rPr>
              <a:t>i</a:t>
            </a:r>
            <a:r>
              <a:rPr lang="it-IT" sz="1400" spc="20" dirty="0">
                <a:solidFill>
                  <a:prstClr val="black"/>
                </a:solidFill>
                <a:latin typeface="Arial"/>
                <a:cs typeface="Arial"/>
              </a:rPr>
              <a:t> </a:t>
            </a:r>
            <a:r>
              <a:rPr lang="it-IT" sz="1400" spc="-10" dirty="0">
                <a:solidFill>
                  <a:prstClr val="black"/>
                </a:solidFill>
                <a:latin typeface="Arial"/>
                <a:cs typeface="Arial"/>
              </a:rPr>
              <a:t>s</a:t>
            </a:r>
            <a:r>
              <a:rPr lang="it-IT" sz="1400" spc="-20" dirty="0">
                <a:solidFill>
                  <a:prstClr val="black"/>
                </a:solidFill>
                <a:latin typeface="Arial"/>
                <a:cs typeface="Arial"/>
              </a:rPr>
              <a:t>egu</a:t>
            </a:r>
            <a:r>
              <a:rPr lang="it-IT" sz="1400" spc="-5" dirty="0">
                <a:solidFill>
                  <a:prstClr val="black"/>
                </a:solidFill>
                <a:latin typeface="Arial"/>
                <a:cs typeface="Arial"/>
              </a:rPr>
              <a:t>it</a:t>
            </a:r>
            <a:r>
              <a:rPr lang="it-IT" sz="1400" spc="-25" dirty="0">
                <a:solidFill>
                  <a:prstClr val="black"/>
                </a:solidFill>
                <a:latin typeface="Arial"/>
                <a:cs typeface="Arial"/>
              </a:rPr>
              <a:t>o</a:t>
            </a:r>
            <a:r>
              <a:rPr lang="it-IT" sz="1400" spc="-5" dirty="0">
                <a:solidFill>
                  <a:prstClr val="black"/>
                </a:solidFill>
                <a:latin typeface="Arial"/>
                <a:cs typeface="Arial"/>
              </a:rPr>
              <a:t>.</a:t>
            </a:r>
            <a:endParaRPr lang="it-IT" sz="1400" dirty="0">
              <a:solidFill>
                <a:prstClr val="black"/>
              </a:solidFill>
              <a:latin typeface="Arial"/>
              <a:cs typeface="Arial"/>
            </a:endParaRPr>
          </a:p>
          <a:p>
            <a:pPr marL="12700" marR="5080" algn="just">
              <a:spcBef>
                <a:spcPts val="1200"/>
              </a:spcBef>
            </a:pPr>
            <a:r>
              <a:rPr lang="it-IT" sz="1400" b="1" spc="-10" dirty="0">
                <a:solidFill>
                  <a:prstClr val="black"/>
                </a:solidFill>
                <a:latin typeface="Arial"/>
                <a:cs typeface="Arial"/>
              </a:rPr>
              <a:t>Nelle   </a:t>
            </a:r>
            <a:r>
              <a:rPr lang="it-IT" sz="1400" b="1" spc="-70" dirty="0">
                <a:solidFill>
                  <a:prstClr val="black"/>
                </a:solidFill>
                <a:latin typeface="Arial"/>
                <a:cs typeface="Arial"/>
              </a:rPr>
              <a:t> </a:t>
            </a:r>
            <a:r>
              <a:rPr lang="it-IT" sz="1400" b="1" spc="-20" dirty="0">
                <a:solidFill>
                  <a:prstClr val="black"/>
                </a:solidFill>
                <a:latin typeface="Arial"/>
                <a:cs typeface="Arial"/>
              </a:rPr>
              <a:t>d</a:t>
            </a:r>
            <a:r>
              <a:rPr lang="it-IT" sz="1400" b="1" spc="20" dirty="0">
                <a:solidFill>
                  <a:prstClr val="black"/>
                </a:solidFill>
                <a:latin typeface="Arial"/>
                <a:cs typeface="Arial"/>
              </a:rPr>
              <a:t>i</a:t>
            </a:r>
            <a:r>
              <a:rPr lang="it-IT" sz="1400" b="1" spc="-20" dirty="0">
                <a:solidFill>
                  <a:prstClr val="black"/>
                </a:solidFill>
                <a:latin typeface="Arial"/>
                <a:cs typeface="Arial"/>
              </a:rPr>
              <a:t>apo</a:t>
            </a:r>
            <a:r>
              <a:rPr lang="it-IT" sz="1400" b="1" spc="-10" dirty="0">
                <a:solidFill>
                  <a:prstClr val="black"/>
                </a:solidFill>
                <a:latin typeface="Arial"/>
                <a:cs typeface="Arial"/>
              </a:rPr>
              <a:t>s</a:t>
            </a:r>
            <a:r>
              <a:rPr lang="it-IT" sz="1400" b="1" spc="20" dirty="0">
                <a:solidFill>
                  <a:prstClr val="black"/>
                </a:solidFill>
                <a:latin typeface="Arial"/>
                <a:cs typeface="Arial"/>
              </a:rPr>
              <a:t>i</a:t>
            </a:r>
            <a:r>
              <a:rPr lang="it-IT" sz="1400" b="1" spc="-10" dirty="0">
                <a:solidFill>
                  <a:prstClr val="black"/>
                </a:solidFill>
                <a:latin typeface="Arial"/>
                <a:cs typeface="Arial"/>
              </a:rPr>
              <a:t>tive</a:t>
            </a:r>
            <a:r>
              <a:rPr lang="it-IT" sz="1400" b="1" dirty="0">
                <a:solidFill>
                  <a:prstClr val="black"/>
                </a:solidFill>
                <a:latin typeface="Arial"/>
                <a:cs typeface="Arial"/>
              </a:rPr>
              <a:t>   </a:t>
            </a:r>
            <a:r>
              <a:rPr lang="it-IT" sz="1400" b="1" spc="-50" dirty="0">
                <a:solidFill>
                  <a:prstClr val="black"/>
                </a:solidFill>
                <a:latin typeface="Arial"/>
                <a:cs typeface="Arial"/>
              </a:rPr>
              <a:t> </a:t>
            </a:r>
            <a:r>
              <a:rPr lang="it-IT" sz="1400" b="1" spc="-10" dirty="0">
                <a:solidFill>
                  <a:prstClr val="black"/>
                </a:solidFill>
                <a:latin typeface="Arial"/>
                <a:cs typeface="Arial"/>
              </a:rPr>
              <a:t>s</a:t>
            </a:r>
            <a:r>
              <a:rPr lang="it-IT" sz="1400" b="1" spc="-20" dirty="0">
                <a:solidFill>
                  <a:prstClr val="black"/>
                </a:solidFill>
                <a:latin typeface="Arial"/>
                <a:cs typeface="Arial"/>
              </a:rPr>
              <a:t>eg</a:t>
            </a:r>
            <a:r>
              <a:rPr lang="it-IT" sz="1400" b="1" dirty="0">
                <a:solidFill>
                  <a:prstClr val="black"/>
                </a:solidFill>
                <a:latin typeface="Arial"/>
                <a:cs typeface="Arial"/>
              </a:rPr>
              <a:t>u</a:t>
            </a:r>
            <a:r>
              <a:rPr lang="it-IT" sz="1400" b="1" spc="-20" dirty="0">
                <a:solidFill>
                  <a:prstClr val="black"/>
                </a:solidFill>
                <a:latin typeface="Arial"/>
                <a:cs typeface="Arial"/>
              </a:rPr>
              <a:t>en</a:t>
            </a:r>
            <a:r>
              <a:rPr lang="it-IT" sz="1400" b="1" spc="-5" dirty="0">
                <a:solidFill>
                  <a:prstClr val="black"/>
                </a:solidFill>
                <a:latin typeface="Arial"/>
                <a:cs typeface="Arial"/>
              </a:rPr>
              <a:t>ti</a:t>
            </a:r>
            <a:r>
              <a:rPr lang="it-IT" sz="1400" b="1" dirty="0">
                <a:solidFill>
                  <a:prstClr val="black"/>
                </a:solidFill>
                <a:latin typeface="Arial"/>
                <a:cs typeface="Arial"/>
              </a:rPr>
              <a:t>   </a:t>
            </a:r>
            <a:r>
              <a:rPr lang="it-IT" sz="1400" b="1" spc="-45" dirty="0">
                <a:solidFill>
                  <a:prstClr val="black"/>
                </a:solidFill>
                <a:latin typeface="Arial"/>
                <a:cs typeface="Arial"/>
              </a:rPr>
              <a:t> </a:t>
            </a:r>
            <a:r>
              <a:rPr lang="it-IT" sz="1400" b="1" spc="-5" dirty="0">
                <a:solidFill>
                  <a:prstClr val="black"/>
                </a:solidFill>
                <a:latin typeface="Arial"/>
                <a:cs typeface="Arial"/>
              </a:rPr>
              <a:t>si</a:t>
            </a:r>
            <a:r>
              <a:rPr lang="it-IT" sz="1400" b="1" dirty="0">
                <a:solidFill>
                  <a:prstClr val="black"/>
                </a:solidFill>
                <a:latin typeface="Arial"/>
                <a:cs typeface="Arial"/>
              </a:rPr>
              <a:t>   </a:t>
            </a:r>
            <a:r>
              <a:rPr lang="it-IT" sz="1400" b="1" spc="-70" dirty="0">
                <a:solidFill>
                  <a:prstClr val="black"/>
                </a:solidFill>
                <a:latin typeface="Arial"/>
                <a:cs typeface="Arial"/>
              </a:rPr>
              <a:t> </a:t>
            </a:r>
            <a:r>
              <a:rPr lang="it-IT" sz="1400" b="1" spc="-15" dirty="0">
                <a:solidFill>
                  <a:prstClr val="black"/>
                </a:solidFill>
                <a:latin typeface="Arial"/>
                <a:cs typeface="Arial"/>
              </a:rPr>
              <a:t>r</a:t>
            </a:r>
            <a:r>
              <a:rPr lang="it-IT" sz="1400" b="1" spc="20" dirty="0">
                <a:solidFill>
                  <a:prstClr val="black"/>
                </a:solidFill>
                <a:latin typeface="Arial"/>
                <a:cs typeface="Arial"/>
              </a:rPr>
              <a:t>i</a:t>
            </a:r>
            <a:r>
              <a:rPr lang="it-IT" sz="1400" b="1" spc="-20" dirty="0">
                <a:solidFill>
                  <a:prstClr val="black"/>
                </a:solidFill>
                <a:latin typeface="Arial"/>
                <a:cs typeface="Arial"/>
              </a:rPr>
              <a:t>p</a:t>
            </a:r>
            <a:r>
              <a:rPr lang="it-IT" sz="1400" b="1" dirty="0">
                <a:solidFill>
                  <a:prstClr val="black"/>
                </a:solidFill>
                <a:latin typeface="Arial"/>
                <a:cs typeface="Arial"/>
              </a:rPr>
              <a:t>o</a:t>
            </a:r>
            <a:r>
              <a:rPr lang="it-IT" sz="1400" b="1" spc="-15" dirty="0">
                <a:solidFill>
                  <a:prstClr val="black"/>
                </a:solidFill>
                <a:latin typeface="Arial"/>
                <a:cs typeface="Arial"/>
              </a:rPr>
              <a:t>r</a:t>
            </a:r>
            <a:r>
              <a:rPr lang="it-IT" sz="1400" b="1" spc="-10" dirty="0">
                <a:solidFill>
                  <a:prstClr val="black"/>
                </a:solidFill>
                <a:latin typeface="Arial"/>
                <a:cs typeface="Arial"/>
              </a:rPr>
              <a:t>ta</a:t>
            </a:r>
            <a:r>
              <a:rPr lang="it-IT" sz="1400" b="1" dirty="0">
                <a:solidFill>
                  <a:prstClr val="black"/>
                </a:solidFill>
                <a:latin typeface="Arial"/>
                <a:cs typeface="Arial"/>
              </a:rPr>
              <a:t>   </a:t>
            </a:r>
            <a:r>
              <a:rPr lang="it-IT" sz="1400" b="1" spc="-75" dirty="0">
                <a:solidFill>
                  <a:prstClr val="black"/>
                </a:solidFill>
                <a:latin typeface="Arial"/>
                <a:cs typeface="Arial"/>
              </a:rPr>
              <a:t> </a:t>
            </a:r>
            <a:r>
              <a:rPr lang="it-IT" sz="1400" b="1" dirty="0">
                <a:solidFill>
                  <a:prstClr val="black"/>
                </a:solidFill>
                <a:latin typeface="Arial"/>
                <a:cs typeface="Arial"/>
              </a:rPr>
              <a:t>u</a:t>
            </a:r>
            <a:r>
              <a:rPr lang="it-IT" sz="1400" b="1" spc="-20" dirty="0">
                <a:solidFill>
                  <a:prstClr val="black"/>
                </a:solidFill>
                <a:latin typeface="Arial"/>
                <a:cs typeface="Arial"/>
              </a:rPr>
              <a:t>n</a:t>
            </a:r>
            <a:r>
              <a:rPr lang="it-IT" sz="1400" b="1" spc="-10" dirty="0">
                <a:solidFill>
                  <a:prstClr val="black"/>
                </a:solidFill>
                <a:latin typeface="Arial"/>
                <a:cs typeface="Arial"/>
              </a:rPr>
              <a:t>a</a:t>
            </a:r>
            <a:r>
              <a:rPr lang="it-IT" sz="1400" b="1" spc="-5" dirty="0">
                <a:solidFill>
                  <a:prstClr val="black"/>
                </a:solidFill>
                <a:latin typeface="Arial"/>
                <a:cs typeface="Arial"/>
              </a:rPr>
              <a:t> </a:t>
            </a:r>
            <a:r>
              <a:rPr lang="it-IT" sz="1400" b="1" spc="-20" dirty="0">
                <a:solidFill>
                  <a:prstClr val="black"/>
                </a:solidFill>
                <a:latin typeface="Arial"/>
                <a:cs typeface="Arial"/>
              </a:rPr>
              <a:t>po</a:t>
            </a:r>
            <a:r>
              <a:rPr lang="it-IT" sz="1400" b="1" spc="-10" dirty="0">
                <a:solidFill>
                  <a:prstClr val="black"/>
                </a:solidFill>
                <a:latin typeface="Arial"/>
                <a:cs typeface="Arial"/>
              </a:rPr>
              <a:t>ssi</a:t>
            </a:r>
            <a:r>
              <a:rPr lang="it-IT" sz="1400" b="1" spc="-20" dirty="0">
                <a:solidFill>
                  <a:prstClr val="black"/>
                </a:solidFill>
                <a:latin typeface="Arial"/>
                <a:cs typeface="Arial"/>
              </a:rPr>
              <a:t>b</a:t>
            </a:r>
            <a:r>
              <a:rPr lang="it-IT" sz="1400" b="1" spc="-5" dirty="0">
                <a:solidFill>
                  <a:prstClr val="black"/>
                </a:solidFill>
                <a:latin typeface="Arial"/>
                <a:cs typeface="Arial"/>
              </a:rPr>
              <a:t>i</a:t>
            </a:r>
            <a:r>
              <a:rPr lang="it-IT" sz="1400" b="1" spc="20" dirty="0">
                <a:solidFill>
                  <a:prstClr val="black"/>
                </a:solidFill>
                <a:latin typeface="Arial"/>
                <a:cs typeface="Arial"/>
              </a:rPr>
              <a:t>l</a:t>
            </a:r>
            <a:r>
              <a:rPr lang="it-IT" sz="1400" b="1" spc="-10" dirty="0">
                <a:solidFill>
                  <a:prstClr val="black"/>
                </a:solidFill>
                <a:latin typeface="Arial"/>
                <a:cs typeface="Arial"/>
              </a:rPr>
              <a:t>e</a:t>
            </a:r>
            <a:r>
              <a:rPr lang="it-IT" sz="1400" b="1" dirty="0">
                <a:solidFill>
                  <a:prstClr val="black"/>
                </a:solidFill>
                <a:latin typeface="Arial"/>
                <a:cs typeface="Arial"/>
              </a:rPr>
              <a:t> </a:t>
            </a:r>
            <a:r>
              <a:rPr lang="it-IT" sz="1400" b="1" spc="80" dirty="0">
                <a:solidFill>
                  <a:prstClr val="black"/>
                </a:solidFill>
                <a:latin typeface="Arial"/>
                <a:cs typeface="Arial"/>
              </a:rPr>
              <a:t> </a:t>
            </a:r>
            <a:r>
              <a:rPr lang="it-IT" sz="1400" b="1" spc="-10" dirty="0">
                <a:solidFill>
                  <a:prstClr val="black"/>
                </a:solidFill>
                <a:latin typeface="Arial"/>
                <a:cs typeface="Arial"/>
              </a:rPr>
              <a:t>st</a:t>
            </a:r>
            <a:r>
              <a:rPr lang="it-IT" sz="1400" b="1" dirty="0">
                <a:solidFill>
                  <a:prstClr val="black"/>
                </a:solidFill>
                <a:latin typeface="Arial"/>
                <a:cs typeface="Arial"/>
              </a:rPr>
              <a:t>r</a:t>
            </a:r>
            <a:r>
              <a:rPr lang="it-IT" sz="1400" b="1" spc="-20" dirty="0">
                <a:solidFill>
                  <a:prstClr val="black"/>
                </a:solidFill>
                <a:latin typeface="Arial"/>
                <a:cs typeface="Arial"/>
              </a:rPr>
              <a:t>u</a:t>
            </a:r>
            <a:r>
              <a:rPr lang="it-IT" sz="1400" b="1" spc="-5" dirty="0">
                <a:solidFill>
                  <a:prstClr val="black"/>
                </a:solidFill>
                <a:latin typeface="Arial"/>
                <a:cs typeface="Arial"/>
              </a:rPr>
              <a:t>t</a:t>
            </a:r>
            <a:r>
              <a:rPr lang="it-IT" sz="1400" b="1" spc="-20" dirty="0">
                <a:solidFill>
                  <a:prstClr val="black"/>
                </a:solidFill>
                <a:latin typeface="Arial"/>
                <a:cs typeface="Arial"/>
              </a:rPr>
              <a:t>tu</a:t>
            </a:r>
            <a:r>
              <a:rPr lang="it-IT" sz="1400" b="1" dirty="0">
                <a:solidFill>
                  <a:prstClr val="black"/>
                </a:solidFill>
                <a:latin typeface="Arial"/>
                <a:cs typeface="Arial"/>
              </a:rPr>
              <a:t>r</a:t>
            </a:r>
            <a:r>
              <a:rPr lang="it-IT" sz="1400" b="1" spc="-10" dirty="0">
                <a:solidFill>
                  <a:prstClr val="black"/>
                </a:solidFill>
                <a:latin typeface="Arial"/>
                <a:cs typeface="Arial"/>
              </a:rPr>
              <a:t>a</a:t>
            </a:r>
            <a:r>
              <a:rPr lang="it-IT" sz="1400" b="1" dirty="0">
                <a:solidFill>
                  <a:prstClr val="black"/>
                </a:solidFill>
                <a:latin typeface="Arial"/>
                <a:cs typeface="Arial"/>
              </a:rPr>
              <a:t> </a:t>
            </a:r>
            <a:r>
              <a:rPr lang="it-IT" sz="1400" b="1" spc="80" dirty="0">
                <a:solidFill>
                  <a:prstClr val="black"/>
                </a:solidFill>
                <a:latin typeface="Arial"/>
                <a:cs typeface="Arial"/>
              </a:rPr>
              <a:t> </a:t>
            </a:r>
            <a:r>
              <a:rPr lang="it-IT" sz="1400" b="1" spc="-20" dirty="0">
                <a:solidFill>
                  <a:prstClr val="black"/>
                </a:solidFill>
                <a:latin typeface="Arial"/>
                <a:cs typeface="Arial"/>
              </a:rPr>
              <a:t>d</a:t>
            </a:r>
            <a:r>
              <a:rPr lang="it-IT" sz="1400" b="1" spc="-5" dirty="0">
                <a:solidFill>
                  <a:prstClr val="black"/>
                </a:solidFill>
                <a:latin typeface="Arial"/>
                <a:cs typeface="Arial"/>
              </a:rPr>
              <a:t>i</a:t>
            </a:r>
            <a:r>
              <a:rPr lang="it-IT" sz="1400" b="1" dirty="0">
                <a:solidFill>
                  <a:prstClr val="black"/>
                </a:solidFill>
                <a:latin typeface="Arial"/>
                <a:cs typeface="Arial"/>
              </a:rPr>
              <a:t> </a:t>
            </a:r>
            <a:r>
              <a:rPr lang="it-IT" sz="1400" b="1" spc="110" dirty="0">
                <a:solidFill>
                  <a:prstClr val="black"/>
                </a:solidFill>
                <a:latin typeface="Arial"/>
                <a:cs typeface="Arial"/>
              </a:rPr>
              <a:t> </a:t>
            </a:r>
            <a:r>
              <a:rPr lang="it-IT" sz="1400" b="1" spc="-10" dirty="0">
                <a:solidFill>
                  <a:prstClr val="black"/>
                </a:solidFill>
                <a:latin typeface="Arial"/>
                <a:cs typeface="Arial"/>
              </a:rPr>
              <a:t>c</a:t>
            </a:r>
            <a:r>
              <a:rPr lang="it-IT" sz="1400" b="1" spc="-20" dirty="0">
                <a:solidFill>
                  <a:prstClr val="black"/>
                </a:solidFill>
                <a:latin typeface="Arial"/>
                <a:cs typeface="Arial"/>
              </a:rPr>
              <a:t>he</a:t>
            </a:r>
            <a:r>
              <a:rPr lang="it-IT" sz="1400" b="1" spc="-10" dirty="0">
                <a:solidFill>
                  <a:prstClr val="black"/>
                </a:solidFill>
                <a:latin typeface="Arial"/>
                <a:cs typeface="Arial"/>
              </a:rPr>
              <a:t>ck</a:t>
            </a:r>
            <a:r>
              <a:rPr lang="it-IT" sz="1400" b="1" dirty="0">
                <a:solidFill>
                  <a:prstClr val="black"/>
                </a:solidFill>
                <a:latin typeface="Arial"/>
                <a:cs typeface="Arial"/>
              </a:rPr>
              <a:t> </a:t>
            </a:r>
            <a:r>
              <a:rPr lang="it-IT" sz="1400" b="1" spc="105" dirty="0">
                <a:solidFill>
                  <a:prstClr val="black"/>
                </a:solidFill>
                <a:latin typeface="Arial"/>
                <a:cs typeface="Arial"/>
              </a:rPr>
              <a:t> </a:t>
            </a:r>
            <a:r>
              <a:rPr lang="it-IT" sz="1400" b="1" spc="-5" dirty="0">
                <a:solidFill>
                  <a:prstClr val="black"/>
                </a:solidFill>
                <a:latin typeface="Arial"/>
                <a:cs typeface="Arial"/>
              </a:rPr>
              <a:t>list</a:t>
            </a:r>
            <a:r>
              <a:rPr lang="it-IT" sz="1400" b="1" dirty="0">
                <a:solidFill>
                  <a:prstClr val="black"/>
                </a:solidFill>
                <a:latin typeface="Arial"/>
                <a:cs typeface="Arial"/>
              </a:rPr>
              <a:t> </a:t>
            </a:r>
            <a:r>
              <a:rPr lang="it-IT" sz="1400" spc="-20" dirty="0">
                <a:solidFill>
                  <a:prstClr val="black"/>
                </a:solidFill>
                <a:latin typeface="Arial"/>
                <a:cs typeface="Arial"/>
              </a:rPr>
              <a:t>pe</a:t>
            </a:r>
            <a:r>
              <a:rPr lang="it-IT" sz="1400" spc="-5" dirty="0">
                <a:solidFill>
                  <a:prstClr val="black"/>
                </a:solidFill>
                <a:latin typeface="Arial"/>
                <a:cs typeface="Arial"/>
              </a:rPr>
              <a:t>r</a:t>
            </a:r>
            <a:r>
              <a:rPr lang="it-IT" sz="1400" dirty="0">
                <a:solidFill>
                  <a:prstClr val="black"/>
                </a:solidFill>
                <a:latin typeface="Arial"/>
                <a:cs typeface="Arial"/>
              </a:rPr>
              <a:t> </a:t>
            </a:r>
            <a:r>
              <a:rPr lang="it-IT" sz="1400" spc="75" dirty="0">
                <a:solidFill>
                  <a:prstClr val="black"/>
                </a:solidFill>
                <a:latin typeface="Arial"/>
                <a:cs typeface="Arial"/>
              </a:rPr>
              <a:t> </a:t>
            </a:r>
            <a:r>
              <a:rPr lang="it-IT" sz="1400" spc="15" dirty="0">
                <a:solidFill>
                  <a:prstClr val="black"/>
                </a:solidFill>
                <a:latin typeface="Arial"/>
                <a:cs typeface="Arial"/>
              </a:rPr>
              <a:t>le</a:t>
            </a:r>
            <a:r>
              <a:rPr lang="it-IT" sz="1400" spc="20" dirty="0">
                <a:solidFill>
                  <a:prstClr val="black"/>
                </a:solidFill>
                <a:latin typeface="Arial"/>
                <a:cs typeface="Arial"/>
              </a:rPr>
              <a:t> </a:t>
            </a:r>
            <a:r>
              <a:rPr lang="it-IT" sz="1400" spc="-10" dirty="0">
                <a:solidFill>
                  <a:prstClr val="black"/>
                </a:solidFill>
                <a:latin typeface="Arial"/>
                <a:cs typeface="Arial"/>
              </a:rPr>
              <a:t>c</a:t>
            </a:r>
            <a:r>
              <a:rPr lang="it-IT" sz="1400" spc="-20" dirty="0">
                <a:solidFill>
                  <a:prstClr val="black"/>
                </a:solidFill>
                <a:latin typeface="Arial"/>
                <a:cs typeface="Arial"/>
              </a:rPr>
              <a:t>er</a:t>
            </a:r>
            <a:r>
              <a:rPr lang="it-IT" sz="1400" spc="-5" dirty="0">
                <a:solidFill>
                  <a:prstClr val="black"/>
                </a:solidFill>
                <a:latin typeface="Arial"/>
                <a:cs typeface="Arial"/>
              </a:rPr>
              <a:t>tifi</a:t>
            </a:r>
            <a:r>
              <a:rPr lang="it-IT" sz="1400" spc="5" dirty="0">
                <a:solidFill>
                  <a:prstClr val="black"/>
                </a:solidFill>
                <a:latin typeface="Arial"/>
                <a:cs typeface="Arial"/>
              </a:rPr>
              <a:t>c</a:t>
            </a:r>
            <a:r>
              <a:rPr lang="it-IT" sz="1400" dirty="0">
                <a:solidFill>
                  <a:prstClr val="black"/>
                </a:solidFill>
                <a:latin typeface="Arial"/>
                <a:cs typeface="Arial"/>
              </a:rPr>
              <a:t>a</a:t>
            </a:r>
            <a:r>
              <a:rPr lang="it-IT" sz="1400" spc="-35" dirty="0">
                <a:solidFill>
                  <a:prstClr val="black"/>
                </a:solidFill>
                <a:latin typeface="Arial"/>
                <a:cs typeface="Arial"/>
              </a:rPr>
              <a:t>z</a:t>
            </a:r>
            <a:r>
              <a:rPr lang="it-IT" sz="1400" spc="-10" dirty="0">
                <a:solidFill>
                  <a:prstClr val="black"/>
                </a:solidFill>
                <a:latin typeface="Arial"/>
                <a:cs typeface="Arial"/>
              </a:rPr>
              <a:t>io</a:t>
            </a:r>
            <a:r>
              <a:rPr lang="it-IT" sz="1400" spc="-20" dirty="0">
                <a:solidFill>
                  <a:prstClr val="black"/>
                </a:solidFill>
                <a:latin typeface="Arial"/>
                <a:cs typeface="Arial"/>
              </a:rPr>
              <a:t>n</a:t>
            </a:r>
            <a:r>
              <a:rPr lang="it-IT" sz="1400" spc="-5" dirty="0">
                <a:solidFill>
                  <a:prstClr val="black"/>
                </a:solidFill>
                <a:latin typeface="Arial"/>
                <a:cs typeface="Arial"/>
              </a:rPr>
              <a:t>i</a:t>
            </a:r>
            <a:r>
              <a:rPr lang="it-IT" sz="1400" dirty="0">
                <a:solidFill>
                  <a:prstClr val="black"/>
                </a:solidFill>
                <a:latin typeface="Arial"/>
                <a:cs typeface="Arial"/>
              </a:rPr>
              <a:t> </a:t>
            </a:r>
            <a:r>
              <a:rPr lang="it-IT" sz="1400" spc="160" dirty="0">
                <a:solidFill>
                  <a:prstClr val="black"/>
                </a:solidFill>
                <a:latin typeface="Arial"/>
                <a:cs typeface="Arial"/>
              </a:rPr>
              <a:t> </a:t>
            </a:r>
            <a:r>
              <a:rPr lang="it-IT" sz="1400" spc="-10" dirty="0">
                <a:solidFill>
                  <a:prstClr val="black"/>
                </a:solidFill>
                <a:latin typeface="Arial"/>
                <a:cs typeface="Arial"/>
              </a:rPr>
              <a:t>c</a:t>
            </a:r>
            <a:r>
              <a:rPr lang="it-IT" sz="1400" spc="-20" dirty="0">
                <a:solidFill>
                  <a:prstClr val="black"/>
                </a:solidFill>
                <a:latin typeface="Arial"/>
                <a:cs typeface="Arial"/>
              </a:rPr>
              <a:t>a</a:t>
            </a:r>
            <a:r>
              <a:rPr lang="it-IT" sz="1400" spc="5" dirty="0">
                <a:solidFill>
                  <a:prstClr val="black"/>
                </a:solidFill>
                <a:latin typeface="Arial"/>
                <a:cs typeface="Arial"/>
              </a:rPr>
              <a:t>t</a:t>
            </a:r>
            <a:r>
              <a:rPr lang="it-IT" sz="1400" spc="-20" dirty="0">
                <a:solidFill>
                  <a:prstClr val="black"/>
                </a:solidFill>
                <a:latin typeface="Arial"/>
                <a:cs typeface="Arial"/>
              </a:rPr>
              <a:t>a</a:t>
            </a:r>
            <a:r>
              <a:rPr lang="it-IT" sz="1400" spc="-10" dirty="0">
                <a:solidFill>
                  <a:prstClr val="black"/>
                </a:solidFill>
                <a:latin typeface="Arial"/>
                <a:cs typeface="Arial"/>
              </a:rPr>
              <a:t>st</a:t>
            </a:r>
            <a:r>
              <a:rPr lang="it-IT" sz="1400" spc="-20" dirty="0">
                <a:solidFill>
                  <a:prstClr val="black"/>
                </a:solidFill>
                <a:latin typeface="Arial"/>
                <a:cs typeface="Arial"/>
              </a:rPr>
              <a:t>a</a:t>
            </a:r>
            <a:r>
              <a:rPr lang="it-IT" sz="1400" spc="-5" dirty="0">
                <a:solidFill>
                  <a:prstClr val="black"/>
                </a:solidFill>
                <a:latin typeface="Arial"/>
                <a:cs typeface="Arial"/>
              </a:rPr>
              <a:t>li</a:t>
            </a:r>
            <a:r>
              <a:rPr lang="it-IT" sz="1400" dirty="0">
                <a:solidFill>
                  <a:prstClr val="black"/>
                </a:solidFill>
                <a:latin typeface="Arial"/>
                <a:cs typeface="Arial"/>
              </a:rPr>
              <a:t> </a:t>
            </a:r>
            <a:r>
              <a:rPr lang="it-IT" sz="1400" spc="165" dirty="0">
                <a:solidFill>
                  <a:prstClr val="black"/>
                </a:solidFill>
                <a:latin typeface="Arial"/>
                <a:cs typeface="Arial"/>
              </a:rPr>
              <a:t> </a:t>
            </a:r>
            <a:r>
              <a:rPr lang="it-IT" sz="1400" spc="-20" dirty="0">
                <a:solidFill>
                  <a:prstClr val="black"/>
                </a:solidFill>
                <a:latin typeface="Arial"/>
                <a:cs typeface="Arial"/>
              </a:rPr>
              <a:t>re</a:t>
            </a:r>
            <a:r>
              <a:rPr lang="it-IT" sz="1400" spc="-5" dirty="0">
                <a:solidFill>
                  <a:prstClr val="black"/>
                </a:solidFill>
                <a:latin typeface="Arial"/>
                <a:cs typeface="Arial"/>
              </a:rPr>
              <a:t>l</a:t>
            </a:r>
            <a:r>
              <a:rPr lang="it-IT" sz="1400" dirty="0">
                <a:solidFill>
                  <a:prstClr val="black"/>
                </a:solidFill>
                <a:latin typeface="Arial"/>
                <a:cs typeface="Arial"/>
              </a:rPr>
              <a:t>a</a:t>
            </a:r>
            <a:r>
              <a:rPr lang="it-IT" sz="1400" spc="-10" dirty="0">
                <a:solidFill>
                  <a:prstClr val="black"/>
                </a:solidFill>
                <a:latin typeface="Arial"/>
                <a:cs typeface="Arial"/>
              </a:rPr>
              <a:t>tive</a:t>
            </a:r>
            <a:r>
              <a:rPr lang="it-IT" sz="1400" dirty="0">
                <a:solidFill>
                  <a:prstClr val="black"/>
                </a:solidFill>
                <a:latin typeface="Arial"/>
                <a:cs typeface="Arial"/>
              </a:rPr>
              <a:t> </a:t>
            </a:r>
            <a:r>
              <a:rPr lang="it-IT" sz="1400" spc="150" dirty="0">
                <a:solidFill>
                  <a:prstClr val="black"/>
                </a:solidFill>
                <a:latin typeface="Arial"/>
                <a:cs typeface="Arial"/>
              </a:rPr>
              <a:t> </a:t>
            </a:r>
            <a:r>
              <a:rPr lang="it-IT" sz="1400" spc="-10" dirty="0">
                <a:solidFill>
                  <a:prstClr val="black"/>
                </a:solidFill>
                <a:latin typeface="Arial"/>
                <a:cs typeface="Arial"/>
              </a:rPr>
              <a:t>a</a:t>
            </a:r>
            <a:r>
              <a:rPr lang="it-IT" sz="1400" dirty="0">
                <a:solidFill>
                  <a:prstClr val="black"/>
                </a:solidFill>
                <a:latin typeface="Arial"/>
                <a:cs typeface="Arial"/>
              </a:rPr>
              <a:t> </a:t>
            </a:r>
            <a:r>
              <a:rPr lang="it-IT" sz="1400" spc="125" dirty="0">
                <a:solidFill>
                  <a:prstClr val="black"/>
                </a:solidFill>
                <a:latin typeface="Arial"/>
                <a:cs typeface="Arial"/>
              </a:rPr>
              <a:t> </a:t>
            </a:r>
            <a:r>
              <a:rPr lang="it-IT" sz="1400" dirty="0">
                <a:solidFill>
                  <a:prstClr val="black"/>
                </a:solidFill>
                <a:latin typeface="Arial"/>
                <a:cs typeface="Arial"/>
              </a:rPr>
              <a:t>u</a:t>
            </a:r>
            <a:r>
              <a:rPr lang="it-IT" sz="1400" spc="-10" dirty="0">
                <a:solidFill>
                  <a:prstClr val="black"/>
                </a:solidFill>
                <a:latin typeface="Arial"/>
                <a:cs typeface="Arial"/>
              </a:rPr>
              <a:t>n</a:t>
            </a:r>
            <a:r>
              <a:rPr lang="it-IT" sz="1400" dirty="0">
                <a:solidFill>
                  <a:prstClr val="black"/>
                </a:solidFill>
                <a:latin typeface="Arial"/>
                <a:cs typeface="Arial"/>
              </a:rPr>
              <a:t> </a:t>
            </a:r>
            <a:r>
              <a:rPr lang="it-IT" sz="1400" spc="125" dirty="0">
                <a:solidFill>
                  <a:prstClr val="black"/>
                </a:solidFill>
                <a:latin typeface="Arial"/>
                <a:cs typeface="Arial"/>
              </a:rPr>
              <a:t> </a:t>
            </a:r>
            <a:r>
              <a:rPr lang="it-IT" sz="1400" spc="20" dirty="0">
                <a:solidFill>
                  <a:prstClr val="black"/>
                </a:solidFill>
                <a:latin typeface="Arial"/>
                <a:cs typeface="Arial"/>
              </a:rPr>
              <a:t>i</a:t>
            </a:r>
            <a:r>
              <a:rPr lang="it-IT" sz="1400" dirty="0">
                <a:solidFill>
                  <a:prstClr val="black"/>
                </a:solidFill>
                <a:latin typeface="Arial"/>
                <a:cs typeface="Arial"/>
              </a:rPr>
              <a:t>mm</a:t>
            </a:r>
            <a:r>
              <a:rPr lang="it-IT" sz="1400" spc="-10" dirty="0">
                <a:solidFill>
                  <a:prstClr val="black"/>
                </a:solidFill>
                <a:latin typeface="Arial"/>
                <a:cs typeface="Arial"/>
              </a:rPr>
              <a:t>o</a:t>
            </a:r>
            <a:r>
              <a:rPr lang="it-IT" sz="1400" spc="-20" dirty="0">
                <a:solidFill>
                  <a:prstClr val="black"/>
                </a:solidFill>
                <a:latin typeface="Arial"/>
                <a:cs typeface="Arial"/>
              </a:rPr>
              <a:t>b</a:t>
            </a:r>
            <a:r>
              <a:rPr lang="it-IT" sz="1400" spc="-5" dirty="0">
                <a:solidFill>
                  <a:prstClr val="black"/>
                </a:solidFill>
                <a:latin typeface="Arial"/>
                <a:cs typeface="Arial"/>
              </a:rPr>
              <a:t>ile </a:t>
            </a:r>
            <a:r>
              <a:rPr lang="it-IT" sz="1400" spc="-20" dirty="0">
                <a:solidFill>
                  <a:prstClr val="black"/>
                </a:solidFill>
                <a:latin typeface="Arial"/>
                <a:cs typeface="Arial"/>
              </a:rPr>
              <a:t>gener</a:t>
            </a:r>
            <a:r>
              <a:rPr lang="it-IT" sz="1400" spc="-5" dirty="0">
                <a:solidFill>
                  <a:prstClr val="black"/>
                </a:solidFill>
                <a:latin typeface="Arial"/>
                <a:cs typeface="Arial"/>
              </a:rPr>
              <a:t>ic</a:t>
            </a:r>
            <a:r>
              <a:rPr lang="it-IT" sz="1400" spc="-15" dirty="0">
                <a:solidFill>
                  <a:prstClr val="black"/>
                </a:solidFill>
                <a:latin typeface="Arial"/>
                <a:cs typeface="Arial"/>
              </a:rPr>
              <a:t>o</a:t>
            </a:r>
            <a:r>
              <a:rPr lang="it-IT" sz="1400" spc="-5" dirty="0">
                <a:solidFill>
                  <a:prstClr val="black"/>
                </a:solidFill>
                <a:latin typeface="Arial"/>
                <a:cs typeface="Arial"/>
              </a:rPr>
              <a:t>.</a:t>
            </a:r>
            <a:endParaRPr lang="it-IT" sz="1400" dirty="0">
              <a:solidFill>
                <a:prstClr val="black"/>
              </a:solidFill>
              <a:latin typeface="Arial"/>
              <a:cs typeface="Arial"/>
            </a:endParaRPr>
          </a:p>
        </p:txBody>
      </p:sp>
      <p:sp>
        <p:nvSpPr>
          <p:cNvPr id="17" name="object 13">
            <a:extLst>
              <a:ext uri="{FF2B5EF4-FFF2-40B4-BE49-F238E27FC236}">
                <a16:creationId xmlns:a16="http://schemas.microsoft.com/office/drawing/2014/main" id="{EC668C54-3197-4985-A43A-4C300A2B5F6C}"/>
              </a:ext>
            </a:extLst>
          </p:cNvPr>
          <p:cNvSpPr/>
          <p:nvPr/>
        </p:nvSpPr>
        <p:spPr>
          <a:xfrm>
            <a:off x="4355976" y="2250074"/>
            <a:ext cx="4651931" cy="3222535"/>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endParaRPr/>
          </a:p>
        </p:txBody>
      </p:sp>
      <p:sp>
        <p:nvSpPr>
          <p:cNvPr id="19" name="CasellaDiTesto 18">
            <a:extLst>
              <a:ext uri="{FF2B5EF4-FFF2-40B4-BE49-F238E27FC236}">
                <a16:creationId xmlns:a16="http://schemas.microsoft.com/office/drawing/2014/main" id="{90044850-E2B8-4D18-98B2-D592A9A7A7D4}"/>
              </a:ext>
            </a:extLst>
          </p:cNvPr>
          <p:cNvSpPr txBox="1"/>
          <p:nvPr/>
        </p:nvSpPr>
        <p:spPr>
          <a:xfrm>
            <a:off x="744502" y="5642084"/>
            <a:ext cx="8242725" cy="523220"/>
          </a:xfrm>
          <a:prstGeom prst="rect">
            <a:avLst/>
          </a:prstGeom>
          <a:noFill/>
        </p:spPr>
        <p:txBody>
          <a:bodyPr wrap="square">
            <a:spAutoFit/>
          </a:bodyPr>
          <a:lstStyle/>
          <a:p>
            <a:pPr marL="12700" marR="8255" lvl="0" indent="0" algn="just" defTabSz="914400" rtl="0" eaLnBrk="1" fontAlgn="auto" latinLnBrk="0" hangingPunct="1">
              <a:lnSpc>
                <a:spcPct val="100000"/>
              </a:lnSpc>
              <a:spcBef>
                <a:spcPts val="1200"/>
              </a:spcBef>
              <a:spcAft>
                <a:spcPts val="0"/>
              </a:spcAft>
              <a:buClrTx/>
              <a:buSzTx/>
              <a:buFontTx/>
              <a:buNone/>
              <a:tabLst/>
              <a:defRPr/>
            </a:pPr>
            <a:r>
              <a:rPr kumimoji="0" lang="it-IT" sz="1400" b="0" i="0" u="none" strike="noStrike" kern="1200" cap="none" spc="-15"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4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ss</a:t>
            </a:r>
            <a:r>
              <a:rPr kumimoji="0" lang="it-IT" sz="1400" b="0" i="0" u="none" strike="noStrike" kern="1200" cap="none" spc="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ag</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n</a:t>
            </a:r>
            <a:r>
              <a:rPr kumimoji="0" lang="it-IT" sz="1400" b="0" i="0" u="none" strike="noStrike" kern="1200" cap="none" spc="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6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an</a:t>
            </a:r>
            <a:r>
              <a:rPr kumimoji="0" lang="it-IT" sz="1400" b="0" i="0" u="none" strike="noStrike" kern="1200" cap="none" spc="5"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lt</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r</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tu</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ù</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sp</a:t>
            </a:r>
            <a:r>
              <a:rPr kumimoji="0" lang="it-IT" sz="1400" b="0" i="0" u="none" strike="noStrike" kern="1200" cap="none" spc="-15"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fi</a:t>
            </a:r>
            <a:r>
              <a:rPr kumimoji="0" lang="it-IT" sz="1400" b="0" i="0" u="none" strike="noStrike" kern="1200" cap="none" spc="15" normalizeH="0" baseline="0" noProof="0" dirty="0">
                <a:ln>
                  <a:noFill/>
                </a:ln>
                <a:solidFill>
                  <a:prstClr val="black"/>
                </a:solidFill>
                <a:effectLst/>
                <a:uLnTx/>
                <a:uFillTx/>
                <a:latin typeface="Arial"/>
                <a:ea typeface="+mn-ea"/>
                <a:cs typeface="Arial"/>
              </a:rPr>
              <a:t>c</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 ti</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20" normalizeH="0" baseline="0" noProof="0" dirty="0">
                <a:ln>
                  <a:noFill/>
                </a:ln>
                <a:solidFill>
                  <a:prstClr val="black"/>
                </a:solidFill>
                <a:effectLst/>
                <a:uLnTx/>
                <a:uFillTx/>
                <a:latin typeface="Arial"/>
                <a:ea typeface="+mn-ea"/>
                <a:cs typeface="Arial"/>
              </a:rPr>
              <a:t>ob</a:t>
            </a:r>
            <a:r>
              <a:rPr kumimoji="0" lang="it-IT" sz="1400" b="0" i="0" u="none" strike="noStrike" kern="1200" cap="none" spc="-5" normalizeH="0" baseline="0" noProof="0" dirty="0">
                <a:ln>
                  <a:noFill/>
                </a:ln>
                <a:solidFill>
                  <a:prstClr val="black"/>
                </a:solidFill>
                <a:effectLst/>
                <a:uLnTx/>
                <a:uFillTx/>
                <a:latin typeface="Arial"/>
                <a:ea typeface="+mn-ea"/>
                <a:cs typeface="Arial"/>
              </a:rPr>
              <a:t>ile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i ci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10" normalizeH="0" baseline="0" noProof="0" dirty="0">
                <a:ln>
                  <a:noFill/>
                </a:ln>
                <a:solidFill>
                  <a:prstClr val="black"/>
                </a:solidFill>
                <a:effectLst/>
                <a:uLnTx/>
                <a:uFillTx/>
                <a:latin typeface="Arial"/>
                <a:ea typeface="+mn-ea"/>
                <a:cs typeface="Arial"/>
              </a:rPr>
              <a:t>ve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cc</a:t>
            </a:r>
            <a:r>
              <a:rPr kumimoji="0" lang="it-IT" sz="1400" b="0" i="0" u="none" strike="noStrike" kern="1200" cap="none" spc="-20" normalizeH="0" baseline="0" noProof="0" dirty="0">
                <a:ln>
                  <a:noFill/>
                </a:ln>
                <a:solidFill>
                  <a:prstClr val="black"/>
                </a:solidFill>
                <a:effectLst/>
                <a:uLnTx/>
                <a:uFillTx/>
                <a:latin typeface="Arial"/>
                <a:ea typeface="+mn-ea"/>
                <a:cs typeface="Arial"/>
              </a:rPr>
              <a:t>upar</a:t>
            </a:r>
            <a:r>
              <a:rPr kumimoji="0" lang="it-IT" sz="1400" b="0" i="0" u="none" strike="noStrike" kern="1200" cap="none" spc="-15"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42"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7" name="Connettore 1 66"/>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69"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71"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7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3" name="Rettangolo 72">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7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5"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111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5A5EED2D-DE99-4BF3-8E5D-7A9AAAFAAA43}"/>
              </a:ext>
            </a:extLst>
          </p:cNvPr>
          <p:cNvSpPr txBox="1"/>
          <p:nvPr/>
        </p:nvSpPr>
        <p:spPr>
          <a:xfrm>
            <a:off x="3138042" y="274107"/>
            <a:ext cx="2846705" cy="202565"/>
          </a:xfrm>
          <a:prstGeom prst="rect">
            <a:avLst/>
          </a:prstGeom>
        </p:spPr>
        <p:txBody>
          <a:bodyPr vert="horz" wrap="square" lIns="0" tIns="0" rIns="0" bIns="0" rtlCol="0">
            <a:spAutoFit/>
          </a:bodyPr>
          <a:lstStyle/>
          <a:p>
            <a:pPr marL="12700"/>
            <a:r>
              <a:rPr sz="1400" b="1" spc="-15" dirty="0">
                <a:solidFill>
                  <a:srgbClr val="C00000"/>
                </a:solidFill>
                <a:latin typeface="Arial"/>
                <a:cs typeface="Arial"/>
              </a:rPr>
              <a:t>D</a:t>
            </a:r>
            <a:r>
              <a:rPr sz="1400" b="1" spc="-135" dirty="0">
                <a:solidFill>
                  <a:srgbClr val="C00000"/>
                </a:solidFill>
                <a:latin typeface="Arial"/>
                <a:cs typeface="Arial"/>
              </a:rPr>
              <a:t>A</a:t>
            </a:r>
            <a:r>
              <a:rPr sz="1400" b="1" spc="-25" dirty="0">
                <a:solidFill>
                  <a:srgbClr val="C00000"/>
                </a:solidFill>
                <a:latin typeface="Arial"/>
                <a:cs typeface="Arial"/>
              </a:rPr>
              <a:t>T</a:t>
            </a:r>
            <a:r>
              <a:rPr sz="1400" b="1" spc="-5" dirty="0">
                <a:solidFill>
                  <a:srgbClr val="C00000"/>
                </a:solidFill>
                <a:latin typeface="Arial"/>
                <a:cs typeface="Arial"/>
              </a:rPr>
              <a:t>I</a:t>
            </a:r>
            <a:r>
              <a:rPr sz="1400" b="1" spc="35" dirty="0">
                <a:solidFill>
                  <a:srgbClr val="C00000"/>
                </a:solidFill>
                <a:latin typeface="Arial"/>
                <a:cs typeface="Arial"/>
              </a:rPr>
              <a:t> </a:t>
            </a:r>
            <a:r>
              <a:rPr sz="1400" b="1" spc="-10" dirty="0">
                <a:solidFill>
                  <a:srgbClr val="C00000"/>
                </a:solidFill>
                <a:latin typeface="Arial"/>
                <a:cs typeface="Arial"/>
              </a:rPr>
              <a:t>VISURA</a:t>
            </a:r>
            <a:r>
              <a:rPr sz="1400" b="1" spc="-30" dirty="0">
                <a:solidFill>
                  <a:srgbClr val="C00000"/>
                </a:solidFill>
                <a:latin typeface="Arial"/>
                <a:cs typeface="Arial"/>
              </a:rPr>
              <a:t> </a:t>
            </a:r>
            <a:r>
              <a:rPr sz="1400" b="1" spc="-15" dirty="0">
                <a:solidFill>
                  <a:srgbClr val="C00000"/>
                </a:solidFill>
                <a:latin typeface="Arial"/>
                <a:cs typeface="Arial"/>
              </a:rPr>
              <a:t>C</a:t>
            </a:r>
            <a:r>
              <a:rPr sz="1400" b="1" spc="-135" dirty="0">
                <a:solidFill>
                  <a:srgbClr val="C00000"/>
                </a:solidFill>
                <a:latin typeface="Arial"/>
                <a:cs typeface="Arial"/>
              </a:rPr>
              <a:t>A</a:t>
            </a:r>
            <a:r>
              <a:rPr sz="1400" b="1" spc="-120" dirty="0">
                <a:solidFill>
                  <a:srgbClr val="C00000"/>
                </a:solidFill>
                <a:latin typeface="Arial"/>
                <a:cs typeface="Arial"/>
              </a:rPr>
              <a:t>T</a:t>
            </a:r>
            <a:r>
              <a:rPr sz="1400" b="1" spc="-40" dirty="0">
                <a:solidFill>
                  <a:srgbClr val="C00000"/>
                </a:solidFill>
                <a:latin typeface="Arial"/>
                <a:cs typeface="Arial"/>
              </a:rPr>
              <a:t>A</a:t>
            </a:r>
            <a:r>
              <a:rPr sz="1400" b="1" spc="-10" dirty="0">
                <a:solidFill>
                  <a:srgbClr val="C00000"/>
                </a:solidFill>
                <a:latin typeface="Arial"/>
                <a:cs typeface="Arial"/>
              </a:rPr>
              <a:t>S</a:t>
            </a:r>
            <a:r>
              <a:rPr sz="1400" b="1" spc="-50" dirty="0">
                <a:solidFill>
                  <a:srgbClr val="C00000"/>
                </a:solidFill>
                <a:latin typeface="Arial"/>
                <a:cs typeface="Arial"/>
              </a:rPr>
              <a:t>T</a:t>
            </a:r>
            <a:r>
              <a:rPr sz="1400" b="1" spc="-15" dirty="0">
                <a:solidFill>
                  <a:srgbClr val="C00000"/>
                </a:solidFill>
                <a:latin typeface="Arial"/>
                <a:cs typeface="Arial"/>
              </a:rPr>
              <a:t>O</a:t>
            </a:r>
            <a:r>
              <a:rPr sz="1400" b="1" spc="60" dirty="0">
                <a:solidFill>
                  <a:srgbClr val="C00000"/>
                </a:solidFill>
                <a:latin typeface="Arial"/>
                <a:cs typeface="Arial"/>
              </a:rPr>
              <a:t> </a:t>
            </a:r>
            <a:r>
              <a:rPr sz="1400" b="1" spc="-25" dirty="0">
                <a:solidFill>
                  <a:srgbClr val="C00000"/>
                </a:solidFill>
                <a:latin typeface="Arial"/>
                <a:cs typeface="Arial"/>
              </a:rPr>
              <a:t>T</a:t>
            </a:r>
            <a:r>
              <a:rPr sz="1400" b="1" spc="-10" dirty="0">
                <a:solidFill>
                  <a:srgbClr val="C00000"/>
                </a:solidFill>
                <a:latin typeface="Arial"/>
                <a:cs typeface="Arial"/>
              </a:rPr>
              <a:t>ERR</a:t>
            </a:r>
            <a:r>
              <a:rPr sz="1400" b="1" spc="-5" dirty="0">
                <a:solidFill>
                  <a:srgbClr val="C00000"/>
                </a:solidFill>
                <a:latin typeface="Arial"/>
                <a:cs typeface="Arial"/>
              </a:rPr>
              <a:t>E</a:t>
            </a:r>
            <a:r>
              <a:rPr sz="1400" b="1" spc="-10" dirty="0">
                <a:solidFill>
                  <a:srgbClr val="C00000"/>
                </a:solidFill>
                <a:latin typeface="Arial"/>
                <a:cs typeface="Arial"/>
              </a:rPr>
              <a:t>NI</a:t>
            </a:r>
            <a:endParaRPr sz="1400">
              <a:solidFill>
                <a:prstClr val="black"/>
              </a:solidFill>
              <a:latin typeface="Arial"/>
              <a:cs typeface="Arial"/>
            </a:endParaRPr>
          </a:p>
        </p:txBody>
      </p:sp>
      <p:sp>
        <p:nvSpPr>
          <p:cNvPr id="15" name="object 10">
            <a:extLst>
              <a:ext uri="{FF2B5EF4-FFF2-40B4-BE49-F238E27FC236}">
                <a16:creationId xmlns:a16="http://schemas.microsoft.com/office/drawing/2014/main" id="{D5DC7987-CB4A-4E02-9E04-55E644813711}"/>
              </a:ext>
            </a:extLst>
          </p:cNvPr>
          <p:cNvSpPr/>
          <p:nvPr/>
        </p:nvSpPr>
        <p:spPr>
          <a:xfrm>
            <a:off x="1043608" y="871604"/>
            <a:ext cx="7884336" cy="4940538"/>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41"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0"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4"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6" name="Connettore 1 65"/>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67"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68"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70"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7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2" name="Rettangolo 71">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73"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4"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172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11CFB27F-2367-4274-ACF8-CC7819EE21A0}"/>
              </a:ext>
            </a:extLst>
          </p:cNvPr>
          <p:cNvSpPr txBox="1"/>
          <p:nvPr/>
        </p:nvSpPr>
        <p:spPr>
          <a:xfrm>
            <a:off x="3424560" y="135140"/>
            <a:ext cx="3129915" cy="202565"/>
          </a:xfrm>
          <a:prstGeom prst="rect">
            <a:avLst/>
          </a:prstGeom>
        </p:spPr>
        <p:txBody>
          <a:bodyPr vert="horz" wrap="square" lIns="0" tIns="0" rIns="0" bIns="0" rtlCol="0">
            <a:spAutoFit/>
          </a:bodyPr>
          <a:lstStyle/>
          <a:p>
            <a:pPr marL="12700"/>
            <a:r>
              <a:rPr sz="1400" b="1" spc="-15" dirty="0">
                <a:solidFill>
                  <a:srgbClr val="C00000"/>
                </a:solidFill>
                <a:latin typeface="Arial"/>
                <a:cs typeface="Arial"/>
              </a:rPr>
              <a:t>D</a:t>
            </a:r>
            <a:r>
              <a:rPr sz="1400" b="1" spc="-130" dirty="0">
                <a:solidFill>
                  <a:srgbClr val="C00000"/>
                </a:solidFill>
                <a:latin typeface="Arial"/>
                <a:cs typeface="Arial"/>
              </a:rPr>
              <a:t>A</a:t>
            </a:r>
            <a:r>
              <a:rPr sz="1400" b="1" spc="-20" dirty="0">
                <a:solidFill>
                  <a:srgbClr val="C00000"/>
                </a:solidFill>
                <a:latin typeface="Arial"/>
                <a:cs typeface="Arial"/>
              </a:rPr>
              <a:t>T</a:t>
            </a:r>
            <a:r>
              <a:rPr sz="1400" b="1" spc="-5" dirty="0">
                <a:solidFill>
                  <a:srgbClr val="C00000"/>
                </a:solidFill>
                <a:latin typeface="Arial"/>
                <a:cs typeface="Arial"/>
              </a:rPr>
              <a:t>I</a:t>
            </a:r>
            <a:r>
              <a:rPr sz="1400" b="1" spc="40" dirty="0">
                <a:solidFill>
                  <a:srgbClr val="C00000"/>
                </a:solidFill>
                <a:latin typeface="Arial"/>
                <a:cs typeface="Arial"/>
              </a:rPr>
              <a:t> </a:t>
            </a:r>
            <a:r>
              <a:rPr sz="1400" b="1" spc="-5" dirty="0">
                <a:solidFill>
                  <a:srgbClr val="C00000"/>
                </a:solidFill>
                <a:latin typeface="Arial"/>
                <a:cs typeface="Arial"/>
              </a:rPr>
              <a:t>VIS</a:t>
            </a:r>
            <a:r>
              <a:rPr sz="1400" b="1" spc="-15" dirty="0">
                <a:solidFill>
                  <a:srgbClr val="C00000"/>
                </a:solidFill>
                <a:latin typeface="Arial"/>
                <a:cs typeface="Arial"/>
              </a:rPr>
              <a:t>U</a:t>
            </a:r>
            <a:r>
              <a:rPr sz="1400" b="1" spc="-10" dirty="0">
                <a:solidFill>
                  <a:srgbClr val="C00000"/>
                </a:solidFill>
                <a:latin typeface="Arial"/>
                <a:cs typeface="Arial"/>
              </a:rPr>
              <a:t>R</a:t>
            </a:r>
            <a:r>
              <a:rPr sz="1400" b="1" spc="-15" dirty="0">
                <a:solidFill>
                  <a:srgbClr val="C00000"/>
                </a:solidFill>
                <a:latin typeface="Arial"/>
                <a:cs typeface="Arial"/>
              </a:rPr>
              <a:t>A</a:t>
            </a:r>
            <a:r>
              <a:rPr sz="1400" b="1" spc="-25" dirty="0">
                <a:solidFill>
                  <a:srgbClr val="C00000"/>
                </a:solidFill>
                <a:latin typeface="Arial"/>
                <a:cs typeface="Arial"/>
              </a:rPr>
              <a:t> </a:t>
            </a:r>
            <a:r>
              <a:rPr sz="1400" b="1" spc="-15" dirty="0">
                <a:solidFill>
                  <a:srgbClr val="C00000"/>
                </a:solidFill>
                <a:latin typeface="Arial"/>
                <a:cs typeface="Arial"/>
              </a:rPr>
              <a:t>C</a:t>
            </a:r>
            <a:r>
              <a:rPr sz="1400" b="1" spc="-130" dirty="0">
                <a:solidFill>
                  <a:srgbClr val="C00000"/>
                </a:solidFill>
                <a:latin typeface="Arial"/>
                <a:cs typeface="Arial"/>
              </a:rPr>
              <a:t>A</a:t>
            </a:r>
            <a:r>
              <a:rPr sz="1400" b="1" spc="-120" dirty="0">
                <a:solidFill>
                  <a:srgbClr val="C00000"/>
                </a:solidFill>
                <a:latin typeface="Arial"/>
                <a:cs typeface="Arial"/>
              </a:rPr>
              <a:t>T</a:t>
            </a:r>
            <a:r>
              <a:rPr sz="1400" b="1" spc="-40" dirty="0">
                <a:solidFill>
                  <a:srgbClr val="C00000"/>
                </a:solidFill>
                <a:latin typeface="Arial"/>
                <a:cs typeface="Arial"/>
              </a:rPr>
              <a:t>A</a:t>
            </a:r>
            <a:r>
              <a:rPr sz="1400" b="1" spc="-5" dirty="0">
                <a:solidFill>
                  <a:srgbClr val="C00000"/>
                </a:solidFill>
                <a:latin typeface="Arial"/>
                <a:cs typeface="Arial"/>
              </a:rPr>
              <a:t>S</a:t>
            </a:r>
            <a:r>
              <a:rPr sz="1400" b="1" spc="-45" dirty="0">
                <a:solidFill>
                  <a:srgbClr val="C00000"/>
                </a:solidFill>
                <a:latin typeface="Arial"/>
                <a:cs typeface="Arial"/>
              </a:rPr>
              <a:t>T</a:t>
            </a:r>
            <a:r>
              <a:rPr sz="1400" b="1" spc="-15" dirty="0">
                <a:solidFill>
                  <a:srgbClr val="C00000"/>
                </a:solidFill>
                <a:latin typeface="Arial"/>
                <a:cs typeface="Arial"/>
              </a:rPr>
              <a:t>O</a:t>
            </a:r>
            <a:r>
              <a:rPr sz="1400" b="1" spc="65" dirty="0">
                <a:solidFill>
                  <a:srgbClr val="C00000"/>
                </a:solidFill>
                <a:latin typeface="Arial"/>
                <a:cs typeface="Arial"/>
              </a:rPr>
              <a:t> </a:t>
            </a:r>
            <a:r>
              <a:rPr sz="1400" b="1" spc="-95" dirty="0">
                <a:solidFill>
                  <a:srgbClr val="C00000"/>
                </a:solidFill>
                <a:latin typeface="Arial"/>
                <a:cs typeface="Arial"/>
              </a:rPr>
              <a:t>F</a:t>
            </a:r>
            <a:r>
              <a:rPr sz="1400" b="1" spc="-40" dirty="0">
                <a:solidFill>
                  <a:srgbClr val="C00000"/>
                </a:solidFill>
                <a:latin typeface="Arial"/>
                <a:cs typeface="Arial"/>
              </a:rPr>
              <a:t>A</a:t>
            </a:r>
            <a:r>
              <a:rPr sz="1400" b="1" spc="-15" dirty="0">
                <a:solidFill>
                  <a:srgbClr val="C00000"/>
                </a:solidFill>
                <a:latin typeface="Arial"/>
                <a:cs typeface="Arial"/>
              </a:rPr>
              <a:t>B</a:t>
            </a:r>
            <a:r>
              <a:rPr sz="1400" b="1" spc="-10" dirty="0">
                <a:solidFill>
                  <a:srgbClr val="C00000"/>
                </a:solidFill>
                <a:latin typeface="Arial"/>
                <a:cs typeface="Arial"/>
              </a:rPr>
              <a:t>BRIC</a:t>
            </a:r>
            <a:r>
              <a:rPr sz="1400" b="1" spc="-135" dirty="0">
                <a:solidFill>
                  <a:srgbClr val="C00000"/>
                </a:solidFill>
                <a:latin typeface="Arial"/>
                <a:cs typeface="Arial"/>
              </a:rPr>
              <a:t>A</a:t>
            </a:r>
            <a:r>
              <a:rPr sz="1400" b="1" spc="-20" dirty="0">
                <a:solidFill>
                  <a:srgbClr val="C00000"/>
                </a:solidFill>
                <a:latin typeface="Arial"/>
                <a:cs typeface="Arial"/>
              </a:rPr>
              <a:t>T</a:t>
            </a:r>
            <a:r>
              <a:rPr sz="1400" b="1" spc="-5" dirty="0">
                <a:solidFill>
                  <a:srgbClr val="C00000"/>
                </a:solidFill>
                <a:latin typeface="Arial"/>
                <a:cs typeface="Arial"/>
              </a:rPr>
              <a:t>I</a:t>
            </a:r>
            <a:endParaRPr sz="1400">
              <a:solidFill>
                <a:prstClr val="black"/>
              </a:solidFill>
              <a:latin typeface="Arial"/>
              <a:cs typeface="Arial"/>
            </a:endParaRPr>
          </a:p>
        </p:txBody>
      </p:sp>
      <p:sp>
        <p:nvSpPr>
          <p:cNvPr id="15" name="object 10">
            <a:extLst>
              <a:ext uri="{FF2B5EF4-FFF2-40B4-BE49-F238E27FC236}">
                <a16:creationId xmlns:a16="http://schemas.microsoft.com/office/drawing/2014/main" id="{121C391E-45DA-4EA4-B6F0-0AAD278512FE}"/>
              </a:ext>
            </a:extLst>
          </p:cNvPr>
          <p:cNvSpPr txBox="1"/>
          <p:nvPr/>
        </p:nvSpPr>
        <p:spPr>
          <a:xfrm>
            <a:off x="3154367" y="3284984"/>
            <a:ext cx="3670300" cy="202565"/>
          </a:xfrm>
          <a:prstGeom prst="rect">
            <a:avLst/>
          </a:prstGeom>
        </p:spPr>
        <p:txBody>
          <a:bodyPr vert="horz" wrap="square" lIns="0" tIns="0" rIns="0" bIns="0" rtlCol="0">
            <a:spAutoFit/>
          </a:bodyPr>
          <a:lstStyle/>
          <a:p>
            <a:pPr marL="12700"/>
            <a:r>
              <a:rPr sz="1400" b="1" spc="-15" dirty="0">
                <a:solidFill>
                  <a:srgbClr val="C00000"/>
                </a:solidFill>
                <a:latin typeface="Arial"/>
                <a:cs typeface="Arial"/>
              </a:rPr>
              <a:t>D</a:t>
            </a:r>
            <a:r>
              <a:rPr sz="1400" b="1" spc="-130" dirty="0">
                <a:solidFill>
                  <a:srgbClr val="C00000"/>
                </a:solidFill>
                <a:latin typeface="Arial"/>
                <a:cs typeface="Arial"/>
              </a:rPr>
              <a:t>A</a:t>
            </a:r>
            <a:r>
              <a:rPr sz="1400" b="1" spc="-20" dirty="0">
                <a:solidFill>
                  <a:srgbClr val="C00000"/>
                </a:solidFill>
                <a:latin typeface="Arial"/>
                <a:cs typeface="Arial"/>
              </a:rPr>
              <a:t>T</a:t>
            </a:r>
            <a:r>
              <a:rPr sz="1400" b="1" spc="-5" dirty="0">
                <a:solidFill>
                  <a:srgbClr val="C00000"/>
                </a:solidFill>
                <a:latin typeface="Arial"/>
                <a:cs typeface="Arial"/>
              </a:rPr>
              <a:t>I</a:t>
            </a:r>
            <a:r>
              <a:rPr sz="1400" b="1" spc="40" dirty="0">
                <a:solidFill>
                  <a:srgbClr val="C00000"/>
                </a:solidFill>
                <a:latin typeface="Arial"/>
                <a:cs typeface="Arial"/>
              </a:rPr>
              <a:t> </a:t>
            </a:r>
            <a:r>
              <a:rPr sz="1400" b="1" spc="-5" dirty="0">
                <a:solidFill>
                  <a:srgbClr val="C00000"/>
                </a:solidFill>
                <a:latin typeface="Arial"/>
                <a:cs typeface="Arial"/>
              </a:rPr>
              <a:t>P</a:t>
            </a:r>
            <a:r>
              <a:rPr sz="1400" b="1" spc="-20" dirty="0">
                <a:solidFill>
                  <a:srgbClr val="C00000"/>
                </a:solidFill>
                <a:latin typeface="Arial"/>
                <a:cs typeface="Arial"/>
              </a:rPr>
              <a:t>L</a:t>
            </a:r>
            <a:r>
              <a:rPr sz="1400" b="1" spc="-35" dirty="0">
                <a:solidFill>
                  <a:srgbClr val="C00000"/>
                </a:solidFill>
                <a:latin typeface="Arial"/>
                <a:cs typeface="Arial"/>
              </a:rPr>
              <a:t>A</a:t>
            </a:r>
            <a:r>
              <a:rPr sz="1400" b="1" spc="-10" dirty="0">
                <a:solidFill>
                  <a:srgbClr val="C00000"/>
                </a:solidFill>
                <a:latin typeface="Arial"/>
                <a:cs typeface="Arial"/>
              </a:rPr>
              <a:t>NI</a:t>
            </a:r>
            <a:r>
              <a:rPr sz="1400" b="1" dirty="0">
                <a:solidFill>
                  <a:srgbClr val="C00000"/>
                </a:solidFill>
                <a:latin typeface="Arial"/>
                <a:cs typeface="Arial"/>
              </a:rPr>
              <a:t>M</a:t>
            </a:r>
            <a:r>
              <a:rPr sz="1400" b="1" spc="-5" dirty="0">
                <a:solidFill>
                  <a:srgbClr val="C00000"/>
                </a:solidFill>
                <a:latin typeface="Arial"/>
                <a:cs typeface="Arial"/>
              </a:rPr>
              <a:t>E</a:t>
            </a:r>
            <a:r>
              <a:rPr sz="1400" b="1" spc="-20" dirty="0">
                <a:solidFill>
                  <a:srgbClr val="C00000"/>
                </a:solidFill>
                <a:latin typeface="Arial"/>
                <a:cs typeface="Arial"/>
              </a:rPr>
              <a:t>T</a:t>
            </a:r>
            <a:r>
              <a:rPr sz="1400" b="1" spc="-10" dirty="0">
                <a:solidFill>
                  <a:srgbClr val="C00000"/>
                </a:solidFill>
                <a:latin typeface="Arial"/>
                <a:cs typeface="Arial"/>
              </a:rPr>
              <a:t>RIA</a:t>
            </a:r>
            <a:r>
              <a:rPr sz="1400" b="1" dirty="0">
                <a:solidFill>
                  <a:srgbClr val="C00000"/>
                </a:solidFill>
                <a:latin typeface="Arial"/>
                <a:cs typeface="Arial"/>
              </a:rPr>
              <a:t> </a:t>
            </a:r>
            <a:r>
              <a:rPr sz="1400" b="1" spc="-15" dirty="0">
                <a:solidFill>
                  <a:srgbClr val="C00000"/>
                </a:solidFill>
                <a:latin typeface="Arial"/>
                <a:cs typeface="Arial"/>
              </a:rPr>
              <a:t>C</a:t>
            </a:r>
            <a:r>
              <a:rPr sz="1400" b="1" spc="-130" dirty="0">
                <a:solidFill>
                  <a:srgbClr val="C00000"/>
                </a:solidFill>
                <a:latin typeface="Arial"/>
                <a:cs typeface="Arial"/>
              </a:rPr>
              <a:t>A</a:t>
            </a:r>
            <a:r>
              <a:rPr sz="1400" b="1" spc="-114" dirty="0">
                <a:solidFill>
                  <a:srgbClr val="C00000"/>
                </a:solidFill>
                <a:latin typeface="Arial"/>
                <a:cs typeface="Arial"/>
              </a:rPr>
              <a:t>T</a:t>
            </a:r>
            <a:r>
              <a:rPr sz="1400" b="1" spc="-35" dirty="0">
                <a:solidFill>
                  <a:srgbClr val="C00000"/>
                </a:solidFill>
                <a:latin typeface="Arial"/>
                <a:cs typeface="Arial"/>
              </a:rPr>
              <a:t>A</a:t>
            </a:r>
            <a:r>
              <a:rPr sz="1400" b="1" spc="-5" dirty="0">
                <a:solidFill>
                  <a:srgbClr val="C00000"/>
                </a:solidFill>
                <a:latin typeface="Arial"/>
                <a:cs typeface="Arial"/>
              </a:rPr>
              <a:t>S</a:t>
            </a:r>
            <a:r>
              <a:rPr sz="1400" b="1" spc="-45" dirty="0">
                <a:solidFill>
                  <a:srgbClr val="C00000"/>
                </a:solidFill>
                <a:latin typeface="Arial"/>
                <a:cs typeface="Arial"/>
              </a:rPr>
              <a:t>T</a:t>
            </a:r>
            <a:r>
              <a:rPr sz="1400" b="1" spc="-15" dirty="0">
                <a:solidFill>
                  <a:srgbClr val="C00000"/>
                </a:solidFill>
                <a:latin typeface="Arial"/>
                <a:cs typeface="Arial"/>
              </a:rPr>
              <a:t>O</a:t>
            </a:r>
            <a:r>
              <a:rPr sz="1400" b="1" spc="65" dirty="0">
                <a:solidFill>
                  <a:srgbClr val="C00000"/>
                </a:solidFill>
                <a:latin typeface="Arial"/>
                <a:cs typeface="Arial"/>
              </a:rPr>
              <a:t> </a:t>
            </a:r>
            <a:r>
              <a:rPr sz="1400" b="1" spc="-95" dirty="0">
                <a:solidFill>
                  <a:srgbClr val="C00000"/>
                </a:solidFill>
                <a:latin typeface="Arial"/>
                <a:cs typeface="Arial"/>
              </a:rPr>
              <a:t>F</a:t>
            </a:r>
            <a:r>
              <a:rPr sz="1400" b="1" spc="-35" dirty="0">
                <a:solidFill>
                  <a:srgbClr val="C00000"/>
                </a:solidFill>
                <a:latin typeface="Arial"/>
                <a:cs typeface="Arial"/>
              </a:rPr>
              <a:t>A</a:t>
            </a:r>
            <a:r>
              <a:rPr sz="1400" b="1" spc="-10" dirty="0">
                <a:solidFill>
                  <a:srgbClr val="C00000"/>
                </a:solidFill>
                <a:latin typeface="Arial"/>
                <a:cs typeface="Arial"/>
              </a:rPr>
              <a:t>BBRIC</a:t>
            </a:r>
            <a:r>
              <a:rPr sz="1400" b="1" spc="-130" dirty="0">
                <a:solidFill>
                  <a:srgbClr val="C00000"/>
                </a:solidFill>
                <a:latin typeface="Arial"/>
                <a:cs typeface="Arial"/>
              </a:rPr>
              <a:t>A</a:t>
            </a:r>
            <a:r>
              <a:rPr sz="1400" b="1" spc="-20" dirty="0">
                <a:solidFill>
                  <a:srgbClr val="C00000"/>
                </a:solidFill>
                <a:latin typeface="Arial"/>
                <a:cs typeface="Arial"/>
              </a:rPr>
              <a:t>T</a:t>
            </a:r>
            <a:r>
              <a:rPr sz="1400" b="1" spc="-5" dirty="0">
                <a:solidFill>
                  <a:srgbClr val="C00000"/>
                </a:solidFill>
                <a:latin typeface="Arial"/>
                <a:cs typeface="Arial"/>
              </a:rPr>
              <a:t>I</a:t>
            </a:r>
            <a:endParaRPr sz="1400" dirty="0">
              <a:solidFill>
                <a:prstClr val="black"/>
              </a:solidFill>
              <a:latin typeface="Arial"/>
              <a:cs typeface="Arial"/>
            </a:endParaRPr>
          </a:p>
        </p:txBody>
      </p:sp>
      <p:sp>
        <p:nvSpPr>
          <p:cNvPr id="17" name="object 11">
            <a:extLst>
              <a:ext uri="{FF2B5EF4-FFF2-40B4-BE49-F238E27FC236}">
                <a16:creationId xmlns:a16="http://schemas.microsoft.com/office/drawing/2014/main" id="{EA6CF6AD-BFFE-4BC1-840D-45839D2BBB38}"/>
              </a:ext>
            </a:extLst>
          </p:cNvPr>
          <p:cNvSpPr/>
          <p:nvPr/>
        </p:nvSpPr>
        <p:spPr>
          <a:xfrm>
            <a:off x="1819597" y="404664"/>
            <a:ext cx="6339840" cy="2590800"/>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13">
            <a:extLst>
              <a:ext uri="{FF2B5EF4-FFF2-40B4-BE49-F238E27FC236}">
                <a16:creationId xmlns:a16="http://schemas.microsoft.com/office/drawing/2014/main" id="{C5C3146E-F486-415C-89DA-0E6ED0EC5B62}"/>
              </a:ext>
            </a:extLst>
          </p:cNvPr>
          <p:cNvSpPr/>
          <p:nvPr/>
        </p:nvSpPr>
        <p:spPr>
          <a:xfrm>
            <a:off x="1819597" y="3552409"/>
            <a:ext cx="6339840" cy="2468879"/>
          </a:xfrm>
          <a:prstGeom prst="rect">
            <a:avLst/>
          </a:prstGeom>
          <a:blipFill>
            <a:blip r:embed="rId5"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44"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7"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9" name="Connettore 1 68"/>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0"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71"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7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74"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5" name="Rettangolo 74">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76"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7"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11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14">
            <a:extLst>
              <a:ext uri="{FF2B5EF4-FFF2-40B4-BE49-F238E27FC236}">
                <a16:creationId xmlns:a16="http://schemas.microsoft.com/office/drawing/2014/main" id="{B1427824-CC9B-42A2-8BD2-620D7D32D6EE}"/>
              </a:ext>
            </a:extLst>
          </p:cNvPr>
          <p:cNvSpPr txBox="1"/>
          <p:nvPr/>
        </p:nvSpPr>
        <p:spPr>
          <a:xfrm>
            <a:off x="841940" y="44624"/>
            <a:ext cx="8230020" cy="1120820"/>
          </a:xfrm>
          <a:prstGeom prst="rect">
            <a:avLst/>
          </a:prstGeom>
        </p:spPr>
        <p:txBody>
          <a:bodyPr vert="horz" wrap="square" lIns="0" tIns="0" rIns="0" bIns="0" rtlCol="0">
            <a:spAutoFit/>
          </a:bodyPr>
          <a:lstStyle/>
          <a:p>
            <a:pPr marL="12700" algn="just"/>
            <a:r>
              <a:rPr sz="1600" b="1" dirty="0">
                <a:solidFill>
                  <a:srgbClr val="C00000"/>
                </a:solidFill>
                <a:latin typeface="Arial"/>
                <a:cs typeface="Arial"/>
              </a:rPr>
              <a:t>6</a:t>
            </a:r>
            <a:r>
              <a:rPr sz="1600" b="1" spc="5" dirty="0">
                <a:solidFill>
                  <a:srgbClr val="C00000"/>
                </a:solidFill>
                <a:latin typeface="Arial"/>
                <a:cs typeface="Arial"/>
              </a:rPr>
              <a:t> I</a:t>
            </a:r>
            <a:r>
              <a:rPr sz="1600" b="1" dirty="0">
                <a:solidFill>
                  <a:srgbClr val="C00000"/>
                </a:solidFill>
                <a:latin typeface="Arial"/>
                <a:cs typeface="Arial"/>
              </a:rPr>
              <a:t>l</a:t>
            </a:r>
            <a:r>
              <a:rPr sz="1600" b="1" spc="-5" dirty="0">
                <a:solidFill>
                  <a:srgbClr val="C00000"/>
                </a:solidFill>
                <a:latin typeface="Arial"/>
                <a:cs typeface="Arial"/>
              </a:rPr>
              <a:t> </a:t>
            </a:r>
            <a:r>
              <a:rPr sz="1600" b="1" dirty="0">
                <a:solidFill>
                  <a:srgbClr val="C00000"/>
                </a:solidFill>
                <a:latin typeface="Arial"/>
                <a:cs typeface="Arial"/>
              </a:rPr>
              <a:t>r</a:t>
            </a:r>
            <a:r>
              <a:rPr sz="1600" b="1" spc="-10" dirty="0">
                <a:solidFill>
                  <a:srgbClr val="C00000"/>
                </a:solidFill>
                <a:latin typeface="Arial"/>
                <a:cs typeface="Arial"/>
              </a:rPr>
              <a:t>e</a:t>
            </a:r>
            <a:r>
              <a:rPr sz="1600" b="1" dirty="0">
                <a:solidFill>
                  <a:srgbClr val="C00000"/>
                </a:solidFill>
                <a:latin typeface="Arial"/>
                <a:cs typeface="Arial"/>
              </a:rPr>
              <a:t>port</a:t>
            </a:r>
            <a:r>
              <a:rPr sz="1600" b="1" spc="-20" dirty="0">
                <a:solidFill>
                  <a:srgbClr val="C00000"/>
                </a:solidFill>
                <a:latin typeface="Arial"/>
                <a:cs typeface="Arial"/>
              </a:rPr>
              <a:t> </a:t>
            </a:r>
            <a:r>
              <a:rPr sz="1600" b="1" spc="-10" dirty="0">
                <a:solidFill>
                  <a:srgbClr val="C00000"/>
                </a:solidFill>
                <a:latin typeface="Arial"/>
                <a:cs typeface="Arial"/>
              </a:rPr>
              <a:t>f</a:t>
            </a:r>
            <a:r>
              <a:rPr sz="1600" b="1" spc="5" dirty="0">
                <a:solidFill>
                  <a:srgbClr val="C00000"/>
                </a:solidFill>
                <a:latin typeface="Arial"/>
                <a:cs typeface="Arial"/>
              </a:rPr>
              <a:t>i</a:t>
            </a:r>
            <a:r>
              <a:rPr sz="1600" b="1" dirty="0">
                <a:solidFill>
                  <a:srgbClr val="C00000"/>
                </a:solidFill>
                <a:latin typeface="Arial"/>
                <a:cs typeface="Arial"/>
              </a:rPr>
              <a:t>nale</a:t>
            </a:r>
            <a:endParaRPr sz="1600" dirty="0">
              <a:solidFill>
                <a:prstClr val="black"/>
              </a:solidFill>
              <a:latin typeface="Arial"/>
              <a:cs typeface="Arial"/>
            </a:endParaRPr>
          </a:p>
          <a:p>
            <a:pPr marL="12700" marR="5080" algn="just">
              <a:spcBef>
                <a:spcPts val="60"/>
              </a:spcBef>
            </a:pPr>
            <a:r>
              <a:rPr sz="1400" b="1" spc="-35" dirty="0">
                <a:solidFill>
                  <a:prstClr val="black"/>
                </a:solidFill>
                <a:latin typeface="Arial"/>
                <a:cs typeface="Arial"/>
              </a:rPr>
              <a:t>I</a:t>
            </a:r>
            <a:r>
              <a:rPr sz="1400" b="1" spc="-5" dirty="0">
                <a:solidFill>
                  <a:prstClr val="black"/>
                </a:solidFill>
                <a:latin typeface="Arial"/>
                <a:cs typeface="Arial"/>
              </a:rPr>
              <a:t>l</a:t>
            </a:r>
            <a:r>
              <a:rPr sz="1400" b="1" spc="45" dirty="0">
                <a:solidFill>
                  <a:prstClr val="black"/>
                </a:solidFill>
                <a:latin typeface="Arial"/>
                <a:cs typeface="Arial"/>
              </a:rPr>
              <a:t> </a:t>
            </a:r>
            <a:r>
              <a:rPr sz="1400" b="1" spc="-20" dirty="0">
                <a:solidFill>
                  <a:prstClr val="black"/>
                </a:solidFill>
                <a:latin typeface="Arial"/>
                <a:cs typeface="Arial"/>
              </a:rPr>
              <a:t>re</a:t>
            </a:r>
            <a:r>
              <a:rPr sz="1400" b="1" dirty="0">
                <a:solidFill>
                  <a:prstClr val="black"/>
                </a:solidFill>
                <a:latin typeface="Arial"/>
                <a:cs typeface="Arial"/>
              </a:rPr>
              <a:t>p</a:t>
            </a:r>
            <a:r>
              <a:rPr sz="1400" b="1" spc="-20" dirty="0">
                <a:solidFill>
                  <a:prstClr val="black"/>
                </a:solidFill>
                <a:latin typeface="Arial"/>
                <a:cs typeface="Arial"/>
              </a:rPr>
              <a:t>or</a:t>
            </a:r>
            <a:r>
              <a:rPr sz="1400" b="1" spc="-5" dirty="0">
                <a:solidFill>
                  <a:prstClr val="black"/>
                </a:solidFill>
                <a:latin typeface="Arial"/>
                <a:cs typeface="Arial"/>
              </a:rPr>
              <a:t>t</a:t>
            </a:r>
            <a:r>
              <a:rPr sz="1400" b="1" spc="15" dirty="0">
                <a:solidFill>
                  <a:prstClr val="black"/>
                </a:solidFill>
                <a:latin typeface="Arial"/>
                <a:cs typeface="Arial"/>
              </a:rPr>
              <a:t> </a:t>
            </a:r>
            <a:r>
              <a:rPr sz="1400" b="1" spc="-5" dirty="0">
                <a:solidFill>
                  <a:prstClr val="black"/>
                </a:solidFill>
                <a:latin typeface="Arial"/>
                <a:cs typeface="Arial"/>
              </a:rPr>
              <a:t>f</a:t>
            </a:r>
            <a:r>
              <a:rPr sz="1400" b="1" spc="10" dirty="0">
                <a:solidFill>
                  <a:prstClr val="black"/>
                </a:solidFill>
                <a:latin typeface="Arial"/>
                <a:cs typeface="Arial"/>
              </a:rPr>
              <a:t>i</a:t>
            </a:r>
            <a:r>
              <a:rPr sz="1400" b="1" spc="-20" dirty="0">
                <a:solidFill>
                  <a:prstClr val="black"/>
                </a:solidFill>
                <a:latin typeface="Arial"/>
                <a:cs typeface="Arial"/>
              </a:rPr>
              <a:t>na</a:t>
            </a:r>
            <a:r>
              <a:rPr sz="1400" b="1" spc="-10" dirty="0">
                <a:solidFill>
                  <a:prstClr val="black"/>
                </a:solidFill>
                <a:latin typeface="Arial"/>
                <a:cs typeface="Arial"/>
              </a:rPr>
              <a:t>le</a:t>
            </a:r>
            <a:r>
              <a:rPr sz="1400" b="1" spc="40" dirty="0">
                <a:solidFill>
                  <a:prstClr val="black"/>
                </a:solidFill>
                <a:latin typeface="Arial"/>
                <a:cs typeface="Arial"/>
              </a:rPr>
              <a:t> </a:t>
            </a:r>
            <a:r>
              <a:rPr sz="1400" b="1" spc="-20" dirty="0">
                <a:solidFill>
                  <a:prstClr val="black"/>
                </a:solidFill>
                <a:latin typeface="Arial"/>
                <a:cs typeface="Arial"/>
              </a:rPr>
              <a:t>h</a:t>
            </a:r>
            <a:r>
              <a:rPr sz="1400" b="1" spc="-10" dirty="0">
                <a:solidFill>
                  <a:prstClr val="black"/>
                </a:solidFill>
                <a:latin typeface="Arial"/>
                <a:cs typeface="Arial"/>
              </a:rPr>
              <a:t>a</a:t>
            </a:r>
            <a:r>
              <a:rPr sz="1400" b="1" spc="10" dirty="0">
                <a:solidFill>
                  <a:prstClr val="black"/>
                </a:solidFill>
                <a:latin typeface="Arial"/>
                <a:cs typeface="Arial"/>
              </a:rPr>
              <a:t> </a:t>
            </a:r>
            <a:r>
              <a:rPr sz="1400" b="1" spc="-10" dirty="0">
                <a:solidFill>
                  <a:prstClr val="black"/>
                </a:solidFill>
                <a:latin typeface="Arial"/>
                <a:cs typeface="Arial"/>
              </a:rPr>
              <a:t>lo</a:t>
            </a:r>
            <a:r>
              <a:rPr sz="1400" b="1" spc="35" dirty="0">
                <a:solidFill>
                  <a:prstClr val="black"/>
                </a:solidFill>
                <a:latin typeface="Arial"/>
                <a:cs typeface="Arial"/>
              </a:rPr>
              <a:t> </a:t>
            </a:r>
            <a:r>
              <a:rPr sz="1400" b="1" spc="-10" dirty="0">
                <a:solidFill>
                  <a:prstClr val="black"/>
                </a:solidFill>
                <a:latin typeface="Arial"/>
                <a:cs typeface="Arial"/>
              </a:rPr>
              <a:t>sc</a:t>
            </a:r>
            <a:r>
              <a:rPr sz="1400" b="1" dirty="0">
                <a:solidFill>
                  <a:prstClr val="black"/>
                </a:solidFill>
                <a:latin typeface="Arial"/>
                <a:cs typeface="Arial"/>
              </a:rPr>
              <a:t>o</a:t>
            </a:r>
            <a:r>
              <a:rPr sz="1400" b="1" spc="-20" dirty="0">
                <a:solidFill>
                  <a:prstClr val="black"/>
                </a:solidFill>
                <a:latin typeface="Arial"/>
                <a:cs typeface="Arial"/>
              </a:rPr>
              <a:t>p</a:t>
            </a:r>
            <a:r>
              <a:rPr sz="1400" b="1" spc="-10" dirty="0">
                <a:solidFill>
                  <a:prstClr val="black"/>
                </a:solidFill>
                <a:latin typeface="Arial"/>
                <a:cs typeface="Arial"/>
              </a:rPr>
              <a:t>o</a:t>
            </a:r>
            <a:r>
              <a:rPr sz="1400" b="1" spc="4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20" dirty="0">
                <a:solidFill>
                  <a:prstClr val="black"/>
                </a:solidFill>
                <a:latin typeface="Arial"/>
                <a:cs typeface="Arial"/>
              </a:rPr>
              <a:t> </a:t>
            </a:r>
            <a:r>
              <a:rPr sz="1400" b="1" spc="-5" dirty="0">
                <a:solidFill>
                  <a:prstClr val="black"/>
                </a:solidFill>
                <a:latin typeface="Arial"/>
                <a:cs typeface="Arial"/>
              </a:rPr>
              <a:t>f</a:t>
            </a:r>
            <a:r>
              <a:rPr sz="1400" b="1" spc="-20" dirty="0">
                <a:solidFill>
                  <a:prstClr val="black"/>
                </a:solidFill>
                <a:latin typeface="Arial"/>
                <a:cs typeface="Arial"/>
              </a:rPr>
              <a:t>o</a:t>
            </a:r>
            <a:r>
              <a:rPr sz="1400" b="1" spc="5" dirty="0">
                <a:solidFill>
                  <a:prstClr val="black"/>
                </a:solidFill>
                <a:latin typeface="Arial"/>
                <a:cs typeface="Arial"/>
              </a:rPr>
              <a:t>r</a:t>
            </a:r>
            <a:r>
              <a:rPr sz="1400" b="1" spc="-20" dirty="0">
                <a:solidFill>
                  <a:prstClr val="black"/>
                </a:solidFill>
                <a:latin typeface="Arial"/>
                <a:cs typeface="Arial"/>
              </a:rPr>
              <a:t>n</a:t>
            </a:r>
            <a:r>
              <a:rPr sz="1400" b="1" spc="-5" dirty="0">
                <a:solidFill>
                  <a:prstClr val="black"/>
                </a:solidFill>
                <a:latin typeface="Arial"/>
                <a:cs typeface="Arial"/>
              </a:rPr>
              <a:t>i</a:t>
            </a:r>
            <a:r>
              <a:rPr sz="1400" b="1" spc="-10" dirty="0">
                <a:solidFill>
                  <a:prstClr val="black"/>
                </a:solidFill>
                <a:latin typeface="Arial"/>
                <a:cs typeface="Arial"/>
              </a:rPr>
              <a:t>re</a:t>
            </a:r>
            <a:r>
              <a:rPr sz="1400" b="1" spc="35"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a:t>
            </a:r>
            <a:r>
              <a:rPr sz="1400" b="1" spc="2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mm</a:t>
            </a:r>
            <a:r>
              <a:rPr sz="1400" b="1" spc="-5" dirty="0">
                <a:solidFill>
                  <a:prstClr val="black"/>
                </a:solidFill>
                <a:latin typeface="Arial"/>
                <a:cs typeface="Arial"/>
              </a:rPr>
              <a:t>itt</a:t>
            </a:r>
            <a:r>
              <a:rPr sz="1400" b="1" spc="-20" dirty="0">
                <a:solidFill>
                  <a:prstClr val="black"/>
                </a:solidFill>
                <a:latin typeface="Arial"/>
                <a:cs typeface="Arial"/>
              </a:rPr>
              <a:t>en</a:t>
            </a:r>
            <a:r>
              <a:rPr sz="1400" b="1" spc="5" dirty="0">
                <a:solidFill>
                  <a:prstClr val="black"/>
                </a:solidFill>
                <a:latin typeface="Arial"/>
                <a:cs typeface="Arial"/>
              </a:rPr>
              <a:t>t</a:t>
            </a:r>
            <a:r>
              <a:rPr sz="1400" b="1" spc="-10" dirty="0">
                <a:solidFill>
                  <a:prstClr val="black"/>
                </a:solidFill>
                <a:latin typeface="Arial"/>
                <a:cs typeface="Arial"/>
              </a:rPr>
              <a:t>e</a:t>
            </a:r>
            <a:r>
              <a:rPr sz="1400" b="1" spc="15" dirty="0">
                <a:solidFill>
                  <a:prstClr val="black"/>
                </a:solidFill>
                <a:latin typeface="Arial"/>
                <a:cs typeface="Arial"/>
              </a:rPr>
              <a:t> </a:t>
            </a:r>
            <a:r>
              <a:rPr sz="1400" b="1" spc="-5" dirty="0">
                <a:solidFill>
                  <a:prstClr val="black"/>
                </a:solidFill>
                <a:latin typeface="Arial"/>
                <a:cs typeface="Arial"/>
              </a:rPr>
              <a:t>il</a:t>
            </a:r>
            <a:r>
              <a:rPr sz="1400" b="1" spc="20" dirty="0">
                <a:solidFill>
                  <a:prstClr val="black"/>
                </a:solidFill>
                <a:latin typeface="Arial"/>
                <a:cs typeface="Arial"/>
              </a:rPr>
              <a:t> </a:t>
            </a:r>
            <a:r>
              <a:rPr sz="1400" b="1" spc="5" dirty="0">
                <a:solidFill>
                  <a:prstClr val="black"/>
                </a:solidFill>
                <a:latin typeface="Arial"/>
                <a:cs typeface="Arial"/>
              </a:rPr>
              <a:t>r</a:t>
            </a:r>
            <a:r>
              <a:rPr sz="1400" b="1" spc="-20" dirty="0">
                <a:solidFill>
                  <a:prstClr val="black"/>
                </a:solidFill>
                <a:latin typeface="Arial"/>
                <a:cs typeface="Arial"/>
              </a:rPr>
              <a:t>e</a:t>
            </a:r>
            <a:r>
              <a:rPr sz="1400" b="1" spc="-10" dirty="0">
                <a:solidFill>
                  <a:prstClr val="black"/>
                </a:solidFill>
                <a:latin typeface="Arial"/>
                <a:cs typeface="Arial"/>
              </a:rPr>
              <a:t>s</a:t>
            </a:r>
            <a:r>
              <a:rPr sz="1400" b="1" spc="-20" dirty="0">
                <a:solidFill>
                  <a:prstClr val="black"/>
                </a:solidFill>
                <a:latin typeface="Arial"/>
                <a:cs typeface="Arial"/>
              </a:rPr>
              <a:t>o</a:t>
            </a:r>
            <a:r>
              <a:rPr sz="1400" b="1" spc="5" dirty="0">
                <a:solidFill>
                  <a:prstClr val="black"/>
                </a:solidFill>
                <a:latin typeface="Arial"/>
                <a:cs typeface="Arial"/>
              </a:rPr>
              <a:t>c</a:t>
            </a:r>
            <a:r>
              <a:rPr sz="1400" b="1" spc="-20" dirty="0">
                <a:solidFill>
                  <a:prstClr val="black"/>
                </a:solidFill>
                <a:latin typeface="Arial"/>
                <a:cs typeface="Arial"/>
              </a:rPr>
              <a:t>on</a:t>
            </a:r>
            <a:r>
              <a:rPr sz="1400" b="1" spc="-10" dirty="0">
                <a:solidFill>
                  <a:prstClr val="black"/>
                </a:solidFill>
                <a:latin typeface="Arial"/>
                <a:cs typeface="Arial"/>
              </a:rPr>
              <a:t>to</a:t>
            </a:r>
            <a:r>
              <a:rPr sz="1400" b="1" spc="35" dirty="0">
                <a:solidFill>
                  <a:prstClr val="black"/>
                </a:solidFill>
                <a:latin typeface="Arial"/>
                <a:cs typeface="Arial"/>
              </a:rPr>
              <a:t> </a:t>
            </a:r>
            <a:r>
              <a:rPr sz="1400" b="1" spc="-20" dirty="0">
                <a:solidFill>
                  <a:prstClr val="black"/>
                </a:solidFill>
                <a:latin typeface="Arial"/>
                <a:cs typeface="Arial"/>
              </a:rPr>
              <a:t>d</a:t>
            </a:r>
            <a:r>
              <a:rPr sz="1400" b="1" dirty="0">
                <a:solidFill>
                  <a:prstClr val="black"/>
                </a:solidFill>
                <a:latin typeface="Arial"/>
                <a:cs typeface="Arial"/>
              </a:rPr>
              <a:t>e</a:t>
            </a:r>
            <a:r>
              <a:rPr sz="1400" b="1" spc="-5" dirty="0">
                <a:solidFill>
                  <a:prstClr val="black"/>
                </a:solidFill>
                <a:latin typeface="Arial"/>
                <a:cs typeface="Arial"/>
              </a:rPr>
              <a:t>lle</a:t>
            </a:r>
            <a:r>
              <a:rPr sz="1400" b="1" spc="15"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t</a:t>
            </a:r>
            <a:r>
              <a:rPr sz="1400" b="1" spc="-15" dirty="0">
                <a:solidFill>
                  <a:prstClr val="black"/>
                </a:solidFill>
                <a:latin typeface="Arial"/>
                <a:cs typeface="Arial"/>
              </a:rPr>
              <a:t>t</a:t>
            </a:r>
            <a:r>
              <a:rPr sz="1400" b="1" spc="-5" dirty="0">
                <a:solidFill>
                  <a:prstClr val="black"/>
                </a:solidFill>
                <a:latin typeface="Arial"/>
                <a:cs typeface="Arial"/>
              </a:rPr>
              <a:t>iv</a:t>
            </a:r>
            <a:r>
              <a:rPr sz="1400" b="1" spc="20" dirty="0">
                <a:solidFill>
                  <a:prstClr val="black"/>
                </a:solidFill>
                <a:latin typeface="Arial"/>
                <a:cs typeface="Arial"/>
              </a:rPr>
              <a:t>i</a:t>
            </a:r>
            <a:r>
              <a:rPr sz="1400" b="1" spc="-10" dirty="0">
                <a:solidFill>
                  <a:prstClr val="black"/>
                </a:solidFill>
                <a:latin typeface="Arial"/>
                <a:cs typeface="Arial"/>
              </a:rPr>
              <a:t>tà</a:t>
            </a:r>
            <a:r>
              <a:rPr sz="1400" b="1" spc="10" dirty="0">
                <a:solidFill>
                  <a:prstClr val="black"/>
                </a:solidFill>
                <a:latin typeface="Arial"/>
                <a:cs typeface="Arial"/>
              </a:rPr>
              <a:t> </a:t>
            </a:r>
            <a:r>
              <a:rPr sz="1400" b="1" dirty="0">
                <a:solidFill>
                  <a:prstClr val="black"/>
                </a:solidFill>
                <a:latin typeface="Arial"/>
                <a:cs typeface="Arial"/>
              </a:rPr>
              <a:t>e</a:t>
            </a:r>
            <a:r>
              <a:rPr sz="1400" b="1" spc="-10" dirty="0">
                <a:solidFill>
                  <a:prstClr val="black"/>
                </a:solidFill>
                <a:latin typeface="Arial"/>
                <a:cs typeface="Arial"/>
              </a:rPr>
              <a:t>s</a:t>
            </a:r>
            <a:r>
              <a:rPr sz="1400" b="1" spc="-20" dirty="0">
                <a:solidFill>
                  <a:prstClr val="black"/>
                </a:solidFill>
                <a:latin typeface="Arial"/>
                <a:cs typeface="Arial"/>
              </a:rPr>
              <a:t>p</a:t>
            </a:r>
            <a:r>
              <a:rPr sz="1400" b="1" spc="-10" dirty="0">
                <a:solidFill>
                  <a:prstClr val="black"/>
                </a:solidFill>
                <a:latin typeface="Arial"/>
                <a:cs typeface="Arial"/>
              </a:rPr>
              <a:t>le</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te</a:t>
            </a:r>
            <a:r>
              <a:rPr sz="1400" b="1" spc="35" dirty="0">
                <a:solidFill>
                  <a:prstClr val="black"/>
                </a:solidFill>
                <a:latin typeface="Arial"/>
                <a:cs typeface="Arial"/>
              </a:rPr>
              <a:t> </a:t>
            </a:r>
            <a:r>
              <a:rPr sz="1400" b="1" spc="-10" dirty="0">
                <a:solidFill>
                  <a:prstClr val="black"/>
                </a:solidFill>
                <a:latin typeface="Arial"/>
                <a:cs typeface="Arial"/>
              </a:rPr>
              <a:t>e</a:t>
            </a:r>
            <a:r>
              <a:rPr sz="1400" b="1" spc="10" dirty="0">
                <a:solidFill>
                  <a:prstClr val="black"/>
                </a:solidFill>
                <a:latin typeface="Arial"/>
                <a:cs typeface="Arial"/>
              </a:rPr>
              <a:t> </a:t>
            </a:r>
            <a:r>
              <a:rPr sz="1400" b="1" spc="-5" dirty="0">
                <a:solidFill>
                  <a:prstClr val="black"/>
                </a:solidFill>
                <a:latin typeface="Arial"/>
                <a:cs typeface="Arial"/>
              </a:rPr>
              <a:t>l’</a:t>
            </a:r>
            <a:r>
              <a:rPr sz="1400" b="1" spc="-20" dirty="0">
                <a:solidFill>
                  <a:prstClr val="black"/>
                </a:solidFill>
                <a:latin typeface="Arial"/>
                <a:cs typeface="Arial"/>
              </a:rPr>
              <a:t>e</a:t>
            </a:r>
            <a:r>
              <a:rPr sz="1400" b="1" spc="-5" dirty="0">
                <a:solidFill>
                  <a:prstClr val="black"/>
                </a:solidFill>
                <a:latin typeface="Arial"/>
                <a:cs typeface="Arial"/>
              </a:rPr>
              <a:t>si</a:t>
            </a:r>
            <a:r>
              <a:rPr sz="1400" b="1" spc="10" dirty="0">
                <a:solidFill>
                  <a:prstClr val="black"/>
                </a:solidFill>
                <a:latin typeface="Arial"/>
                <a:cs typeface="Arial"/>
              </a:rPr>
              <a:t>t</a:t>
            </a:r>
            <a:r>
              <a:rPr sz="1400" b="1" spc="-10" dirty="0">
                <a:solidFill>
                  <a:prstClr val="black"/>
                </a:solidFill>
                <a:latin typeface="Arial"/>
                <a:cs typeface="Arial"/>
              </a:rPr>
              <a:t>o</a:t>
            </a:r>
            <a:r>
              <a:rPr sz="1400" b="1" spc="15" dirty="0">
                <a:solidFill>
                  <a:prstClr val="black"/>
                </a:solidFill>
                <a:latin typeface="Arial"/>
                <a:cs typeface="Arial"/>
              </a:rPr>
              <a:t> </a:t>
            </a:r>
            <a:r>
              <a:rPr sz="1400" b="1" dirty="0">
                <a:solidFill>
                  <a:prstClr val="black"/>
                </a:solidFill>
                <a:latin typeface="Arial"/>
                <a:cs typeface="Arial"/>
              </a:rPr>
              <a:t>d</a:t>
            </a:r>
            <a:r>
              <a:rPr sz="1400" b="1" spc="-10" dirty="0">
                <a:solidFill>
                  <a:prstClr val="black"/>
                </a:solidFill>
                <a:latin typeface="Arial"/>
                <a:cs typeface="Arial"/>
              </a:rPr>
              <a:t>elle</a:t>
            </a:r>
            <a:r>
              <a:rPr sz="1400" b="1" spc="-5" dirty="0">
                <a:solidFill>
                  <a:prstClr val="black"/>
                </a:solidFill>
                <a:latin typeface="Arial"/>
                <a:cs typeface="Arial"/>
              </a:rPr>
              <a:t> </a:t>
            </a:r>
            <a:r>
              <a:rPr sz="1400" b="1" spc="-20" dirty="0">
                <a:solidFill>
                  <a:prstClr val="black"/>
                </a:solidFill>
                <a:latin typeface="Arial"/>
                <a:cs typeface="Arial"/>
              </a:rPr>
              <a:t>ana</a:t>
            </a:r>
            <a:r>
              <a:rPr sz="1400" b="1" spc="-5" dirty="0">
                <a:solidFill>
                  <a:prstClr val="black"/>
                </a:solidFill>
                <a:latin typeface="Arial"/>
                <a:cs typeface="Arial"/>
              </a:rPr>
              <a:t>lisi</a:t>
            </a:r>
            <a:r>
              <a:rPr sz="1400" b="1" spc="190" dirty="0">
                <a:solidFill>
                  <a:prstClr val="black"/>
                </a:solidFill>
                <a:latin typeface="Arial"/>
                <a:cs typeface="Arial"/>
              </a:rPr>
              <a:t> </a:t>
            </a:r>
            <a:r>
              <a:rPr sz="1400" b="1" spc="-20" dirty="0">
                <a:solidFill>
                  <a:prstClr val="black"/>
                </a:solidFill>
                <a:latin typeface="Arial"/>
                <a:cs typeface="Arial"/>
              </a:rPr>
              <a:t>e</a:t>
            </a:r>
            <a:r>
              <a:rPr sz="1400" b="1" spc="-35" dirty="0">
                <a:solidFill>
                  <a:prstClr val="black"/>
                </a:solidFill>
                <a:latin typeface="Arial"/>
                <a:cs typeface="Arial"/>
              </a:rPr>
              <a:t>f</a:t>
            </a:r>
            <a:r>
              <a:rPr sz="1400" b="1" spc="5" dirty="0">
                <a:solidFill>
                  <a:prstClr val="black"/>
                </a:solidFill>
                <a:latin typeface="Arial"/>
                <a:cs typeface="Arial"/>
              </a:rPr>
              <a:t>f</a:t>
            </a:r>
            <a:r>
              <a:rPr sz="1400" b="1" spc="-20" dirty="0">
                <a:solidFill>
                  <a:prstClr val="black"/>
                </a:solidFill>
                <a:latin typeface="Arial"/>
                <a:cs typeface="Arial"/>
              </a:rPr>
              <a:t>e</a:t>
            </a:r>
            <a:r>
              <a:rPr sz="1400" b="1" spc="-5" dirty="0">
                <a:solidFill>
                  <a:prstClr val="black"/>
                </a:solidFill>
                <a:latin typeface="Arial"/>
                <a:cs typeface="Arial"/>
              </a:rPr>
              <a:t>t</a:t>
            </a:r>
            <a:r>
              <a:rPr sz="1400" b="1" spc="-15" dirty="0">
                <a:solidFill>
                  <a:prstClr val="black"/>
                </a:solidFill>
                <a:latin typeface="Arial"/>
                <a:cs typeface="Arial"/>
              </a:rPr>
              <a:t>t</a:t>
            </a:r>
            <a:r>
              <a:rPr sz="1400" b="1" dirty="0">
                <a:solidFill>
                  <a:prstClr val="black"/>
                </a:solidFill>
                <a:latin typeface="Arial"/>
                <a:cs typeface="Arial"/>
              </a:rPr>
              <a:t>u</a:t>
            </a:r>
            <a:r>
              <a:rPr sz="1400" b="1" spc="-20" dirty="0">
                <a:solidFill>
                  <a:prstClr val="black"/>
                </a:solidFill>
                <a:latin typeface="Arial"/>
                <a:cs typeface="Arial"/>
              </a:rPr>
              <a:t>a</a:t>
            </a:r>
            <a:r>
              <a:rPr sz="1400" b="1" spc="-10" dirty="0">
                <a:solidFill>
                  <a:prstClr val="black"/>
                </a:solidFill>
                <a:latin typeface="Arial"/>
                <a:cs typeface="Arial"/>
              </a:rPr>
              <a:t>te</a:t>
            </a:r>
            <a:r>
              <a:rPr sz="1400" b="1" spc="180" dirty="0">
                <a:solidFill>
                  <a:prstClr val="black"/>
                </a:solidFill>
                <a:latin typeface="Arial"/>
                <a:cs typeface="Arial"/>
              </a:rPr>
              <a:t> </a:t>
            </a:r>
            <a:r>
              <a:rPr sz="1400" b="1" spc="-10" dirty="0">
                <a:solidFill>
                  <a:prstClr val="black"/>
                </a:solidFill>
                <a:latin typeface="Arial"/>
                <a:cs typeface="Arial"/>
              </a:rPr>
              <a:t>in</a:t>
            </a:r>
            <a:r>
              <a:rPr sz="1400" b="1" spc="180" dirty="0">
                <a:solidFill>
                  <a:prstClr val="black"/>
                </a:solidFill>
                <a:latin typeface="Arial"/>
                <a:cs typeface="Arial"/>
              </a:rPr>
              <a:t> </a:t>
            </a:r>
            <a:r>
              <a:rPr sz="1400" b="1" dirty="0">
                <a:solidFill>
                  <a:prstClr val="black"/>
                </a:solidFill>
                <a:latin typeface="Arial"/>
                <a:cs typeface="Arial"/>
              </a:rPr>
              <a:t>m</a:t>
            </a:r>
            <a:r>
              <a:rPr sz="1400" b="1" spc="-20" dirty="0">
                <a:solidFill>
                  <a:prstClr val="black"/>
                </a:solidFill>
                <a:latin typeface="Arial"/>
                <a:cs typeface="Arial"/>
              </a:rPr>
              <a:t>er</a:t>
            </a:r>
            <a:r>
              <a:rPr sz="1400" b="1" spc="-5" dirty="0">
                <a:solidFill>
                  <a:prstClr val="black"/>
                </a:solidFill>
                <a:latin typeface="Arial"/>
                <a:cs typeface="Arial"/>
              </a:rPr>
              <a:t>ito</a:t>
            </a:r>
            <a:r>
              <a:rPr sz="1400" b="1" dirty="0">
                <a:solidFill>
                  <a:prstClr val="black"/>
                </a:solidFill>
                <a:latin typeface="Arial"/>
                <a:cs typeface="Arial"/>
              </a:rPr>
              <a:t> </a:t>
            </a:r>
            <a:r>
              <a:rPr sz="1400" b="1" spc="-185" dirty="0">
                <a:solidFill>
                  <a:prstClr val="black"/>
                </a:solidFill>
                <a:latin typeface="Arial"/>
                <a:cs typeface="Arial"/>
              </a:rPr>
              <a:t> </a:t>
            </a:r>
            <a:r>
              <a:rPr sz="1400" b="1" spc="-20" dirty="0">
                <a:solidFill>
                  <a:prstClr val="black"/>
                </a:solidFill>
                <a:latin typeface="Arial"/>
                <a:cs typeface="Arial"/>
              </a:rPr>
              <a:t>a</a:t>
            </a:r>
            <a:r>
              <a:rPr sz="1400" b="1" spc="-5" dirty="0">
                <a:solidFill>
                  <a:prstClr val="black"/>
                </a:solidFill>
                <a:latin typeface="Arial"/>
                <a:cs typeface="Arial"/>
              </a:rPr>
              <a:t>lla</a:t>
            </a:r>
            <a:r>
              <a:rPr sz="1400" b="1" spc="18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dirty="0">
                <a:solidFill>
                  <a:prstClr val="black"/>
                </a:solidFill>
                <a:latin typeface="Arial"/>
                <a:cs typeface="Arial"/>
              </a:rPr>
              <a:t>n</a:t>
            </a:r>
            <a:r>
              <a:rPr sz="1400" b="1" spc="-5" dirty="0">
                <a:solidFill>
                  <a:prstClr val="black"/>
                </a:solidFill>
                <a:latin typeface="Arial"/>
                <a:cs typeface="Arial"/>
              </a:rPr>
              <a:t>f</a:t>
            </a:r>
            <a:r>
              <a:rPr sz="1400" b="1" spc="-20" dirty="0">
                <a:solidFill>
                  <a:prstClr val="black"/>
                </a:solidFill>
                <a:latin typeface="Arial"/>
                <a:cs typeface="Arial"/>
              </a:rPr>
              <a:t>o</a:t>
            </a:r>
            <a:r>
              <a:rPr sz="1400" b="1" dirty="0">
                <a:solidFill>
                  <a:prstClr val="black"/>
                </a:solidFill>
                <a:latin typeface="Arial"/>
                <a:cs typeface="Arial"/>
              </a:rPr>
              <a:t>rm</a:t>
            </a:r>
            <a:r>
              <a:rPr sz="1400" b="1" spc="-5" dirty="0">
                <a:solidFill>
                  <a:prstClr val="black"/>
                </a:solidFill>
                <a:latin typeface="Arial"/>
                <a:cs typeface="Arial"/>
              </a:rPr>
              <a:t>ità</a:t>
            </a:r>
            <a:r>
              <a:rPr sz="1400" b="1" spc="185"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llo</a:t>
            </a:r>
            <a:r>
              <a:rPr sz="1400" b="1" spc="180" dirty="0">
                <a:solidFill>
                  <a:prstClr val="black"/>
                </a:solidFill>
                <a:latin typeface="Arial"/>
                <a:cs typeface="Arial"/>
              </a:rPr>
              <a:t> </a:t>
            </a:r>
            <a:r>
              <a:rPr sz="1400" b="1" spc="-10" dirty="0" err="1">
                <a:solidFill>
                  <a:prstClr val="black"/>
                </a:solidFill>
                <a:latin typeface="Arial"/>
                <a:cs typeface="Arial"/>
              </a:rPr>
              <a:t>st</a:t>
            </a:r>
            <a:r>
              <a:rPr sz="1400" b="1" spc="-20" dirty="0" err="1">
                <a:solidFill>
                  <a:prstClr val="black"/>
                </a:solidFill>
                <a:latin typeface="Arial"/>
                <a:cs typeface="Arial"/>
              </a:rPr>
              <a:t>a</a:t>
            </a:r>
            <a:r>
              <a:rPr sz="1400" b="1" spc="-10" dirty="0" err="1">
                <a:solidFill>
                  <a:prstClr val="black"/>
                </a:solidFill>
                <a:latin typeface="Arial"/>
                <a:cs typeface="Arial"/>
              </a:rPr>
              <a:t>to</a:t>
            </a:r>
            <a:r>
              <a:rPr sz="1400" b="1"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spc="185" dirty="0">
                <a:solidFill>
                  <a:prstClr val="black"/>
                </a:solidFill>
                <a:latin typeface="Arial"/>
                <a:cs typeface="Arial"/>
              </a:rPr>
              <a:t> </a:t>
            </a:r>
            <a:r>
              <a:rPr sz="1400" b="1" spc="-5" dirty="0" err="1">
                <a:solidFill>
                  <a:prstClr val="black"/>
                </a:solidFill>
                <a:latin typeface="Arial"/>
                <a:cs typeface="Arial"/>
              </a:rPr>
              <a:t>f</a:t>
            </a:r>
            <a:r>
              <a:rPr sz="1400" b="1" spc="-20" dirty="0" err="1">
                <a:solidFill>
                  <a:prstClr val="black"/>
                </a:solidFill>
                <a:latin typeface="Arial"/>
                <a:cs typeface="Arial"/>
              </a:rPr>
              <a:t>a</a:t>
            </a:r>
            <a:r>
              <a:rPr sz="1400" b="1" spc="-5" dirty="0" err="1">
                <a:solidFill>
                  <a:prstClr val="black"/>
                </a:solidFill>
                <a:latin typeface="Arial"/>
                <a:cs typeface="Arial"/>
              </a:rPr>
              <a:t>t</a:t>
            </a:r>
            <a:r>
              <a:rPr sz="1400" b="1" spc="-15" dirty="0" err="1">
                <a:solidFill>
                  <a:prstClr val="black"/>
                </a:solidFill>
                <a:latin typeface="Arial"/>
                <a:cs typeface="Arial"/>
              </a:rPr>
              <a:t>t</a:t>
            </a:r>
            <a:r>
              <a:rPr sz="1400" b="1" spc="-10" dirty="0" err="1">
                <a:solidFill>
                  <a:prstClr val="black"/>
                </a:solidFill>
                <a:latin typeface="Arial"/>
                <a:cs typeface="Arial"/>
              </a:rPr>
              <a:t>o</a:t>
            </a:r>
            <a:r>
              <a:rPr sz="1400" b="1" dirty="0">
                <a:solidFill>
                  <a:prstClr val="black"/>
                </a:solidFill>
                <a:latin typeface="Arial"/>
                <a:cs typeface="Arial"/>
              </a:rPr>
              <a:t> </a:t>
            </a:r>
            <a:r>
              <a:rPr sz="1400" b="1" spc="-20" dirty="0" err="1">
                <a:solidFill>
                  <a:prstClr val="black"/>
                </a:solidFill>
                <a:latin typeface="Arial"/>
                <a:cs typeface="Arial"/>
              </a:rPr>
              <a:t>de</a:t>
            </a:r>
            <a:r>
              <a:rPr sz="1400" b="1" spc="-5" dirty="0" err="1">
                <a:solidFill>
                  <a:prstClr val="black"/>
                </a:solidFill>
                <a:latin typeface="Arial"/>
                <a:cs typeface="Arial"/>
              </a:rPr>
              <a:t>ll’i</a:t>
            </a:r>
            <a:r>
              <a:rPr sz="1400" b="1" dirty="0" err="1">
                <a:solidFill>
                  <a:prstClr val="black"/>
                </a:solidFill>
                <a:latin typeface="Arial"/>
                <a:cs typeface="Arial"/>
              </a:rPr>
              <a:t>mm</a:t>
            </a:r>
            <a:r>
              <a:rPr sz="1400" b="1" spc="-20" dirty="0" err="1">
                <a:solidFill>
                  <a:prstClr val="black"/>
                </a:solidFill>
                <a:latin typeface="Arial"/>
                <a:cs typeface="Arial"/>
              </a:rPr>
              <a:t>ob</a:t>
            </a:r>
            <a:r>
              <a:rPr sz="1400" b="1" spc="-5" dirty="0" err="1">
                <a:solidFill>
                  <a:prstClr val="black"/>
                </a:solidFill>
                <a:latin typeface="Arial"/>
                <a:cs typeface="Arial"/>
              </a:rPr>
              <a:t>ile</a:t>
            </a:r>
            <a:r>
              <a:rPr sz="1400" b="1" spc="190" dirty="0">
                <a:solidFill>
                  <a:prstClr val="black"/>
                </a:solidFill>
                <a:latin typeface="Arial"/>
                <a:cs typeface="Arial"/>
              </a:rPr>
              <a:t> </a:t>
            </a:r>
            <a:r>
              <a:rPr sz="1400" b="1" spc="5" dirty="0">
                <a:solidFill>
                  <a:prstClr val="black"/>
                </a:solidFill>
                <a:latin typeface="Arial"/>
                <a:cs typeface="Arial"/>
              </a:rPr>
              <a:t>r</a:t>
            </a:r>
            <a:r>
              <a:rPr sz="1400" b="1" spc="-10" dirty="0">
                <a:solidFill>
                  <a:prstClr val="black"/>
                </a:solidFill>
                <a:latin typeface="Arial"/>
                <a:cs typeface="Arial"/>
              </a:rPr>
              <a:t>isp</a:t>
            </a:r>
            <a:r>
              <a:rPr sz="1400" b="1" spc="-20" dirty="0">
                <a:solidFill>
                  <a:prstClr val="black"/>
                </a:solidFill>
                <a:latin typeface="Arial"/>
                <a:cs typeface="Arial"/>
              </a:rPr>
              <a:t>e</a:t>
            </a:r>
            <a:r>
              <a:rPr sz="1400" b="1" spc="-5" dirty="0">
                <a:solidFill>
                  <a:prstClr val="black"/>
                </a:solidFill>
                <a:latin typeface="Arial"/>
                <a:cs typeface="Arial"/>
              </a:rPr>
              <a:t>t</a:t>
            </a:r>
            <a:r>
              <a:rPr sz="1400" b="1" spc="-15" dirty="0">
                <a:solidFill>
                  <a:prstClr val="black"/>
                </a:solidFill>
                <a:latin typeface="Arial"/>
                <a:cs typeface="Arial"/>
              </a:rPr>
              <a:t>t</a:t>
            </a:r>
            <a:r>
              <a:rPr sz="1400" b="1" spc="-10" dirty="0">
                <a:solidFill>
                  <a:prstClr val="black"/>
                </a:solidFill>
                <a:latin typeface="Arial"/>
                <a:cs typeface="Arial"/>
              </a:rPr>
              <a:t>o</a:t>
            </a:r>
            <a:r>
              <a:rPr sz="1400" b="1" spc="180" dirty="0">
                <a:solidFill>
                  <a:prstClr val="black"/>
                </a:solidFill>
                <a:latin typeface="Arial"/>
                <a:cs typeface="Arial"/>
              </a:rPr>
              <a:t> </a:t>
            </a:r>
            <a:r>
              <a:rPr sz="1400" b="1" dirty="0">
                <a:solidFill>
                  <a:prstClr val="black"/>
                </a:solidFill>
                <a:latin typeface="Arial"/>
                <a:cs typeface="Arial"/>
              </a:rPr>
              <a:t>a</a:t>
            </a:r>
            <a:r>
              <a:rPr sz="1400" b="1" spc="-5" dirty="0">
                <a:solidFill>
                  <a:prstClr val="black"/>
                </a:solidFill>
                <a:latin typeface="Arial"/>
                <a:cs typeface="Arial"/>
              </a:rPr>
              <a:t>lle</a:t>
            </a:r>
            <a:r>
              <a:rPr sz="1400" b="1" spc="18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e</a:t>
            </a:r>
            <a:r>
              <a:rPr sz="1400" b="1" spc="5" dirty="0">
                <a:solidFill>
                  <a:prstClr val="black"/>
                </a:solidFill>
                <a:latin typeface="Arial"/>
                <a:cs typeface="Arial"/>
              </a:rPr>
              <a:t>r</a:t>
            </a:r>
            <a:r>
              <a:rPr sz="1400" b="1" spc="-5" dirty="0">
                <a:solidFill>
                  <a:prstClr val="black"/>
                </a:solidFill>
                <a:latin typeface="Arial"/>
                <a:cs typeface="Arial"/>
              </a:rPr>
              <a:t>tific</a:t>
            </a:r>
            <a:r>
              <a:rPr sz="1400" b="1" dirty="0">
                <a:solidFill>
                  <a:prstClr val="black"/>
                </a:solidFill>
                <a:latin typeface="Arial"/>
                <a:cs typeface="Arial"/>
              </a:rPr>
              <a:t>a</a:t>
            </a:r>
            <a:r>
              <a:rPr sz="1400" b="1" spc="-35" dirty="0">
                <a:solidFill>
                  <a:prstClr val="black"/>
                </a:solidFill>
                <a:latin typeface="Arial"/>
                <a:cs typeface="Arial"/>
              </a:rPr>
              <a:t>z</a:t>
            </a:r>
            <a:r>
              <a:rPr sz="1400" b="1" spc="20" dirty="0">
                <a:solidFill>
                  <a:prstClr val="black"/>
                </a:solidFill>
                <a:latin typeface="Arial"/>
                <a:cs typeface="Arial"/>
              </a:rPr>
              <a:t>i</a:t>
            </a:r>
            <a:r>
              <a:rPr sz="1400" b="1" spc="-20" dirty="0">
                <a:solidFill>
                  <a:prstClr val="black"/>
                </a:solidFill>
                <a:latin typeface="Arial"/>
                <a:cs typeface="Arial"/>
              </a:rPr>
              <a:t>on</a:t>
            </a:r>
            <a:r>
              <a:rPr sz="1400" b="1" spc="-5" dirty="0">
                <a:solidFill>
                  <a:prstClr val="black"/>
                </a:solidFill>
                <a:latin typeface="Arial"/>
                <a:cs typeface="Arial"/>
              </a:rPr>
              <a:t>i</a:t>
            </a:r>
            <a:r>
              <a:rPr sz="1400" b="1" dirty="0">
                <a:solidFill>
                  <a:prstClr val="black"/>
                </a:solidFill>
                <a:latin typeface="Arial"/>
                <a:cs typeface="Arial"/>
              </a:rPr>
              <a:t> </a:t>
            </a:r>
            <a:r>
              <a:rPr sz="1400" b="1" spc="-195" dirty="0">
                <a:solidFill>
                  <a:prstClr val="black"/>
                </a:solidFill>
                <a:latin typeface="Arial"/>
                <a:cs typeface="Arial"/>
              </a:rPr>
              <a:t> </a:t>
            </a:r>
            <a:r>
              <a:rPr sz="1400" b="1" spc="-20" dirty="0">
                <a:solidFill>
                  <a:prstClr val="black"/>
                </a:solidFill>
                <a:latin typeface="Arial"/>
                <a:cs typeface="Arial"/>
              </a:rPr>
              <a:t>p</a:t>
            </a:r>
            <a:r>
              <a:rPr sz="1400" b="1" spc="5" dirty="0">
                <a:solidFill>
                  <a:prstClr val="black"/>
                </a:solidFill>
                <a:latin typeface="Arial"/>
                <a:cs typeface="Arial"/>
              </a:rPr>
              <a:t>r</a:t>
            </a:r>
            <a:r>
              <a:rPr sz="1400" b="1" spc="-20" dirty="0">
                <a:solidFill>
                  <a:prstClr val="black"/>
                </a:solidFill>
                <a:latin typeface="Arial"/>
                <a:cs typeface="Arial"/>
              </a:rPr>
              <a:t>e</a:t>
            </a:r>
            <a:r>
              <a:rPr sz="1400" b="1" spc="-10" dirty="0">
                <a:solidFill>
                  <a:prstClr val="black"/>
                </a:solidFill>
                <a:latin typeface="Arial"/>
                <a:cs typeface="Arial"/>
              </a:rPr>
              <a:t>se</a:t>
            </a:r>
            <a:r>
              <a:rPr sz="1400" b="1" spc="180" dirty="0">
                <a:solidFill>
                  <a:prstClr val="black"/>
                </a:solidFill>
                <a:latin typeface="Arial"/>
                <a:cs typeface="Arial"/>
              </a:rPr>
              <a:t> </a:t>
            </a:r>
            <a:r>
              <a:rPr sz="1400" b="1" spc="-10" dirty="0">
                <a:solidFill>
                  <a:prstClr val="black"/>
                </a:solidFill>
                <a:latin typeface="Arial"/>
                <a:cs typeface="Arial"/>
              </a:rPr>
              <a:t>in</a:t>
            </a:r>
            <a:r>
              <a:rPr sz="1400" b="1" spc="-5"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a:t>
            </a:r>
            <a:r>
              <a:rPr sz="1400" b="1" spc="-20" dirty="0">
                <a:solidFill>
                  <a:prstClr val="black"/>
                </a:solidFill>
                <a:latin typeface="Arial"/>
                <a:cs typeface="Arial"/>
              </a:rPr>
              <a:t>a</a:t>
            </a:r>
            <a:r>
              <a:rPr sz="1400" b="1" spc="-5" dirty="0">
                <a:solidFill>
                  <a:prstClr val="black"/>
                </a:solidFill>
                <a:latin typeface="Arial"/>
                <a:cs typeface="Arial"/>
              </a:rPr>
              <a:t>m</a:t>
            </a:r>
            <a:r>
              <a:rPr sz="1400" b="1" spc="-20" dirty="0">
                <a:solidFill>
                  <a:prstClr val="black"/>
                </a:solidFill>
                <a:latin typeface="Arial"/>
                <a:cs typeface="Arial"/>
              </a:rPr>
              <a:t>e</a:t>
            </a:r>
            <a:r>
              <a:rPr sz="1400" b="1" spc="-5" dirty="0">
                <a:solidFill>
                  <a:prstClr val="black"/>
                </a:solidFill>
                <a:latin typeface="Arial"/>
                <a:cs typeface="Arial"/>
              </a:rPr>
              <a:t>.</a:t>
            </a:r>
            <a:r>
              <a:rPr sz="1400" b="1" spc="110" dirty="0">
                <a:solidFill>
                  <a:prstClr val="black"/>
                </a:solidFill>
                <a:latin typeface="Arial"/>
                <a:cs typeface="Arial"/>
              </a:rPr>
              <a:t> </a:t>
            </a:r>
            <a:r>
              <a:rPr sz="1400" spc="-10" dirty="0">
                <a:solidFill>
                  <a:prstClr val="black"/>
                </a:solidFill>
                <a:latin typeface="Arial"/>
                <a:cs typeface="Arial"/>
              </a:rPr>
              <a:t>P</a:t>
            </a:r>
            <a:r>
              <a:rPr sz="1400" dirty="0">
                <a:solidFill>
                  <a:prstClr val="black"/>
                </a:solidFill>
                <a:latin typeface="Arial"/>
                <a:cs typeface="Arial"/>
              </a:rPr>
              <a:t>e</a:t>
            </a:r>
            <a:r>
              <a:rPr sz="1400" spc="-15" dirty="0">
                <a:solidFill>
                  <a:prstClr val="black"/>
                </a:solidFill>
                <a:latin typeface="Arial"/>
                <a:cs typeface="Arial"/>
              </a:rPr>
              <a:t>r</a:t>
            </a:r>
            <a:r>
              <a:rPr sz="1400" spc="-5" dirty="0">
                <a:solidFill>
                  <a:prstClr val="black"/>
                </a:solidFill>
                <a:latin typeface="Arial"/>
                <a:cs typeface="Arial"/>
              </a:rPr>
              <a:t>t</a:t>
            </a:r>
            <a:r>
              <a:rPr sz="1400" spc="-25" dirty="0">
                <a:solidFill>
                  <a:prstClr val="black"/>
                </a:solidFill>
                <a:latin typeface="Arial"/>
                <a:cs typeface="Arial"/>
              </a:rPr>
              <a:t>a</a:t>
            </a:r>
            <a:r>
              <a:rPr sz="1400" spc="-20" dirty="0">
                <a:solidFill>
                  <a:prstClr val="black"/>
                </a:solidFill>
                <a:latin typeface="Arial"/>
                <a:cs typeface="Arial"/>
              </a:rPr>
              <a:t>n</a:t>
            </a:r>
            <a:r>
              <a:rPr sz="1400" spc="5" dirty="0">
                <a:solidFill>
                  <a:prstClr val="black"/>
                </a:solidFill>
                <a:latin typeface="Arial"/>
                <a:cs typeface="Arial"/>
              </a:rPr>
              <a:t>t</a:t>
            </a:r>
            <a:r>
              <a:rPr sz="1400" spc="-10" dirty="0">
                <a:solidFill>
                  <a:prstClr val="black"/>
                </a:solidFill>
                <a:latin typeface="Arial"/>
                <a:cs typeface="Arial"/>
              </a:rPr>
              <a:t>o</a:t>
            </a:r>
            <a:r>
              <a:rPr sz="1400" spc="110" dirty="0">
                <a:solidFill>
                  <a:prstClr val="black"/>
                </a:solidFill>
                <a:latin typeface="Arial"/>
                <a:cs typeface="Arial"/>
              </a:rPr>
              <a:t> </a:t>
            </a:r>
            <a:r>
              <a:rPr sz="1400" spc="-10" dirty="0">
                <a:solidFill>
                  <a:prstClr val="black"/>
                </a:solidFill>
                <a:latin typeface="Arial"/>
                <a:cs typeface="Arial"/>
              </a:rPr>
              <a:t>lo</a:t>
            </a:r>
            <a:r>
              <a:rPr sz="1400" spc="130" dirty="0">
                <a:solidFill>
                  <a:prstClr val="black"/>
                </a:solidFill>
                <a:latin typeface="Arial"/>
                <a:cs typeface="Arial"/>
              </a:rPr>
              <a:t> </a:t>
            </a:r>
            <a:r>
              <a:rPr sz="1400" spc="-10" dirty="0">
                <a:solidFill>
                  <a:prstClr val="black"/>
                </a:solidFill>
                <a:latin typeface="Arial"/>
                <a:cs typeface="Arial"/>
              </a:rPr>
              <a:t>sc</a:t>
            </a:r>
            <a:r>
              <a:rPr sz="1400" dirty="0">
                <a:solidFill>
                  <a:prstClr val="black"/>
                </a:solidFill>
                <a:latin typeface="Arial"/>
                <a:cs typeface="Arial"/>
              </a:rPr>
              <a:t>h</a:t>
            </a:r>
            <a:r>
              <a:rPr sz="1400" spc="-20" dirty="0">
                <a:solidFill>
                  <a:prstClr val="black"/>
                </a:solidFill>
                <a:latin typeface="Arial"/>
                <a:cs typeface="Arial"/>
              </a:rPr>
              <a:t>e</a:t>
            </a:r>
            <a:r>
              <a:rPr sz="1400" spc="-5" dirty="0">
                <a:solidFill>
                  <a:prstClr val="black"/>
                </a:solidFill>
                <a:latin typeface="Arial"/>
                <a:cs typeface="Arial"/>
              </a:rPr>
              <a:t>m</a:t>
            </a:r>
            <a:r>
              <a:rPr sz="1400" spc="-10" dirty="0">
                <a:solidFill>
                  <a:prstClr val="black"/>
                </a:solidFill>
                <a:latin typeface="Arial"/>
                <a:cs typeface="Arial"/>
              </a:rPr>
              <a:t>a</a:t>
            </a:r>
            <a:r>
              <a:rPr sz="1400" spc="110" dirty="0">
                <a:solidFill>
                  <a:prstClr val="black"/>
                </a:solidFill>
                <a:latin typeface="Arial"/>
                <a:cs typeface="Arial"/>
              </a:rPr>
              <a:t> </a:t>
            </a:r>
            <a:r>
              <a:rPr sz="1400" spc="-20" dirty="0">
                <a:solidFill>
                  <a:prstClr val="black"/>
                </a:solidFill>
                <a:latin typeface="Arial"/>
                <a:cs typeface="Arial"/>
              </a:rPr>
              <a:t>g</a:t>
            </a:r>
            <a:r>
              <a:rPr sz="1400" dirty="0">
                <a:solidFill>
                  <a:prstClr val="black"/>
                </a:solidFill>
                <a:latin typeface="Arial"/>
                <a:cs typeface="Arial"/>
              </a:rPr>
              <a:t>e</a:t>
            </a:r>
            <a:r>
              <a:rPr sz="1400" spc="-20" dirty="0">
                <a:solidFill>
                  <a:prstClr val="black"/>
                </a:solidFill>
                <a:latin typeface="Arial"/>
                <a:cs typeface="Arial"/>
              </a:rPr>
              <a:t>nera</a:t>
            </a:r>
            <a:r>
              <a:rPr sz="1400" spc="20" dirty="0">
                <a:solidFill>
                  <a:prstClr val="black"/>
                </a:solidFill>
                <a:latin typeface="Arial"/>
                <a:cs typeface="Arial"/>
              </a:rPr>
              <a:t>l</a:t>
            </a:r>
            <a:r>
              <a:rPr sz="1400" spc="-10" dirty="0">
                <a:solidFill>
                  <a:prstClr val="black"/>
                </a:solidFill>
                <a:latin typeface="Arial"/>
                <a:cs typeface="Arial"/>
              </a:rPr>
              <a:t>e</a:t>
            </a:r>
            <a:r>
              <a:rPr sz="1400" spc="13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a:t>
            </a:r>
            <a:r>
              <a:rPr sz="1400" spc="114" dirty="0">
                <a:solidFill>
                  <a:prstClr val="black"/>
                </a:solidFill>
                <a:latin typeface="Arial"/>
                <a:cs typeface="Arial"/>
              </a:rPr>
              <a:t> </a:t>
            </a:r>
            <a:r>
              <a:rPr sz="1400" spc="-15" dirty="0">
                <a:solidFill>
                  <a:prstClr val="black"/>
                </a:solidFill>
                <a:latin typeface="Arial"/>
                <a:cs typeface="Arial"/>
              </a:rPr>
              <a:t>r</a:t>
            </a:r>
            <a:r>
              <a:rPr sz="1400" dirty="0">
                <a:solidFill>
                  <a:prstClr val="black"/>
                </a:solidFill>
                <a:latin typeface="Arial"/>
                <a:cs typeface="Arial"/>
              </a:rPr>
              <a:t>e</a:t>
            </a:r>
            <a:r>
              <a:rPr sz="1400" spc="-20" dirty="0">
                <a:solidFill>
                  <a:prstClr val="black"/>
                </a:solidFill>
                <a:latin typeface="Arial"/>
                <a:cs typeface="Arial"/>
              </a:rPr>
              <a:t>por</a:t>
            </a:r>
            <a:r>
              <a:rPr sz="1400" spc="5" dirty="0">
                <a:solidFill>
                  <a:prstClr val="black"/>
                </a:solidFill>
                <a:latin typeface="Arial"/>
                <a:cs typeface="Arial"/>
              </a:rPr>
              <a:t>t</a:t>
            </a:r>
            <a:r>
              <a:rPr sz="1400" spc="-5" dirty="0">
                <a:solidFill>
                  <a:prstClr val="black"/>
                </a:solidFill>
                <a:latin typeface="Arial"/>
                <a:cs typeface="Arial"/>
              </a:rPr>
              <a:t>,</a:t>
            </a:r>
            <a:r>
              <a:rPr sz="1400" spc="110" dirty="0">
                <a:solidFill>
                  <a:prstClr val="black"/>
                </a:solidFill>
                <a:latin typeface="Arial"/>
                <a:cs typeface="Arial"/>
              </a:rPr>
              <a:t> </a:t>
            </a:r>
            <a:r>
              <a:rPr sz="1400" spc="-10" dirty="0">
                <a:solidFill>
                  <a:prstClr val="black"/>
                </a:solidFill>
                <a:latin typeface="Arial"/>
                <a:cs typeface="Arial"/>
              </a:rPr>
              <a:t>v</a:t>
            </a:r>
            <a:r>
              <a:rPr sz="1400" spc="-20" dirty="0">
                <a:solidFill>
                  <a:prstClr val="black"/>
                </a:solidFill>
                <a:latin typeface="Arial"/>
                <a:cs typeface="Arial"/>
              </a:rPr>
              <a:t>a</a:t>
            </a:r>
            <a:r>
              <a:rPr sz="1400" spc="-5" dirty="0">
                <a:solidFill>
                  <a:prstClr val="black"/>
                </a:solidFill>
                <a:latin typeface="Arial"/>
                <a:cs typeface="Arial"/>
              </a:rPr>
              <a:t>l</a:t>
            </a:r>
            <a:r>
              <a:rPr sz="1400" spc="20" dirty="0">
                <a:solidFill>
                  <a:prstClr val="black"/>
                </a:solidFill>
                <a:latin typeface="Arial"/>
                <a:cs typeface="Arial"/>
              </a:rPr>
              <a:t>i</a:t>
            </a:r>
            <a:r>
              <a:rPr sz="1400" spc="-20" dirty="0">
                <a:solidFill>
                  <a:prstClr val="black"/>
                </a:solidFill>
                <a:latin typeface="Arial"/>
                <a:cs typeface="Arial"/>
              </a:rPr>
              <a:t>d</a:t>
            </a:r>
            <a:r>
              <a:rPr sz="1400" spc="-10" dirty="0">
                <a:solidFill>
                  <a:prstClr val="black"/>
                </a:solidFill>
                <a:latin typeface="Arial"/>
                <a:cs typeface="Arial"/>
              </a:rPr>
              <a:t>o</a:t>
            </a:r>
            <a:r>
              <a:rPr sz="1400" spc="130"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30" dirty="0">
                <a:solidFill>
                  <a:prstClr val="black"/>
                </a:solidFill>
                <a:latin typeface="Arial"/>
                <a:cs typeface="Arial"/>
              </a:rPr>
              <a:t> </a:t>
            </a:r>
            <a:r>
              <a:rPr sz="1400" spc="-20" dirty="0">
                <a:solidFill>
                  <a:prstClr val="black"/>
                </a:solidFill>
                <a:latin typeface="Arial"/>
                <a:cs typeface="Arial"/>
              </a:rPr>
              <a:t>u</a:t>
            </a:r>
            <a:r>
              <a:rPr sz="1400" spc="-10" dirty="0">
                <a:solidFill>
                  <a:prstClr val="black"/>
                </a:solidFill>
                <a:latin typeface="Arial"/>
                <a:cs typeface="Arial"/>
              </a:rPr>
              <a:t>n</a:t>
            </a:r>
            <a:r>
              <a:rPr sz="1400" spc="105" dirty="0">
                <a:solidFill>
                  <a:prstClr val="black"/>
                </a:solidFill>
                <a:latin typeface="Arial"/>
                <a:cs typeface="Arial"/>
              </a:rPr>
              <a:t> </a:t>
            </a:r>
            <a:r>
              <a:rPr sz="1400" spc="20" dirty="0">
                <a:solidFill>
                  <a:prstClr val="black"/>
                </a:solidFill>
                <a:latin typeface="Arial"/>
                <a:cs typeface="Arial"/>
              </a:rPr>
              <a:t>i</a:t>
            </a:r>
            <a:r>
              <a:rPr sz="1400" spc="-20" dirty="0">
                <a:solidFill>
                  <a:prstClr val="black"/>
                </a:solidFill>
                <a:latin typeface="Arial"/>
                <a:cs typeface="Arial"/>
              </a:rPr>
              <a:t>n</a:t>
            </a:r>
            <a:r>
              <a:rPr sz="1400" spc="-10" dirty="0">
                <a:solidFill>
                  <a:prstClr val="black"/>
                </a:solidFill>
                <a:latin typeface="Arial"/>
                <a:cs typeface="Arial"/>
              </a:rPr>
              <a:t>c</a:t>
            </a:r>
            <a:r>
              <a:rPr sz="1400" spc="-20" dirty="0">
                <a:solidFill>
                  <a:prstClr val="black"/>
                </a:solidFill>
                <a:latin typeface="Arial"/>
                <a:cs typeface="Arial"/>
              </a:rPr>
              <a:t>ar</a:t>
            </a:r>
            <a:r>
              <a:rPr sz="1400" spc="20" dirty="0">
                <a:solidFill>
                  <a:prstClr val="black"/>
                </a:solidFill>
                <a:latin typeface="Arial"/>
                <a:cs typeface="Arial"/>
              </a:rPr>
              <a:t>i</a:t>
            </a:r>
            <a:r>
              <a:rPr sz="1400" spc="-10" dirty="0">
                <a:solidFill>
                  <a:prstClr val="black"/>
                </a:solidFill>
                <a:latin typeface="Arial"/>
                <a:cs typeface="Arial"/>
              </a:rPr>
              <a:t>co</a:t>
            </a:r>
            <a:r>
              <a:rPr sz="1400" spc="13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114" dirty="0">
                <a:solidFill>
                  <a:prstClr val="black"/>
                </a:solidFill>
                <a:latin typeface="Arial"/>
                <a:cs typeface="Arial"/>
              </a:rPr>
              <a:t> </a:t>
            </a:r>
            <a:r>
              <a:rPr sz="1400" dirty="0">
                <a:solidFill>
                  <a:prstClr val="black"/>
                </a:solidFill>
                <a:latin typeface="Arial"/>
                <a:cs typeface="Arial"/>
              </a:rPr>
              <a:t>du</a:t>
            </a:r>
            <a:r>
              <a:rPr sz="1400" spc="-10" dirty="0">
                <a:solidFill>
                  <a:prstClr val="black"/>
                </a:solidFill>
                <a:latin typeface="Arial"/>
                <a:cs typeface="Arial"/>
              </a:rPr>
              <a:t>e</a:t>
            </a:r>
            <a:r>
              <a:rPr sz="1400" spc="10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ili</a:t>
            </a:r>
            <a:r>
              <a:rPr sz="1400" dirty="0">
                <a:solidFill>
                  <a:prstClr val="black"/>
                </a:solidFill>
                <a:latin typeface="Arial"/>
                <a:cs typeface="Arial"/>
              </a:rPr>
              <a:t>g</a:t>
            </a:r>
            <a:r>
              <a:rPr sz="1400" spc="-20" dirty="0">
                <a:solidFill>
                  <a:prstClr val="black"/>
                </a:solidFill>
                <a:latin typeface="Arial"/>
                <a:cs typeface="Arial"/>
              </a:rPr>
              <a:t>en</a:t>
            </a:r>
            <a:r>
              <a:rPr sz="1400" spc="-10" dirty="0">
                <a:solidFill>
                  <a:prstClr val="black"/>
                </a:solidFill>
                <a:latin typeface="Arial"/>
                <a:cs typeface="Arial"/>
              </a:rPr>
              <a:t>ce</a:t>
            </a:r>
            <a:r>
              <a:rPr sz="1400" spc="13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a:t>
            </a:r>
            <a:r>
              <a:rPr sz="1400" spc="-5" dirty="0">
                <a:solidFill>
                  <a:prstClr val="black"/>
                </a:solidFill>
                <a:latin typeface="Arial"/>
                <a:cs typeface="Arial"/>
              </a:rPr>
              <a:t>m</a:t>
            </a:r>
            <a:r>
              <a:rPr sz="1400" spc="-20" dirty="0">
                <a:solidFill>
                  <a:prstClr val="black"/>
                </a:solidFill>
                <a:latin typeface="Arial"/>
                <a:cs typeface="Arial"/>
              </a:rPr>
              <a:t>p</a:t>
            </a:r>
            <a:r>
              <a:rPr sz="1400" spc="-5" dirty="0">
                <a:solidFill>
                  <a:prstClr val="black"/>
                </a:solidFill>
                <a:latin typeface="Arial"/>
                <a:cs typeface="Arial"/>
              </a:rPr>
              <a:t>l</a:t>
            </a:r>
            <a:r>
              <a:rPr sz="1400" spc="-15" dirty="0">
                <a:solidFill>
                  <a:prstClr val="black"/>
                </a:solidFill>
                <a:latin typeface="Arial"/>
                <a:cs typeface="Arial"/>
              </a:rPr>
              <a:t>e</a:t>
            </a:r>
            <a:r>
              <a:rPr sz="1400" spc="5" dirty="0">
                <a:solidFill>
                  <a:prstClr val="black"/>
                </a:solidFill>
                <a:latin typeface="Arial"/>
                <a:cs typeface="Arial"/>
              </a:rPr>
              <a:t>t</a:t>
            </a:r>
            <a:r>
              <a:rPr sz="1400" spc="-20" dirty="0">
                <a:solidFill>
                  <a:prstClr val="black"/>
                </a:solidFill>
                <a:latin typeface="Arial"/>
                <a:cs typeface="Arial"/>
              </a:rPr>
              <a:t>o</a:t>
            </a:r>
            <a:r>
              <a:rPr sz="1400" spc="-5" dirty="0">
                <a:solidFill>
                  <a:prstClr val="black"/>
                </a:solidFill>
                <a:latin typeface="Arial"/>
                <a:cs typeface="Arial"/>
              </a:rPr>
              <a:t>,</a:t>
            </a:r>
            <a:r>
              <a:rPr sz="1400" spc="114" dirty="0">
                <a:solidFill>
                  <a:prstClr val="black"/>
                </a:solidFill>
                <a:latin typeface="Arial"/>
                <a:cs typeface="Arial"/>
              </a:rPr>
              <a:t> </a:t>
            </a:r>
            <a:r>
              <a:rPr sz="1400" dirty="0">
                <a:solidFill>
                  <a:prstClr val="black"/>
                </a:solidFill>
                <a:latin typeface="Arial"/>
                <a:cs typeface="Arial"/>
              </a:rPr>
              <a:t>p</a:t>
            </a:r>
            <a:r>
              <a:rPr sz="1400" spc="-20" dirty="0">
                <a:solidFill>
                  <a:prstClr val="black"/>
                </a:solidFill>
                <a:latin typeface="Arial"/>
                <a:cs typeface="Arial"/>
              </a:rPr>
              <a:t>u</a:t>
            </a:r>
            <a:r>
              <a:rPr sz="1400" spc="-10" dirty="0">
                <a:solidFill>
                  <a:prstClr val="black"/>
                </a:solidFill>
                <a:latin typeface="Arial"/>
                <a:cs typeface="Arial"/>
              </a:rPr>
              <a:t>ò</a:t>
            </a:r>
            <a:r>
              <a:rPr sz="1400" spc="130"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ss</a:t>
            </a:r>
            <a:r>
              <a:rPr sz="1400" spc="-20" dirty="0">
                <a:solidFill>
                  <a:prstClr val="black"/>
                </a:solidFill>
                <a:latin typeface="Arial"/>
                <a:cs typeface="Arial"/>
              </a:rPr>
              <a:t>e</a:t>
            </a:r>
            <a:r>
              <a:rPr sz="1400" dirty="0">
                <a:solidFill>
                  <a:prstClr val="black"/>
                </a:solidFill>
                <a:latin typeface="Arial"/>
                <a:cs typeface="Arial"/>
              </a:rPr>
              <a:t>r</a:t>
            </a:r>
            <a:r>
              <a:rPr sz="1400" spc="-10" dirty="0">
                <a:solidFill>
                  <a:prstClr val="black"/>
                </a:solidFill>
                <a:latin typeface="Arial"/>
                <a:cs typeface="Arial"/>
              </a:rPr>
              <a:t>e</a:t>
            </a:r>
            <a:r>
              <a:rPr sz="1400" spc="-5" dirty="0">
                <a:solidFill>
                  <a:prstClr val="black"/>
                </a:solidFill>
                <a:latin typeface="Arial"/>
                <a:cs typeface="Arial"/>
              </a:rPr>
              <a:t> st</a:t>
            </a:r>
            <a:r>
              <a:rPr sz="1400" spc="-20" dirty="0">
                <a:solidFill>
                  <a:prstClr val="black"/>
                </a:solidFill>
                <a:latin typeface="Arial"/>
                <a:cs typeface="Arial"/>
              </a:rPr>
              <a:t>ru</a:t>
            </a:r>
            <a:r>
              <a:rPr sz="1400" spc="-5" dirty="0">
                <a:solidFill>
                  <a:prstClr val="black"/>
                </a:solidFill>
                <a:latin typeface="Arial"/>
                <a:cs typeface="Arial"/>
              </a:rPr>
              <a:t>t</a:t>
            </a:r>
            <a:r>
              <a:rPr sz="1400" spc="-20" dirty="0">
                <a:solidFill>
                  <a:prstClr val="black"/>
                </a:solidFill>
                <a:latin typeface="Arial"/>
                <a:cs typeface="Arial"/>
              </a:rPr>
              <a:t>tura</a:t>
            </a:r>
            <a:r>
              <a:rPr sz="1400" spc="-10" dirty="0">
                <a:solidFill>
                  <a:prstClr val="black"/>
                </a:solidFill>
                <a:latin typeface="Arial"/>
                <a:cs typeface="Arial"/>
              </a:rPr>
              <a:t>to</a:t>
            </a:r>
            <a:r>
              <a:rPr sz="1400" spc="55" dirty="0">
                <a:solidFill>
                  <a:prstClr val="black"/>
                </a:solidFill>
                <a:latin typeface="Arial"/>
                <a:cs typeface="Arial"/>
              </a:rPr>
              <a:t> </a:t>
            </a:r>
            <a:r>
              <a:rPr sz="1400" spc="-10" dirty="0">
                <a:solidFill>
                  <a:prstClr val="black"/>
                </a:solidFill>
                <a:latin typeface="Arial"/>
                <a:cs typeface="Arial"/>
              </a:rPr>
              <a:t>co</a:t>
            </a:r>
            <a:r>
              <a:rPr sz="1400" dirty="0">
                <a:solidFill>
                  <a:prstClr val="black"/>
                </a:solidFill>
                <a:latin typeface="Arial"/>
                <a:cs typeface="Arial"/>
              </a:rPr>
              <a:t>m</a:t>
            </a:r>
            <a:r>
              <a:rPr sz="1400" spc="-10" dirty="0">
                <a:solidFill>
                  <a:prstClr val="black"/>
                </a:solidFill>
                <a:latin typeface="Arial"/>
                <a:cs typeface="Arial"/>
              </a:rPr>
              <a:t>e</a:t>
            </a:r>
            <a:r>
              <a:rPr sz="1400" spc="-15" dirty="0">
                <a:solidFill>
                  <a:prstClr val="black"/>
                </a:solidFill>
                <a:latin typeface="Arial"/>
                <a:cs typeface="Arial"/>
              </a:rPr>
              <a:t> </a:t>
            </a:r>
            <a:r>
              <a:rPr sz="1400" spc="-10" dirty="0">
                <a:solidFill>
                  <a:prstClr val="black"/>
                </a:solidFill>
                <a:latin typeface="Arial"/>
                <a:cs typeface="Arial"/>
              </a:rPr>
              <a:t>in</a:t>
            </a:r>
            <a:r>
              <a:rPr sz="1400" spc="-15" dirty="0">
                <a:solidFill>
                  <a:prstClr val="black"/>
                </a:solidFill>
                <a:latin typeface="Arial"/>
                <a:cs typeface="Arial"/>
              </a:rPr>
              <a:t> </a:t>
            </a:r>
            <a:r>
              <a:rPr sz="1400" spc="-5" dirty="0">
                <a:solidFill>
                  <a:prstClr val="black"/>
                </a:solidFill>
                <a:latin typeface="Arial"/>
                <a:cs typeface="Arial"/>
              </a:rPr>
              <a:t>fi</a:t>
            </a:r>
            <a:r>
              <a:rPr sz="1400" spc="-20" dirty="0">
                <a:solidFill>
                  <a:prstClr val="black"/>
                </a:solidFill>
                <a:latin typeface="Arial"/>
                <a:cs typeface="Arial"/>
              </a:rPr>
              <a:t>gura</a:t>
            </a:r>
            <a:r>
              <a:rPr sz="1400" spc="-5" dirty="0">
                <a:solidFill>
                  <a:prstClr val="black"/>
                </a:solidFill>
                <a:latin typeface="Arial"/>
                <a:cs typeface="Arial"/>
              </a:rPr>
              <a:t>.</a:t>
            </a:r>
            <a:endParaRPr sz="1400" dirty="0">
              <a:solidFill>
                <a:prstClr val="black"/>
              </a:solidFill>
              <a:latin typeface="Arial"/>
              <a:cs typeface="Arial"/>
            </a:endParaRPr>
          </a:p>
        </p:txBody>
      </p:sp>
      <p:sp>
        <p:nvSpPr>
          <p:cNvPr id="15" name="object 2">
            <a:extLst>
              <a:ext uri="{FF2B5EF4-FFF2-40B4-BE49-F238E27FC236}">
                <a16:creationId xmlns:a16="http://schemas.microsoft.com/office/drawing/2014/main" id="{181139F7-1D5E-4179-86FB-67B85D9DA1CD}"/>
              </a:ext>
            </a:extLst>
          </p:cNvPr>
          <p:cNvSpPr/>
          <p:nvPr/>
        </p:nvSpPr>
        <p:spPr>
          <a:xfrm>
            <a:off x="5652496" y="1258824"/>
            <a:ext cx="3384000" cy="4319016"/>
          </a:xfrm>
          <a:prstGeom prst="rect">
            <a:avLst/>
          </a:prstGeom>
          <a:blipFill>
            <a:blip r:embed="rId4" cstate="print"/>
            <a:stretch>
              <a:fillRect l="-4740" r="-13524"/>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object 4">
            <a:extLst>
              <a:ext uri="{FF2B5EF4-FFF2-40B4-BE49-F238E27FC236}">
                <a16:creationId xmlns:a16="http://schemas.microsoft.com/office/drawing/2014/main" id="{278D185D-339F-4993-A1ED-D33F49900CCC}"/>
              </a:ext>
            </a:extLst>
          </p:cNvPr>
          <p:cNvSpPr/>
          <p:nvPr/>
        </p:nvSpPr>
        <p:spPr>
          <a:xfrm>
            <a:off x="899592" y="1243583"/>
            <a:ext cx="4212000" cy="4337304"/>
          </a:xfrm>
          <a:prstGeom prst="rect">
            <a:avLst/>
          </a:prstGeom>
          <a:blipFill>
            <a:blip r:embed="rId5" cstate="print">
              <a:extLst>
                <a:ext uri="{BEBA8EAE-BF5A-486C-A8C5-ECC9F3942E4B}">
                  <a14:imgProps xmlns:a14="http://schemas.microsoft.com/office/drawing/2010/main">
                    <a14:imgLayer r:embed="rId6">
                      <a14:imgEffect>
                        <a14:saturation sat="99000"/>
                      </a14:imgEffect>
                    </a14:imgLayer>
                  </a14:imgProps>
                </a:ext>
              </a:extLst>
            </a:blip>
            <a:stretch>
              <a:fillRect l="-6237" r="1110"/>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 name="object 16">
            <a:extLst>
              <a:ext uri="{FF2B5EF4-FFF2-40B4-BE49-F238E27FC236}">
                <a16:creationId xmlns:a16="http://schemas.microsoft.com/office/drawing/2014/main" id="{39BFCDE1-91EE-48E5-B40D-FA399EC72C99}"/>
              </a:ext>
            </a:extLst>
          </p:cNvPr>
          <p:cNvSpPr/>
          <p:nvPr/>
        </p:nvSpPr>
        <p:spPr>
          <a:xfrm>
            <a:off x="1111258" y="1525870"/>
            <a:ext cx="1079500" cy="238125"/>
          </a:xfrm>
          <a:custGeom>
            <a:avLst/>
            <a:gdLst/>
            <a:ahLst/>
            <a:cxnLst/>
            <a:rect l="l" t="t" r="r" b="b"/>
            <a:pathLst>
              <a:path w="1079500" h="238125">
                <a:moveTo>
                  <a:pt x="0" y="237743"/>
                </a:moveTo>
                <a:lnTo>
                  <a:pt x="1078991" y="237743"/>
                </a:lnTo>
                <a:lnTo>
                  <a:pt x="1078991" y="0"/>
                </a:lnTo>
                <a:lnTo>
                  <a:pt x="0" y="0"/>
                </a:lnTo>
                <a:lnTo>
                  <a:pt x="0" y="237743"/>
                </a:lnTo>
                <a:close/>
              </a:path>
            </a:pathLst>
          </a:custGeom>
          <a:solidFill>
            <a:srgbClr val="FF0000">
              <a:alpha val="40000"/>
            </a:srgbClr>
          </a:solidFill>
        </p:spPr>
        <p:txBody>
          <a:bodyPr wrap="square" lIns="0" tIns="0" rIns="0" bIns="0" rtlCol="0"/>
          <a:lstStyle/>
          <a:p>
            <a:endParaRPr/>
          </a:p>
        </p:txBody>
      </p:sp>
      <p:sp>
        <p:nvSpPr>
          <p:cNvPr id="21" name="object 17">
            <a:extLst>
              <a:ext uri="{FF2B5EF4-FFF2-40B4-BE49-F238E27FC236}">
                <a16:creationId xmlns:a16="http://schemas.microsoft.com/office/drawing/2014/main" id="{0EC42A96-5386-4EA1-85F7-855F9B42441C}"/>
              </a:ext>
            </a:extLst>
          </p:cNvPr>
          <p:cNvSpPr/>
          <p:nvPr/>
        </p:nvSpPr>
        <p:spPr>
          <a:xfrm>
            <a:off x="1111258" y="3334891"/>
            <a:ext cx="1079500" cy="238125"/>
          </a:xfrm>
          <a:custGeom>
            <a:avLst/>
            <a:gdLst/>
            <a:ahLst/>
            <a:cxnLst/>
            <a:rect l="l" t="t" r="r" b="b"/>
            <a:pathLst>
              <a:path w="1079500" h="238125">
                <a:moveTo>
                  <a:pt x="0" y="237744"/>
                </a:moveTo>
                <a:lnTo>
                  <a:pt x="1078991" y="237744"/>
                </a:lnTo>
                <a:lnTo>
                  <a:pt x="1078991" y="0"/>
                </a:lnTo>
                <a:lnTo>
                  <a:pt x="0" y="0"/>
                </a:lnTo>
                <a:lnTo>
                  <a:pt x="0" y="237744"/>
                </a:lnTo>
                <a:close/>
              </a:path>
            </a:pathLst>
          </a:custGeom>
          <a:solidFill>
            <a:srgbClr val="FF0000">
              <a:alpha val="40000"/>
            </a:srgbClr>
          </a:solidFill>
        </p:spPr>
        <p:txBody>
          <a:bodyPr wrap="square" lIns="0" tIns="0" rIns="0" bIns="0" rtlCol="0"/>
          <a:lstStyle/>
          <a:p>
            <a:endParaRPr/>
          </a:p>
        </p:txBody>
      </p:sp>
      <p:sp>
        <p:nvSpPr>
          <p:cNvPr id="22" name="object 18">
            <a:extLst>
              <a:ext uri="{FF2B5EF4-FFF2-40B4-BE49-F238E27FC236}">
                <a16:creationId xmlns:a16="http://schemas.microsoft.com/office/drawing/2014/main" id="{87DF2581-2085-45D7-A7EA-AF90C0946A9F}"/>
              </a:ext>
            </a:extLst>
          </p:cNvPr>
          <p:cNvSpPr/>
          <p:nvPr/>
        </p:nvSpPr>
        <p:spPr>
          <a:xfrm>
            <a:off x="1296549" y="3933056"/>
            <a:ext cx="1490980" cy="238125"/>
          </a:xfrm>
          <a:custGeom>
            <a:avLst/>
            <a:gdLst/>
            <a:ahLst/>
            <a:cxnLst/>
            <a:rect l="l" t="t" r="r" b="b"/>
            <a:pathLst>
              <a:path w="1490980" h="238125">
                <a:moveTo>
                  <a:pt x="0" y="237743"/>
                </a:moveTo>
                <a:lnTo>
                  <a:pt x="1490472" y="237743"/>
                </a:lnTo>
                <a:lnTo>
                  <a:pt x="1490472" y="0"/>
                </a:lnTo>
                <a:lnTo>
                  <a:pt x="0" y="0"/>
                </a:lnTo>
                <a:lnTo>
                  <a:pt x="0" y="237743"/>
                </a:lnTo>
                <a:close/>
              </a:path>
            </a:pathLst>
          </a:custGeom>
          <a:solidFill>
            <a:srgbClr val="00AF50">
              <a:alpha val="40000"/>
            </a:srgbClr>
          </a:solidFill>
        </p:spPr>
        <p:txBody>
          <a:bodyPr wrap="square" lIns="0" tIns="0" rIns="0" bIns="0" rtlCol="0"/>
          <a:lstStyle/>
          <a:p>
            <a:endParaRPr/>
          </a:p>
        </p:txBody>
      </p:sp>
      <p:sp>
        <p:nvSpPr>
          <p:cNvPr id="23" name="object 19">
            <a:extLst>
              <a:ext uri="{FF2B5EF4-FFF2-40B4-BE49-F238E27FC236}">
                <a16:creationId xmlns:a16="http://schemas.microsoft.com/office/drawing/2014/main" id="{04033C4F-CDBB-44F5-9E98-CBF44B10B3DF}"/>
              </a:ext>
            </a:extLst>
          </p:cNvPr>
          <p:cNvSpPr/>
          <p:nvPr/>
        </p:nvSpPr>
        <p:spPr>
          <a:xfrm>
            <a:off x="5940152" y="1472436"/>
            <a:ext cx="1082040" cy="238125"/>
          </a:xfrm>
          <a:custGeom>
            <a:avLst/>
            <a:gdLst/>
            <a:ahLst/>
            <a:cxnLst/>
            <a:rect l="l" t="t" r="r" b="b"/>
            <a:pathLst>
              <a:path w="1082039" h="238125">
                <a:moveTo>
                  <a:pt x="0" y="237743"/>
                </a:moveTo>
                <a:lnTo>
                  <a:pt x="1082039" y="237743"/>
                </a:lnTo>
                <a:lnTo>
                  <a:pt x="1082039" y="0"/>
                </a:lnTo>
                <a:lnTo>
                  <a:pt x="0" y="0"/>
                </a:lnTo>
                <a:lnTo>
                  <a:pt x="0" y="237743"/>
                </a:lnTo>
                <a:close/>
              </a:path>
            </a:pathLst>
          </a:custGeom>
          <a:solidFill>
            <a:srgbClr val="FF0000">
              <a:alpha val="40000"/>
            </a:srgbClr>
          </a:solidFill>
        </p:spPr>
        <p:txBody>
          <a:bodyPr wrap="square" lIns="0" tIns="0" rIns="0" bIns="0" rtlCol="0"/>
          <a:lstStyle/>
          <a:p>
            <a:endParaRPr/>
          </a:p>
        </p:txBody>
      </p:sp>
      <p:sp>
        <p:nvSpPr>
          <p:cNvPr id="25" name="object 20">
            <a:extLst>
              <a:ext uri="{FF2B5EF4-FFF2-40B4-BE49-F238E27FC236}">
                <a16:creationId xmlns:a16="http://schemas.microsoft.com/office/drawing/2014/main" id="{1162532D-CC93-4E60-A26B-04D94B013121}"/>
              </a:ext>
            </a:extLst>
          </p:cNvPr>
          <p:cNvSpPr/>
          <p:nvPr/>
        </p:nvSpPr>
        <p:spPr>
          <a:xfrm>
            <a:off x="6265242" y="2240279"/>
            <a:ext cx="1835150" cy="234950"/>
          </a:xfrm>
          <a:custGeom>
            <a:avLst/>
            <a:gdLst/>
            <a:ahLst/>
            <a:cxnLst/>
            <a:rect l="l" t="t" r="r" b="b"/>
            <a:pathLst>
              <a:path w="1835150" h="234950">
                <a:moveTo>
                  <a:pt x="0" y="234696"/>
                </a:moveTo>
                <a:lnTo>
                  <a:pt x="1834895" y="234696"/>
                </a:lnTo>
                <a:lnTo>
                  <a:pt x="1834895" y="0"/>
                </a:lnTo>
                <a:lnTo>
                  <a:pt x="0" y="0"/>
                </a:lnTo>
                <a:lnTo>
                  <a:pt x="0" y="234696"/>
                </a:lnTo>
                <a:close/>
              </a:path>
            </a:pathLst>
          </a:custGeom>
          <a:solidFill>
            <a:srgbClr val="00AF50">
              <a:alpha val="40000"/>
            </a:srgbClr>
          </a:solidFill>
        </p:spPr>
        <p:txBody>
          <a:bodyPr wrap="square" lIns="0" tIns="0" rIns="0" bIns="0" rtlCol="0"/>
          <a:lstStyle/>
          <a:p>
            <a:endParaRPr/>
          </a:p>
        </p:txBody>
      </p:sp>
      <p:sp>
        <p:nvSpPr>
          <p:cNvPr id="26" name="object 21">
            <a:extLst>
              <a:ext uri="{FF2B5EF4-FFF2-40B4-BE49-F238E27FC236}">
                <a16:creationId xmlns:a16="http://schemas.microsoft.com/office/drawing/2014/main" id="{753F0DB7-7607-4FAC-BA51-7B077FAD4BE4}"/>
              </a:ext>
            </a:extLst>
          </p:cNvPr>
          <p:cNvSpPr/>
          <p:nvPr/>
        </p:nvSpPr>
        <p:spPr>
          <a:xfrm>
            <a:off x="6159202" y="2836774"/>
            <a:ext cx="1371600" cy="234950"/>
          </a:xfrm>
          <a:custGeom>
            <a:avLst/>
            <a:gdLst/>
            <a:ahLst/>
            <a:cxnLst/>
            <a:rect l="l" t="t" r="r" b="b"/>
            <a:pathLst>
              <a:path w="1371600" h="234950">
                <a:moveTo>
                  <a:pt x="0" y="234696"/>
                </a:moveTo>
                <a:lnTo>
                  <a:pt x="1371599" y="234696"/>
                </a:lnTo>
                <a:lnTo>
                  <a:pt x="1371599" y="0"/>
                </a:lnTo>
                <a:lnTo>
                  <a:pt x="0" y="0"/>
                </a:lnTo>
                <a:lnTo>
                  <a:pt x="0" y="234696"/>
                </a:lnTo>
                <a:close/>
              </a:path>
            </a:pathLst>
          </a:custGeom>
          <a:solidFill>
            <a:srgbClr val="00AF50">
              <a:alpha val="40000"/>
            </a:srgbClr>
          </a:solidFill>
        </p:spPr>
        <p:txBody>
          <a:bodyPr wrap="square" lIns="0" tIns="0" rIns="0" bIns="0" rtlCol="0"/>
          <a:lstStyle/>
          <a:p>
            <a:endParaRPr/>
          </a:p>
        </p:txBody>
      </p:sp>
      <p:sp>
        <p:nvSpPr>
          <p:cNvPr id="29" name="object 22">
            <a:extLst>
              <a:ext uri="{FF2B5EF4-FFF2-40B4-BE49-F238E27FC236}">
                <a16:creationId xmlns:a16="http://schemas.microsoft.com/office/drawing/2014/main" id="{C6892F80-EA72-44A3-8E93-A51B653E7E69}"/>
              </a:ext>
            </a:extLst>
          </p:cNvPr>
          <p:cNvSpPr/>
          <p:nvPr/>
        </p:nvSpPr>
        <p:spPr>
          <a:xfrm>
            <a:off x="5940152" y="3243072"/>
            <a:ext cx="1567180" cy="238125"/>
          </a:xfrm>
          <a:custGeom>
            <a:avLst/>
            <a:gdLst/>
            <a:ahLst/>
            <a:cxnLst/>
            <a:rect l="l" t="t" r="r" b="b"/>
            <a:pathLst>
              <a:path w="1567179" h="238125">
                <a:moveTo>
                  <a:pt x="0" y="237743"/>
                </a:moveTo>
                <a:lnTo>
                  <a:pt x="1566671" y="237743"/>
                </a:lnTo>
                <a:lnTo>
                  <a:pt x="1566671" y="0"/>
                </a:lnTo>
                <a:lnTo>
                  <a:pt x="0" y="0"/>
                </a:lnTo>
                <a:lnTo>
                  <a:pt x="0" y="237743"/>
                </a:lnTo>
                <a:close/>
              </a:path>
            </a:pathLst>
          </a:custGeom>
          <a:solidFill>
            <a:srgbClr val="FF0000">
              <a:alpha val="40000"/>
            </a:srgbClr>
          </a:solidFill>
        </p:spPr>
        <p:txBody>
          <a:bodyPr wrap="square" lIns="0" tIns="0" rIns="0" bIns="0" rtlCol="0"/>
          <a:lstStyle/>
          <a:p>
            <a:endParaRPr/>
          </a:p>
        </p:txBody>
      </p:sp>
      <p:sp>
        <p:nvSpPr>
          <p:cNvPr id="31" name="object 23">
            <a:extLst>
              <a:ext uri="{FF2B5EF4-FFF2-40B4-BE49-F238E27FC236}">
                <a16:creationId xmlns:a16="http://schemas.microsoft.com/office/drawing/2014/main" id="{94A8710C-4ABE-4FC5-A1AA-88C5F8197022}"/>
              </a:ext>
            </a:extLst>
          </p:cNvPr>
          <p:cNvSpPr/>
          <p:nvPr/>
        </p:nvSpPr>
        <p:spPr>
          <a:xfrm>
            <a:off x="5940152" y="4416552"/>
            <a:ext cx="1082040" cy="238125"/>
          </a:xfrm>
          <a:custGeom>
            <a:avLst/>
            <a:gdLst/>
            <a:ahLst/>
            <a:cxnLst/>
            <a:rect l="l" t="t" r="r" b="b"/>
            <a:pathLst>
              <a:path w="1082039" h="238125">
                <a:moveTo>
                  <a:pt x="0" y="237744"/>
                </a:moveTo>
                <a:lnTo>
                  <a:pt x="1082039" y="237744"/>
                </a:lnTo>
                <a:lnTo>
                  <a:pt x="1082039" y="0"/>
                </a:lnTo>
                <a:lnTo>
                  <a:pt x="0" y="0"/>
                </a:lnTo>
                <a:lnTo>
                  <a:pt x="0" y="237744"/>
                </a:lnTo>
                <a:close/>
              </a:path>
            </a:pathLst>
          </a:custGeom>
          <a:solidFill>
            <a:srgbClr val="FF0000">
              <a:alpha val="40000"/>
            </a:srgbClr>
          </a:solidFill>
        </p:spPr>
        <p:txBody>
          <a:bodyPr wrap="square" lIns="0" tIns="0" rIns="0" bIns="0" rtlCol="0"/>
          <a:lstStyle/>
          <a:p>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53" name="Immagine 3">
            <a:extLst>
              <a:ext uri="{FF2B5EF4-FFF2-40B4-BE49-F238E27FC236}">
                <a16:creationId xmlns:a16="http://schemas.microsoft.com/office/drawing/2014/main" id="{5780B6C5-A94C-4A72-9570-6B137D1755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2"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6"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8" name="Connettore 1 77"/>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9"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80" name="Immagine 3">
            <a:extLst>
              <a:ext uri="{FF2B5EF4-FFF2-40B4-BE49-F238E27FC236}">
                <a16:creationId xmlns:a16="http://schemas.microsoft.com/office/drawing/2014/main" id="{5780B6C5-A94C-4A72-9570-6B137D1755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82"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83"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84" name="Rettangolo 83">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85"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8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753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5" name="object 10">
            <a:extLst>
              <a:ext uri="{FF2B5EF4-FFF2-40B4-BE49-F238E27FC236}">
                <a16:creationId xmlns:a16="http://schemas.microsoft.com/office/drawing/2014/main" id="{B068F28C-EB30-4A41-BB9F-FABECD6B9A79}"/>
              </a:ext>
            </a:extLst>
          </p:cNvPr>
          <p:cNvSpPr/>
          <p:nvPr/>
        </p:nvSpPr>
        <p:spPr>
          <a:xfrm>
            <a:off x="4716016" y="544256"/>
            <a:ext cx="4303776" cy="3496055"/>
          </a:xfrm>
          <a:prstGeom prst="rect">
            <a:avLst/>
          </a:prstGeom>
          <a:blipFill>
            <a:blip r:embed="rId4" cstate="print"/>
            <a:stretch>
              <a:fillRect/>
            </a:stretch>
          </a:blipFill>
        </p:spPr>
        <p:txBody>
          <a:bodyPr wrap="square" lIns="1800000" tIns="0" rIns="54000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12">
            <a:extLst>
              <a:ext uri="{FF2B5EF4-FFF2-40B4-BE49-F238E27FC236}">
                <a16:creationId xmlns:a16="http://schemas.microsoft.com/office/drawing/2014/main" id="{0058BF99-37FB-4118-AA76-7700162CF8D8}"/>
              </a:ext>
            </a:extLst>
          </p:cNvPr>
          <p:cNvSpPr/>
          <p:nvPr/>
        </p:nvSpPr>
        <p:spPr>
          <a:xfrm>
            <a:off x="755576" y="404664"/>
            <a:ext cx="4227576" cy="4626864"/>
          </a:xfrm>
          <a:prstGeom prst="rect">
            <a:avLst/>
          </a:prstGeom>
          <a:blipFill>
            <a:blip r:embed="rId5" cstate="print"/>
            <a:stretch>
              <a:fillRect/>
            </a:stretch>
          </a:blipFill>
        </p:spPr>
        <p:txBody>
          <a:bodyPr wrap="square" lIns="10800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 name="object 14">
            <a:extLst>
              <a:ext uri="{FF2B5EF4-FFF2-40B4-BE49-F238E27FC236}">
                <a16:creationId xmlns:a16="http://schemas.microsoft.com/office/drawing/2014/main" id="{73416578-6E39-4B97-95FA-C15EF8CB73BC}"/>
              </a:ext>
            </a:extLst>
          </p:cNvPr>
          <p:cNvSpPr txBox="1"/>
          <p:nvPr/>
        </p:nvSpPr>
        <p:spPr>
          <a:xfrm>
            <a:off x="827685" y="3933056"/>
            <a:ext cx="8192107" cy="2163862"/>
          </a:xfrm>
          <a:prstGeom prst="rect">
            <a:avLst/>
          </a:prstGeom>
        </p:spPr>
        <p:txBody>
          <a:bodyPr vert="horz" wrap="square" lIns="0" tIns="0" rIns="0" bIns="0" rtlCol="0">
            <a:spAutoFit/>
          </a:bodyPr>
          <a:lstStyle/>
          <a:p>
            <a:pPr marL="4068000" marR="5715" algn="just"/>
            <a:r>
              <a:rPr sz="1400" spc="-20" dirty="0">
                <a:solidFill>
                  <a:prstClr val="black"/>
                </a:solidFill>
                <a:latin typeface="Arial"/>
                <a:cs typeface="Arial"/>
              </a:rPr>
              <a:t>L</a:t>
            </a:r>
            <a:r>
              <a:rPr sz="1400" spc="-10" dirty="0">
                <a:solidFill>
                  <a:prstClr val="black"/>
                </a:solidFill>
                <a:latin typeface="Arial"/>
                <a:cs typeface="Arial"/>
              </a:rPr>
              <a:t>a</a:t>
            </a:r>
            <a:r>
              <a:rPr sz="1400" spc="-15"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a</a:t>
            </a:r>
            <a:r>
              <a:rPr sz="1400" spc="-5" dirty="0">
                <a:solidFill>
                  <a:prstClr val="black"/>
                </a:solidFill>
                <a:latin typeface="Arial"/>
                <a:cs typeface="Arial"/>
              </a:rPr>
              <a:t>sisti</a:t>
            </a:r>
            <a:r>
              <a:rPr sz="1400" spc="5" dirty="0">
                <a:solidFill>
                  <a:prstClr val="black"/>
                </a:solidFill>
                <a:latin typeface="Arial"/>
                <a:cs typeface="Arial"/>
              </a:rPr>
              <a:t>c</a:t>
            </a:r>
            <a:r>
              <a:rPr sz="1400" spc="-10" dirty="0">
                <a:solidFill>
                  <a:prstClr val="black"/>
                </a:solidFill>
                <a:latin typeface="Arial"/>
                <a:cs typeface="Arial"/>
              </a:rPr>
              <a:t>a</a:t>
            </a:r>
            <a:r>
              <a:rPr sz="1400" spc="15"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lle</a:t>
            </a:r>
            <a:r>
              <a:rPr sz="1400" spc="10" dirty="0">
                <a:solidFill>
                  <a:prstClr val="black"/>
                </a:solidFill>
                <a:latin typeface="Arial"/>
                <a:cs typeface="Arial"/>
              </a:rPr>
              <a:t> </a:t>
            </a:r>
            <a:r>
              <a:rPr sz="1400" spc="-5" dirty="0">
                <a:solidFill>
                  <a:prstClr val="black"/>
                </a:solidFill>
                <a:latin typeface="Arial"/>
                <a:cs typeface="Arial"/>
              </a:rPr>
              <a:t>sit</a:t>
            </a:r>
            <a:r>
              <a:rPr sz="1400" dirty="0">
                <a:solidFill>
                  <a:prstClr val="black"/>
                </a:solidFill>
                <a:latin typeface="Arial"/>
                <a:cs typeface="Arial"/>
              </a:rPr>
              <a:t>ua</a:t>
            </a:r>
            <a:r>
              <a:rPr sz="1400" spc="-35" dirty="0">
                <a:solidFill>
                  <a:prstClr val="black"/>
                </a:solidFill>
                <a:latin typeface="Arial"/>
                <a:cs typeface="Arial"/>
              </a:rPr>
              <a:t>z</a:t>
            </a:r>
            <a:r>
              <a:rPr sz="1400" spc="-5" dirty="0">
                <a:solidFill>
                  <a:prstClr val="black"/>
                </a:solidFill>
                <a:latin typeface="Arial"/>
                <a:cs typeface="Arial"/>
              </a:rPr>
              <a:t>i</a:t>
            </a:r>
            <a:r>
              <a:rPr sz="1400" spc="-15" dirty="0">
                <a:solidFill>
                  <a:prstClr val="black"/>
                </a:solidFill>
                <a:latin typeface="Arial"/>
                <a:cs typeface="Arial"/>
              </a:rPr>
              <a:t>o</a:t>
            </a:r>
            <a:r>
              <a:rPr sz="1400" spc="-20" dirty="0">
                <a:solidFill>
                  <a:prstClr val="black"/>
                </a:solidFill>
                <a:latin typeface="Arial"/>
                <a:cs typeface="Arial"/>
              </a:rPr>
              <a:t>n</a:t>
            </a:r>
            <a:r>
              <a:rPr sz="1400" spc="-5" dirty="0">
                <a:solidFill>
                  <a:prstClr val="black"/>
                </a:solidFill>
                <a:latin typeface="Arial"/>
                <a:cs typeface="Arial"/>
              </a:rPr>
              <a:t>i</a:t>
            </a:r>
            <a:r>
              <a:rPr sz="1400" spc="25"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h</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pu</a:t>
            </a:r>
            <a:r>
              <a:rPr sz="1400" spc="-10" dirty="0">
                <a:solidFill>
                  <a:prstClr val="black"/>
                </a:solidFill>
                <a:latin typeface="Arial"/>
                <a:cs typeface="Arial"/>
              </a:rPr>
              <a:t>ò</a:t>
            </a:r>
            <a:r>
              <a:rPr sz="1400" spc="10" dirty="0">
                <a:solidFill>
                  <a:prstClr val="black"/>
                </a:solidFill>
                <a:latin typeface="Arial"/>
                <a:cs typeface="Arial"/>
              </a:rPr>
              <a:t> </a:t>
            </a:r>
            <a:r>
              <a:rPr sz="1400" spc="-5" dirty="0">
                <a:solidFill>
                  <a:prstClr val="black"/>
                </a:solidFill>
                <a:latin typeface="Arial"/>
                <a:cs typeface="Arial"/>
              </a:rPr>
              <a:t>t</a:t>
            </a:r>
            <a:r>
              <a:rPr sz="1400" dirty="0">
                <a:solidFill>
                  <a:prstClr val="black"/>
                </a:solidFill>
                <a:latin typeface="Arial"/>
                <a:cs typeface="Arial"/>
              </a:rPr>
              <a:t>ro</a:t>
            </a:r>
            <a:r>
              <a:rPr sz="1400" spc="-10" dirty="0">
                <a:solidFill>
                  <a:prstClr val="black"/>
                </a:solidFill>
                <a:latin typeface="Arial"/>
                <a:cs typeface="Arial"/>
              </a:rPr>
              <a:t>v</a:t>
            </a:r>
            <a:r>
              <a:rPr sz="1400" spc="-20" dirty="0">
                <a:solidFill>
                  <a:prstClr val="black"/>
                </a:solidFill>
                <a:latin typeface="Arial"/>
                <a:cs typeface="Arial"/>
              </a:rPr>
              <a:t>ar</a:t>
            </a:r>
            <a:r>
              <a:rPr sz="1400" spc="-10" dirty="0">
                <a:solidFill>
                  <a:prstClr val="black"/>
                </a:solidFill>
                <a:latin typeface="Arial"/>
                <a:cs typeface="Arial"/>
              </a:rPr>
              <a:t>e</a:t>
            </a:r>
            <a:r>
              <a:rPr sz="1400" spc="10" dirty="0">
                <a:solidFill>
                  <a:prstClr val="black"/>
                </a:solidFill>
                <a:latin typeface="Arial"/>
                <a:cs typeface="Arial"/>
              </a:rPr>
              <a:t> </a:t>
            </a:r>
            <a:r>
              <a:rPr sz="1400" spc="-20" dirty="0">
                <a:solidFill>
                  <a:prstClr val="black"/>
                </a:solidFill>
                <a:latin typeface="Arial"/>
                <a:cs typeface="Arial"/>
              </a:rPr>
              <a:t>du</a:t>
            </a:r>
            <a:r>
              <a:rPr sz="1400" dirty="0">
                <a:solidFill>
                  <a:prstClr val="black"/>
                </a:solidFill>
                <a:latin typeface="Arial"/>
                <a:cs typeface="Arial"/>
              </a:rPr>
              <a:t>r</a:t>
            </a:r>
            <a:r>
              <a:rPr sz="1400" spc="-20" dirty="0">
                <a:solidFill>
                  <a:prstClr val="black"/>
                </a:solidFill>
                <a:latin typeface="Arial"/>
                <a:cs typeface="Arial"/>
              </a:rPr>
              <a:t>an</a:t>
            </a:r>
            <a:r>
              <a:rPr sz="1400" spc="5" dirty="0">
                <a:solidFill>
                  <a:prstClr val="black"/>
                </a:solidFill>
                <a:latin typeface="Arial"/>
                <a:cs typeface="Arial"/>
              </a:rPr>
              <a:t>t</a:t>
            </a:r>
            <a:r>
              <a:rPr sz="1400" spc="-10" dirty="0">
                <a:solidFill>
                  <a:prstClr val="black"/>
                </a:solidFill>
                <a:latin typeface="Arial"/>
                <a:cs typeface="Arial"/>
              </a:rPr>
              <a:t>e </a:t>
            </a:r>
            <a:r>
              <a:rPr sz="1400" spc="-5" dirty="0">
                <a:solidFill>
                  <a:prstClr val="black"/>
                </a:solidFill>
                <a:latin typeface="Arial"/>
                <a:cs typeface="Arial"/>
              </a:rPr>
              <a:t>il</a:t>
            </a:r>
            <a:r>
              <a:rPr sz="1400" spc="-10" dirty="0">
                <a:solidFill>
                  <a:prstClr val="black"/>
                </a:solidFill>
                <a:latin typeface="Arial"/>
                <a:cs typeface="Arial"/>
              </a:rPr>
              <a:t> s</a:t>
            </a:r>
            <a:r>
              <a:rPr sz="1400" spc="-20" dirty="0">
                <a:solidFill>
                  <a:prstClr val="black"/>
                </a:solidFill>
                <a:latin typeface="Arial"/>
                <a:cs typeface="Arial"/>
              </a:rPr>
              <a:t>opra</a:t>
            </a:r>
            <a:r>
              <a:rPr sz="1400" spc="-5" dirty="0">
                <a:solidFill>
                  <a:prstClr val="black"/>
                </a:solidFill>
                <a:latin typeface="Arial"/>
                <a:cs typeface="Arial"/>
              </a:rPr>
              <a:t>l</a:t>
            </a:r>
            <a:r>
              <a:rPr sz="1400" spc="20" dirty="0">
                <a:solidFill>
                  <a:prstClr val="black"/>
                </a:solidFill>
                <a:latin typeface="Arial"/>
                <a:cs typeface="Arial"/>
              </a:rPr>
              <a:t>l</a:t>
            </a:r>
            <a:r>
              <a:rPr sz="1400" spc="-20" dirty="0">
                <a:solidFill>
                  <a:prstClr val="black"/>
                </a:solidFill>
                <a:latin typeface="Arial"/>
                <a:cs typeface="Arial"/>
              </a:rPr>
              <a:t>uo</a:t>
            </a:r>
            <a:r>
              <a:rPr sz="1400" dirty="0">
                <a:solidFill>
                  <a:prstClr val="black"/>
                </a:solidFill>
                <a:latin typeface="Arial"/>
                <a:cs typeface="Arial"/>
              </a:rPr>
              <a:t>g</a:t>
            </a:r>
            <a:r>
              <a:rPr sz="1400" spc="-10" dirty="0">
                <a:solidFill>
                  <a:prstClr val="black"/>
                </a:solidFill>
                <a:latin typeface="Arial"/>
                <a:cs typeface="Arial"/>
              </a:rPr>
              <a:t>o</a:t>
            </a:r>
            <a:r>
              <a:rPr sz="1400" spc="135" dirty="0">
                <a:solidFill>
                  <a:prstClr val="black"/>
                </a:solidFill>
                <a:latin typeface="Arial"/>
                <a:cs typeface="Arial"/>
              </a:rPr>
              <a:t> </a:t>
            </a:r>
            <a:r>
              <a:rPr sz="1400" spc="-5" dirty="0">
                <a:solidFill>
                  <a:prstClr val="black"/>
                </a:solidFill>
                <a:latin typeface="Arial"/>
                <a:cs typeface="Arial"/>
              </a:rPr>
              <a:t>il</a:t>
            </a:r>
            <a:r>
              <a:rPr sz="1400" spc="140"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e</a:t>
            </a:r>
            <a:r>
              <a:rPr sz="1400" spc="-10" dirty="0">
                <a:solidFill>
                  <a:prstClr val="black"/>
                </a:solidFill>
                <a:latin typeface="Arial"/>
                <a:cs typeface="Arial"/>
              </a:rPr>
              <a:t>c</a:t>
            </a:r>
            <a:r>
              <a:rPr sz="1400" spc="-20" dirty="0">
                <a:solidFill>
                  <a:prstClr val="black"/>
                </a:solidFill>
                <a:latin typeface="Arial"/>
                <a:cs typeface="Arial"/>
              </a:rPr>
              <a:t>n</a:t>
            </a:r>
            <a:r>
              <a:rPr sz="1400" spc="-10" dirty="0">
                <a:solidFill>
                  <a:prstClr val="black"/>
                </a:solidFill>
                <a:latin typeface="Arial"/>
                <a:cs typeface="Arial"/>
              </a:rPr>
              <a:t>ico</a:t>
            </a:r>
            <a:r>
              <a:rPr sz="1400" spc="130" dirty="0">
                <a:solidFill>
                  <a:prstClr val="black"/>
                </a:solidFill>
                <a:latin typeface="Arial"/>
                <a:cs typeface="Arial"/>
              </a:rPr>
              <a:t> </a:t>
            </a:r>
            <a:r>
              <a:rPr sz="1400" spc="-5" dirty="0">
                <a:solidFill>
                  <a:prstClr val="black"/>
                </a:solidFill>
                <a:latin typeface="Arial"/>
                <a:cs typeface="Arial"/>
              </a:rPr>
              <a:t>i</a:t>
            </a:r>
            <a:r>
              <a:rPr sz="1400" dirty="0">
                <a:solidFill>
                  <a:prstClr val="black"/>
                </a:solidFill>
                <a:latin typeface="Arial"/>
                <a:cs typeface="Arial"/>
              </a:rPr>
              <a:t>n</a:t>
            </a:r>
            <a:r>
              <a:rPr sz="1400" spc="-10" dirty="0">
                <a:solidFill>
                  <a:prstClr val="black"/>
                </a:solidFill>
                <a:latin typeface="Arial"/>
                <a:cs typeface="Arial"/>
              </a:rPr>
              <a:t>c</a:t>
            </a:r>
            <a:r>
              <a:rPr sz="1400" spc="-20" dirty="0">
                <a:solidFill>
                  <a:prstClr val="black"/>
                </a:solidFill>
                <a:latin typeface="Arial"/>
                <a:cs typeface="Arial"/>
              </a:rPr>
              <a:t>ar</a:t>
            </a:r>
            <a:r>
              <a:rPr sz="1400" spc="-5" dirty="0">
                <a:solidFill>
                  <a:prstClr val="black"/>
                </a:solidFill>
                <a:latin typeface="Arial"/>
                <a:cs typeface="Arial"/>
              </a:rPr>
              <a:t>i</a:t>
            </a:r>
            <a:r>
              <a:rPr sz="1400" spc="15" dirty="0">
                <a:solidFill>
                  <a:prstClr val="black"/>
                </a:solidFill>
                <a:latin typeface="Arial"/>
                <a:cs typeface="Arial"/>
              </a:rPr>
              <a:t>c</a:t>
            </a:r>
            <a:r>
              <a:rPr sz="1400" spc="-20" dirty="0">
                <a:solidFill>
                  <a:prstClr val="black"/>
                </a:solidFill>
                <a:latin typeface="Arial"/>
                <a:cs typeface="Arial"/>
              </a:rPr>
              <a:t>a</a:t>
            </a:r>
            <a:r>
              <a:rPr sz="1400" spc="-10" dirty="0">
                <a:solidFill>
                  <a:prstClr val="black"/>
                </a:solidFill>
                <a:latin typeface="Arial"/>
                <a:cs typeface="Arial"/>
              </a:rPr>
              <a:t>to</a:t>
            </a:r>
            <a:r>
              <a:rPr sz="1400" spc="13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140" dirty="0">
                <a:solidFill>
                  <a:prstClr val="black"/>
                </a:solidFill>
                <a:latin typeface="Arial"/>
                <a:cs typeface="Arial"/>
              </a:rPr>
              <a:t> </a:t>
            </a:r>
            <a:r>
              <a:rPr sz="1400" spc="-10" dirty="0">
                <a:solidFill>
                  <a:prstClr val="black"/>
                </a:solidFill>
                <a:latin typeface="Arial"/>
                <a:cs typeface="Arial"/>
              </a:rPr>
              <a:t>u</a:t>
            </a:r>
            <a:r>
              <a:rPr sz="1400" dirty="0">
                <a:solidFill>
                  <a:prstClr val="black"/>
                </a:solidFill>
                <a:latin typeface="Arial"/>
                <a:cs typeface="Arial"/>
              </a:rPr>
              <a:t>n</a:t>
            </a:r>
            <a:r>
              <a:rPr sz="1400" spc="-10" dirty="0">
                <a:solidFill>
                  <a:prstClr val="black"/>
                </a:solidFill>
                <a:latin typeface="Arial"/>
                <a:cs typeface="Arial"/>
              </a:rPr>
              <a:t>a</a:t>
            </a:r>
            <a:r>
              <a:rPr sz="1400" spc="155" dirty="0">
                <a:solidFill>
                  <a:prstClr val="black"/>
                </a:solidFill>
                <a:latin typeface="Arial"/>
                <a:cs typeface="Arial"/>
              </a:rPr>
              <a:t> </a:t>
            </a:r>
            <a:r>
              <a:rPr sz="1400" spc="-20" dirty="0">
                <a:solidFill>
                  <a:prstClr val="black"/>
                </a:solidFill>
                <a:latin typeface="Arial"/>
                <a:cs typeface="Arial"/>
              </a:rPr>
              <a:t>du</a:t>
            </a:r>
            <a:r>
              <a:rPr sz="1400" spc="-10" dirty="0">
                <a:solidFill>
                  <a:prstClr val="black"/>
                </a:solidFill>
                <a:latin typeface="Arial"/>
                <a:cs typeface="Arial"/>
              </a:rPr>
              <a:t>e</a:t>
            </a:r>
            <a:r>
              <a:rPr sz="1400" spc="13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ilig</a:t>
            </a:r>
            <a:r>
              <a:rPr sz="1400" dirty="0">
                <a:solidFill>
                  <a:prstClr val="black"/>
                </a:solidFill>
                <a:latin typeface="Arial"/>
                <a:cs typeface="Arial"/>
              </a:rPr>
              <a:t>e</a:t>
            </a:r>
            <a:r>
              <a:rPr sz="1400" spc="-20" dirty="0">
                <a:solidFill>
                  <a:prstClr val="black"/>
                </a:solidFill>
                <a:latin typeface="Arial"/>
                <a:cs typeface="Arial"/>
              </a:rPr>
              <a:t>n</a:t>
            </a:r>
            <a:r>
              <a:rPr sz="1400" spc="-10" dirty="0">
                <a:solidFill>
                  <a:prstClr val="black"/>
                </a:solidFill>
                <a:latin typeface="Arial"/>
                <a:cs typeface="Arial"/>
              </a:rPr>
              <a:t>ce c</a:t>
            </a:r>
            <a:r>
              <a:rPr sz="1400" spc="-20" dirty="0">
                <a:solidFill>
                  <a:prstClr val="black"/>
                </a:solidFill>
                <a:latin typeface="Arial"/>
                <a:cs typeface="Arial"/>
              </a:rPr>
              <a:t>a</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s</a:t>
            </a:r>
            <a:r>
              <a:rPr sz="1400" spc="5" dirty="0">
                <a:solidFill>
                  <a:prstClr val="black"/>
                </a:solidFill>
                <a:latin typeface="Arial"/>
                <a:cs typeface="Arial"/>
              </a:rPr>
              <a:t>t</a:t>
            </a:r>
            <a:r>
              <a:rPr sz="1400" spc="-20" dirty="0">
                <a:solidFill>
                  <a:prstClr val="black"/>
                </a:solidFill>
                <a:latin typeface="Arial"/>
                <a:cs typeface="Arial"/>
              </a:rPr>
              <a:t>a</a:t>
            </a:r>
            <a:r>
              <a:rPr sz="1400" spc="-10" dirty="0">
                <a:solidFill>
                  <a:prstClr val="black"/>
                </a:solidFill>
                <a:latin typeface="Arial"/>
                <a:cs typeface="Arial"/>
              </a:rPr>
              <a:t>le</a:t>
            </a:r>
            <a:r>
              <a:rPr sz="1400" dirty="0">
                <a:solidFill>
                  <a:prstClr val="black"/>
                </a:solidFill>
                <a:latin typeface="Arial"/>
                <a:cs typeface="Arial"/>
              </a:rPr>
              <a:t>  </a:t>
            </a:r>
            <a:r>
              <a:rPr sz="1400" spc="100" dirty="0">
                <a:solidFill>
                  <a:prstClr val="black"/>
                </a:solidFill>
                <a:latin typeface="Arial"/>
                <a:cs typeface="Arial"/>
              </a:rPr>
              <a:t> </a:t>
            </a:r>
            <a:r>
              <a:rPr sz="1400" spc="-10" dirty="0">
                <a:solidFill>
                  <a:prstClr val="black"/>
                </a:solidFill>
                <a:latin typeface="Arial"/>
                <a:cs typeface="Arial"/>
              </a:rPr>
              <a:t>s</a:t>
            </a:r>
            <a:r>
              <a:rPr sz="1400" dirty="0">
                <a:solidFill>
                  <a:prstClr val="black"/>
                </a:solidFill>
                <a:latin typeface="Arial"/>
                <a:cs typeface="Arial"/>
              </a:rPr>
              <a:t>o</a:t>
            </a:r>
            <a:r>
              <a:rPr sz="1400" spc="-10" dirty="0">
                <a:solidFill>
                  <a:prstClr val="black"/>
                </a:solidFill>
                <a:latin typeface="Arial"/>
                <a:cs typeface="Arial"/>
              </a:rPr>
              <a:t>no</a:t>
            </a:r>
            <a:r>
              <a:rPr sz="1400" dirty="0">
                <a:solidFill>
                  <a:prstClr val="black"/>
                </a:solidFill>
                <a:latin typeface="Arial"/>
                <a:cs typeface="Arial"/>
              </a:rPr>
              <a:t>  </a:t>
            </a:r>
            <a:r>
              <a:rPr sz="1400" spc="90"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a</a:t>
            </a:r>
            <a:r>
              <a:rPr sz="1400" spc="-5" dirty="0">
                <a:solidFill>
                  <a:prstClr val="black"/>
                </a:solidFill>
                <a:latin typeface="Arial"/>
                <a:cs typeface="Arial"/>
              </a:rPr>
              <a:t>l</a:t>
            </a:r>
            <a:r>
              <a:rPr sz="1400" dirty="0">
                <a:solidFill>
                  <a:prstClr val="black"/>
                </a:solidFill>
                <a:latin typeface="Arial"/>
                <a:cs typeface="Arial"/>
              </a:rPr>
              <a:t>m</a:t>
            </a:r>
            <a:r>
              <a:rPr sz="1400" spc="-20" dirty="0">
                <a:solidFill>
                  <a:prstClr val="black"/>
                </a:solidFill>
                <a:latin typeface="Arial"/>
                <a:cs typeface="Arial"/>
              </a:rPr>
              <a:t>en</a:t>
            </a:r>
            <a:r>
              <a:rPr sz="1400" spc="5" dirty="0">
                <a:solidFill>
                  <a:prstClr val="black"/>
                </a:solidFill>
                <a:latin typeface="Arial"/>
                <a:cs typeface="Arial"/>
              </a:rPr>
              <a:t>t</a:t>
            </a:r>
            <a:r>
              <a:rPr sz="1400" spc="-10" dirty="0">
                <a:solidFill>
                  <a:prstClr val="black"/>
                </a:solidFill>
                <a:latin typeface="Arial"/>
                <a:cs typeface="Arial"/>
              </a:rPr>
              <a:t>e</a:t>
            </a:r>
            <a:r>
              <a:rPr sz="1400" dirty="0">
                <a:solidFill>
                  <a:prstClr val="black"/>
                </a:solidFill>
                <a:latin typeface="Arial"/>
                <a:cs typeface="Arial"/>
              </a:rPr>
              <a:t>  </a:t>
            </a:r>
            <a:r>
              <a:rPr sz="1400" spc="100" dirty="0">
                <a:solidFill>
                  <a:prstClr val="black"/>
                </a:solidFill>
                <a:latin typeface="Arial"/>
                <a:cs typeface="Arial"/>
              </a:rPr>
              <a:t> </a:t>
            </a:r>
            <a:r>
              <a:rPr sz="1400" spc="-20" dirty="0">
                <a:solidFill>
                  <a:prstClr val="black"/>
                </a:solidFill>
                <a:latin typeface="Arial"/>
                <a:cs typeface="Arial"/>
              </a:rPr>
              <a:t>nu</a:t>
            </a:r>
            <a:r>
              <a:rPr sz="1400" dirty="0">
                <a:solidFill>
                  <a:prstClr val="black"/>
                </a:solidFill>
                <a:latin typeface="Arial"/>
                <a:cs typeface="Arial"/>
              </a:rPr>
              <a:t>m</a:t>
            </a:r>
            <a:r>
              <a:rPr sz="1400" spc="-20" dirty="0">
                <a:solidFill>
                  <a:prstClr val="black"/>
                </a:solidFill>
                <a:latin typeface="Arial"/>
                <a:cs typeface="Arial"/>
              </a:rPr>
              <a:t>e</a:t>
            </a:r>
            <a:r>
              <a:rPr sz="1400" spc="5" dirty="0">
                <a:solidFill>
                  <a:prstClr val="black"/>
                </a:solidFill>
                <a:latin typeface="Arial"/>
                <a:cs typeface="Arial"/>
              </a:rPr>
              <a:t>r</a:t>
            </a:r>
            <a:r>
              <a:rPr sz="1400" spc="-20" dirty="0">
                <a:solidFill>
                  <a:prstClr val="black"/>
                </a:solidFill>
                <a:latin typeface="Arial"/>
                <a:cs typeface="Arial"/>
              </a:rPr>
              <a:t>o</a:t>
            </a:r>
            <a:r>
              <a:rPr sz="1400" spc="-10" dirty="0">
                <a:solidFill>
                  <a:prstClr val="black"/>
                </a:solidFill>
                <a:latin typeface="Arial"/>
                <a:cs typeface="Arial"/>
              </a:rPr>
              <a:t>se</a:t>
            </a:r>
            <a:r>
              <a:rPr sz="1400" dirty="0">
                <a:solidFill>
                  <a:prstClr val="black"/>
                </a:solidFill>
                <a:latin typeface="Arial"/>
                <a:cs typeface="Arial"/>
              </a:rPr>
              <a:t>  </a:t>
            </a:r>
            <a:r>
              <a:rPr sz="1400" spc="12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h</a:t>
            </a:r>
            <a:r>
              <a:rPr sz="1400" spc="-10" dirty="0">
                <a:solidFill>
                  <a:prstClr val="black"/>
                </a:solidFill>
                <a:latin typeface="Arial"/>
                <a:cs typeface="Arial"/>
              </a:rPr>
              <a:t>e</a:t>
            </a:r>
            <a:r>
              <a:rPr sz="1400" dirty="0">
                <a:solidFill>
                  <a:prstClr val="black"/>
                </a:solidFill>
                <a:latin typeface="Arial"/>
                <a:cs typeface="Arial"/>
              </a:rPr>
              <a:t>  </a:t>
            </a:r>
            <a:r>
              <a:rPr sz="1400" spc="95" dirty="0">
                <a:solidFill>
                  <a:prstClr val="black"/>
                </a:solidFill>
                <a:latin typeface="Arial"/>
                <a:cs typeface="Arial"/>
              </a:rPr>
              <a:t> </a:t>
            </a:r>
            <a:r>
              <a:rPr sz="1400" spc="-20" dirty="0">
                <a:solidFill>
                  <a:prstClr val="black"/>
                </a:solidFill>
                <a:latin typeface="Arial"/>
                <a:cs typeface="Arial"/>
              </a:rPr>
              <a:t>n</a:t>
            </a:r>
            <a:r>
              <a:rPr sz="1400" dirty="0">
                <a:solidFill>
                  <a:prstClr val="black"/>
                </a:solidFill>
                <a:latin typeface="Arial"/>
                <a:cs typeface="Arial"/>
              </a:rPr>
              <a:t>o</a:t>
            </a:r>
            <a:r>
              <a:rPr sz="1400" spc="-10" dirty="0">
                <a:solidFill>
                  <a:prstClr val="black"/>
                </a:solidFill>
                <a:latin typeface="Arial"/>
                <a:cs typeface="Arial"/>
              </a:rPr>
              <a:t>n</a:t>
            </a:r>
            <a:r>
              <a:rPr sz="1400" dirty="0">
                <a:solidFill>
                  <a:prstClr val="black"/>
                </a:solidFill>
                <a:latin typeface="Arial"/>
                <a:cs typeface="Arial"/>
              </a:rPr>
              <a:t>  </a:t>
            </a:r>
            <a:r>
              <a:rPr sz="1400" spc="100" dirty="0">
                <a:solidFill>
                  <a:prstClr val="black"/>
                </a:solidFill>
                <a:latin typeface="Arial"/>
                <a:cs typeface="Arial"/>
              </a:rPr>
              <a:t> </a:t>
            </a:r>
            <a:r>
              <a:rPr sz="1400" spc="-10" dirty="0">
                <a:solidFill>
                  <a:prstClr val="black"/>
                </a:solidFill>
                <a:latin typeface="Arial"/>
                <a:cs typeface="Arial"/>
              </a:rPr>
              <a:t>è</a:t>
            </a:r>
            <a:r>
              <a:rPr sz="1400" spc="-5" dirty="0">
                <a:solidFill>
                  <a:prstClr val="black"/>
                </a:solidFill>
                <a:latin typeface="Arial"/>
                <a:cs typeface="Arial"/>
              </a:rPr>
              <a:t> </a:t>
            </a:r>
            <a:r>
              <a:rPr sz="1400" spc="-20" dirty="0">
                <a:solidFill>
                  <a:prstClr val="black"/>
                </a:solidFill>
                <a:latin typeface="Arial"/>
                <a:cs typeface="Arial"/>
              </a:rPr>
              <a:t>o</a:t>
            </a:r>
            <a:r>
              <a:rPr sz="1400" spc="-10" dirty="0">
                <a:solidFill>
                  <a:prstClr val="black"/>
                </a:solidFill>
                <a:latin typeface="Arial"/>
                <a:cs typeface="Arial"/>
              </a:rPr>
              <a:t>vvi</a:t>
            </a:r>
            <a:r>
              <a:rPr sz="1400" spc="-20" dirty="0">
                <a:solidFill>
                  <a:prstClr val="black"/>
                </a:solidFill>
                <a:latin typeface="Arial"/>
                <a:cs typeface="Arial"/>
              </a:rPr>
              <a:t>a</a:t>
            </a:r>
            <a:r>
              <a:rPr sz="1400" spc="-5"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te</a:t>
            </a:r>
            <a:r>
              <a:rPr sz="1400" dirty="0">
                <a:solidFill>
                  <a:prstClr val="black"/>
                </a:solidFill>
                <a:latin typeface="Arial"/>
                <a:cs typeface="Arial"/>
              </a:rPr>
              <a:t>  </a:t>
            </a:r>
            <a:r>
              <a:rPr sz="1400" spc="-95" dirty="0">
                <a:solidFill>
                  <a:prstClr val="black"/>
                </a:solidFill>
                <a:latin typeface="Arial"/>
                <a:cs typeface="Arial"/>
              </a:rPr>
              <a:t> </a:t>
            </a:r>
            <a:r>
              <a:rPr sz="1400" spc="-20" dirty="0">
                <a:solidFill>
                  <a:prstClr val="black"/>
                </a:solidFill>
                <a:latin typeface="Arial"/>
                <a:cs typeface="Arial"/>
              </a:rPr>
              <a:t>po</a:t>
            </a:r>
            <a:r>
              <a:rPr sz="1400" spc="-10" dirty="0">
                <a:solidFill>
                  <a:prstClr val="black"/>
                </a:solidFill>
                <a:latin typeface="Arial"/>
                <a:cs typeface="Arial"/>
              </a:rPr>
              <a:t>ss</a:t>
            </a:r>
            <a:r>
              <a:rPr sz="1400" spc="10" dirty="0">
                <a:solidFill>
                  <a:prstClr val="black"/>
                </a:solidFill>
                <a:latin typeface="Arial"/>
                <a:cs typeface="Arial"/>
              </a:rPr>
              <a:t>i</a:t>
            </a:r>
            <a:r>
              <a:rPr sz="1400" spc="-20" dirty="0">
                <a:solidFill>
                  <a:prstClr val="black"/>
                </a:solidFill>
                <a:latin typeface="Arial"/>
                <a:cs typeface="Arial"/>
              </a:rPr>
              <a:t>b</a:t>
            </a:r>
            <a:r>
              <a:rPr sz="1400" spc="-5" dirty="0">
                <a:solidFill>
                  <a:prstClr val="black"/>
                </a:solidFill>
                <a:latin typeface="Arial"/>
                <a:cs typeface="Arial"/>
              </a:rPr>
              <a:t>ile</a:t>
            </a:r>
            <a:r>
              <a:rPr sz="1400" dirty="0">
                <a:solidFill>
                  <a:prstClr val="black"/>
                </a:solidFill>
                <a:latin typeface="Arial"/>
                <a:cs typeface="Arial"/>
              </a:rPr>
              <a:t>  </a:t>
            </a:r>
            <a:r>
              <a:rPr sz="1400" spc="-120" dirty="0">
                <a:solidFill>
                  <a:prstClr val="black"/>
                </a:solidFill>
                <a:latin typeface="Arial"/>
                <a:cs typeface="Arial"/>
              </a:rPr>
              <a:t> </a:t>
            </a:r>
            <a:r>
              <a:rPr sz="1400" spc="-20" dirty="0">
                <a:solidFill>
                  <a:prstClr val="black"/>
                </a:solidFill>
                <a:latin typeface="Arial"/>
                <a:cs typeface="Arial"/>
              </a:rPr>
              <a:t>e</a:t>
            </a:r>
            <a:r>
              <a:rPr sz="1400" spc="5" dirty="0">
                <a:solidFill>
                  <a:prstClr val="black"/>
                </a:solidFill>
                <a:latin typeface="Arial"/>
                <a:cs typeface="Arial"/>
              </a:rPr>
              <a:t>s</a:t>
            </a:r>
            <a:r>
              <a:rPr sz="1400" spc="-20" dirty="0">
                <a:solidFill>
                  <a:prstClr val="black"/>
                </a:solidFill>
                <a:latin typeface="Arial"/>
                <a:cs typeface="Arial"/>
              </a:rPr>
              <a:t>p</a:t>
            </a:r>
            <a:r>
              <a:rPr sz="1400" spc="-5" dirty="0">
                <a:solidFill>
                  <a:prstClr val="black"/>
                </a:solidFill>
                <a:latin typeface="Arial"/>
                <a:cs typeface="Arial"/>
              </a:rPr>
              <a:t>licit</a:t>
            </a:r>
            <a:r>
              <a:rPr sz="140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e</a:t>
            </a:r>
            <a:r>
              <a:rPr sz="1400" dirty="0">
                <a:solidFill>
                  <a:prstClr val="black"/>
                </a:solidFill>
                <a:latin typeface="Arial"/>
                <a:cs typeface="Arial"/>
              </a:rPr>
              <a:t>  </a:t>
            </a:r>
            <a:r>
              <a:rPr sz="1400" spc="-135" dirty="0">
                <a:solidFill>
                  <a:prstClr val="black"/>
                </a:solidFill>
                <a:latin typeface="Arial"/>
                <a:cs typeface="Arial"/>
              </a:rPr>
              <a:t> </a:t>
            </a:r>
            <a:r>
              <a:rPr sz="1400" spc="-15" dirty="0">
                <a:solidFill>
                  <a:prstClr val="black"/>
                </a:solidFill>
                <a:latin typeface="Arial"/>
                <a:cs typeface="Arial"/>
              </a:rPr>
              <a:t>qu</a:t>
            </a:r>
            <a:r>
              <a:rPr sz="1400" spc="-5" dirty="0">
                <a:solidFill>
                  <a:prstClr val="black"/>
                </a:solidFill>
                <a:latin typeface="Arial"/>
                <a:cs typeface="Arial"/>
              </a:rPr>
              <a:t>i</a:t>
            </a:r>
            <a:r>
              <a:rPr sz="1400" dirty="0">
                <a:solidFill>
                  <a:prstClr val="black"/>
                </a:solidFill>
                <a:latin typeface="Arial"/>
                <a:cs typeface="Arial"/>
              </a:rPr>
              <a:t>  </a:t>
            </a:r>
            <a:r>
              <a:rPr sz="1400" spc="-90" dirty="0">
                <a:solidFill>
                  <a:prstClr val="black"/>
                </a:solidFill>
                <a:latin typeface="Arial"/>
                <a:cs typeface="Arial"/>
              </a:rPr>
              <a:t> </a:t>
            </a:r>
            <a:r>
              <a:rPr sz="1400" spc="-20" dirty="0">
                <a:solidFill>
                  <a:prstClr val="black"/>
                </a:solidFill>
                <a:latin typeface="Arial"/>
                <a:cs typeface="Arial"/>
              </a:rPr>
              <a:t>ne</a:t>
            </a:r>
            <a:r>
              <a:rPr sz="1400" spc="-5" dirty="0">
                <a:solidFill>
                  <a:prstClr val="black"/>
                </a:solidFill>
                <a:latin typeface="Arial"/>
                <a:cs typeface="Arial"/>
              </a:rPr>
              <a:t>l</a:t>
            </a:r>
            <a:r>
              <a:rPr sz="1400" dirty="0">
                <a:solidFill>
                  <a:prstClr val="black"/>
                </a:solidFill>
                <a:latin typeface="Arial"/>
                <a:cs typeface="Arial"/>
              </a:rPr>
              <a:t>  </a:t>
            </a:r>
            <a:r>
              <a:rPr sz="1400" spc="-11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t</a:t>
            </a:r>
            <a:r>
              <a:rPr sz="1400" spc="5" dirty="0">
                <a:solidFill>
                  <a:prstClr val="black"/>
                </a:solidFill>
                <a:latin typeface="Arial"/>
                <a:cs typeface="Arial"/>
              </a:rPr>
              <a:t>t</a:t>
            </a:r>
            <a:r>
              <a:rPr sz="1400" spc="-20" dirty="0">
                <a:solidFill>
                  <a:prstClr val="black"/>
                </a:solidFill>
                <a:latin typeface="Arial"/>
                <a:cs typeface="Arial"/>
              </a:rPr>
              <a:t>ag</a:t>
            </a:r>
            <a:r>
              <a:rPr sz="1400" spc="-5" dirty="0">
                <a:solidFill>
                  <a:prstClr val="black"/>
                </a:solidFill>
                <a:latin typeface="Arial"/>
                <a:cs typeface="Arial"/>
              </a:rPr>
              <a:t>l</a:t>
            </a:r>
            <a:r>
              <a:rPr sz="1400" spc="20" dirty="0">
                <a:solidFill>
                  <a:prstClr val="black"/>
                </a:solidFill>
                <a:latin typeface="Arial"/>
                <a:cs typeface="Arial"/>
              </a:rPr>
              <a:t>i</a:t>
            </a:r>
            <a:r>
              <a:rPr sz="1400" spc="-10" dirty="0">
                <a:solidFill>
                  <a:prstClr val="black"/>
                </a:solidFill>
                <a:latin typeface="Arial"/>
                <a:cs typeface="Arial"/>
              </a:rPr>
              <a:t>o</a:t>
            </a:r>
            <a:r>
              <a:rPr sz="1400" spc="-5" dirty="0">
                <a:solidFill>
                  <a:prstClr val="black"/>
                </a:solidFill>
                <a:latin typeface="Arial"/>
                <a:cs typeface="Arial"/>
              </a:rPr>
              <a:t> </a:t>
            </a:r>
            <a:r>
              <a:rPr sz="1400" spc="-20" dirty="0">
                <a:solidFill>
                  <a:prstClr val="black"/>
                </a:solidFill>
                <a:latin typeface="Arial"/>
                <a:cs typeface="Arial"/>
              </a:rPr>
              <a:t>qua</a:t>
            </a:r>
            <a:r>
              <a:rPr sz="1400" spc="-10" dirty="0">
                <a:solidFill>
                  <a:prstClr val="black"/>
                </a:solidFill>
                <a:latin typeface="Arial"/>
                <a:cs typeface="Arial"/>
              </a:rPr>
              <a:t>le</a:t>
            </a:r>
            <a:r>
              <a:rPr sz="1400" spc="10" dirty="0">
                <a:solidFill>
                  <a:prstClr val="black"/>
                </a:solidFill>
                <a:latin typeface="Arial"/>
                <a:cs typeface="Arial"/>
              </a:rPr>
              <a:t> </a:t>
            </a:r>
            <a:r>
              <a:rPr sz="1400" spc="-20" dirty="0">
                <a:solidFill>
                  <a:prstClr val="black"/>
                </a:solidFill>
                <a:latin typeface="Arial"/>
                <a:cs typeface="Arial"/>
              </a:rPr>
              <a:t>pu</a:t>
            </a:r>
            <a:r>
              <a:rPr sz="1400" spc="-10" dirty="0">
                <a:solidFill>
                  <a:prstClr val="black"/>
                </a:solidFill>
                <a:latin typeface="Arial"/>
                <a:cs typeface="Arial"/>
              </a:rPr>
              <a:t>ò</a:t>
            </a:r>
            <a:r>
              <a:rPr sz="1400" spc="10" dirty="0">
                <a:solidFill>
                  <a:prstClr val="black"/>
                </a:solidFill>
                <a:latin typeface="Arial"/>
                <a:cs typeface="Arial"/>
              </a:rPr>
              <a:t> </a:t>
            </a:r>
            <a:r>
              <a:rPr sz="1400" spc="-10" dirty="0">
                <a:solidFill>
                  <a:prstClr val="black"/>
                </a:solidFill>
                <a:latin typeface="Arial"/>
                <a:cs typeface="Arial"/>
              </a:rPr>
              <a:t>ess</a:t>
            </a:r>
            <a:r>
              <a:rPr sz="1400" spc="-20" dirty="0">
                <a:solidFill>
                  <a:prstClr val="black"/>
                </a:solidFill>
                <a:latin typeface="Arial"/>
                <a:cs typeface="Arial"/>
              </a:rPr>
              <a:t>er</a:t>
            </a:r>
            <a:r>
              <a:rPr sz="1400" spc="-10" dirty="0">
                <a:solidFill>
                  <a:prstClr val="black"/>
                </a:solidFill>
                <a:latin typeface="Arial"/>
                <a:cs typeface="Arial"/>
              </a:rPr>
              <a:t>e</a:t>
            </a:r>
            <a:r>
              <a:rPr sz="1400" spc="30" dirty="0">
                <a:solidFill>
                  <a:prstClr val="black"/>
                </a:solidFill>
                <a:latin typeface="Arial"/>
                <a:cs typeface="Arial"/>
              </a:rPr>
              <a:t> </a:t>
            </a:r>
            <a:r>
              <a:rPr sz="1400" spc="-5" dirty="0">
                <a:solidFill>
                  <a:prstClr val="black"/>
                </a:solidFill>
                <a:latin typeface="Arial"/>
                <a:cs typeface="Arial"/>
              </a:rPr>
              <a:t>il </a:t>
            </a:r>
            <a:r>
              <a:rPr sz="1400" spc="-10" dirty="0">
                <a:solidFill>
                  <a:prstClr val="black"/>
                </a:solidFill>
                <a:latin typeface="Arial"/>
                <a:cs typeface="Arial"/>
              </a:rPr>
              <a:t>c</a:t>
            </a:r>
            <a:r>
              <a:rPr sz="1400" spc="-20" dirty="0">
                <a:solidFill>
                  <a:prstClr val="black"/>
                </a:solidFill>
                <a:latin typeface="Arial"/>
                <a:cs typeface="Arial"/>
              </a:rPr>
              <a:t>on</a:t>
            </a:r>
            <a:r>
              <a:rPr sz="1400" spc="-5" dirty="0">
                <a:solidFill>
                  <a:prstClr val="black"/>
                </a:solidFill>
                <a:latin typeface="Arial"/>
                <a:cs typeface="Arial"/>
              </a:rPr>
              <a:t>t</a:t>
            </a:r>
            <a:r>
              <a:rPr sz="1400" spc="-20" dirty="0">
                <a:solidFill>
                  <a:prstClr val="black"/>
                </a:solidFill>
                <a:latin typeface="Arial"/>
                <a:cs typeface="Arial"/>
              </a:rPr>
              <a:t>enu</a:t>
            </a:r>
            <a:r>
              <a:rPr sz="1400" spc="-10" dirty="0">
                <a:solidFill>
                  <a:prstClr val="black"/>
                </a:solidFill>
                <a:latin typeface="Arial"/>
                <a:cs typeface="Arial"/>
              </a:rPr>
              <a:t>to</a:t>
            </a:r>
            <a:r>
              <a:rPr sz="1400" spc="5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10" dirty="0">
                <a:solidFill>
                  <a:prstClr val="black"/>
                </a:solidFill>
                <a:latin typeface="Arial"/>
                <a:cs typeface="Arial"/>
              </a:rPr>
              <a:t>ciasc</a:t>
            </a:r>
            <a:r>
              <a:rPr sz="1400" spc="-20" dirty="0">
                <a:solidFill>
                  <a:prstClr val="black"/>
                </a:solidFill>
                <a:latin typeface="Arial"/>
                <a:cs typeface="Arial"/>
              </a:rPr>
              <a:t>u</a:t>
            </a:r>
            <a:r>
              <a:rPr sz="1400" spc="-10" dirty="0">
                <a:solidFill>
                  <a:prstClr val="black"/>
                </a:solidFill>
                <a:latin typeface="Arial"/>
                <a:cs typeface="Arial"/>
              </a:rPr>
              <a:t>n</a:t>
            </a:r>
            <a:r>
              <a:rPr sz="1400" spc="35" dirty="0">
                <a:solidFill>
                  <a:prstClr val="black"/>
                </a:solidFill>
                <a:latin typeface="Arial"/>
                <a:cs typeface="Arial"/>
              </a:rPr>
              <a:t> </a:t>
            </a:r>
            <a:r>
              <a:rPr sz="1400" spc="-20" dirty="0">
                <a:solidFill>
                  <a:prstClr val="black"/>
                </a:solidFill>
                <a:latin typeface="Arial"/>
                <a:cs typeface="Arial"/>
              </a:rPr>
              <a:t>paragra</a:t>
            </a:r>
            <a:r>
              <a:rPr sz="1400" spc="-5" dirty="0">
                <a:solidFill>
                  <a:prstClr val="black"/>
                </a:solidFill>
                <a:latin typeface="Arial"/>
                <a:cs typeface="Arial"/>
              </a:rPr>
              <a:t>f</a:t>
            </a:r>
            <a:r>
              <a:rPr sz="1400" spc="-20" dirty="0">
                <a:solidFill>
                  <a:prstClr val="black"/>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a:p>
            <a:pPr marL="12700" marR="5080" algn="just">
              <a:lnSpc>
                <a:spcPts val="1680"/>
              </a:lnSpc>
              <a:spcBef>
                <a:spcPts val="50"/>
              </a:spcBef>
            </a:pPr>
            <a:r>
              <a:rPr sz="1400" spc="-20" dirty="0">
                <a:solidFill>
                  <a:prstClr val="black"/>
                </a:solidFill>
                <a:latin typeface="Arial"/>
                <a:cs typeface="Arial"/>
              </a:rPr>
              <a:t>Mer</a:t>
            </a:r>
            <a:r>
              <a:rPr sz="1400" spc="-5" dirty="0">
                <a:solidFill>
                  <a:prstClr val="black"/>
                </a:solidFill>
                <a:latin typeface="Arial"/>
                <a:cs typeface="Arial"/>
              </a:rPr>
              <a:t>ita</a:t>
            </a:r>
            <a:r>
              <a:rPr sz="1400" dirty="0">
                <a:solidFill>
                  <a:prstClr val="black"/>
                </a:solidFill>
                <a:latin typeface="Arial"/>
                <a:cs typeface="Arial"/>
              </a:rPr>
              <a:t> </a:t>
            </a:r>
            <a:r>
              <a:rPr sz="1400" spc="-140" dirty="0">
                <a:solidFill>
                  <a:prstClr val="black"/>
                </a:solidFill>
                <a:latin typeface="Arial"/>
                <a:cs typeface="Arial"/>
              </a:rPr>
              <a:t> </a:t>
            </a:r>
            <a:r>
              <a:rPr sz="1400" spc="20" dirty="0">
                <a:solidFill>
                  <a:prstClr val="black"/>
                </a:solidFill>
                <a:latin typeface="Arial"/>
                <a:cs typeface="Arial"/>
              </a:rPr>
              <a:t>i</a:t>
            </a:r>
            <a:r>
              <a:rPr sz="1400" spc="-20" dirty="0">
                <a:solidFill>
                  <a:prstClr val="black"/>
                </a:solidFill>
                <a:latin typeface="Arial"/>
                <a:cs typeface="Arial"/>
              </a:rPr>
              <a:t>n</a:t>
            </a:r>
            <a:r>
              <a:rPr sz="1400" spc="-10" dirty="0">
                <a:solidFill>
                  <a:prstClr val="black"/>
                </a:solidFill>
                <a:latin typeface="Arial"/>
                <a:cs typeface="Arial"/>
              </a:rPr>
              <a:t>v</a:t>
            </a:r>
            <a:r>
              <a:rPr sz="1400" spc="-20" dirty="0">
                <a:solidFill>
                  <a:prstClr val="black"/>
                </a:solidFill>
                <a:latin typeface="Arial"/>
                <a:cs typeface="Arial"/>
              </a:rPr>
              <a:t>e</a:t>
            </a:r>
            <a:r>
              <a:rPr sz="1400" spc="-10" dirty="0">
                <a:solidFill>
                  <a:prstClr val="black"/>
                </a:solidFill>
                <a:latin typeface="Arial"/>
                <a:cs typeface="Arial"/>
              </a:rPr>
              <a:t>ce</a:t>
            </a:r>
            <a:r>
              <a:rPr sz="1400" dirty="0">
                <a:solidFill>
                  <a:prstClr val="black"/>
                </a:solidFill>
                <a:latin typeface="Arial"/>
                <a:cs typeface="Arial"/>
              </a:rPr>
              <a:t> </a:t>
            </a:r>
            <a:r>
              <a:rPr sz="1400" spc="-140" dirty="0">
                <a:solidFill>
                  <a:prstClr val="black"/>
                </a:solidFill>
                <a:latin typeface="Arial"/>
                <a:cs typeface="Arial"/>
              </a:rPr>
              <a:t> </a:t>
            </a:r>
            <a:r>
              <a:rPr sz="1400" spc="15" dirty="0">
                <a:solidFill>
                  <a:prstClr val="black"/>
                </a:solidFill>
                <a:latin typeface="Arial"/>
                <a:cs typeface="Arial"/>
              </a:rPr>
              <a:t>c</a:t>
            </a:r>
            <a:r>
              <a:rPr sz="1400" spc="-10" dirty="0">
                <a:solidFill>
                  <a:prstClr val="black"/>
                </a:solidFill>
                <a:latin typeface="Arial"/>
                <a:cs typeface="Arial"/>
              </a:rPr>
              <a:t>hia</a:t>
            </a:r>
            <a:r>
              <a:rPr sz="1400" spc="-15" dirty="0">
                <a:solidFill>
                  <a:prstClr val="black"/>
                </a:solidFill>
                <a:latin typeface="Arial"/>
                <a:cs typeface="Arial"/>
              </a:rPr>
              <a:t>r</a:t>
            </a:r>
            <a:r>
              <a:rPr sz="1400" spc="20" dirty="0">
                <a:solidFill>
                  <a:prstClr val="black"/>
                </a:solidFill>
                <a:latin typeface="Arial"/>
                <a:cs typeface="Arial"/>
              </a:rPr>
              <a:t>i</a:t>
            </a:r>
            <a:r>
              <a:rPr sz="1400" spc="-15" dirty="0">
                <a:solidFill>
                  <a:prstClr val="black"/>
                </a:solidFill>
                <a:latin typeface="Arial"/>
                <a:cs typeface="Arial"/>
              </a:rPr>
              <a:t>r</a:t>
            </a:r>
            <a:r>
              <a:rPr sz="1400" spc="-10" dirty="0">
                <a:solidFill>
                  <a:prstClr val="black"/>
                </a:solidFill>
                <a:latin typeface="Arial"/>
                <a:cs typeface="Arial"/>
              </a:rPr>
              <a:t>e</a:t>
            </a:r>
            <a:r>
              <a:rPr sz="1400" dirty="0">
                <a:solidFill>
                  <a:prstClr val="black"/>
                </a:solidFill>
                <a:latin typeface="Arial"/>
                <a:cs typeface="Arial"/>
              </a:rPr>
              <a:t> </a:t>
            </a:r>
            <a:r>
              <a:rPr sz="1400" spc="-150" dirty="0">
                <a:solidFill>
                  <a:prstClr val="black"/>
                </a:solidFill>
                <a:latin typeface="Arial"/>
                <a:cs typeface="Arial"/>
              </a:rPr>
              <a:t> </a:t>
            </a:r>
            <a:r>
              <a:rPr sz="1400" spc="-5" dirty="0">
                <a:solidFill>
                  <a:prstClr val="black"/>
                </a:solidFill>
                <a:latin typeface="Arial"/>
                <a:cs typeface="Arial"/>
              </a:rPr>
              <a:t>il</a:t>
            </a:r>
            <a:r>
              <a:rPr sz="1400" dirty="0">
                <a:solidFill>
                  <a:prstClr val="black"/>
                </a:solidFill>
                <a:latin typeface="Arial"/>
                <a:cs typeface="Arial"/>
              </a:rPr>
              <a:t> </a:t>
            </a:r>
            <a:r>
              <a:rPr sz="1400" spc="-130" dirty="0">
                <a:solidFill>
                  <a:prstClr val="black"/>
                </a:solidFill>
                <a:latin typeface="Arial"/>
                <a:cs typeface="Arial"/>
              </a:rPr>
              <a:t> </a:t>
            </a:r>
            <a:r>
              <a:rPr sz="1400" spc="-10" dirty="0">
                <a:solidFill>
                  <a:prstClr val="black"/>
                </a:solidFill>
                <a:latin typeface="Arial"/>
                <a:cs typeface="Arial"/>
              </a:rPr>
              <a:t>sig</a:t>
            </a:r>
            <a:r>
              <a:rPr sz="1400" spc="-20" dirty="0">
                <a:solidFill>
                  <a:prstClr val="black"/>
                </a:solidFill>
                <a:latin typeface="Arial"/>
                <a:cs typeface="Arial"/>
              </a:rPr>
              <a:t>n</a:t>
            </a:r>
            <a:r>
              <a:rPr sz="1400" spc="-5" dirty="0">
                <a:solidFill>
                  <a:prstClr val="black"/>
                </a:solidFill>
                <a:latin typeface="Arial"/>
                <a:cs typeface="Arial"/>
              </a:rPr>
              <a:t>if</a:t>
            </a:r>
            <a:r>
              <a:rPr sz="1400" spc="20" dirty="0">
                <a:solidFill>
                  <a:prstClr val="black"/>
                </a:solidFill>
                <a:latin typeface="Arial"/>
                <a:cs typeface="Arial"/>
              </a:rPr>
              <a:t>i</a:t>
            </a:r>
            <a:r>
              <a:rPr sz="1400" spc="-10" dirty="0">
                <a:solidFill>
                  <a:prstClr val="black"/>
                </a:solidFill>
                <a:latin typeface="Arial"/>
                <a:cs typeface="Arial"/>
              </a:rPr>
              <a:t>c</a:t>
            </a:r>
            <a:r>
              <a:rPr sz="1400" spc="-20" dirty="0">
                <a:solidFill>
                  <a:prstClr val="black"/>
                </a:solidFill>
                <a:latin typeface="Arial"/>
                <a:cs typeface="Arial"/>
              </a:rPr>
              <a:t>a</a:t>
            </a:r>
            <a:r>
              <a:rPr sz="1400" spc="-10" dirty="0">
                <a:solidFill>
                  <a:prstClr val="black"/>
                </a:solidFill>
                <a:latin typeface="Arial"/>
                <a:cs typeface="Arial"/>
              </a:rPr>
              <a:t>to</a:t>
            </a:r>
            <a:r>
              <a:rPr sz="1400" dirty="0">
                <a:solidFill>
                  <a:prstClr val="black"/>
                </a:solidFill>
                <a:latin typeface="Arial"/>
                <a:cs typeface="Arial"/>
              </a:rPr>
              <a:t> </a:t>
            </a:r>
            <a:r>
              <a:rPr sz="1400" spc="-140" dirty="0">
                <a:solidFill>
                  <a:prstClr val="black"/>
                </a:solidFill>
                <a:latin typeface="Arial"/>
                <a:cs typeface="Arial"/>
              </a:rPr>
              <a:t> </a:t>
            </a:r>
            <a:r>
              <a:rPr sz="1400" dirty="0">
                <a:solidFill>
                  <a:prstClr val="black"/>
                </a:solidFill>
                <a:latin typeface="Arial"/>
                <a:cs typeface="Arial"/>
              </a:rPr>
              <a:t>d</a:t>
            </a:r>
            <a:r>
              <a:rPr sz="1400" spc="-20" dirty="0">
                <a:solidFill>
                  <a:prstClr val="black"/>
                </a:solidFill>
                <a:latin typeface="Arial"/>
                <a:cs typeface="Arial"/>
              </a:rPr>
              <a:t>e</a:t>
            </a:r>
            <a:r>
              <a:rPr sz="1400" spc="-5" dirty="0">
                <a:solidFill>
                  <a:prstClr val="black"/>
                </a:solidFill>
                <a:latin typeface="Arial"/>
                <a:cs typeface="Arial"/>
              </a:rPr>
              <a:t>i</a:t>
            </a:r>
            <a:r>
              <a:rPr sz="1400" dirty="0">
                <a:solidFill>
                  <a:prstClr val="black"/>
                </a:solidFill>
                <a:latin typeface="Arial"/>
                <a:cs typeface="Arial"/>
              </a:rPr>
              <a:t> </a:t>
            </a:r>
            <a:r>
              <a:rPr sz="1400" spc="-100" dirty="0">
                <a:solidFill>
                  <a:prstClr val="black"/>
                </a:solidFill>
                <a:latin typeface="Arial"/>
                <a:cs typeface="Arial"/>
              </a:rPr>
              <a:t> </a:t>
            </a:r>
            <a:r>
              <a:rPr sz="1400" spc="-15" dirty="0">
                <a:solidFill>
                  <a:prstClr val="black"/>
                </a:solidFill>
                <a:latin typeface="Arial"/>
                <a:cs typeface="Arial"/>
              </a:rPr>
              <a:t>r</a:t>
            </a:r>
            <a:r>
              <a:rPr sz="1400" spc="-10" dirty="0">
                <a:solidFill>
                  <a:prstClr val="black"/>
                </a:solidFill>
                <a:latin typeface="Arial"/>
                <a:cs typeface="Arial"/>
              </a:rPr>
              <a:t>ie</a:t>
            </a:r>
            <a:r>
              <a:rPr sz="1400" spc="-20" dirty="0">
                <a:solidFill>
                  <a:prstClr val="black"/>
                </a:solidFill>
                <a:latin typeface="Arial"/>
                <a:cs typeface="Arial"/>
              </a:rPr>
              <a:t>p</a:t>
            </a:r>
            <a:r>
              <a:rPr sz="1400" spc="-5" dirty="0">
                <a:solidFill>
                  <a:prstClr val="black"/>
                </a:solidFill>
                <a:latin typeface="Arial"/>
                <a:cs typeface="Arial"/>
              </a:rPr>
              <a:t>il</a:t>
            </a:r>
            <a:r>
              <a:rPr sz="1400" spc="-20" dirty="0">
                <a:solidFill>
                  <a:prstClr val="black"/>
                </a:solidFill>
                <a:latin typeface="Arial"/>
                <a:cs typeface="Arial"/>
              </a:rPr>
              <a:t>o</a:t>
            </a:r>
            <a:r>
              <a:rPr sz="1400" dirty="0">
                <a:solidFill>
                  <a:prstClr val="black"/>
                </a:solidFill>
                <a:latin typeface="Arial"/>
                <a:cs typeface="Arial"/>
              </a:rPr>
              <a:t>g</a:t>
            </a:r>
            <a:r>
              <a:rPr sz="1400" spc="-20" dirty="0">
                <a:solidFill>
                  <a:prstClr val="black"/>
                </a:solidFill>
                <a:latin typeface="Arial"/>
                <a:cs typeface="Arial"/>
              </a:rPr>
              <a:t>h</a:t>
            </a:r>
            <a:r>
              <a:rPr sz="1400" spc="-5" dirty="0">
                <a:solidFill>
                  <a:prstClr val="black"/>
                </a:solidFill>
                <a:latin typeface="Arial"/>
                <a:cs typeface="Arial"/>
              </a:rPr>
              <a:t>i</a:t>
            </a:r>
            <a:r>
              <a:rPr sz="1400" dirty="0">
                <a:solidFill>
                  <a:prstClr val="black"/>
                </a:solidFill>
                <a:latin typeface="Arial"/>
                <a:cs typeface="Arial"/>
              </a:rPr>
              <a:t> </a:t>
            </a:r>
            <a:r>
              <a:rPr sz="1400" spc="-130" dirty="0">
                <a:solidFill>
                  <a:prstClr val="black"/>
                </a:solidFill>
                <a:latin typeface="Arial"/>
                <a:cs typeface="Arial"/>
              </a:rPr>
              <a:t> </a:t>
            </a:r>
            <a:r>
              <a:rPr sz="1400" spc="-10" dirty="0">
                <a:solidFill>
                  <a:prstClr val="black"/>
                </a:solidFill>
                <a:latin typeface="Arial"/>
                <a:cs typeface="Arial"/>
              </a:rPr>
              <a:t>d</a:t>
            </a:r>
            <a:r>
              <a:rPr sz="1400" spc="-20" dirty="0">
                <a:solidFill>
                  <a:prstClr val="black"/>
                </a:solidFill>
                <a:latin typeface="Arial"/>
                <a:cs typeface="Arial"/>
              </a:rPr>
              <a:t>e</a:t>
            </a:r>
            <a:r>
              <a:rPr sz="1400" spc="-5" dirty="0">
                <a:solidFill>
                  <a:prstClr val="black"/>
                </a:solidFill>
                <a:latin typeface="Arial"/>
                <a:cs typeface="Arial"/>
              </a:rPr>
              <a:t>lle</a:t>
            </a:r>
            <a:r>
              <a:rPr sz="1400" dirty="0">
                <a:solidFill>
                  <a:prstClr val="black"/>
                </a:solidFill>
                <a:latin typeface="Arial"/>
                <a:cs typeface="Arial"/>
              </a:rPr>
              <a:t> </a:t>
            </a:r>
            <a:r>
              <a:rPr sz="1400" spc="-145" dirty="0">
                <a:solidFill>
                  <a:prstClr val="black"/>
                </a:solidFill>
                <a:latin typeface="Arial"/>
                <a:cs typeface="Arial"/>
              </a:rPr>
              <a:t> </a:t>
            </a:r>
            <a:r>
              <a:rPr sz="1400" dirty="0">
                <a:solidFill>
                  <a:prstClr val="black"/>
                </a:solidFill>
                <a:latin typeface="Arial"/>
                <a:cs typeface="Arial"/>
              </a:rPr>
              <a:t>a</a:t>
            </a:r>
            <a:r>
              <a:rPr sz="1400" spc="-20" dirty="0">
                <a:solidFill>
                  <a:prstClr val="black"/>
                </a:solidFill>
                <a:latin typeface="Arial"/>
                <a:cs typeface="Arial"/>
              </a:rPr>
              <a:t>na</a:t>
            </a:r>
            <a:r>
              <a:rPr sz="1400" spc="-5" dirty="0">
                <a:solidFill>
                  <a:prstClr val="black"/>
                </a:solidFill>
                <a:latin typeface="Arial"/>
                <a:cs typeface="Arial"/>
              </a:rPr>
              <a:t>lisi</a:t>
            </a:r>
            <a:r>
              <a:rPr sz="1400" dirty="0">
                <a:solidFill>
                  <a:prstClr val="black"/>
                </a:solidFill>
                <a:latin typeface="Arial"/>
                <a:cs typeface="Arial"/>
              </a:rPr>
              <a:t> </a:t>
            </a:r>
            <a:r>
              <a:rPr sz="1400" spc="-125" dirty="0">
                <a:solidFill>
                  <a:prstClr val="black"/>
                </a:solidFill>
                <a:latin typeface="Arial"/>
                <a:cs typeface="Arial"/>
              </a:rPr>
              <a:t> </a:t>
            </a:r>
            <a:r>
              <a:rPr sz="1400" spc="-10" dirty="0">
                <a:solidFill>
                  <a:prstClr val="black"/>
                </a:solidFill>
                <a:latin typeface="Arial"/>
                <a:cs typeface="Arial"/>
              </a:rPr>
              <a:t>e</a:t>
            </a:r>
            <a:r>
              <a:rPr sz="1400" dirty="0">
                <a:solidFill>
                  <a:prstClr val="black"/>
                </a:solidFill>
                <a:latin typeface="Arial"/>
                <a:cs typeface="Arial"/>
              </a:rPr>
              <a:t> </a:t>
            </a:r>
            <a:r>
              <a:rPr sz="1400" spc="-140" dirty="0">
                <a:solidFill>
                  <a:prstClr val="black"/>
                </a:solidFill>
                <a:latin typeface="Arial"/>
                <a:cs typeface="Arial"/>
              </a:rPr>
              <a:t> </a:t>
            </a:r>
            <a:r>
              <a:rPr sz="1400" dirty="0">
                <a:solidFill>
                  <a:prstClr val="black"/>
                </a:solidFill>
                <a:latin typeface="Arial"/>
                <a:cs typeface="Arial"/>
              </a:rPr>
              <a:t>d</a:t>
            </a:r>
            <a:r>
              <a:rPr sz="1400" spc="-20" dirty="0">
                <a:solidFill>
                  <a:prstClr val="black"/>
                </a:solidFill>
                <a:latin typeface="Arial"/>
                <a:cs typeface="Arial"/>
              </a:rPr>
              <a:t>e</a:t>
            </a:r>
            <a:r>
              <a:rPr sz="1400" spc="-5" dirty="0">
                <a:solidFill>
                  <a:prstClr val="black"/>
                </a:solidFill>
                <a:latin typeface="Arial"/>
                <a:cs typeface="Arial"/>
              </a:rPr>
              <a:t>i</a:t>
            </a:r>
            <a:r>
              <a:rPr sz="1400" dirty="0">
                <a:solidFill>
                  <a:prstClr val="black"/>
                </a:solidFill>
                <a:latin typeface="Arial"/>
                <a:cs typeface="Arial"/>
              </a:rPr>
              <a:t> </a:t>
            </a:r>
            <a:r>
              <a:rPr sz="1400" spc="-130"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a:t>
            </a:r>
            <a:r>
              <a:rPr sz="1400" spc="-10" dirty="0">
                <a:solidFill>
                  <a:prstClr val="black"/>
                </a:solidFill>
                <a:latin typeface="Arial"/>
                <a:cs typeface="Arial"/>
              </a:rPr>
              <a:t>st</a:t>
            </a:r>
            <a:r>
              <a:rPr sz="1400" spc="10" dirty="0">
                <a:solidFill>
                  <a:prstClr val="black"/>
                </a:solidFill>
                <a:latin typeface="Arial"/>
                <a:cs typeface="Arial"/>
              </a:rPr>
              <a:t>i</a:t>
            </a:r>
            <a:r>
              <a:rPr sz="1400" spc="-5" dirty="0">
                <a:solidFill>
                  <a:prstClr val="black"/>
                </a:solidFill>
                <a:latin typeface="Arial"/>
                <a:cs typeface="Arial"/>
              </a:rPr>
              <a:t>.</a:t>
            </a:r>
            <a:r>
              <a:rPr sz="1400" dirty="0">
                <a:solidFill>
                  <a:prstClr val="black"/>
                </a:solidFill>
                <a:latin typeface="Arial"/>
                <a:cs typeface="Arial"/>
              </a:rPr>
              <a:t> </a:t>
            </a:r>
            <a:r>
              <a:rPr sz="1400" spc="-135" dirty="0">
                <a:solidFill>
                  <a:prstClr val="black"/>
                </a:solidFill>
                <a:latin typeface="Arial"/>
                <a:cs typeface="Arial"/>
              </a:rPr>
              <a:t> </a:t>
            </a:r>
            <a:r>
              <a:rPr sz="1400" spc="-5" dirty="0">
                <a:solidFill>
                  <a:prstClr val="black"/>
                </a:solidFill>
                <a:latin typeface="Arial"/>
                <a:cs typeface="Arial"/>
              </a:rPr>
              <a:t>E</a:t>
            </a:r>
            <a:r>
              <a:rPr sz="1400" spc="5" dirty="0">
                <a:solidFill>
                  <a:prstClr val="black"/>
                </a:solidFill>
                <a:latin typeface="Arial"/>
                <a:cs typeface="Arial"/>
              </a:rPr>
              <a:t>s</a:t>
            </a:r>
            <a:r>
              <a:rPr sz="1400" spc="-5" dirty="0">
                <a:solidFill>
                  <a:prstClr val="black"/>
                </a:solidFill>
                <a:latin typeface="Arial"/>
                <a:cs typeface="Arial"/>
              </a:rPr>
              <a:t>si</a:t>
            </a:r>
            <a:r>
              <a:rPr sz="1400" dirty="0">
                <a:solidFill>
                  <a:prstClr val="black"/>
                </a:solidFill>
                <a:latin typeface="Arial"/>
                <a:cs typeface="Arial"/>
              </a:rPr>
              <a:t> </a:t>
            </a:r>
            <a:r>
              <a:rPr sz="1400" spc="-125" dirty="0">
                <a:solidFill>
                  <a:prstClr val="black"/>
                </a:solidFill>
                <a:latin typeface="Arial"/>
                <a:cs typeface="Arial"/>
              </a:rPr>
              <a:t> </a:t>
            </a:r>
            <a:r>
              <a:rPr sz="1400" spc="-5" dirty="0">
                <a:solidFill>
                  <a:prstClr val="black"/>
                </a:solidFill>
                <a:latin typeface="Arial"/>
                <a:cs typeface="Arial"/>
              </a:rPr>
              <a:t>si</a:t>
            </a:r>
            <a:r>
              <a:rPr sz="1400" dirty="0">
                <a:solidFill>
                  <a:prstClr val="black"/>
                </a:solidFill>
                <a:latin typeface="Arial"/>
                <a:cs typeface="Arial"/>
              </a:rPr>
              <a:t> </a:t>
            </a:r>
            <a:r>
              <a:rPr sz="1400" spc="-130" dirty="0">
                <a:solidFill>
                  <a:prstClr val="black"/>
                </a:solidFill>
                <a:latin typeface="Arial"/>
                <a:cs typeface="Arial"/>
              </a:rPr>
              <a:t> </a:t>
            </a:r>
            <a:r>
              <a:rPr sz="1400" spc="-20" dirty="0">
                <a:solidFill>
                  <a:prstClr val="black"/>
                </a:solidFill>
                <a:latin typeface="Arial"/>
                <a:cs typeface="Arial"/>
              </a:rPr>
              <a:t>pre</a:t>
            </a:r>
            <a:r>
              <a:rPr sz="1400" spc="-10" dirty="0">
                <a:solidFill>
                  <a:prstClr val="black"/>
                </a:solidFill>
                <a:latin typeface="Arial"/>
                <a:cs typeface="Arial"/>
              </a:rPr>
              <a:t>s</a:t>
            </a:r>
            <a:r>
              <a:rPr sz="1400" dirty="0">
                <a:solidFill>
                  <a:prstClr val="black"/>
                </a:solidFill>
                <a:latin typeface="Arial"/>
                <a:cs typeface="Arial"/>
              </a:rPr>
              <a:t>e</a:t>
            </a:r>
            <a:r>
              <a:rPr sz="1400" spc="-20" dirty="0">
                <a:solidFill>
                  <a:prstClr val="black"/>
                </a:solidFill>
                <a:latin typeface="Arial"/>
                <a:cs typeface="Arial"/>
              </a:rPr>
              <a:t>n</a:t>
            </a:r>
            <a:r>
              <a:rPr sz="1400" spc="-5" dirty="0">
                <a:solidFill>
                  <a:prstClr val="black"/>
                </a:solidFill>
                <a:latin typeface="Arial"/>
                <a:cs typeface="Arial"/>
              </a:rPr>
              <a:t>t</a:t>
            </a:r>
            <a:r>
              <a:rPr sz="1400" spc="-20" dirty="0">
                <a:solidFill>
                  <a:prstClr val="black"/>
                </a:solidFill>
                <a:latin typeface="Arial"/>
                <a:cs typeface="Arial"/>
              </a:rPr>
              <a:t>a</a:t>
            </a:r>
            <a:r>
              <a:rPr sz="1400" dirty="0">
                <a:solidFill>
                  <a:prstClr val="black"/>
                </a:solidFill>
                <a:latin typeface="Arial"/>
                <a:cs typeface="Arial"/>
              </a:rPr>
              <a:t>n</a:t>
            </a:r>
            <a:r>
              <a:rPr sz="1400" spc="-10" dirty="0">
                <a:solidFill>
                  <a:prstClr val="black"/>
                </a:solidFill>
                <a:latin typeface="Arial"/>
                <a:cs typeface="Arial"/>
              </a:rPr>
              <a:t>o</a:t>
            </a:r>
            <a:r>
              <a:rPr sz="1400" dirty="0">
                <a:solidFill>
                  <a:prstClr val="black"/>
                </a:solidFill>
                <a:latin typeface="Arial"/>
                <a:cs typeface="Arial"/>
              </a:rPr>
              <a:t> </a:t>
            </a:r>
            <a:r>
              <a:rPr sz="1400" spc="-135"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o</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o</a:t>
            </a:r>
            <a:r>
              <a:rPr sz="1400" dirty="0">
                <a:solidFill>
                  <a:prstClr val="black"/>
                </a:solidFill>
                <a:latin typeface="Arial"/>
                <a:cs typeface="Arial"/>
              </a:rPr>
              <a:t> </a:t>
            </a:r>
            <a:r>
              <a:rPr sz="1400" spc="-135" dirty="0">
                <a:solidFill>
                  <a:prstClr val="black"/>
                </a:solidFill>
                <a:latin typeface="Arial"/>
                <a:cs typeface="Arial"/>
              </a:rPr>
              <a:t> </a:t>
            </a:r>
            <a:r>
              <a:rPr sz="1400" spc="5" dirty="0">
                <a:solidFill>
                  <a:prstClr val="black"/>
                </a:solidFill>
                <a:latin typeface="Arial"/>
                <a:cs typeface="Arial"/>
              </a:rPr>
              <a:t>f</a:t>
            </a:r>
            <a:r>
              <a:rPr sz="1400" spc="-20" dirty="0">
                <a:solidFill>
                  <a:prstClr val="black"/>
                </a:solidFill>
                <a:latin typeface="Arial"/>
                <a:cs typeface="Arial"/>
              </a:rPr>
              <a:t>or</a:t>
            </a:r>
            <a:r>
              <a:rPr sz="1400" dirty="0">
                <a:solidFill>
                  <a:prstClr val="black"/>
                </a:solidFill>
                <a:latin typeface="Arial"/>
                <a:cs typeface="Arial"/>
              </a:rPr>
              <a:t>m</a:t>
            </a:r>
            <a:r>
              <a:rPr sz="1400" spc="-10" dirty="0">
                <a:solidFill>
                  <a:prstClr val="black"/>
                </a:solidFill>
                <a:latin typeface="Arial"/>
                <a:cs typeface="Arial"/>
              </a:rPr>
              <a:t>a</a:t>
            </a:r>
            <a:r>
              <a:rPr sz="1400" dirty="0">
                <a:solidFill>
                  <a:prstClr val="black"/>
                </a:solidFill>
                <a:latin typeface="Arial"/>
                <a:cs typeface="Arial"/>
              </a:rPr>
              <a:t> </a:t>
            </a:r>
            <a:r>
              <a:rPr sz="1400" spc="-135" dirty="0">
                <a:solidFill>
                  <a:prstClr val="black"/>
                </a:solidFill>
                <a:latin typeface="Arial"/>
                <a:cs typeface="Arial"/>
              </a:rPr>
              <a:t> </a:t>
            </a:r>
            <a:r>
              <a:rPr sz="1400" spc="-20" dirty="0">
                <a:solidFill>
                  <a:prstClr val="black"/>
                </a:solidFill>
                <a:latin typeface="Arial"/>
                <a:cs typeface="Arial"/>
              </a:rPr>
              <a:t>di</a:t>
            </a:r>
            <a:r>
              <a:rPr sz="1400" spc="-15" dirty="0">
                <a:solidFill>
                  <a:prstClr val="black"/>
                </a:solidFill>
                <a:latin typeface="Arial"/>
                <a:cs typeface="Arial"/>
              </a:rPr>
              <a:t> </a:t>
            </a:r>
            <a:r>
              <a:rPr sz="1400" spc="-5" dirty="0">
                <a:solidFill>
                  <a:prstClr val="black"/>
                </a:solidFill>
                <a:latin typeface="Arial"/>
                <a:cs typeface="Arial"/>
              </a:rPr>
              <a:t>t</a:t>
            </a:r>
            <a:r>
              <a:rPr sz="1400" spc="-20" dirty="0">
                <a:solidFill>
                  <a:prstClr val="black"/>
                </a:solidFill>
                <a:latin typeface="Arial"/>
                <a:cs typeface="Arial"/>
              </a:rPr>
              <a:t>abe</a:t>
            </a:r>
            <a:r>
              <a:rPr sz="1400" spc="-5" dirty="0">
                <a:solidFill>
                  <a:prstClr val="black"/>
                </a:solidFill>
                <a:latin typeface="Arial"/>
                <a:cs typeface="Arial"/>
              </a:rPr>
              <a:t>lle</a:t>
            </a:r>
            <a:r>
              <a:rPr sz="1400" spc="110" dirty="0">
                <a:solidFill>
                  <a:prstClr val="black"/>
                </a:solidFill>
                <a:latin typeface="Arial"/>
                <a:cs typeface="Arial"/>
              </a:rPr>
              <a:t> </a:t>
            </a:r>
            <a:r>
              <a:rPr sz="1400" spc="-10" dirty="0">
                <a:solidFill>
                  <a:prstClr val="black"/>
                </a:solidFill>
                <a:latin typeface="Arial"/>
                <a:cs typeface="Arial"/>
              </a:rPr>
              <a:t>le</a:t>
            </a:r>
            <a:r>
              <a:rPr sz="1400" spc="10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u</a:t>
            </a:r>
            <a:r>
              <a:rPr sz="1400" spc="-5" dirty="0">
                <a:solidFill>
                  <a:prstClr val="black"/>
                </a:solidFill>
                <a:latin typeface="Arial"/>
                <a:cs typeface="Arial"/>
              </a:rPr>
              <a:t>i</a:t>
            </a:r>
            <a:r>
              <a:rPr sz="1400" spc="114" dirty="0">
                <a:solidFill>
                  <a:prstClr val="black"/>
                </a:solidFill>
                <a:latin typeface="Arial"/>
                <a:cs typeface="Arial"/>
              </a:rPr>
              <a:t> </a:t>
            </a:r>
            <a:r>
              <a:rPr sz="1400" spc="-15" dirty="0">
                <a:solidFill>
                  <a:prstClr val="black"/>
                </a:solidFill>
                <a:latin typeface="Arial"/>
                <a:cs typeface="Arial"/>
              </a:rPr>
              <a:t>r</a:t>
            </a:r>
            <a:r>
              <a:rPr sz="1400" spc="-5" dirty="0">
                <a:solidFill>
                  <a:prstClr val="black"/>
                </a:solidFill>
                <a:latin typeface="Arial"/>
                <a:cs typeface="Arial"/>
              </a:rPr>
              <a:t>i</a:t>
            </a:r>
            <a:r>
              <a:rPr sz="1400" spc="5" dirty="0">
                <a:solidFill>
                  <a:prstClr val="black"/>
                </a:solidFill>
                <a:latin typeface="Arial"/>
                <a:cs typeface="Arial"/>
              </a:rPr>
              <a:t>g</a:t>
            </a:r>
            <a:r>
              <a:rPr sz="1400" spc="-10" dirty="0">
                <a:solidFill>
                  <a:prstClr val="black"/>
                </a:solidFill>
                <a:latin typeface="Arial"/>
                <a:cs typeface="Arial"/>
              </a:rPr>
              <a:t>he</a:t>
            </a:r>
            <a:r>
              <a:rPr sz="1400" spc="100" dirty="0">
                <a:solidFill>
                  <a:prstClr val="black"/>
                </a:solidFill>
                <a:latin typeface="Arial"/>
                <a:cs typeface="Arial"/>
              </a:rPr>
              <a:t> </a:t>
            </a:r>
            <a:r>
              <a:rPr sz="1400" spc="-15" dirty="0">
                <a:solidFill>
                  <a:prstClr val="black"/>
                </a:solidFill>
                <a:latin typeface="Arial"/>
                <a:cs typeface="Arial"/>
              </a:rPr>
              <a:t>r</a:t>
            </a:r>
            <a:r>
              <a:rPr sz="1400" dirty="0">
                <a:solidFill>
                  <a:prstClr val="black"/>
                </a:solidFill>
                <a:latin typeface="Arial"/>
                <a:cs typeface="Arial"/>
              </a:rPr>
              <a:t>a</a:t>
            </a:r>
            <a:r>
              <a:rPr sz="1400" spc="-20" dirty="0">
                <a:solidFill>
                  <a:prstClr val="black"/>
                </a:solidFill>
                <a:latin typeface="Arial"/>
                <a:cs typeface="Arial"/>
              </a:rPr>
              <a:t>ppr</a:t>
            </a:r>
            <a:r>
              <a:rPr sz="1400" dirty="0">
                <a:solidFill>
                  <a:prstClr val="black"/>
                </a:solidFill>
                <a:latin typeface="Arial"/>
                <a:cs typeface="Arial"/>
              </a:rPr>
              <a:t>e</a:t>
            </a:r>
            <a:r>
              <a:rPr sz="1400" spc="-10" dirty="0">
                <a:solidFill>
                  <a:prstClr val="black"/>
                </a:solidFill>
                <a:latin typeface="Arial"/>
                <a:cs typeface="Arial"/>
              </a:rPr>
              <a:t>s</a:t>
            </a:r>
            <a:r>
              <a:rPr sz="1400" spc="-20" dirty="0">
                <a:solidFill>
                  <a:prstClr val="black"/>
                </a:solidFill>
                <a:latin typeface="Arial"/>
                <a:cs typeface="Arial"/>
              </a:rPr>
              <a:t>en</a:t>
            </a:r>
            <a:r>
              <a:rPr sz="1400" spc="5" dirty="0">
                <a:solidFill>
                  <a:prstClr val="black"/>
                </a:solidFill>
                <a:latin typeface="Arial"/>
                <a:cs typeface="Arial"/>
              </a:rPr>
              <a:t>t</a:t>
            </a:r>
            <a:r>
              <a:rPr sz="1400" spc="-20" dirty="0">
                <a:solidFill>
                  <a:prstClr val="black"/>
                </a:solidFill>
                <a:latin typeface="Arial"/>
                <a:cs typeface="Arial"/>
              </a:rPr>
              <a:t>an</a:t>
            </a:r>
            <a:r>
              <a:rPr sz="1400" spc="-10" dirty="0">
                <a:solidFill>
                  <a:prstClr val="black"/>
                </a:solidFill>
                <a:latin typeface="Arial"/>
                <a:cs typeface="Arial"/>
              </a:rPr>
              <a:t>o</a:t>
            </a:r>
            <a:r>
              <a:rPr sz="1400" spc="110" dirty="0">
                <a:solidFill>
                  <a:prstClr val="black"/>
                </a:solidFill>
                <a:latin typeface="Arial"/>
                <a:cs typeface="Arial"/>
              </a:rPr>
              <a:t> </a:t>
            </a:r>
            <a:r>
              <a:rPr sz="1400" spc="-10" dirty="0">
                <a:solidFill>
                  <a:prstClr val="black"/>
                </a:solidFill>
                <a:latin typeface="Arial"/>
                <a:cs typeface="Arial"/>
              </a:rPr>
              <a:t>le</a:t>
            </a:r>
            <a:r>
              <a:rPr sz="1400" spc="105" dirty="0">
                <a:solidFill>
                  <a:prstClr val="black"/>
                </a:solidFill>
                <a:latin typeface="Arial"/>
                <a:cs typeface="Arial"/>
              </a:rPr>
              <a:t> </a:t>
            </a:r>
            <a:r>
              <a:rPr sz="1400" spc="5" dirty="0">
                <a:solidFill>
                  <a:prstClr val="black"/>
                </a:solidFill>
                <a:latin typeface="Arial"/>
                <a:cs typeface="Arial"/>
              </a:rPr>
              <a:t>c</a:t>
            </a:r>
            <a:r>
              <a:rPr sz="1400" spc="-20" dirty="0">
                <a:solidFill>
                  <a:prstClr val="black"/>
                </a:solidFill>
                <a:latin typeface="Arial"/>
                <a:cs typeface="Arial"/>
              </a:rPr>
              <a:t>er</a:t>
            </a:r>
            <a:r>
              <a:rPr sz="1400" spc="-5" dirty="0">
                <a:solidFill>
                  <a:prstClr val="black"/>
                </a:solidFill>
                <a:latin typeface="Arial"/>
                <a:cs typeface="Arial"/>
              </a:rPr>
              <a:t>tific</a:t>
            </a:r>
            <a:r>
              <a:rPr sz="1400" dirty="0">
                <a:solidFill>
                  <a:prstClr val="black"/>
                </a:solidFill>
                <a:latin typeface="Arial"/>
                <a:cs typeface="Arial"/>
              </a:rPr>
              <a:t>a</a:t>
            </a:r>
            <a:r>
              <a:rPr sz="1400" spc="-10" dirty="0">
                <a:solidFill>
                  <a:prstClr val="black"/>
                </a:solidFill>
                <a:latin typeface="Arial"/>
                <a:cs typeface="Arial"/>
              </a:rPr>
              <a:t>zio</a:t>
            </a:r>
            <a:r>
              <a:rPr sz="1400" spc="-20" dirty="0">
                <a:solidFill>
                  <a:prstClr val="black"/>
                </a:solidFill>
                <a:latin typeface="Arial"/>
                <a:cs typeface="Arial"/>
              </a:rPr>
              <a:t>n</a:t>
            </a:r>
            <a:r>
              <a:rPr sz="1400" spc="-5" dirty="0">
                <a:solidFill>
                  <a:prstClr val="black"/>
                </a:solidFill>
                <a:latin typeface="Arial"/>
                <a:cs typeface="Arial"/>
              </a:rPr>
              <a:t>i</a:t>
            </a:r>
            <a:r>
              <a:rPr sz="1400" spc="120" dirty="0">
                <a:solidFill>
                  <a:prstClr val="black"/>
                </a:solidFill>
                <a:latin typeface="Arial"/>
                <a:cs typeface="Arial"/>
              </a:rPr>
              <a:t> </a:t>
            </a:r>
            <a:r>
              <a:rPr sz="1400" spc="-10" dirty="0">
                <a:solidFill>
                  <a:prstClr val="black"/>
                </a:solidFill>
                <a:latin typeface="Arial"/>
                <a:cs typeface="Arial"/>
              </a:rPr>
              <a:t>p</a:t>
            </a:r>
            <a:r>
              <a:rPr sz="1400" dirty="0">
                <a:solidFill>
                  <a:prstClr val="black"/>
                </a:solidFill>
                <a:latin typeface="Arial"/>
                <a:cs typeface="Arial"/>
              </a:rPr>
              <a:t>r</a:t>
            </a:r>
            <a:r>
              <a:rPr sz="1400" spc="-10" dirty="0">
                <a:solidFill>
                  <a:prstClr val="black"/>
                </a:solidFill>
                <a:latin typeface="Arial"/>
                <a:cs typeface="Arial"/>
              </a:rPr>
              <a:t>ese</a:t>
            </a:r>
            <a:r>
              <a:rPr sz="1400" spc="100" dirty="0">
                <a:solidFill>
                  <a:prstClr val="black"/>
                </a:solidFill>
                <a:latin typeface="Arial"/>
                <a:cs typeface="Arial"/>
              </a:rPr>
              <a:t> </a:t>
            </a:r>
            <a:r>
              <a:rPr sz="1400" spc="-10" dirty="0">
                <a:solidFill>
                  <a:prstClr val="black"/>
                </a:solidFill>
                <a:latin typeface="Arial"/>
                <a:cs typeface="Arial"/>
              </a:rPr>
              <a:t>in</a:t>
            </a:r>
            <a:r>
              <a:rPr sz="1400" spc="105"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a:t>
            </a:r>
            <a:r>
              <a:rPr sz="1400" spc="-20" dirty="0">
                <a:solidFill>
                  <a:prstClr val="black"/>
                </a:solidFill>
                <a:latin typeface="Arial"/>
                <a:cs typeface="Arial"/>
              </a:rPr>
              <a:t>a</a:t>
            </a:r>
            <a:r>
              <a:rPr sz="1400" dirty="0">
                <a:solidFill>
                  <a:prstClr val="black"/>
                </a:solidFill>
                <a:latin typeface="Arial"/>
                <a:cs typeface="Arial"/>
              </a:rPr>
              <a:t>m</a:t>
            </a:r>
            <a:r>
              <a:rPr sz="1400" spc="-10" dirty="0">
                <a:solidFill>
                  <a:prstClr val="black"/>
                </a:solidFill>
                <a:latin typeface="Arial"/>
                <a:cs typeface="Arial"/>
              </a:rPr>
              <a:t>e</a:t>
            </a:r>
            <a:r>
              <a:rPr sz="1400" spc="110" dirty="0">
                <a:solidFill>
                  <a:prstClr val="black"/>
                </a:solidFill>
                <a:latin typeface="Arial"/>
                <a:cs typeface="Arial"/>
              </a:rPr>
              <a:t> </a:t>
            </a:r>
            <a:r>
              <a:rPr sz="1400" spc="-10" dirty="0">
                <a:solidFill>
                  <a:prstClr val="black"/>
                </a:solidFill>
                <a:latin typeface="Arial"/>
                <a:cs typeface="Arial"/>
              </a:rPr>
              <a:t>e</a:t>
            </a:r>
            <a:r>
              <a:rPr sz="1400" spc="80" dirty="0">
                <a:solidFill>
                  <a:prstClr val="black"/>
                </a:solidFill>
                <a:latin typeface="Arial"/>
                <a:cs typeface="Arial"/>
              </a:rPr>
              <a:t> </a:t>
            </a:r>
            <a:r>
              <a:rPr sz="1400" spc="20" dirty="0">
                <a:solidFill>
                  <a:prstClr val="black"/>
                </a:solidFill>
                <a:latin typeface="Arial"/>
                <a:cs typeface="Arial"/>
              </a:rPr>
              <a:t>l</a:t>
            </a:r>
            <a:r>
              <a:rPr sz="1400" spc="-10" dirty="0">
                <a:solidFill>
                  <a:prstClr val="black"/>
                </a:solidFill>
                <a:latin typeface="Arial"/>
                <a:cs typeface="Arial"/>
              </a:rPr>
              <a:t>e</a:t>
            </a:r>
            <a:r>
              <a:rPr sz="1400" spc="105"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a:t>
            </a:r>
            <a:r>
              <a:rPr sz="1400" spc="-10" dirty="0">
                <a:solidFill>
                  <a:prstClr val="black"/>
                </a:solidFill>
                <a:latin typeface="Arial"/>
                <a:cs typeface="Arial"/>
              </a:rPr>
              <a:t>lo</a:t>
            </a:r>
            <a:r>
              <a:rPr sz="1400" dirty="0">
                <a:solidFill>
                  <a:prstClr val="black"/>
                </a:solidFill>
                <a:latin typeface="Arial"/>
                <a:cs typeface="Arial"/>
              </a:rPr>
              <a:t>n</a:t>
            </a:r>
            <a:r>
              <a:rPr sz="1400" spc="-20" dirty="0">
                <a:solidFill>
                  <a:prstClr val="black"/>
                </a:solidFill>
                <a:latin typeface="Arial"/>
                <a:cs typeface="Arial"/>
              </a:rPr>
              <a:t>n</a:t>
            </a:r>
            <a:r>
              <a:rPr sz="1400" spc="-10" dirty="0">
                <a:solidFill>
                  <a:prstClr val="black"/>
                </a:solidFill>
                <a:latin typeface="Arial"/>
                <a:cs typeface="Arial"/>
              </a:rPr>
              <a:t>e</a:t>
            </a:r>
            <a:r>
              <a:rPr sz="1400" spc="85" dirty="0">
                <a:solidFill>
                  <a:prstClr val="black"/>
                </a:solidFill>
                <a:latin typeface="Arial"/>
                <a:cs typeface="Arial"/>
              </a:rPr>
              <a:t> </a:t>
            </a:r>
            <a:r>
              <a:rPr sz="1400" spc="-5" dirty="0">
                <a:solidFill>
                  <a:prstClr val="black"/>
                </a:solidFill>
                <a:latin typeface="Arial"/>
                <a:cs typeface="Arial"/>
              </a:rPr>
              <a:t>i</a:t>
            </a:r>
            <a:r>
              <a:rPr sz="1400" spc="114" dirty="0">
                <a:solidFill>
                  <a:prstClr val="black"/>
                </a:solidFill>
                <a:latin typeface="Arial"/>
                <a:cs typeface="Arial"/>
              </a:rPr>
              <a:t> </a:t>
            </a:r>
            <a:r>
              <a:rPr sz="1400" spc="-20" dirty="0">
                <a:solidFill>
                  <a:prstClr val="black"/>
                </a:solidFill>
                <a:latin typeface="Arial"/>
                <a:cs typeface="Arial"/>
              </a:rPr>
              <a:t>g</a:t>
            </a:r>
            <a:r>
              <a:rPr sz="1400" spc="-5" dirty="0">
                <a:solidFill>
                  <a:prstClr val="black"/>
                </a:solidFill>
                <a:latin typeface="Arial"/>
                <a:cs typeface="Arial"/>
              </a:rPr>
              <a:t>i</a:t>
            </a:r>
            <a:r>
              <a:rPr sz="1400" dirty="0">
                <a:solidFill>
                  <a:prstClr val="black"/>
                </a:solidFill>
                <a:latin typeface="Arial"/>
                <a:cs typeface="Arial"/>
              </a:rPr>
              <a:t>u</a:t>
            </a:r>
            <a:r>
              <a:rPr sz="1400" spc="-20" dirty="0">
                <a:solidFill>
                  <a:prstClr val="black"/>
                </a:solidFill>
                <a:latin typeface="Arial"/>
                <a:cs typeface="Arial"/>
              </a:rPr>
              <a:t>d</a:t>
            </a:r>
            <a:r>
              <a:rPr sz="1400" spc="20" dirty="0">
                <a:solidFill>
                  <a:prstClr val="black"/>
                </a:solidFill>
                <a:latin typeface="Arial"/>
                <a:cs typeface="Arial"/>
              </a:rPr>
              <a:t>i</a:t>
            </a:r>
            <a:r>
              <a:rPr sz="1400" spc="-35" dirty="0">
                <a:solidFill>
                  <a:prstClr val="black"/>
                </a:solidFill>
                <a:latin typeface="Arial"/>
                <a:cs typeface="Arial"/>
              </a:rPr>
              <a:t>z</a:t>
            </a:r>
            <a:r>
              <a:rPr sz="1400" spc="-5" dirty="0">
                <a:solidFill>
                  <a:prstClr val="black"/>
                </a:solidFill>
                <a:latin typeface="Arial"/>
                <a:cs typeface="Arial"/>
              </a:rPr>
              <a:t>i</a:t>
            </a:r>
            <a:r>
              <a:rPr sz="1400" spc="12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114" dirty="0">
                <a:solidFill>
                  <a:prstClr val="black"/>
                </a:solidFill>
                <a:latin typeface="Arial"/>
                <a:cs typeface="Arial"/>
              </a:rPr>
              <a:t> </a:t>
            </a:r>
            <a:r>
              <a:rPr sz="1400" spc="-10" dirty="0">
                <a:solidFill>
                  <a:prstClr val="black"/>
                </a:solidFill>
                <a:latin typeface="Arial"/>
                <a:cs typeface="Arial"/>
              </a:rPr>
              <a:t>c</a:t>
            </a:r>
            <a:r>
              <a:rPr sz="1400" spc="-20" dirty="0">
                <a:solidFill>
                  <a:prstClr val="black"/>
                </a:solidFill>
                <a:latin typeface="Arial"/>
                <a:cs typeface="Arial"/>
              </a:rPr>
              <a:t>on</a:t>
            </a:r>
            <a:r>
              <a:rPr sz="1400" spc="5" dirty="0">
                <a:solidFill>
                  <a:prstClr val="black"/>
                </a:solidFill>
                <a:latin typeface="Arial"/>
                <a:cs typeface="Arial"/>
              </a:rPr>
              <a:t>f</a:t>
            </a:r>
            <a:r>
              <a:rPr sz="1400" spc="-20" dirty="0">
                <a:solidFill>
                  <a:prstClr val="black"/>
                </a:solidFill>
                <a:latin typeface="Arial"/>
                <a:cs typeface="Arial"/>
              </a:rPr>
              <a:t>or</a:t>
            </a:r>
            <a:r>
              <a:rPr sz="1400" dirty="0">
                <a:solidFill>
                  <a:prstClr val="black"/>
                </a:solidFill>
                <a:latin typeface="Arial"/>
                <a:cs typeface="Arial"/>
              </a:rPr>
              <a:t>m</a:t>
            </a:r>
            <a:r>
              <a:rPr sz="1400" spc="-5" dirty="0">
                <a:solidFill>
                  <a:prstClr val="black"/>
                </a:solidFill>
                <a:latin typeface="Arial"/>
                <a:cs typeface="Arial"/>
              </a:rPr>
              <a:t>ità</a:t>
            </a:r>
            <a:r>
              <a:rPr sz="1400" spc="110"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a:t>
            </a:r>
            <a:r>
              <a:rPr sz="1400" spc="-20" dirty="0">
                <a:solidFill>
                  <a:prstClr val="black"/>
                </a:solidFill>
                <a:latin typeface="Arial"/>
                <a:cs typeface="Arial"/>
              </a:rPr>
              <a:t>p</a:t>
            </a:r>
            <a:r>
              <a:rPr sz="1400" spc="5" dirty="0">
                <a:solidFill>
                  <a:prstClr val="black"/>
                </a:solidFill>
                <a:latin typeface="Arial"/>
                <a:cs typeface="Arial"/>
              </a:rPr>
              <a:t>r</a:t>
            </a:r>
            <a:r>
              <a:rPr sz="1400" spc="-20" dirty="0">
                <a:solidFill>
                  <a:prstClr val="black"/>
                </a:solidFill>
                <a:latin typeface="Arial"/>
                <a:cs typeface="Arial"/>
              </a:rPr>
              <a:t>e</a:t>
            </a:r>
            <a:r>
              <a:rPr sz="1400" spc="-10" dirty="0">
                <a:solidFill>
                  <a:prstClr val="black"/>
                </a:solidFill>
                <a:latin typeface="Arial"/>
                <a:cs typeface="Arial"/>
              </a:rPr>
              <a:t>ssi</a:t>
            </a:r>
            <a:r>
              <a:rPr sz="1400" spc="-5"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0" dirty="0">
                <a:solidFill>
                  <a:prstClr val="black"/>
                </a:solidFill>
                <a:latin typeface="Arial"/>
                <a:cs typeface="Arial"/>
              </a:rPr>
              <a:t> </a:t>
            </a:r>
            <a:r>
              <a:rPr sz="1400" spc="-10" dirty="0">
                <a:solidFill>
                  <a:prstClr val="black"/>
                </a:solidFill>
                <a:latin typeface="Arial"/>
                <a:cs typeface="Arial"/>
              </a:rPr>
              <a:t>ciasc</a:t>
            </a:r>
            <a:r>
              <a:rPr sz="1400" spc="-20" dirty="0">
                <a:solidFill>
                  <a:prstClr val="black"/>
                </a:solidFill>
                <a:latin typeface="Arial"/>
                <a:cs typeface="Arial"/>
              </a:rPr>
              <a:t>un</a:t>
            </a:r>
            <a:r>
              <a:rPr sz="1400" spc="-10" dirty="0">
                <a:solidFill>
                  <a:prstClr val="black"/>
                </a:solidFill>
                <a:latin typeface="Arial"/>
                <a:cs typeface="Arial"/>
              </a:rPr>
              <a:t>a</a:t>
            </a:r>
            <a:r>
              <a:rPr sz="1400" spc="3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dirty="0">
                <a:solidFill>
                  <a:prstClr val="black"/>
                </a:solidFill>
                <a:latin typeface="Arial"/>
                <a:cs typeface="Arial"/>
              </a:rPr>
              <a:t> </a:t>
            </a:r>
            <a:r>
              <a:rPr sz="1400" spc="-20" dirty="0">
                <a:solidFill>
                  <a:prstClr val="black"/>
                </a:solidFill>
                <a:latin typeface="Arial"/>
                <a:cs typeface="Arial"/>
              </a:rPr>
              <a:t>e</a:t>
            </a:r>
            <a:r>
              <a:rPr sz="1400" spc="-10" dirty="0">
                <a:solidFill>
                  <a:prstClr val="black"/>
                </a:solidFill>
                <a:latin typeface="Arial"/>
                <a:cs typeface="Arial"/>
              </a:rPr>
              <a:t>sse</a:t>
            </a:r>
            <a:r>
              <a:rPr sz="1400" spc="10" dirty="0">
                <a:solidFill>
                  <a:prstClr val="black"/>
                </a:solidFill>
                <a:latin typeface="Arial"/>
                <a:cs typeface="Arial"/>
              </a:rPr>
              <a:t> </a:t>
            </a:r>
            <a:r>
              <a:rPr sz="1400" spc="-20" dirty="0">
                <a:solidFill>
                  <a:prstClr val="black"/>
                </a:solidFill>
                <a:latin typeface="Arial"/>
                <a:cs typeface="Arial"/>
              </a:rPr>
              <a:t>re</a:t>
            </a:r>
            <a:r>
              <a:rPr sz="1400" spc="-10" dirty="0">
                <a:solidFill>
                  <a:prstClr val="black"/>
                </a:solidFill>
                <a:latin typeface="Arial"/>
                <a:cs typeface="Arial"/>
              </a:rPr>
              <a:t>la</a:t>
            </a:r>
            <a:r>
              <a:rPr sz="1400" spc="-15" dirty="0">
                <a:solidFill>
                  <a:prstClr val="black"/>
                </a:solidFill>
                <a:latin typeface="Arial"/>
                <a:cs typeface="Arial"/>
              </a:rPr>
              <a:t>t</a:t>
            </a:r>
            <a:r>
              <a:rPr sz="1400" spc="-10" dirty="0">
                <a:solidFill>
                  <a:prstClr val="black"/>
                </a:solidFill>
                <a:latin typeface="Arial"/>
                <a:cs typeface="Arial"/>
              </a:rPr>
              <a:t>iva</a:t>
            </a:r>
            <a:r>
              <a:rPr sz="1400" spc="-5"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te</a:t>
            </a:r>
            <a:r>
              <a:rPr sz="1400" spc="30" dirty="0">
                <a:solidFill>
                  <a:prstClr val="black"/>
                </a:solidFill>
                <a:latin typeface="Arial"/>
                <a:cs typeface="Arial"/>
              </a:rPr>
              <a:t> </a:t>
            </a:r>
            <a:r>
              <a:rPr sz="1400" spc="-20" dirty="0">
                <a:solidFill>
                  <a:prstClr val="black"/>
                </a:solidFill>
                <a:latin typeface="Arial"/>
                <a:cs typeface="Arial"/>
              </a:rPr>
              <a:t>a</a:t>
            </a:r>
            <a:r>
              <a:rPr sz="1400" spc="-5" dirty="0">
                <a:solidFill>
                  <a:prstClr val="black"/>
                </a:solidFill>
                <a:latin typeface="Arial"/>
                <a:cs typeface="Arial"/>
              </a:rPr>
              <a:t>llo</a:t>
            </a:r>
            <a:r>
              <a:rPr sz="1400" spc="15" dirty="0">
                <a:solidFill>
                  <a:prstClr val="black"/>
                </a:solidFill>
                <a:latin typeface="Arial"/>
                <a:cs typeface="Arial"/>
              </a:rPr>
              <a:t> </a:t>
            </a:r>
            <a:r>
              <a:rPr sz="1400" spc="-10" dirty="0">
                <a:solidFill>
                  <a:prstClr val="black"/>
                </a:solidFill>
                <a:latin typeface="Arial"/>
                <a:cs typeface="Arial"/>
              </a:rPr>
              <a:t>st</a:t>
            </a:r>
            <a:r>
              <a:rPr sz="1400" spc="-20" dirty="0">
                <a:solidFill>
                  <a:prstClr val="black"/>
                </a:solidFill>
                <a:latin typeface="Arial"/>
                <a:cs typeface="Arial"/>
              </a:rPr>
              <a:t>a</a:t>
            </a:r>
            <a:r>
              <a:rPr sz="1400" spc="-10" dirty="0">
                <a:solidFill>
                  <a:prstClr val="black"/>
                </a:solidFill>
                <a:latin typeface="Arial"/>
                <a:cs typeface="Arial"/>
              </a:rPr>
              <a:t>to</a:t>
            </a:r>
            <a:r>
              <a:rPr sz="1400" spc="5"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20" dirty="0">
                <a:solidFill>
                  <a:prstClr val="black"/>
                </a:solidFill>
                <a:latin typeface="Arial"/>
                <a:cs typeface="Arial"/>
              </a:rPr>
              <a:t> </a:t>
            </a:r>
            <a:r>
              <a:rPr sz="1400" spc="-5" dirty="0">
                <a:solidFill>
                  <a:prstClr val="black"/>
                </a:solidFill>
                <a:latin typeface="Arial"/>
                <a:cs typeface="Arial"/>
              </a:rPr>
              <a:t>f</a:t>
            </a:r>
            <a:r>
              <a:rPr sz="1400" spc="-20" dirty="0">
                <a:solidFill>
                  <a:prstClr val="black"/>
                </a:solidFill>
                <a:latin typeface="Arial"/>
                <a:cs typeface="Arial"/>
              </a:rPr>
              <a:t>a</a:t>
            </a:r>
            <a:r>
              <a:rPr sz="1400" spc="-5" dirty="0">
                <a:solidFill>
                  <a:prstClr val="black"/>
                </a:solidFill>
                <a:latin typeface="Arial"/>
                <a:cs typeface="Arial"/>
              </a:rPr>
              <a:t>t</a:t>
            </a:r>
            <a:r>
              <a:rPr sz="1400" spc="-15" dirty="0">
                <a:solidFill>
                  <a:prstClr val="black"/>
                </a:solidFill>
                <a:latin typeface="Arial"/>
                <a:cs typeface="Arial"/>
              </a:rPr>
              <a:t>t</a:t>
            </a:r>
            <a:r>
              <a:rPr sz="1400" spc="-10" dirty="0">
                <a:solidFill>
                  <a:prstClr val="black"/>
                </a:solidFill>
                <a:latin typeface="Arial"/>
                <a:cs typeface="Arial"/>
              </a:rPr>
              <a:t>o</a:t>
            </a:r>
            <a:r>
              <a:rPr sz="1400" spc="10" dirty="0">
                <a:solidFill>
                  <a:prstClr val="black"/>
                </a:solidFill>
                <a:latin typeface="Arial"/>
                <a:cs typeface="Arial"/>
              </a:rPr>
              <a:t> </a:t>
            </a:r>
            <a:r>
              <a:rPr sz="1400" spc="-20" dirty="0">
                <a:solidFill>
                  <a:prstClr val="black"/>
                </a:solidFill>
                <a:latin typeface="Arial"/>
                <a:cs typeface="Arial"/>
              </a:rPr>
              <a:t>de</a:t>
            </a:r>
            <a:r>
              <a:rPr sz="1400" spc="-5" dirty="0">
                <a:solidFill>
                  <a:prstClr val="black"/>
                </a:solidFill>
                <a:latin typeface="Arial"/>
                <a:cs typeface="Arial"/>
              </a:rPr>
              <a:t>ll’i</a:t>
            </a:r>
            <a:r>
              <a:rPr sz="1400" dirty="0">
                <a:solidFill>
                  <a:prstClr val="black"/>
                </a:solidFill>
                <a:latin typeface="Arial"/>
                <a:cs typeface="Arial"/>
              </a:rPr>
              <a:t>mm</a:t>
            </a:r>
            <a:r>
              <a:rPr sz="1400" spc="-20" dirty="0">
                <a:solidFill>
                  <a:prstClr val="black"/>
                </a:solidFill>
                <a:latin typeface="Arial"/>
                <a:cs typeface="Arial"/>
              </a:rPr>
              <a:t>ob</a:t>
            </a:r>
            <a:r>
              <a:rPr sz="1400" spc="-5" dirty="0">
                <a:solidFill>
                  <a:prstClr val="black"/>
                </a:solidFill>
                <a:latin typeface="Arial"/>
                <a:cs typeface="Arial"/>
              </a:rPr>
              <a:t>ile</a:t>
            </a:r>
            <a:r>
              <a:rPr sz="1400" spc="20" dirty="0">
                <a:solidFill>
                  <a:prstClr val="black"/>
                </a:solidFill>
                <a:latin typeface="Arial"/>
                <a:cs typeface="Arial"/>
              </a:rPr>
              <a:t> </a:t>
            </a:r>
            <a:r>
              <a:rPr sz="1400" spc="-20" dirty="0">
                <a:solidFill>
                  <a:prstClr val="black"/>
                </a:solidFill>
                <a:latin typeface="Arial"/>
                <a:cs typeface="Arial"/>
              </a:rPr>
              <a:t>o</a:t>
            </a:r>
            <a:r>
              <a:rPr sz="1400" spc="-10" dirty="0">
                <a:solidFill>
                  <a:prstClr val="black"/>
                </a:solidFill>
                <a:latin typeface="Arial"/>
                <a:cs typeface="Arial"/>
              </a:rPr>
              <a:t>vv</a:t>
            </a:r>
            <a:r>
              <a:rPr sz="1400" spc="-20" dirty="0">
                <a:solidFill>
                  <a:prstClr val="black"/>
                </a:solidFill>
                <a:latin typeface="Arial"/>
                <a:cs typeface="Arial"/>
              </a:rPr>
              <a:t>er</a:t>
            </a:r>
            <a:r>
              <a:rPr sz="1400" spc="-10" dirty="0">
                <a:solidFill>
                  <a:prstClr val="black"/>
                </a:solidFill>
                <a:latin typeface="Arial"/>
                <a:cs typeface="Arial"/>
              </a:rPr>
              <a:t>o</a:t>
            </a:r>
            <a:r>
              <a:rPr sz="1400" spc="10" dirty="0">
                <a:solidFill>
                  <a:prstClr val="black"/>
                </a:solidFill>
                <a:latin typeface="Arial"/>
                <a:cs typeface="Arial"/>
              </a:rPr>
              <a:t> </a:t>
            </a:r>
            <a:r>
              <a:rPr sz="1400" spc="-5" dirty="0">
                <a:solidFill>
                  <a:prstClr val="black"/>
                </a:solidFill>
                <a:latin typeface="Arial"/>
                <a:cs typeface="Arial"/>
              </a:rPr>
              <a:t>i </a:t>
            </a:r>
            <a:r>
              <a:rPr sz="1400" spc="-10" dirty="0">
                <a:solidFill>
                  <a:prstClr val="black"/>
                </a:solidFill>
                <a:latin typeface="Arial"/>
                <a:cs typeface="Arial"/>
              </a:rPr>
              <a:t>costi</a:t>
            </a:r>
            <a:r>
              <a:rPr sz="1400" spc="15" dirty="0">
                <a:solidFill>
                  <a:prstClr val="black"/>
                </a:solidFill>
                <a:latin typeface="Arial"/>
                <a:cs typeface="Arial"/>
              </a:rPr>
              <a:t> </a:t>
            </a:r>
            <a:r>
              <a:rPr sz="1400" spc="-20" dirty="0">
                <a:solidFill>
                  <a:prstClr val="black"/>
                </a:solidFill>
                <a:latin typeface="Arial"/>
                <a:cs typeface="Arial"/>
              </a:rPr>
              <a:t>pe</a:t>
            </a:r>
            <a:r>
              <a:rPr sz="1400" spc="-5" dirty="0">
                <a:solidFill>
                  <a:prstClr val="black"/>
                </a:solidFill>
                <a:latin typeface="Arial"/>
                <a:cs typeface="Arial"/>
              </a:rPr>
              <a:t>r</a:t>
            </a:r>
            <a:r>
              <a:rPr sz="1400" spc="10" dirty="0">
                <a:solidFill>
                  <a:prstClr val="black"/>
                </a:solidFill>
                <a:latin typeface="Arial"/>
                <a:cs typeface="Arial"/>
              </a:rPr>
              <a:t> </a:t>
            </a:r>
            <a:r>
              <a:rPr sz="1400" spc="-20" dirty="0">
                <a:solidFill>
                  <a:prstClr val="black"/>
                </a:solidFill>
                <a:latin typeface="Arial"/>
                <a:cs typeface="Arial"/>
              </a:rPr>
              <a:t>e</a:t>
            </a:r>
            <a:r>
              <a:rPr sz="1400" spc="-5" dirty="0">
                <a:solidFill>
                  <a:prstClr val="black"/>
                </a:solidFill>
                <a:latin typeface="Arial"/>
                <a:cs typeface="Arial"/>
              </a:rPr>
              <a:t>li</a:t>
            </a:r>
            <a:r>
              <a:rPr sz="1400" dirty="0">
                <a:solidFill>
                  <a:prstClr val="black"/>
                </a:solidFill>
                <a:latin typeface="Arial"/>
                <a:cs typeface="Arial"/>
              </a:rPr>
              <a:t>m</a:t>
            </a:r>
            <a:r>
              <a:rPr sz="1400" spc="-10" dirty="0">
                <a:solidFill>
                  <a:prstClr val="black"/>
                </a:solidFill>
                <a:latin typeface="Arial"/>
                <a:cs typeface="Arial"/>
              </a:rPr>
              <a:t>in</a:t>
            </a:r>
            <a:r>
              <a:rPr sz="1400" spc="-20" dirty="0">
                <a:solidFill>
                  <a:prstClr val="black"/>
                </a:solidFill>
                <a:latin typeface="Arial"/>
                <a:cs typeface="Arial"/>
              </a:rPr>
              <a:t>ar</a:t>
            </a:r>
            <a:r>
              <a:rPr sz="1400" spc="-10" dirty="0">
                <a:solidFill>
                  <a:prstClr val="black"/>
                </a:solidFill>
                <a:latin typeface="Arial"/>
                <a:cs typeface="Arial"/>
              </a:rPr>
              <a:t>e</a:t>
            </a:r>
            <a:r>
              <a:rPr sz="1400" spc="15" dirty="0">
                <a:solidFill>
                  <a:prstClr val="black"/>
                </a:solidFill>
                <a:latin typeface="Arial"/>
                <a:cs typeface="Arial"/>
              </a:rPr>
              <a:t> </a:t>
            </a:r>
            <a:r>
              <a:rPr sz="1400" spc="-10" dirty="0">
                <a:solidFill>
                  <a:prstClr val="black"/>
                </a:solidFill>
                <a:latin typeface="Arial"/>
                <a:cs typeface="Arial"/>
              </a:rPr>
              <a:t>le</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30" dirty="0">
                <a:solidFill>
                  <a:prstClr val="black"/>
                </a:solidFill>
                <a:latin typeface="Arial"/>
                <a:cs typeface="Arial"/>
              </a:rPr>
              <a:t>f</a:t>
            </a:r>
            <a:r>
              <a:rPr sz="1400" spc="-5" dirty="0">
                <a:solidFill>
                  <a:prstClr val="black"/>
                </a:solidFill>
                <a:latin typeface="Arial"/>
                <a:cs typeface="Arial"/>
              </a:rPr>
              <a:t>f</a:t>
            </a:r>
            <a:r>
              <a:rPr sz="1400" spc="-20" dirty="0">
                <a:solidFill>
                  <a:prstClr val="black"/>
                </a:solidFill>
                <a:latin typeface="Arial"/>
                <a:cs typeface="Arial"/>
              </a:rPr>
              <a:t>or</a:t>
            </a:r>
            <a:r>
              <a:rPr sz="1400" dirty="0">
                <a:solidFill>
                  <a:prstClr val="black"/>
                </a:solidFill>
                <a:latin typeface="Arial"/>
                <a:cs typeface="Arial"/>
              </a:rPr>
              <a:t>m</a:t>
            </a:r>
            <a:r>
              <a:rPr sz="1400" spc="-5" dirty="0">
                <a:solidFill>
                  <a:prstClr val="black"/>
                </a:solidFill>
                <a:latin typeface="Arial"/>
                <a:cs typeface="Arial"/>
              </a:rPr>
              <a:t>it</a:t>
            </a:r>
            <a:r>
              <a:rPr sz="1400" spc="-15" dirty="0">
                <a:solidFill>
                  <a:prstClr val="black"/>
                </a:solidFill>
                <a:latin typeface="Arial"/>
                <a:cs typeface="Arial"/>
              </a:rPr>
              <a:t>à</a:t>
            </a:r>
            <a:r>
              <a:rPr sz="1400" spc="-5" dirty="0">
                <a:solidFill>
                  <a:prstClr val="black"/>
                </a:solidFill>
                <a:latin typeface="Arial"/>
                <a:cs typeface="Arial"/>
              </a:rPr>
              <a:t>.</a:t>
            </a:r>
            <a:endParaRPr sz="1400" dirty="0">
              <a:solidFill>
                <a:prstClr val="black"/>
              </a:solidFill>
              <a:latin typeface="Arial"/>
              <a:cs typeface="Arial"/>
            </a:endParaRPr>
          </a:p>
        </p:txBody>
      </p:sp>
      <p:sp>
        <p:nvSpPr>
          <p:cNvPr id="4" name="Rettangolo 3">
            <a:extLst>
              <a:ext uri="{FF2B5EF4-FFF2-40B4-BE49-F238E27FC236}">
                <a16:creationId xmlns:a16="http://schemas.microsoft.com/office/drawing/2014/main" id="{EEEC2A7B-32A7-42BC-8E90-9129394BDFEE}"/>
              </a:ext>
            </a:extLst>
          </p:cNvPr>
          <p:cNvSpPr/>
          <p:nvPr/>
        </p:nvSpPr>
        <p:spPr>
          <a:xfrm>
            <a:off x="5059352" y="606501"/>
            <a:ext cx="3960440" cy="3226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4385A2EB-A078-4140-8429-AD1C35EE9ED6}"/>
              </a:ext>
            </a:extLst>
          </p:cNvPr>
          <p:cNvSpPr/>
          <p:nvPr/>
        </p:nvSpPr>
        <p:spPr>
          <a:xfrm>
            <a:off x="979915" y="606502"/>
            <a:ext cx="3664093" cy="44640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bject 9">
            <a:extLst>
              <a:ext uri="{FF2B5EF4-FFF2-40B4-BE49-F238E27FC236}">
                <a16:creationId xmlns:a16="http://schemas.microsoft.com/office/drawing/2014/main" id="{341B2641-C841-46C2-8FF0-288795AB40FC}"/>
              </a:ext>
            </a:extLst>
          </p:cNvPr>
          <p:cNvSpPr txBox="1"/>
          <p:nvPr/>
        </p:nvSpPr>
        <p:spPr>
          <a:xfrm>
            <a:off x="827685" y="52240"/>
            <a:ext cx="8192107" cy="430887"/>
          </a:xfrm>
          <a:prstGeom prst="rect">
            <a:avLst/>
          </a:prstGeom>
        </p:spPr>
        <p:txBody>
          <a:bodyPr vert="horz" wrap="square" lIns="0" tIns="0" rIns="0" bIns="0" rtlCol="0">
            <a:spAutoFit/>
          </a:bodyPr>
          <a:lstStyle/>
          <a:p>
            <a:pPr marL="12700" algn="just"/>
            <a:r>
              <a:rPr sz="1400" b="1" spc="-90" dirty="0">
                <a:solidFill>
                  <a:prstClr val="black"/>
                </a:solidFill>
                <a:latin typeface="Arial"/>
                <a:cs typeface="Arial"/>
              </a:rPr>
              <a:t>L</a:t>
            </a:r>
            <a:r>
              <a:rPr sz="1400" b="1" spc="-5" dirty="0">
                <a:solidFill>
                  <a:prstClr val="black"/>
                </a:solidFill>
                <a:latin typeface="Arial"/>
                <a:cs typeface="Arial"/>
              </a:rPr>
              <a:t>’</a:t>
            </a:r>
            <a:r>
              <a:rPr sz="1400" b="1" spc="-20" dirty="0">
                <a:solidFill>
                  <a:prstClr val="black"/>
                </a:solidFill>
                <a:latin typeface="Arial"/>
                <a:cs typeface="Arial"/>
              </a:rPr>
              <a:t>ar</a:t>
            </a:r>
            <a:r>
              <a:rPr sz="1400" b="1" spc="-5" dirty="0">
                <a:solidFill>
                  <a:prstClr val="black"/>
                </a:solidFill>
                <a:latin typeface="Arial"/>
                <a:cs typeface="Arial"/>
              </a:rPr>
              <a:t>tic</a:t>
            </a:r>
            <a:r>
              <a:rPr sz="1400" b="1" spc="-20" dirty="0">
                <a:solidFill>
                  <a:prstClr val="black"/>
                </a:solidFill>
                <a:latin typeface="Arial"/>
                <a:cs typeface="Arial"/>
              </a:rPr>
              <a:t>o</a:t>
            </a:r>
            <a:r>
              <a:rPr sz="1400" b="1" spc="20" dirty="0">
                <a:solidFill>
                  <a:prstClr val="black"/>
                </a:solidFill>
                <a:latin typeface="Arial"/>
                <a:cs typeface="Arial"/>
              </a:rPr>
              <a:t>l</a:t>
            </a:r>
            <a:r>
              <a:rPr sz="1400" b="1" dirty="0">
                <a:solidFill>
                  <a:prstClr val="black"/>
                </a:solidFill>
                <a:latin typeface="Arial"/>
                <a:cs typeface="Arial"/>
              </a:rPr>
              <a:t>a</a:t>
            </a:r>
            <a:r>
              <a:rPr sz="1400" b="1" spc="-35" dirty="0">
                <a:solidFill>
                  <a:prstClr val="black"/>
                </a:solidFill>
                <a:latin typeface="Arial"/>
                <a:cs typeface="Arial"/>
              </a:rPr>
              <a:t>z</a:t>
            </a:r>
            <a:r>
              <a:rPr sz="1400" b="1" spc="-5" dirty="0">
                <a:solidFill>
                  <a:prstClr val="black"/>
                </a:solidFill>
                <a:latin typeface="Arial"/>
                <a:cs typeface="Arial"/>
              </a:rPr>
              <a:t>i</a:t>
            </a:r>
            <a:r>
              <a:rPr sz="1400" b="1" spc="-20" dirty="0">
                <a:solidFill>
                  <a:prstClr val="black"/>
                </a:solidFill>
                <a:latin typeface="Arial"/>
                <a:cs typeface="Arial"/>
              </a:rPr>
              <a:t>o</a:t>
            </a:r>
            <a:r>
              <a:rPr sz="1400" b="1" dirty="0">
                <a:solidFill>
                  <a:prstClr val="black"/>
                </a:solidFill>
                <a:latin typeface="Arial"/>
                <a:cs typeface="Arial"/>
              </a:rPr>
              <a:t>n</a:t>
            </a:r>
            <a:r>
              <a:rPr sz="1400" b="1" spc="-10" dirty="0">
                <a:solidFill>
                  <a:prstClr val="black"/>
                </a:solidFill>
                <a:latin typeface="Arial"/>
                <a:cs typeface="Arial"/>
              </a:rPr>
              <a:t>e</a:t>
            </a:r>
            <a:r>
              <a:rPr sz="1400" b="1" dirty="0">
                <a:solidFill>
                  <a:prstClr val="black"/>
                </a:solidFill>
                <a:latin typeface="Arial"/>
                <a:cs typeface="Arial"/>
              </a:rPr>
              <a:t> </a:t>
            </a:r>
            <a:r>
              <a:rPr sz="1400" b="1" spc="-65"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o</a:t>
            </a:r>
            <a:r>
              <a:rPr sz="1400" b="1" spc="-5" dirty="0">
                <a:solidFill>
                  <a:prstClr val="black"/>
                </a:solidFill>
                <a:latin typeface="Arial"/>
                <a:cs typeface="Arial"/>
              </a:rPr>
              <a:t>m</a:t>
            </a:r>
            <a:r>
              <a:rPr sz="1400" b="1" spc="-20" dirty="0">
                <a:solidFill>
                  <a:prstClr val="black"/>
                </a:solidFill>
                <a:latin typeface="Arial"/>
                <a:cs typeface="Arial"/>
              </a:rPr>
              <a:t>p</a:t>
            </a:r>
            <a:r>
              <a:rPr sz="1400" b="1" spc="-5" dirty="0">
                <a:solidFill>
                  <a:prstClr val="black"/>
                </a:solidFill>
                <a:latin typeface="Arial"/>
                <a:cs typeface="Arial"/>
              </a:rPr>
              <a:t>l</a:t>
            </a:r>
            <a:r>
              <a:rPr sz="1400" b="1" spc="-15" dirty="0">
                <a:solidFill>
                  <a:prstClr val="black"/>
                </a:solidFill>
                <a:latin typeface="Arial"/>
                <a:cs typeface="Arial"/>
              </a:rPr>
              <a:t>e</a:t>
            </a:r>
            <a:r>
              <a:rPr sz="1400" b="1" spc="5" dirty="0">
                <a:solidFill>
                  <a:prstClr val="black"/>
                </a:solidFill>
                <a:latin typeface="Arial"/>
                <a:cs typeface="Arial"/>
              </a:rPr>
              <a:t>t</a:t>
            </a:r>
            <a:r>
              <a:rPr sz="1400" b="1" spc="-10" dirty="0">
                <a:solidFill>
                  <a:prstClr val="black"/>
                </a:solidFill>
                <a:latin typeface="Arial"/>
                <a:cs typeface="Arial"/>
              </a:rPr>
              <a:t>a</a:t>
            </a:r>
            <a:r>
              <a:rPr sz="1400" b="1" dirty="0">
                <a:solidFill>
                  <a:prstClr val="black"/>
                </a:solidFill>
                <a:latin typeface="Arial"/>
                <a:cs typeface="Arial"/>
              </a:rPr>
              <a:t> </a:t>
            </a:r>
            <a:r>
              <a:rPr sz="1400" b="1" spc="-40" dirty="0">
                <a:solidFill>
                  <a:prstClr val="black"/>
                </a:solidFill>
                <a:latin typeface="Arial"/>
                <a:cs typeface="Arial"/>
              </a:rPr>
              <a:t> </a:t>
            </a:r>
            <a:r>
              <a:rPr sz="1400" b="1" spc="-20" dirty="0">
                <a:solidFill>
                  <a:prstClr val="black"/>
                </a:solidFill>
                <a:latin typeface="Arial"/>
                <a:cs typeface="Arial"/>
              </a:rPr>
              <a:t>de</a:t>
            </a:r>
            <a:r>
              <a:rPr sz="1400" b="1" spc="-5" dirty="0">
                <a:solidFill>
                  <a:prstClr val="black"/>
                </a:solidFill>
                <a:latin typeface="Arial"/>
                <a:cs typeface="Arial"/>
              </a:rPr>
              <a:t>l</a:t>
            </a:r>
            <a:r>
              <a:rPr sz="1400" b="1" dirty="0">
                <a:solidFill>
                  <a:prstClr val="black"/>
                </a:solidFill>
                <a:latin typeface="Arial"/>
                <a:cs typeface="Arial"/>
              </a:rPr>
              <a:t> </a:t>
            </a:r>
            <a:r>
              <a:rPr sz="1400" b="1" spc="-10" dirty="0">
                <a:solidFill>
                  <a:prstClr val="black"/>
                </a:solidFill>
                <a:latin typeface="Arial"/>
                <a:cs typeface="Arial"/>
              </a:rPr>
              <a:t> </a:t>
            </a:r>
            <a:r>
              <a:rPr sz="1400" b="1" spc="-20" dirty="0">
                <a:solidFill>
                  <a:prstClr val="black"/>
                </a:solidFill>
                <a:latin typeface="Arial"/>
                <a:cs typeface="Arial"/>
              </a:rPr>
              <a:t>re</a:t>
            </a:r>
            <a:r>
              <a:rPr sz="1400" b="1" dirty="0">
                <a:solidFill>
                  <a:prstClr val="black"/>
                </a:solidFill>
                <a:latin typeface="Arial"/>
                <a:cs typeface="Arial"/>
              </a:rPr>
              <a:t>p</a:t>
            </a:r>
            <a:r>
              <a:rPr sz="1400" b="1" spc="-20" dirty="0">
                <a:solidFill>
                  <a:prstClr val="black"/>
                </a:solidFill>
                <a:latin typeface="Arial"/>
                <a:cs typeface="Arial"/>
              </a:rPr>
              <a:t>or</a:t>
            </a:r>
            <a:r>
              <a:rPr sz="1400" b="1" spc="-5" dirty="0">
                <a:solidFill>
                  <a:prstClr val="black"/>
                </a:solidFill>
                <a:latin typeface="Arial"/>
                <a:cs typeface="Arial"/>
              </a:rPr>
              <a:t>t</a:t>
            </a:r>
            <a:r>
              <a:rPr sz="1400" b="1" dirty="0">
                <a:solidFill>
                  <a:prstClr val="black"/>
                </a:solidFill>
                <a:latin typeface="Arial"/>
                <a:cs typeface="Arial"/>
              </a:rPr>
              <a:t> </a:t>
            </a:r>
            <a:r>
              <a:rPr sz="1400" b="1" spc="-35" dirty="0">
                <a:solidFill>
                  <a:prstClr val="black"/>
                </a:solidFill>
                <a:latin typeface="Arial"/>
                <a:cs typeface="Arial"/>
              </a:rPr>
              <a:t> </a:t>
            </a:r>
            <a:r>
              <a:rPr sz="1400" b="1" spc="-5" dirty="0">
                <a:solidFill>
                  <a:prstClr val="black"/>
                </a:solidFill>
                <a:latin typeface="Arial"/>
                <a:cs typeface="Arial"/>
              </a:rPr>
              <a:t>f</a:t>
            </a:r>
            <a:r>
              <a:rPr sz="1400" b="1" spc="10" dirty="0">
                <a:solidFill>
                  <a:prstClr val="black"/>
                </a:solidFill>
                <a:latin typeface="Arial"/>
                <a:cs typeface="Arial"/>
              </a:rPr>
              <a:t>i</a:t>
            </a:r>
            <a:r>
              <a:rPr sz="1400" b="1" dirty="0">
                <a:solidFill>
                  <a:prstClr val="black"/>
                </a:solidFill>
                <a:latin typeface="Arial"/>
                <a:cs typeface="Arial"/>
              </a:rPr>
              <a:t>n</a:t>
            </a:r>
            <a:r>
              <a:rPr sz="1400" b="1" spc="-20" dirty="0">
                <a:solidFill>
                  <a:prstClr val="black"/>
                </a:solidFill>
                <a:latin typeface="Arial"/>
                <a:cs typeface="Arial"/>
              </a:rPr>
              <a:t>a</a:t>
            </a:r>
            <a:r>
              <a:rPr sz="1400" b="1" spc="-10" dirty="0">
                <a:solidFill>
                  <a:prstClr val="black"/>
                </a:solidFill>
                <a:latin typeface="Arial"/>
                <a:cs typeface="Arial"/>
              </a:rPr>
              <a:t>le</a:t>
            </a:r>
            <a:r>
              <a:rPr sz="1400" b="1" dirty="0">
                <a:solidFill>
                  <a:prstClr val="black"/>
                </a:solidFill>
                <a:latin typeface="Arial"/>
                <a:cs typeface="Arial"/>
              </a:rPr>
              <a:t> </a:t>
            </a:r>
            <a:r>
              <a:rPr sz="1400" b="1" spc="-40" dirty="0">
                <a:solidFill>
                  <a:prstClr val="black"/>
                </a:solidFill>
                <a:latin typeface="Arial"/>
                <a:cs typeface="Arial"/>
              </a:rPr>
              <a:t> </a:t>
            </a:r>
            <a:r>
              <a:rPr sz="1400" b="1" spc="-20" dirty="0">
                <a:solidFill>
                  <a:prstClr val="black"/>
                </a:solidFill>
                <a:latin typeface="Arial"/>
                <a:cs typeface="Arial"/>
              </a:rPr>
              <a:t>ne</a:t>
            </a:r>
            <a:r>
              <a:rPr sz="1400" b="1" spc="-5" dirty="0">
                <a:solidFill>
                  <a:prstClr val="black"/>
                </a:solidFill>
                <a:latin typeface="Arial"/>
                <a:cs typeface="Arial"/>
              </a:rPr>
              <a:t>l</a:t>
            </a:r>
            <a:r>
              <a:rPr sz="1400" b="1" dirty="0">
                <a:solidFill>
                  <a:prstClr val="black"/>
                </a:solidFill>
                <a:latin typeface="Arial"/>
                <a:cs typeface="Arial"/>
              </a:rPr>
              <a:t> </a:t>
            </a:r>
            <a:r>
              <a:rPr sz="1400" b="1" spc="-10" dirty="0">
                <a:solidFill>
                  <a:prstClr val="black"/>
                </a:solidFill>
                <a:latin typeface="Arial"/>
                <a:cs typeface="Arial"/>
              </a:rPr>
              <a:t> caso</a:t>
            </a:r>
            <a:r>
              <a:rPr sz="1400" b="1" dirty="0">
                <a:solidFill>
                  <a:prstClr val="black"/>
                </a:solidFill>
                <a:latin typeface="Arial"/>
                <a:cs typeface="Arial"/>
              </a:rPr>
              <a:t> </a:t>
            </a:r>
            <a:r>
              <a:rPr sz="1400" b="1" spc="-3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dirty="0">
                <a:solidFill>
                  <a:prstClr val="black"/>
                </a:solidFill>
                <a:latin typeface="Arial"/>
                <a:cs typeface="Arial"/>
              </a:rPr>
              <a:t> </a:t>
            </a:r>
            <a:r>
              <a:rPr sz="1400" b="1" spc="-35" dirty="0">
                <a:solidFill>
                  <a:prstClr val="black"/>
                </a:solidFill>
                <a:latin typeface="Arial"/>
                <a:cs typeface="Arial"/>
              </a:rPr>
              <a:t> </a:t>
            </a:r>
            <a:r>
              <a:rPr sz="1400" b="1" spc="-20" dirty="0">
                <a:solidFill>
                  <a:prstClr val="black"/>
                </a:solidFill>
                <a:latin typeface="Arial"/>
                <a:cs typeface="Arial"/>
              </a:rPr>
              <a:t>u</a:t>
            </a:r>
            <a:r>
              <a:rPr sz="1400" b="1" spc="-10" dirty="0">
                <a:solidFill>
                  <a:prstClr val="black"/>
                </a:solidFill>
                <a:latin typeface="Arial"/>
                <a:cs typeface="Arial"/>
              </a:rPr>
              <a:t>n</a:t>
            </a:r>
            <a:r>
              <a:rPr sz="1400" b="1" dirty="0">
                <a:solidFill>
                  <a:prstClr val="black"/>
                </a:solidFill>
                <a:latin typeface="Arial"/>
                <a:cs typeface="Arial"/>
              </a:rPr>
              <a:t> </a:t>
            </a:r>
            <a:r>
              <a:rPr sz="1400" b="1" spc="-40" dirty="0">
                <a:solidFill>
                  <a:prstClr val="black"/>
                </a:solidFill>
                <a:latin typeface="Arial"/>
                <a:cs typeface="Arial"/>
              </a:rPr>
              <a:t> </a:t>
            </a:r>
            <a:r>
              <a:rPr sz="1400" b="1" spc="20" dirty="0">
                <a:solidFill>
                  <a:prstClr val="black"/>
                </a:solidFill>
                <a:latin typeface="Arial"/>
                <a:cs typeface="Arial"/>
              </a:rPr>
              <a:t>i</a:t>
            </a:r>
            <a:r>
              <a:rPr sz="1400" b="1" spc="-20" dirty="0">
                <a:solidFill>
                  <a:prstClr val="black"/>
                </a:solidFill>
                <a:latin typeface="Arial"/>
                <a:cs typeface="Arial"/>
              </a:rPr>
              <a:t>n</a:t>
            </a:r>
            <a:r>
              <a:rPr sz="1400" b="1" spc="-10" dirty="0">
                <a:solidFill>
                  <a:prstClr val="black"/>
                </a:solidFill>
                <a:latin typeface="Arial"/>
                <a:cs typeface="Arial"/>
              </a:rPr>
              <a:t>c</a:t>
            </a:r>
            <a:r>
              <a:rPr sz="1400" b="1" spc="-20" dirty="0">
                <a:solidFill>
                  <a:prstClr val="black"/>
                </a:solidFill>
                <a:latin typeface="Arial"/>
                <a:cs typeface="Arial"/>
              </a:rPr>
              <a:t>a</a:t>
            </a:r>
            <a:r>
              <a:rPr sz="1400" b="1" dirty="0">
                <a:solidFill>
                  <a:prstClr val="black"/>
                </a:solidFill>
                <a:latin typeface="Arial"/>
                <a:cs typeface="Arial"/>
              </a:rPr>
              <a:t>r</a:t>
            </a:r>
            <a:r>
              <a:rPr sz="1400" b="1" spc="-10" dirty="0">
                <a:solidFill>
                  <a:prstClr val="black"/>
                </a:solidFill>
                <a:latin typeface="Arial"/>
                <a:cs typeface="Arial"/>
              </a:rPr>
              <a:t>ico</a:t>
            </a:r>
            <a:r>
              <a:rPr sz="1400" b="1" dirty="0">
                <a:solidFill>
                  <a:prstClr val="black"/>
                </a:solidFill>
                <a:latin typeface="Arial"/>
                <a:cs typeface="Arial"/>
              </a:rPr>
              <a:t> </a:t>
            </a:r>
            <a:r>
              <a:rPr sz="1400" b="1" spc="-40" dirty="0">
                <a:solidFill>
                  <a:prstClr val="black"/>
                </a:solidFill>
                <a:latin typeface="Arial"/>
                <a:cs typeface="Arial"/>
              </a:rPr>
              <a:t> </a:t>
            </a:r>
            <a:r>
              <a:rPr sz="1400" b="1" spc="-20" dirty="0">
                <a:solidFill>
                  <a:prstClr val="black"/>
                </a:solidFill>
                <a:latin typeface="Arial"/>
                <a:cs typeface="Arial"/>
              </a:rPr>
              <a:t>d</a:t>
            </a:r>
            <a:r>
              <a:rPr sz="1400" b="1" spc="-5" dirty="0">
                <a:solidFill>
                  <a:prstClr val="black"/>
                </a:solidFill>
                <a:latin typeface="Arial"/>
                <a:cs typeface="Arial"/>
              </a:rPr>
              <a:t>i</a:t>
            </a:r>
            <a:r>
              <a:rPr sz="1400" b="1" dirty="0">
                <a:solidFill>
                  <a:prstClr val="black"/>
                </a:solidFill>
                <a:latin typeface="Arial"/>
                <a:cs typeface="Arial"/>
              </a:rPr>
              <a:t> </a:t>
            </a:r>
            <a:r>
              <a:rPr sz="1400" b="1" spc="-10" dirty="0">
                <a:solidFill>
                  <a:prstClr val="black"/>
                </a:solidFill>
                <a:latin typeface="Arial"/>
                <a:cs typeface="Arial"/>
              </a:rPr>
              <a:t> </a:t>
            </a:r>
            <a:r>
              <a:rPr sz="1400" b="1" spc="-20" dirty="0">
                <a:solidFill>
                  <a:prstClr val="black"/>
                </a:solidFill>
                <a:latin typeface="Arial"/>
                <a:cs typeface="Arial"/>
              </a:rPr>
              <a:t>du</a:t>
            </a:r>
            <a:r>
              <a:rPr sz="1400" b="1" spc="-10" dirty="0">
                <a:solidFill>
                  <a:prstClr val="black"/>
                </a:solidFill>
                <a:latin typeface="Arial"/>
                <a:cs typeface="Arial"/>
              </a:rPr>
              <a:t>e</a:t>
            </a:r>
            <a:r>
              <a:rPr sz="1400" b="1" dirty="0">
                <a:solidFill>
                  <a:prstClr val="black"/>
                </a:solidFill>
                <a:latin typeface="Arial"/>
                <a:cs typeface="Arial"/>
              </a:rPr>
              <a:t> </a:t>
            </a:r>
            <a:r>
              <a:rPr sz="1400" b="1" spc="-20" dirty="0">
                <a:solidFill>
                  <a:prstClr val="black"/>
                </a:solidFill>
                <a:latin typeface="Arial"/>
                <a:cs typeface="Arial"/>
              </a:rPr>
              <a:t> </a:t>
            </a:r>
            <a:r>
              <a:rPr sz="1400" b="1" dirty="0">
                <a:solidFill>
                  <a:prstClr val="black"/>
                </a:solidFill>
                <a:latin typeface="Arial"/>
                <a:cs typeface="Arial"/>
              </a:rPr>
              <a:t>d</a:t>
            </a:r>
            <a:r>
              <a:rPr sz="1400" b="1" spc="-5" dirty="0">
                <a:solidFill>
                  <a:prstClr val="black"/>
                </a:solidFill>
                <a:latin typeface="Arial"/>
                <a:cs typeface="Arial"/>
              </a:rPr>
              <a:t>ili</a:t>
            </a:r>
            <a:r>
              <a:rPr sz="1400" b="1" spc="-15" dirty="0">
                <a:solidFill>
                  <a:prstClr val="black"/>
                </a:solidFill>
                <a:latin typeface="Arial"/>
                <a:cs typeface="Arial"/>
              </a:rPr>
              <a:t>g</a:t>
            </a:r>
            <a:r>
              <a:rPr sz="1400" b="1" spc="-20" dirty="0">
                <a:solidFill>
                  <a:prstClr val="black"/>
                </a:solidFill>
                <a:latin typeface="Arial"/>
                <a:cs typeface="Arial"/>
              </a:rPr>
              <a:t>en</a:t>
            </a:r>
            <a:r>
              <a:rPr sz="1400" b="1" spc="-10" dirty="0">
                <a:solidFill>
                  <a:prstClr val="black"/>
                </a:solidFill>
                <a:latin typeface="Arial"/>
                <a:cs typeface="Arial"/>
              </a:rPr>
              <a:t>ce</a:t>
            </a:r>
            <a:r>
              <a:rPr sz="1400" b="1" dirty="0">
                <a:solidFill>
                  <a:prstClr val="black"/>
                </a:solidFill>
                <a:latin typeface="Arial"/>
                <a:cs typeface="Arial"/>
              </a:rPr>
              <a:t> </a:t>
            </a:r>
            <a:r>
              <a:rPr sz="1400" b="1" spc="-20" dirty="0">
                <a:solidFill>
                  <a:prstClr val="black"/>
                </a:solidFill>
                <a:latin typeface="Arial"/>
                <a:cs typeface="Arial"/>
              </a:rPr>
              <a:t> </a:t>
            </a:r>
            <a:r>
              <a:rPr sz="1400" b="1" spc="-5" dirty="0">
                <a:solidFill>
                  <a:prstClr val="black"/>
                </a:solidFill>
                <a:latin typeface="Arial"/>
                <a:cs typeface="Arial"/>
              </a:rPr>
              <a:t>limit</a:t>
            </a:r>
            <a:r>
              <a:rPr sz="1400" b="1" spc="-20" dirty="0">
                <a:solidFill>
                  <a:prstClr val="black"/>
                </a:solidFill>
                <a:latin typeface="Arial"/>
                <a:cs typeface="Arial"/>
              </a:rPr>
              <a:t>a</a:t>
            </a:r>
            <a:r>
              <a:rPr sz="1400" b="1" spc="-10" dirty="0">
                <a:solidFill>
                  <a:prstClr val="black"/>
                </a:solidFill>
                <a:latin typeface="Arial"/>
                <a:cs typeface="Arial"/>
              </a:rPr>
              <a:t>to</a:t>
            </a:r>
            <a:r>
              <a:rPr sz="1400" b="1" dirty="0">
                <a:solidFill>
                  <a:prstClr val="black"/>
                </a:solidFill>
                <a:latin typeface="Arial"/>
                <a:cs typeface="Arial"/>
              </a:rPr>
              <a:t> </a:t>
            </a:r>
            <a:r>
              <a:rPr sz="1400" b="1" spc="-45" dirty="0">
                <a:solidFill>
                  <a:prstClr val="black"/>
                </a:solidFill>
                <a:latin typeface="Arial"/>
                <a:cs typeface="Arial"/>
              </a:rPr>
              <a:t> </a:t>
            </a:r>
            <a:r>
              <a:rPr sz="1400" b="1" spc="-20" dirty="0" err="1">
                <a:solidFill>
                  <a:prstClr val="black"/>
                </a:solidFill>
                <a:latin typeface="Arial"/>
                <a:cs typeface="Arial"/>
              </a:rPr>
              <a:t>a</a:t>
            </a:r>
            <a:r>
              <a:rPr sz="1400" b="1" spc="-5" dirty="0" err="1">
                <a:solidFill>
                  <a:prstClr val="black"/>
                </a:solidFill>
                <a:latin typeface="Arial"/>
                <a:cs typeface="Arial"/>
              </a:rPr>
              <a:t>l</a:t>
            </a:r>
            <a:r>
              <a:rPr sz="1400" b="1" spc="20" dirty="0" err="1">
                <a:solidFill>
                  <a:prstClr val="black"/>
                </a:solidFill>
                <a:latin typeface="Arial"/>
                <a:cs typeface="Arial"/>
              </a:rPr>
              <a:t>l</a:t>
            </a:r>
            <a:r>
              <a:rPr sz="1400" b="1" spc="-10" dirty="0" err="1">
                <a:solidFill>
                  <a:prstClr val="black"/>
                </a:solidFill>
                <a:latin typeface="Arial"/>
                <a:cs typeface="Arial"/>
              </a:rPr>
              <a:t>a</a:t>
            </a:r>
            <a:r>
              <a:rPr sz="1400" b="1" dirty="0">
                <a:solidFill>
                  <a:prstClr val="black"/>
                </a:solidFill>
                <a:latin typeface="Arial"/>
                <a:cs typeface="Arial"/>
              </a:rPr>
              <a:t> </a:t>
            </a:r>
            <a:r>
              <a:rPr sz="1400" b="1" spc="-45" dirty="0">
                <a:solidFill>
                  <a:prstClr val="black"/>
                </a:solidFill>
                <a:latin typeface="Arial"/>
                <a:cs typeface="Arial"/>
              </a:rPr>
              <a:t> </a:t>
            </a:r>
            <a:r>
              <a:rPr sz="1400" b="1" spc="-10" dirty="0" err="1">
                <a:solidFill>
                  <a:prstClr val="black"/>
                </a:solidFill>
                <a:latin typeface="Arial"/>
                <a:cs typeface="Arial"/>
              </a:rPr>
              <a:t>c</a:t>
            </a:r>
            <a:r>
              <a:rPr sz="1400" b="1" spc="-20" dirty="0" err="1">
                <a:solidFill>
                  <a:prstClr val="black"/>
                </a:solidFill>
                <a:latin typeface="Arial"/>
                <a:cs typeface="Arial"/>
              </a:rPr>
              <a:t>o</a:t>
            </a:r>
            <a:r>
              <a:rPr sz="1400" b="1" dirty="0" err="1">
                <a:solidFill>
                  <a:prstClr val="black"/>
                </a:solidFill>
                <a:latin typeface="Arial"/>
                <a:cs typeface="Arial"/>
              </a:rPr>
              <a:t>n</a:t>
            </a:r>
            <a:r>
              <a:rPr sz="1400" b="1" spc="-5" dirty="0" err="1">
                <a:solidFill>
                  <a:prstClr val="black"/>
                </a:solidFill>
                <a:latin typeface="Arial"/>
                <a:cs typeface="Arial"/>
              </a:rPr>
              <a:t>f</a:t>
            </a:r>
            <a:r>
              <a:rPr sz="1400" b="1" spc="-25" dirty="0" err="1">
                <a:solidFill>
                  <a:prstClr val="black"/>
                </a:solidFill>
                <a:latin typeface="Arial"/>
                <a:cs typeface="Arial"/>
              </a:rPr>
              <a:t>o</a:t>
            </a:r>
            <a:r>
              <a:rPr sz="1400" b="1" spc="-15" dirty="0" err="1">
                <a:solidFill>
                  <a:prstClr val="black"/>
                </a:solidFill>
                <a:latin typeface="Arial"/>
                <a:cs typeface="Arial"/>
              </a:rPr>
              <a:t>r</a:t>
            </a:r>
            <a:r>
              <a:rPr sz="1400" b="1" spc="-5" dirty="0" err="1">
                <a:solidFill>
                  <a:prstClr val="black"/>
                </a:solidFill>
                <a:latin typeface="Arial"/>
                <a:cs typeface="Arial"/>
              </a:rPr>
              <a:t>mità</a:t>
            </a:r>
            <a:r>
              <a:rPr lang="it-IT" sz="1400" b="1" spc="-5" dirty="0">
                <a:solidFill>
                  <a:prstClr val="black"/>
                </a:solidFill>
                <a:latin typeface="Arial"/>
                <a:cs typeface="Arial"/>
              </a:rPr>
              <a:t> </a:t>
            </a:r>
            <a:r>
              <a:rPr sz="1400" b="1" spc="-10" dirty="0" err="1">
                <a:solidFill>
                  <a:prstClr val="black"/>
                </a:solidFill>
                <a:latin typeface="Arial"/>
                <a:cs typeface="Arial"/>
              </a:rPr>
              <a:t>cat</a:t>
            </a:r>
            <a:r>
              <a:rPr sz="1400" b="1" spc="-20" dirty="0" err="1">
                <a:solidFill>
                  <a:prstClr val="black"/>
                </a:solidFill>
                <a:latin typeface="Arial"/>
                <a:cs typeface="Arial"/>
              </a:rPr>
              <a:t>a</a:t>
            </a:r>
            <a:r>
              <a:rPr sz="1400" b="1" spc="-10" dirty="0" err="1">
                <a:solidFill>
                  <a:prstClr val="black"/>
                </a:solidFill>
                <a:latin typeface="Arial"/>
                <a:cs typeface="Arial"/>
              </a:rPr>
              <a:t>stale</a:t>
            </a:r>
            <a:r>
              <a:rPr sz="1400" b="1" spc="20" dirty="0">
                <a:solidFill>
                  <a:prstClr val="black"/>
                </a:solidFill>
                <a:latin typeface="Arial"/>
                <a:cs typeface="Arial"/>
              </a:rPr>
              <a:t> </a:t>
            </a:r>
            <a:r>
              <a:rPr sz="1400" b="1" spc="-20" dirty="0">
                <a:solidFill>
                  <a:prstClr val="black"/>
                </a:solidFill>
                <a:latin typeface="Arial"/>
                <a:cs typeface="Arial"/>
              </a:rPr>
              <a:t>pu</a:t>
            </a:r>
            <a:r>
              <a:rPr sz="1400" b="1" spc="-10" dirty="0">
                <a:solidFill>
                  <a:prstClr val="black"/>
                </a:solidFill>
                <a:latin typeface="Arial"/>
                <a:cs typeface="Arial"/>
              </a:rPr>
              <a:t>ò</a:t>
            </a:r>
            <a:r>
              <a:rPr sz="1400" b="1" spc="15" dirty="0">
                <a:solidFill>
                  <a:prstClr val="black"/>
                </a:solidFill>
                <a:latin typeface="Arial"/>
                <a:cs typeface="Arial"/>
              </a:rPr>
              <a:t> </a:t>
            </a:r>
            <a:r>
              <a:rPr sz="1400" b="1" spc="-20" dirty="0">
                <a:solidFill>
                  <a:prstClr val="black"/>
                </a:solidFill>
                <a:latin typeface="Arial"/>
                <a:cs typeface="Arial"/>
              </a:rPr>
              <a:t>e</a:t>
            </a:r>
            <a:r>
              <a:rPr sz="1400" b="1" spc="-10" dirty="0">
                <a:solidFill>
                  <a:prstClr val="black"/>
                </a:solidFill>
                <a:latin typeface="Arial"/>
                <a:cs typeface="Arial"/>
              </a:rPr>
              <a:t>ss</a:t>
            </a:r>
            <a:r>
              <a:rPr sz="1400" b="1" spc="-20" dirty="0">
                <a:solidFill>
                  <a:prstClr val="black"/>
                </a:solidFill>
                <a:latin typeface="Arial"/>
                <a:cs typeface="Arial"/>
              </a:rPr>
              <a:t>er</a:t>
            </a:r>
            <a:r>
              <a:rPr sz="1400" b="1" spc="-10" dirty="0">
                <a:solidFill>
                  <a:prstClr val="black"/>
                </a:solidFill>
                <a:latin typeface="Arial"/>
                <a:cs typeface="Arial"/>
              </a:rPr>
              <a:t>e</a:t>
            </a:r>
            <a:r>
              <a:rPr sz="1400" b="1" spc="35" dirty="0">
                <a:solidFill>
                  <a:prstClr val="black"/>
                </a:solidFill>
                <a:latin typeface="Arial"/>
                <a:cs typeface="Arial"/>
              </a:rPr>
              <a:t> </a:t>
            </a:r>
            <a:r>
              <a:rPr sz="1400" b="1" spc="-20" dirty="0">
                <a:solidFill>
                  <a:prstClr val="black"/>
                </a:solidFill>
                <a:latin typeface="Arial"/>
                <a:cs typeface="Arial"/>
              </a:rPr>
              <a:t>que</a:t>
            </a:r>
            <a:r>
              <a:rPr sz="1400" b="1" spc="-5" dirty="0">
                <a:solidFill>
                  <a:prstClr val="black"/>
                </a:solidFill>
                <a:latin typeface="Arial"/>
                <a:cs typeface="Arial"/>
              </a:rPr>
              <a:t>lla</a:t>
            </a:r>
            <a:r>
              <a:rPr sz="1400" b="1" spc="15" dirty="0">
                <a:solidFill>
                  <a:prstClr val="black"/>
                </a:solidFill>
                <a:latin typeface="Arial"/>
                <a:cs typeface="Arial"/>
              </a:rPr>
              <a:t> </a:t>
            </a:r>
            <a:r>
              <a:rPr sz="1400" b="1" spc="-15" dirty="0">
                <a:solidFill>
                  <a:prstClr val="black"/>
                </a:solidFill>
                <a:latin typeface="Arial"/>
                <a:cs typeface="Arial"/>
              </a:rPr>
              <a:t>r</a:t>
            </a:r>
            <a:r>
              <a:rPr sz="1400" b="1" spc="-10" dirty="0">
                <a:solidFill>
                  <a:prstClr val="black"/>
                </a:solidFill>
                <a:latin typeface="Arial"/>
                <a:cs typeface="Arial"/>
              </a:rPr>
              <a:t>ip</a:t>
            </a:r>
            <a:r>
              <a:rPr sz="1400" b="1" spc="-20" dirty="0">
                <a:solidFill>
                  <a:prstClr val="black"/>
                </a:solidFill>
                <a:latin typeface="Arial"/>
                <a:cs typeface="Arial"/>
              </a:rPr>
              <a:t>or</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ta</a:t>
            </a:r>
            <a:r>
              <a:rPr sz="1400" b="1" spc="30" dirty="0">
                <a:solidFill>
                  <a:prstClr val="black"/>
                </a:solidFill>
                <a:latin typeface="Arial"/>
                <a:cs typeface="Arial"/>
              </a:rPr>
              <a:t> </a:t>
            </a:r>
            <a:r>
              <a:rPr sz="1400" b="1" spc="-10" dirty="0">
                <a:solidFill>
                  <a:prstClr val="black"/>
                </a:solidFill>
                <a:latin typeface="Arial"/>
                <a:cs typeface="Arial"/>
              </a:rPr>
              <a:t>in</a:t>
            </a:r>
            <a:r>
              <a:rPr sz="1400" b="1" spc="10" dirty="0">
                <a:solidFill>
                  <a:prstClr val="black"/>
                </a:solidFill>
                <a:latin typeface="Arial"/>
                <a:cs typeface="Arial"/>
              </a:rPr>
              <a:t> </a:t>
            </a:r>
            <a:r>
              <a:rPr sz="1400" b="1" spc="-5" dirty="0">
                <a:solidFill>
                  <a:prstClr val="black"/>
                </a:solidFill>
                <a:latin typeface="Arial"/>
                <a:cs typeface="Arial"/>
              </a:rPr>
              <a:t>fi</a:t>
            </a:r>
            <a:r>
              <a:rPr sz="1400" b="1" spc="-20" dirty="0">
                <a:solidFill>
                  <a:prstClr val="black"/>
                </a:solidFill>
                <a:latin typeface="Arial"/>
                <a:cs typeface="Arial"/>
              </a:rPr>
              <a:t>gura</a:t>
            </a:r>
            <a:r>
              <a:rPr sz="1400" spc="-5" dirty="0">
                <a:solidFill>
                  <a:prstClr val="black"/>
                </a:solidFill>
                <a:latin typeface="Arial"/>
                <a:cs typeface="Arial"/>
              </a:rPr>
              <a:t>.</a:t>
            </a:r>
            <a:endParaRPr sz="1400" dirty="0">
              <a:solidFill>
                <a:prstClr val="black"/>
              </a:solidFill>
              <a:latin typeface="Arial"/>
              <a:cs typeface="Arial"/>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48"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7"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3" name="Connettore 1 72"/>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4"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75"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77"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78"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9" name="Rettangolo 78">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80"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81"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128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9">
            <a:extLst>
              <a:ext uri="{FF2B5EF4-FFF2-40B4-BE49-F238E27FC236}">
                <a16:creationId xmlns:a16="http://schemas.microsoft.com/office/drawing/2014/main" id="{CDF5BD2A-E50F-4498-84B8-3E72596972FB}"/>
              </a:ext>
            </a:extLst>
          </p:cNvPr>
          <p:cNvSpPr/>
          <p:nvPr/>
        </p:nvSpPr>
        <p:spPr>
          <a:xfrm>
            <a:off x="2061231" y="394681"/>
            <a:ext cx="5711952" cy="2493264"/>
          </a:xfrm>
          <a:prstGeom prst="rect">
            <a:avLst/>
          </a:prstGeom>
          <a:blipFill>
            <a:blip r:embed="rId4"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endParaRPr/>
          </a:p>
        </p:txBody>
      </p:sp>
      <p:sp>
        <p:nvSpPr>
          <p:cNvPr id="15" name="object 11">
            <a:extLst>
              <a:ext uri="{FF2B5EF4-FFF2-40B4-BE49-F238E27FC236}">
                <a16:creationId xmlns:a16="http://schemas.microsoft.com/office/drawing/2014/main" id="{DBA82CAA-0A4D-419B-95CC-713E9C103BD9}"/>
              </a:ext>
            </a:extLst>
          </p:cNvPr>
          <p:cNvSpPr txBox="1"/>
          <p:nvPr/>
        </p:nvSpPr>
        <p:spPr>
          <a:xfrm>
            <a:off x="4039002" y="104364"/>
            <a:ext cx="1756410" cy="202565"/>
          </a:xfrm>
          <a:prstGeom prst="rect">
            <a:avLst/>
          </a:prstGeom>
        </p:spPr>
        <p:txBody>
          <a:bodyPr vert="horz" wrap="square" lIns="0" tIns="0" rIns="0" bIns="0" rtlCol="0">
            <a:spAutoFit/>
          </a:bodyPr>
          <a:lstStyle/>
          <a:p>
            <a:pPr marL="12700">
              <a:lnSpc>
                <a:spcPct val="100000"/>
              </a:lnSpc>
            </a:pPr>
            <a:r>
              <a:rPr sz="1400" b="1" spc="-10" dirty="0">
                <a:solidFill>
                  <a:srgbClr val="C00000"/>
                </a:solidFill>
                <a:latin typeface="Arial"/>
                <a:cs typeface="Arial"/>
              </a:rPr>
              <a:t>RI</a:t>
            </a:r>
            <a:r>
              <a:rPr sz="1400" b="1" spc="-5" dirty="0">
                <a:solidFill>
                  <a:srgbClr val="C00000"/>
                </a:solidFill>
                <a:latin typeface="Arial"/>
                <a:cs typeface="Arial"/>
              </a:rPr>
              <a:t>EPI</a:t>
            </a:r>
            <a:r>
              <a:rPr sz="1400" b="1" spc="-25" dirty="0">
                <a:solidFill>
                  <a:srgbClr val="C00000"/>
                </a:solidFill>
                <a:latin typeface="Arial"/>
                <a:cs typeface="Arial"/>
              </a:rPr>
              <a:t>L</a:t>
            </a:r>
            <a:r>
              <a:rPr sz="1400" b="1" spc="-15" dirty="0">
                <a:solidFill>
                  <a:srgbClr val="C00000"/>
                </a:solidFill>
                <a:latin typeface="Arial"/>
                <a:cs typeface="Arial"/>
              </a:rPr>
              <a:t>O</a:t>
            </a:r>
            <a:r>
              <a:rPr sz="1400" b="1" spc="-25" dirty="0">
                <a:solidFill>
                  <a:srgbClr val="C00000"/>
                </a:solidFill>
                <a:latin typeface="Arial"/>
                <a:cs typeface="Arial"/>
              </a:rPr>
              <a:t>G</a:t>
            </a:r>
            <a:r>
              <a:rPr sz="1400" b="1" spc="-15" dirty="0">
                <a:solidFill>
                  <a:srgbClr val="C00000"/>
                </a:solidFill>
                <a:latin typeface="Arial"/>
                <a:cs typeface="Arial"/>
              </a:rPr>
              <a:t>O</a:t>
            </a:r>
            <a:r>
              <a:rPr sz="1400" b="1" spc="-10" dirty="0">
                <a:solidFill>
                  <a:srgbClr val="C00000"/>
                </a:solidFill>
                <a:latin typeface="Arial"/>
                <a:cs typeface="Arial"/>
              </a:rPr>
              <a:t> </a:t>
            </a:r>
            <a:r>
              <a:rPr sz="1400" b="1" spc="-40" dirty="0">
                <a:solidFill>
                  <a:srgbClr val="C00000"/>
                </a:solidFill>
                <a:latin typeface="Arial"/>
                <a:cs typeface="Arial"/>
              </a:rPr>
              <a:t>A</a:t>
            </a:r>
            <a:r>
              <a:rPr sz="1400" b="1" spc="-15" dirty="0">
                <a:solidFill>
                  <a:srgbClr val="C00000"/>
                </a:solidFill>
                <a:latin typeface="Arial"/>
                <a:cs typeface="Arial"/>
              </a:rPr>
              <a:t>N</a:t>
            </a:r>
            <a:r>
              <a:rPr sz="1400" b="1" spc="-35" dirty="0">
                <a:solidFill>
                  <a:srgbClr val="C00000"/>
                </a:solidFill>
                <a:latin typeface="Arial"/>
                <a:cs typeface="Arial"/>
              </a:rPr>
              <a:t>A</a:t>
            </a:r>
            <a:r>
              <a:rPr sz="1400" b="1" spc="-25" dirty="0">
                <a:solidFill>
                  <a:srgbClr val="C00000"/>
                </a:solidFill>
                <a:latin typeface="Arial"/>
                <a:cs typeface="Arial"/>
              </a:rPr>
              <a:t>L</a:t>
            </a:r>
            <a:r>
              <a:rPr sz="1400" b="1" spc="-10" dirty="0">
                <a:solidFill>
                  <a:srgbClr val="C00000"/>
                </a:solidFill>
                <a:latin typeface="Arial"/>
                <a:cs typeface="Arial"/>
              </a:rPr>
              <a:t>ISI</a:t>
            </a:r>
            <a:endParaRPr sz="1400" dirty="0">
              <a:latin typeface="Arial"/>
              <a:cs typeface="Arial"/>
            </a:endParaRPr>
          </a:p>
        </p:txBody>
      </p:sp>
      <p:sp>
        <p:nvSpPr>
          <p:cNvPr id="17" name="object 12">
            <a:extLst>
              <a:ext uri="{FF2B5EF4-FFF2-40B4-BE49-F238E27FC236}">
                <a16:creationId xmlns:a16="http://schemas.microsoft.com/office/drawing/2014/main" id="{44E621EF-9DE9-445A-94AC-FD28A91140D6}"/>
              </a:ext>
            </a:extLst>
          </p:cNvPr>
          <p:cNvSpPr/>
          <p:nvPr/>
        </p:nvSpPr>
        <p:spPr>
          <a:xfrm>
            <a:off x="2987824" y="3427440"/>
            <a:ext cx="3858767" cy="2593848"/>
          </a:xfrm>
          <a:prstGeom prst="rect">
            <a:avLst/>
          </a:prstGeom>
          <a:blipFill>
            <a:blip r:embed="rId5" cstate="print"/>
            <a:stretch>
              <a:fillRect/>
            </a:stretch>
          </a:blipFill>
          <a:ln w="19050">
            <a:solidFill>
              <a:srgbClr val="003399"/>
            </a:solidFill>
          </a:ln>
          <a:effectLst>
            <a:outerShdw blurRad="50800" dist="63500" dir="8100000" algn="tr" rotWithShape="0">
              <a:prstClr val="black">
                <a:alpha val="40000"/>
              </a:prstClr>
            </a:outerShdw>
          </a:effectLst>
        </p:spPr>
        <p:txBody>
          <a:bodyPr wrap="square" lIns="0" tIns="0" rIns="0" bIns="0" rtlCol="0"/>
          <a:lstStyle/>
          <a:p>
            <a:endParaRPr/>
          </a:p>
        </p:txBody>
      </p:sp>
      <p:sp>
        <p:nvSpPr>
          <p:cNvPr id="18" name="object 14">
            <a:extLst>
              <a:ext uri="{FF2B5EF4-FFF2-40B4-BE49-F238E27FC236}">
                <a16:creationId xmlns:a16="http://schemas.microsoft.com/office/drawing/2014/main" id="{81F5CBE9-690C-44E8-8ADD-3503235B23BA}"/>
              </a:ext>
            </a:extLst>
          </p:cNvPr>
          <p:cNvSpPr txBox="1"/>
          <p:nvPr/>
        </p:nvSpPr>
        <p:spPr>
          <a:xfrm>
            <a:off x="4116790" y="3112740"/>
            <a:ext cx="1600835" cy="202565"/>
          </a:xfrm>
          <a:prstGeom prst="rect">
            <a:avLst/>
          </a:prstGeom>
        </p:spPr>
        <p:txBody>
          <a:bodyPr vert="horz" wrap="square" lIns="0" tIns="0" rIns="0" bIns="0" rtlCol="0">
            <a:spAutoFit/>
          </a:bodyPr>
          <a:lstStyle/>
          <a:p>
            <a:pPr marL="12700">
              <a:lnSpc>
                <a:spcPct val="100000"/>
              </a:lnSpc>
            </a:pPr>
            <a:r>
              <a:rPr sz="1400" b="1" spc="-10" dirty="0">
                <a:solidFill>
                  <a:srgbClr val="C00000"/>
                </a:solidFill>
                <a:latin typeface="Arial"/>
                <a:cs typeface="Arial"/>
              </a:rPr>
              <a:t>RI</a:t>
            </a:r>
            <a:r>
              <a:rPr sz="1400" b="1" spc="-5" dirty="0">
                <a:solidFill>
                  <a:srgbClr val="C00000"/>
                </a:solidFill>
                <a:latin typeface="Arial"/>
                <a:cs typeface="Arial"/>
              </a:rPr>
              <a:t>EPI</a:t>
            </a:r>
            <a:r>
              <a:rPr sz="1400" b="1" spc="-25" dirty="0">
                <a:solidFill>
                  <a:srgbClr val="C00000"/>
                </a:solidFill>
                <a:latin typeface="Arial"/>
                <a:cs typeface="Arial"/>
              </a:rPr>
              <a:t>L</a:t>
            </a:r>
            <a:r>
              <a:rPr sz="1400" b="1" spc="-15" dirty="0">
                <a:solidFill>
                  <a:srgbClr val="C00000"/>
                </a:solidFill>
                <a:latin typeface="Arial"/>
                <a:cs typeface="Arial"/>
              </a:rPr>
              <a:t>O</a:t>
            </a:r>
            <a:r>
              <a:rPr sz="1400" b="1" spc="-25" dirty="0">
                <a:solidFill>
                  <a:srgbClr val="C00000"/>
                </a:solidFill>
                <a:latin typeface="Arial"/>
                <a:cs typeface="Arial"/>
              </a:rPr>
              <a:t>G</a:t>
            </a:r>
            <a:r>
              <a:rPr sz="1400" b="1" spc="-15" dirty="0">
                <a:solidFill>
                  <a:srgbClr val="C00000"/>
                </a:solidFill>
                <a:latin typeface="Arial"/>
                <a:cs typeface="Arial"/>
              </a:rPr>
              <a:t>O</a:t>
            </a:r>
            <a:r>
              <a:rPr sz="1400" b="1" spc="35" dirty="0">
                <a:solidFill>
                  <a:srgbClr val="C00000"/>
                </a:solidFill>
                <a:latin typeface="Arial"/>
                <a:cs typeface="Arial"/>
              </a:rPr>
              <a:t> </a:t>
            </a:r>
            <a:r>
              <a:rPr sz="1400" b="1" spc="-15" dirty="0">
                <a:solidFill>
                  <a:srgbClr val="C00000"/>
                </a:solidFill>
                <a:latin typeface="Arial"/>
                <a:cs typeface="Arial"/>
              </a:rPr>
              <a:t>CO</a:t>
            </a:r>
            <a:r>
              <a:rPr sz="1400" b="1" spc="-5" dirty="0">
                <a:solidFill>
                  <a:srgbClr val="C00000"/>
                </a:solidFill>
                <a:latin typeface="Arial"/>
                <a:cs typeface="Arial"/>
              </a:rPr>
              <a:t>S</a:t>
            </a:r>
            <a:r>
              <a:rPr sz="1400" b="1" spc="-25" dirty="0">
                <a:solidFill>
                  <a:srgbClr val="C00000"/>
                </a:solidFill>
                <a:latin typeface="Arial"/>
                <a:cs typeface="Arial"/>
              </a:rPr>
              <a:t>T</a:t>
            </a:r>
            <a:r>
              <a:rPr sz="1400" b="1" spc="-5" dirty="0">
                <a:solidFill>
                  <a:srgbClr val="C00000"/>
                </a:solidFill>
                <a:latin typeface="Arial"/>
                <a:cs typeface="Arial"/>
              </a:rPr>
              <a:t>I</a:t>
            </a:r>
            <a:endParaRPr sz="1400">
              <a:latin typeface="Arial"/>
              <a:cs typeface="Arial"/>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48"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57"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3" name="Connettore 1 72"/>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4"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75"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77"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78"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9" name="Rettangolo 78">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80"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81"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859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51"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0"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4"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6" name="Connettore 1 75"/>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7"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78"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80"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8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82" name="Rettangolo 81">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83"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84"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85" name="Rettangolo 84">
            <a:extLst>
              <a:ext uri="{FF2B5EF4-FFF2-40B4-BE49-F238E27FC236}">
                <a16:creationId xmlns:a16="http://schemas.microsoft.com/office/drawing/2014/main" id="{CA5137CA-E0DC-4424-8EB1-9A53D6EF2B46}"/>
              </a:ext>
            </a:extLst>
          </p:cNvPr>
          <p:cNvSpPr/>
          <p:nvPr/>
        </p:nvSpPr>
        <p:spPr>
          <a:xfrm>
            <a:off x="2331181" y="6152070"/>
            <a:ext cx="1088760" cy="224549"/>
          </a:xfrm>
          <a:prstGeom prst="rect">
            <a:avLst/>
          </a:prstGeom>
        </p:spPr>
        <p:txBody>
          <a:bodyPr wrap="none">
            <a:spAutoFit/>
          </a:bodyPr>
          <a:lstStyle/>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900" i="1" dirty="0">
                <a:solidFill>
                  <a:srgbClr val="002060"/>
                </a:solidFill>
                <a:latin typeface="Arial" pitchFamily="34" charset="0"/>
                <a:cs typeface="Arial" pitchFamily="34" charset="0"/>
              </a:rPr>
              <a:t>Tel. 335-6460423</a:t>
            </a:r>
          </a:p>
        </p:txBody>
      </p:sp>
      <p:sp>
        <p:nvSpPr>
          <p:cNvPr id="86" name="Rettangolo 85">
            <a:extLst>
              <a:ext uri="{FF2B5EF4-FFF2-40B4-BE49-F238E27FC236}">
                <a16:creationId xmlns:a16="http://schemas.microsoft.com/office/drawing/2014/main" id="{83B09CF1-E96E-426E-9AD2-F38D962BCC71}"/>
              </a:ext>
            </a:extLst>
          </p:cNvPr>
          <p:cNvSpPr/>
          <p:nvPr/>
        </p:nvSpPr>
        <p:spPr>
          <a:xfrm>
            <a:off x="3372815" y="6119846"/>
            <a:ext cx="1507143" cy="224549"/>
          </a:xfrm>
          <a:prstGeom prst="rect">
            <a:avLst/>
          </a:prstGeom>
        </p:spPr>
        <p:txBody>
          <a:bodyPr wrap="none">
            <a:spAutoFit/>
          </a:bodyPr>
          <a:lstStyle/>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900" i="1" dirty="0">
                <a:solidFill>
                  <a:srgbClr val="002060"/>
                </a:solidFill>
                <a:latin typeface="Arial" pitchFamily="34" charset="0"/>
                <a:cs typeface="Arial" pitchFamily="34" charset="0"/>
              </a:rPr>
              <a:t>st.carapellotti@gmail.com</a:t>
            </a:r>
          </a:p>
        </p:txBody>
      </p:sp>
      <p:sp>
        <p:nvSpPr>
          <p:cNvPr id="3" name="Rettangolo 2">
            <a:extLst>
              <a:ext uri="{FF2B5EF4-FFF2-40B4-BE49-F238E27FC236}">
                <a16:creationId xmlns:a16="http://schemas.microsoft.com/office/drawing/2014/main" id="{41F8AF6D-2DCE-4EE0-897A-35147AB729F0}"/>
              </a:ext>
            </a:extLst>
          </p:cNvPr>
          <p:cNvSpPr/>
          <p:nvPr/>
        </p:nvSpPr>
        <p:spPr>
          <a:xfrm>
            <a:off x="899593" y="82083"/>
            <a:ext cx="8139944" cy="2308324"/>
          </a:xfrm>
          <a:prstGeom prst="rect">
            <a:avLst/>
          </a:prstGeom>
        </p:spPr>
        <p:txBody>
          <a:bodyPr wrap="square">
            <a:spAutoFit/>
          </a:bodyPr>
          <a:lstStyle/>
          <a:p>
            <a:pPr algn="ctr"/>
            <a:r>
              <a:rPr lang="it-IT" b="1" dirty="0"/>
              <a:t>Immobili “fantasma” accatastati, senza Conformità urbanistica</a:t>
            </a:r>
          </a:p>
          <a:p>
            <a:r>
              <a:rPr lang="it-IT" sz="900" dirty="0"/>
              <a:t>Anni fa scrissi un articolo con cui analizzai questa “strana” categoria di immobili presenti sul territorio nazionale. L’anomalia che avevo sollevato riguardava la contraddizione di accatastare immobili per la prima volta, senza porsi il minimo problema se fossero regolari da un punto di vista urbanistico.</a:t>
            </a:r>
          </a:p>
          <a:p>
            <a:r>
              <a:rPr lang="it-IT" sz="900" dirty="0"/>
              <a:t>Infatti è possibile (persino probabile) che questi immobili non siano stati edificati con regolare titolo abilitativo o legittimante, quali:</a:t>
            </a:r>
          </a:p>
          <a:p>
            <a:r>
              <a:rPr lang="it-IT" sz="900" dirty="0"/>
              <a:t>Licenza </a:t>
            </a:r>
            <a:r>
              <a:rPr lang="it-IT" sz="900" dirty="0" err="1"/>
              <a:t>edilizia,Concessione</a:t>
            </a:r>
            <a:r>
              <a:rPr lang="it-IT" sz="900" dirty="0"/>
              <a:t> </a:t>
            </a:r>
            <a:r>
              <a:rPr lang="it-IT" sz="900" dirty="0" err="1"/>
              <a:t>edilizia,Permesso</a:t>
            </a:r>
            <a:r>
              <a:rPr lang="it-IT" sz="900" dirty="0"/>
              <a:t> di </a:t>
            </a:r>
            <a:r>
              <a:rPr lang="it-IT" sz="900" dirty="0" err="1"/>
              <a:t>Costruire,Condono</a:t>
            </a:r>
            <a:r>
              <a:rPr lang="it-IT" sz="900" dirty="0"/>
              <a:t> </a:t>
            </a:r>
            <a:r>
              <a:rPr lang="it-IT" sz="900" dirty="0" err="1"/>
              <a:t>Edilizio,Sanatoria</a:t>
            </a:r>
            <a:r>
              <a:rPr lang="it-IT" sz="900" dirty="0"/>
              <a:t> edilizia</a:t>
            </a:r>
          </a:p>
          <a:p>
            <a:r>
              <a:rPr lang="it-IT" sz="900" dirty="0"/>
              <a:t>Quindi avremmo il risultato di immobili regolarmente censiti al Catasto Fabbricati, su cui si paga l’IMU e la relative tassazioni, tuttavia irregolari o abusivi urbanisticamente parlando.</a:t>
            </a:r>
          </a:p>
          <a:p>
            <a:r>
              <a:rPr lang="it-IT" sz="900" dirty="0"/>
              <a:t>Per certi aspetti appare una metafora in cui lo Stato prende soldi (tasse) da immobili abusivi, diventando quasi “complice” di questa situazione di abusività, per la quale potremmo insinuare una sorta di “convenienza reciproca”.</a:t>
            </a:r>
          </a:p>
          <a:p>
            <a:r>
              <a:rPr lang="it-IT" sz="900" dirty="0"/>
              <a:t>Mi domando se anche in questi casi il legislatore farebbe bene a porsi delle domande in tal senso, magari avanzando anche delle soluzioni.</a:t>
            </a:r>
          </a:p>
          <a:p>
            <a:r>
              <a:rPr lang="it-IT" sz="900" dirty="0"/>
              <a:t>Infatti ai proprietari di questi immobili fantasma si verrà a creare una aspettativa di mantenere o considerare indirettamente regolarizzati queste costruzioni:</a:t>
            </a:r>
          </a:p>
          <a:p>
            <a:r>
              <a:rPr lang="it-IT" sz="900" dirty="0"/>
              <a:t>“ci pago le tasse sopra, è tutto a posto”.</a:t>
            </a:r>
          </a:p>
          <a:p>
            <a:r>
              <a:rPr lang="it-IT" sz="900" dirty="0"/>
              <a:t>Purtroppo a queste persone andrà spiegato che in questi anni, e anche nei prossimi, stanno pagando una specie di “tassa di mantenimento in opera”, finché a qualcuno non verrà in mente di incrociare le banche dati. Ma così facendo salteranno fuori magicamente all’improvviso immobili interamente abusivi, nell’ordine del milione, non bruscolini.</a:t>
            </a:r>
          </a:p>
        </p:txBody>
      </p:sp>
      <p:sp>
        <p:nvSpPr>
          <p:cNvPr id="4" name="Rettangolo 3">
            <a:extLst>
              <a:ext uri="{FF2B5EF4-FFF2-40B4-BE49-F238E27FC236}">
                <a16:creationId xmlns:a16="http://schemas.microsoft.com/office/drawing/2014/main" id="{20972930-DC09-4A05-8798-881696914BD7}"/>
              </a:ext>
            </a:extLst>
          </p:cNvPr>
          <p:cNvSpPr/>
          <p:nvPr/>
        </p:nvSpPr>
        <p:spPr>
          <a:xfrm>
            <a:off x="902905" y="2390407"/>
            <a:ext cx="8136632" cy="2031325"/>
          </a:xfrm>
          <a:prstGeom prst="rect">
            <a:avLst/>
          </a:prstGeom>
        </p:spPr>
        <p:txBody>
          <a:bodyPr wrap="square">
            <a:spAutoFit/>
          </a:bodyPr>
          <a:lstStyle/>
          <a:p>
            <a:r>
              <a:rPr lang="it-IT" sz="900" b="1" dirty="0"/>
              <a:t>La storia normativa degli immobili “Fantasma”, mai dichiarati al Catasto o perso requisiti di ruralità</a:t>
            </a:r>
          </a:p>
          <a:p>
            <a:r>
              <a:rPr lang="it-IT" sz="900" dirty="0"/>
              <a:t>Anni 2006-2011. L’attività di identificazione e regolarizzazione delle case fantasma è stata disciplinata dalla Legge n. 286 del 24 novembre 2006, dall’articolo 19 del D.L. 31 maggio 2010, n. 78 (convertito con modificazioni dalla L. 30 luglio 2010, n. 122) e dal D.L. 29 dicembre 2010, n. 225.</a:t>
            </a:r>
          </a:p>
          <a:p>
            <a:r>
              <a:rPr lang="it-IT" sz="900" dirty="0"/>
              <a:t>In quel periodo gli uffici catastali hanno iniziato l’operazione di telerilevamento degli “immobili fantasma” attraverso la sovrapposizione di mappe catastali già in atti con le foto aeree prodotte dalla AGEA in quegli anni.</a:t>
            </a:r>
          </a:p>
          <a:p>
            <a:r>
              <a:rPr lang="it-IT" sz="900" dirty="0"/>
              <a:t>Terminata questa complessa fase di telerilevamento, sul sito dell’ex Agenzia del Territorio (Catasto, </a:t>
            </a:r>
            <a:r>
              <a:rPr lang="it-IT" sz="900" dirty="0" err="1"/>
              <a:t>ndr</a:t>
            </a:r>
            <a:r>
              <a:rPr lang="it-IT" sz="900" dirty="0"/>
              <a:t>) furono pubblicati gli elenchi delle particelle catastali sulle quale furono segnalati immobili non accatastati, o i presunti tali; gli stessi elenchi furono pubblicati sull’Albo pretorio di ogni Comune, attraverso i quale i proprietari avrebbero potuto/dovuto riscontrare la presenza o meno di immobili fantasma.</a:t>
            </a:r>
          </a:p>
          <a:p>
            <a:r>
              <a:rPr lang="it-IT" sz="900" dirty="0"/>
              <a:t>Nota Bene: l’Agenzia del Territorio, in conformità al DL 225/2010, ha legalmente notificato a tutti gli interessanti gli avvisi di accertamento tramite pubblicazione sull’Albo pretorio comunale, pubblicandoli anche nella Gazzetta Ufficiale (in data 03 maggio 2012). Per dirla tutta, questo sistema di notificazione ha consentito di evitare le notifiche da inviare a ciascun proprietario degli immobili. Ecco </a:t>
            </a:r>
            <a:r>
              <a:rPr lang="it-IT" sz="900" dirty="0" err="1"/>
              <a:t>perchè</a:t>
            </a:r>
            <a:r>
              <a:rPr lang="it-IT" sz="900" dirty="0"/>
              <a:t> molte persone si sono visti recapitare cartelle esattoriali e sanzioni per il mancato accatastamento “spontaneo” entro i termini.</a:t>
            </a:r>
          </a:p>
          <a:p>
            <a:r>
              <a:rPr lang="it-IT" sz="900" dirty="0"/>
              <a:t>Fu anche prevista una procedura di Autotutela, anche telematica, con la quale i proprietari avrebbero dovuto/potuto segnalare errori e incongruenze al Catasto circa i rilevamenti e per farne archiviare l’accertamento qualora fosse dimostrato l’errore.</a:t>
            </a:r>
          </a:p>
        </p:txBody>
      </p:sp>
      <p:sp>
        <p:nvSpPr>
          <p:cNvPr id="5" name="Rettangolo 4">
            <a:extLst>
              <a:ext uri="{FF2B5EF4-FFF2-40B4-BE49-F238E27FC236}">
                <a16:creationId xmlns:a16="http://schemas.microsoft.com/office/drawing/2014/main" id="{299082D4-ADA3-46B7-BB1D-77BDB0C44CBD}"/>
              </a:ext>
            </a:extLst>
          </p:cNvPr>
          <p:cNvSpPr/>
          <p:nvPr/>
        </p:nvSpPr>
        <p:spPr>
          <a:xfrm>
            <a:off x="1043608" y="4581878"/>
            <a:ext cx="7848872" cy="784830"/>
          </a:xfrm>
          <a:prstGeom prst="rect">
            <a:avLst/>
          </a:prstGeom>
        </p:spPr>
        <p:txBody>
          <a:bodyPr wrap="square">
            <a:spAutoFit/>
          </a:bodyPr>
          <a:lstStyle/>
          <a:p>
            <a:pPr fontAlgn="base"/>
            <a:r>
              <a:rPr lang="it-IT" sz="900" b="1" dirty="0">
                <a:solidFill>
                  <a:srgbClr val="222222"/>
                </a:solidFill>
                <a:latin typeface="system-ui"/>
              </a:rPr>
              <a:t>Conclusioni e suggerimenti</a:t>
            </a:r>
          </a:p>
          <a:p>
            <a:pPr fontAlgn="base"/>
            <a:r>
              <a:rPr lang="it-IT" sz="900" dirty="0">
                <a:solidFill>
                  <a:srgbClr val="0A0A0A"/>
                </a:solidFill>
                <a:latin typeface="system-ui"/>
              </a:rPr>
              <a:t>C’è poco da dire, l’unico consiglio valido che posso proferire ai proprietari di questi immobili è di incaricare un tecnico per far verificare lo Stato Legittimo dell’immobile e far verificare l’eventuale regolarizzazione. Vincoli e normative permettendo…</a:t>
            </a:r>
          </a:p>
          <a:p>
            <a:pPr fontAlgn="base"/>
            <a:r>
              <a:rPr lang="it-IT" sz="900" dirty="0">
                <a:solidFill>
                  <a:srgbClr val="0A0A0A"/>
                </a:solidFill>
                <a:latin typeface="system-ui"/>
              </a:rPr>
              <a:t>Magari qualcuno ha una domanda di condono ancora inevasa, mentre quelli più fortunato forse hanno le carte in regolare per ottenere il permesso di costruire in sanatoria previo accertamento della doppia conformità urbanistico edilizia.</a:t>
            </a:r>
          </a:p>
        </p:txBody>
      </p:sp>
    </p:spTree>
    <p:extLst>
      <p:ext uri="{BB962C8B-B14F-4D97-AF65-F5344CB8AC3E}">
        <p14:creationId xmlns:p14="http://schemas.microsoft.com/office/powerpoint/2010/main" val="3756001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4" name="object 8">
            <a:extLst>
              <a:ext uri="{FF2B5EF4-FFF2-40B4-BE49-F238E27FC236}">
                <a16:creationId xmlns:a16="http://schemas.microsoft.com/office/drawing/2014/main" id="{8BBBB846-D89B-4DFF-9147-A12CE4D61048}"/>
              </a:ext>
            </a:extLst>
          </p:cNvPr>
          <p:cNvSpPr/>
          <p:nvPr/>
        </p:nvSpPr>
        <p:spPr>
          <a:xfrm>
            <a:off x="1897334" y="2042160"/>
            <a:ext cx="5987034" cy="2167890"/>
          </a:xfrm>
          <a:prstGeom prst="rect">
            <a:avLst/>
          </a:prstGeom>
          <a:blipFill>
            <a:blip r:embed="rId4" cstate="print"/>
            <a:stretch>
              <a:fillRect/>
            </a:stretch>
          </a:blipFill>
        </p:spPr>
        <p:txBody>
          <a:bodyPr wrap="square" lIns="0" tIns="0" rIns="0" bIns="0" rtlCol="0"/>
          <a:lstStyle/>
          <a:p>
            <a:endParaRPr/>
          </a:p>
        </p:txBody>
      </p:sp>
      <p:sp>
        <p:nvSpPr>
          <p:cNvPr id="15" name="object 9">
            <a:extLst>
              <a:ext uri="{FF2B5EF4-FFF2-40B4-BE49-F238E27FC236}">
                <a16:creationId xmlns:a16="http://schemas.microsoft.com/office/drawing/2014/main" id="{1D4300BF-B399-475E-8616-EE69E2D2D1F5}"/>
              </a:ext>
            </a:extLst>
          </p:cNvPr>
          <p:cNvSpPr/>
          <p:nvPr/>
        </p:nvSpPr>
        <p:spPr>
          <a:xfrm>
            <a:off x="1944578" y="2106542"/>
            <a:ext cx="5727700" cy="1981200"/>
          </a:xfrm>
          <a:custGeom>
            <a:avLst/>
            <a:gdLst/>
            <a:ahLst/>
            <a:cxnLst/>
            <a:rect l="l" t="t" r="r" b="b"/>
            <a:pathLst>
              <a:path w="5727700" h="1981200">
                <a:moveTo>
                  <a:pt x="5396992" y="0"/>
                </a:moveTo>
                <a:lnTo>
                  <a:pt x="330200" y="0"/>
                </a:lnTo>
                <a:lnTo>
                  <a:pt x="303117" y="1094"/>
                </a:lnTo>
                <a:lnTo>
                  <a:pt x="250846" y="9596"/>
                </a:lnTo>
                <a:lnTo>
                  <a:pt x="201668" y="25947"/>
                </a:lnTo>
                <a:lnTo>
                  <a:pt x="156261" y="49469"/>
                </a:lnTo>
                <a:lnTo>
                  <a:pt x="115306" y="79482"/>
                </a:lnTo>
                <a:lnTo>
                  <a:pt x="79482" y="115306"/>
                </a:lnTo>
                <a:lnTo>
                  <a:pt x="49469" y="156261"/>
                </a:lnTo>
                <a:lnTo>
                  <a:pt x="25947" y="201668"/>
                </a:lnTo>
                <a:lnTo>
                  <a:pt x="9596" y="250846"/>
                </a:lnTo>
                <a:lnTo>
                  <a:pt x="1094" y="303117"/>
                </a:lnTo>
                <a:lnTo>
                  <a:pt x="0" y="330200"/>
                </a:lnTo>
                <a:lnTo>
                  <a:pt x="0" y="1651000"/>
                </a:lnTo>
                <a:lnTo>
                  <a:pt x="4321" y="1704561"/>
                </a:lnTo>
                <a:lnTo>
                  <a:pt x="16833" y="1755371"/>
                </a:lnTo>
                <a:lnTo>
                  <a:pt x="36854" y="1802749"/>
                </a:lnTo>
                <a:lnTo>
                  <a:pt x="63707" y="1846015"/>
                </a:lnTo>
                <a:lnTo>
                  <a:pt x="96710" y="1884489"/>
                </a:lnTo>
                <a:lnTo>
                  <a:pt x="135184" y="1917492"/>
                </a:lnTo>
                <a:lnTo>
                  <a:pt x="178450" y="1944345"/>
                </a:lnTo>
                <a:lnTo>
                  <a:pt x="225828" y="1964366"/>
                </a:lnTo>
                <a:lnTo>
                  <a:pt x="276638" y="1976878"/>
                </a:lnTo>
                <a:lnTo>
                  <a:pt x="330200" y="1981200"/>
                </a:lnTo>
                <a:lnTo>
                  <a:pt x="5396992" y="1981200"/>
                </a:lnTo>
                <a:lnTo>
                  <a:pt x="5450553" y="1976878"/>
                </a:lnTo>
                <a:lnTo>
                  <a:pt x="5501363" y="1964366"/>
                </a:lnTo>
                <a:lnTo>
                  <a:pt x="5548741" y="1944345"/>
                </a:lnTo>
                <a:lnTo>
                  <a:pt x="5592007" y="1917492"/>
                </a:lnTo>
                <a:lnTo>
                  <a:pt x="5630481" y="1884489"/>
                </a:lnTo>
                <a:lnTo>
                  <a:pt x="5663484" y="1846015"/>
                </a:lnTo>
                <a:lnTo>
                  <a:pt x="5690337" y="1802749"/>
                </a:lnTo>
                <a:lnTo>
                  <a:pt x="5710358" y="1755371"/>
                </a:lnTo>
                <a:lnTo>
                  <a:pt x="5722870" y="1704561"/>
                </a:lnTo>
                <a:lnTo>
                  <a:pt x="5727192" y="1651000"/>
                </a:lnTo>
                <a:lnTo>
                  <a:pt x="5727192" y="330200"/>
                </a:lnTo>
                <a:lnTo>
                  <a:pt x="5722870" y="276638"/>
                </a:lnTo>
                <a:lnTo>
                  <a:pt x="5710358" y="225828"/>
                </a:lnTo>
                <a:lnTo>
                  <a:pt x="5690337" y="178450"/>
                </a:lnTo>
                <a:lnTo>
                  <a:pt x="5663484" y="135184"/>
                </a:lnTo>
                <a:lnTo>
                  <a:pt x="5630481" y="96710"/>
                </a:lnTo>
                <a:lnTo>
                  <a:pt x="5592007" y="63707"/>
                </a:lnTo>
                <a:lnTo>
                  <a:pt x="5548741" y="36854"/>
                </a:lnTo>
                <a:lnTo>
                  <a:pt x="5501363" y="16833"/>
                </a:lnTo>
                <a:lnTo>
                  <a:pt x="5450553" y="4321"/>
                </a:lnTo>
                <a:lnTo>
                  <a:pt x="5396992" y="0"/>
                </a:lnTo>
                <a:close/>
              </a:path>
            </a:pathLst>
          </a:custGeom>
          <a:solidFill>
            <a:srgbClr val="4F81BC"/>
          </a:solidFill>
        </p:spPr>
        <p:txBody>
          <a:bodyPr wrap="square" lIns="0" tIns="0" rIns="0" bIns="0" rtlCol="0"/>
          <a:lstStyle/>
          <a:p>
            <a:endParaRPr/>
          </a:p>
        </p:txBody>
      </p:sp>
      <p:sp>
        <p:nvSpPr>
          <p:cNvPr id="17" name="object 10">
            <a:extLst>
              <a:ext uri="{FF2B5EF4-FFF2-40B4-BE49-F238E27FC236}">
                <a16:creationId xmlns:a16="http://schemas.microsoft.com/office/drawing/2014/main" id="{84E03340-1714-4A29-AA52-DA4C9B6C22FF}"/>
              </a:ext>
            </a:extLst>
          </p:cNvPr>
          <p:cNvSpPr/>
          <p:nvPr/>
        </p:nvSpPr>
        <p:spPr>
          <a:xfrm>
            <a:off x="1944578" y="2089404"/>
            <a:ext cx="5727700" cy="1981200"/>
          </a:xfrm>
          <a:custGeom>
            <a:avLst/>
            <a:gdLst/>
            <a:ahLst/>
            <a:cxnLst/>
            <a:rect l="l" t="t" r="r" b="b"/>
            <a:pathLst>
              <a:path w="5727700" h="1981200">
                <a:moveTo>
                  <a:pt x="0" y="330200"/>
                </a:moveTo>
                <a:lnTo>
                  <a:pt x="4321" y="276638"/>
                </a:lnTo>
                <a:lnTo>
                  <a:pt x="16833" y="225828"/>
                </a:lnTo>
                <a:lnTo>
                  <a:pt x="36854" y="178450"/>
                </a:lnTo>
                <a:lnTo>
                  <a:pt x="63707" y="135184"/>
                </a:lnTo>
                <a:lnTo>
                  <a:pt x="96710" y="96710"/>
                </a:lnTo>
                <a:lnTo>
                  <a:pt x="135184" y="63707"/>
                </a:lnTo>
                <a:lnTo>
                  <a:pt x="178450" y="36854"/>
                </a:lnTo>
                <a:lnTo>
                  <a:pt x="225828" y="16833"/>
                </a:lnTo>
                <a:lnTo>
                  <a:pt x="276638" y="4321"/>
                </a:lnTo>
                <a:lnTo>
                  <a:pt x="330200" y="0"/>
                </a:lnTo>
                <a:lnTo>
                  <a:pt x="5396992" y="0"/>
                </a:lnTo>
                <a:lnTo>
                  <a:pt x="5450553" y="4321"/>
                </a:lnTo>
                <a:lnTo>
                  <a:pt x="5501363" y="16833"/>
                </a:lnTo>
                <a:lnTo>
                  <a:pt x="5548741" y="36854"/>
                </a:lnTo>
                <a:lnTo>
                  <a:pt x="5592007" y="63707"/>
                </a:lnTo>
                <a:lnTo>
                  <a:pt x="5630481" y="96710"/>
                </a:lnTo>
                <a:lnTo>
                  <a:pt x="5663484" y="135184"/>
                </a:lnTo>
                <a:lnTo>
                  <a:pt x="5690337" y="178450"/>
                </a:lnTo>
                <a:lnTo>
                  <a:pt x="5710358" y="225828"/>
                </a:lnTo>
                <a:lnTo>
                  <a:pt x="5722870" y="276638"/>
                </a:lnTo>
                <a:lnTo>
                  <a:pt x="5727192" y="330200"/>
                </a:lnTo>
                <a:lnTo>
                  <a:pt x="5727192" y="1651000"/>
                </a:lnTo>
                <a:lnTo>
                  <a:pt x="5722870" y="1704561"/>
                </a:lnTo>
                <a:lnTo>
                  <a:pt x="5710358" y="1755371"/>
                </a:lnTo>
                <a:lnTo>
                  <a:pt x="5690337" y="1802749"/>
                </a:lnTo>
                <a:lnTo>
                  <a:pt x="5663484" y="1846015"/>
                </a:lnTo>
                <a:lnTo>
                  <a:pt x="5630481" y="1884489"/>
                </a:lnTo>
                <a:lnTo>
                  <a:pt x="5592007" y="1917492"/>
                </a:lnTo>
                <a:lnTo>
                  <a:pt x="5548741" y="1944345"/>
                </a:lnTo>
                <a:lnTo>
                  <a:pt x="5501363" y="1964366"/>
                </a:lnTo>
                <a:lnTo>
                  <a:pt x="5450553" y="1976878"/>
                </a:lnTo>
                <a:lnTo>
                  <a:pt x="5396992" y="1981200"/>
                </a:lnTo>
                <a:lnTo>
                  <a:pt x="330200" y="1981200"/>
                </a:lnTo>
                <a:lnTo>
                  <a:pt x="276638" y="1976878"/>
                </a:lnTo>
                <a:lnTo>
                  <a:pt x="225828" y="1964366"/>
                </a:lnTo>
                <a:lnTo>
                  <a:pt x="178450" y="1944345"/>
                </a:lnTo>
                <a:lnTo>
                  <a:pt x="135184" y="1917492"/>
                </a:lnTo>
                <a:lnTo>
                  <a:pt x="96710" y="1884489"/>
                </a:lnTo>
                <a:lnTo>
                  <a:pt x="63707" y="1846015"/>
                </a:lnTo>
                <a:lnTo>
                  <a:pt x="36854" y="1802749"/>
                </a:lnTo>
                <a:lnTo>
                  <a:pt x="16833" y="1755371"/>
                </a:lnTo>
                <a:lnTo>
                  <a:pt x="4321" y="1704561"/>
                </a:lnTo>
                <a:lnTo>
                  <a:pt x="0" y="1651000"/>
                </a:lnTo>
                <a:lnTo>
                  <a:pt x="0" y="330200"/>
                </a:lnTo>
                <a:close/>
              </a:path>
            </a:pathLst>
          </a:custGeom>
          <a:ln w="38100">
            <a:solidFill>
              <a:srgbClr val="333399"/>
            </a:solidFill>
          </a:ln>
        </p:spPr>
        <p:txBody>
          <a:bodyPr wrap="square" lIns="0" tIns="0" rIns="0" bIns="0" rtlCol="0"/>
          <a:lstStyle/>
          <a:p>
            <a:endParaRPr/>
          </a:p>
        </p:txBody>
      </p:sp>
      <p:sp>
        <p:nvSpPr>
          <p:cNvPr id="18" name="object 11">
            <a:extLst>
              <a:ext uri="{FF2B5EF4-FFF2-40B4-BE49-F238E27FC236}">
                <a16:creationId xmlns:a16="http://schemas.microsoft.com/office/drawing/2014/main" id="{A75680DC-DADD-4C55-BD65-72351C0A6F5C}"/>
              </a:ext>
            </a:extLst>
          </p:cNvPr>
          <p:cNvSpPr/>
          <p:nvPr/>
        </p:nvSpPr>
        <p:spPr>
          <a:xfrm>
            <a:off x="2296622" y="2877299"/>
            <a:ext cx="5020817" cy="439686"/>
          </a:xfrm>
          <a:prstGeom prst="rect">
            <a:avLst/>
          </a:prstGeom>
          <a:blipFill>
            <a:blip r:embed="rId5" cstate="print"/>
            <a:stretch>
              <a:fillRect/>
            </a:stretch>
          </a:blipFill>
        </p:spPr>
        <p:txBody>
          <a:bodyPr wrap="square" lIns="0" tIns="0" rIns="0" bIns="0" rtlCol="0"/>
          <a:lstStyle/>
          <a:p>
            <a:endParaRPr/>
          </a:p>
        </p:txBody>
      </p:sp>
      <p:sp>
        <p:nvSpPr>
          <p:cNvPr id="1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2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2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3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4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pic>
        <p:nvPicPr>
          <p:cNvPr id="51"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5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60"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6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4"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6"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8"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69"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0"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1"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2"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3"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4"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75"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cxnSp>
        <p:nvCxnSpPr>
          <p:cNvPr id="76" name="Connettore 1 75"/>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77"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78" name="Immagine 3">
            <a:extLst>
              <a:ext uri="{FF2B5EF4-FFF2-40B4-BE49-F238E27FC236}">
                <a16:creationId xmlns:a16="http://schemas.microsoft.com/office/drawing/2014/main" id="{5780B6C5-A94C-4A72-9570-6B137D1755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80"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007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La Due </a:t>
            </a:r>
            <a:r>
              <a:rPr lang="it-IT" dirty="0">
                <a:solidFill>
                  <a:srgbClr val="003399"/>
                </a:solidFill>
                <a:latin typeface="Arial" pitchFamily="34" charset="0"/>
                <a:cs typeface="Arial" pitchFamily="34" charset="0"/>
              </a:rPr>
              <a:t>D</a:t>
            </a:r>
            <a:r>
              <a:rPr kumimoji="0" lang="it-IT" sz="1200" b="0" i="0" u="none" strike="noStrike" kern="1200" cap="none" spc="0" normalizeH="0" baseline="0" noProof="0" dirty="0" err="1">
                <a:ln>
                  <a:noFill/>
                </a:ln>
                <a:solidFill>
                  <a:srgbClr val="003399"/>
                </a:solidFill>
                <a:effectLst/>
                <a:uLnTx/>
                <a:uFillTx/>
                <a:latin typeface="Arial" pitchFamily="34" charset="0"/>
                <a:ea typeface="+mn-ea"/>
                <a:cs typeface="Arial" pitchFamily="34" charset="0"/>
              </a:rPr>
              <a:t>iligence</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nella valutazione immobiliare – Esame</a:t>
            </a:r>
            <a:r>
              <a:rPr kumimoji="0" lang="it-IT" sz="1200" b="0" i="0" u="none" strike="noStrike" kern="1200" cap="none" spc="0" normalizeH="0" noProof="0" dirty="0">
                <a:ln>
                  <a:noFill/>
                </a:ln>
                <a:solidFill>
                  <a:srgbClr val="003399"/>
                </a:solidFill>
                <a:effectLst/>
                <a:uLnTx/>
                <a:uFillTx/>
                <a:latin typeface="Arial" pitchFamily="34" charset="0"/>
                <a:ea typeface="+mn-ea"/>
                <a:cs typeface="Arial" pitchFamily="34" charset="0"/>
              </a:rPr>
              <a:t> </a:t>
            </a:r>
            <a:r>
              <a:rPr kumimoji="0" lang="it-IT" sz="12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della regolarità catastale</a:t>
            </a:r>
            <a:endParaRPr kumimoji="0" lang="it-IT" sz="12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81"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82" name="Rettangolo 81">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83"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84"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FCC95407-9166-49B6-8AB5-AB4E12472280}"/>
              </a:ext>
            </a:extLst>
          </p:cNvPr>
          <p:cNvSpPr/>
          <p:nvPr/>
        </p:nvSpPr>
        <p:spPr>
          <a:xfrm>
            <a:off x="3146007" y="4247634"/>
            <a:ext cx="2852064" cy="356829"/>
          </a:xfrm>
          <a:prstGeom prst="rect">
            <a:avLst/>
          </a:prstGeom>
        </p:spPr>
        <p:txBody>
          <a:bodyPr wrap="none">
            <a:spAutoFit/>
          </a:bodyPr>
          <a:lstStyle/>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i="1" dirty="0">
                <a:solidFill>
                  <a:srgbClr val="002060"/>
                </a:solidFill>
                <a:latin typeface="Arial" pitchFamily="34" charset="0"/>
                <a:cs typeface="Arial" pitchFamily="34" charset="0"/>
              </a:rPr>
              <a:t>Ing. Giancarlo </a:t>
            </a:r>
            <a:r>
              <a:rPr lang="it-IT" i="1" dirty="0" err="1">
                <a:solidFill>
                  <a:srgbClr val="002060"/>
                </a:solidFill>
                <a:latin typeface="Arial" pitchFamily="34" charset="0"/>
                <a:cs typeface="Arial" pitchFamily="34" charset="0"/>
              </a:rPr>
              <a:t>Carapellotti</a:t>
            </a:r>
            <a:endParaRPr lang="it-IT" i="1" dirty="0">
              <a:solidFill>
                <a:srgbClr val="002060"/>
              </a:solidFill>
              <a:latin typeface="Arial" pitchFamily="34" charset="0"/>
              <a:cs typeface="Arial" pitchFamily="34" charset="0"/>
            </a:endParaRPr>
          </a:p>
        </p:txBody>
      </p:sp>
      <p:sp>
        <p:nvSpPr>
          <p:cNvPr id="85" name="Rettangolo 84">
            <a:extLst>
              <a:ext uri="{FF2B5EF4-FFF2-40B4-BE49-F238E27FC236}">
                <a16:creationId xmlns:a16="http://schemas.microsoft.com/office/drawing/2014/main" id="{CA5137CA-E0DC-4424-8EB1-9A53D6EF2B46}"/>
              </a:ext>
            </a:extLst>
          </p:cNvPr>
          <p:cNvSpPr/>
          <p:nvPr/>
        </p:nvSpPr>
        <p:spPr>
          <a:xfrm>
            <a:off x="3886398" y="4593981"/>
            <a:ext cx="1371209" cy="268728"/>
          </a:xfrm>
          <a:prstGeom prst="rect">
            <a:avLst/>
          </a:prstGeom>
        </p:spPr>
        <p:txBody>
          <a:bodyPr wrap="none">
            <a:spAutoFit/>
          </a:bodyPr>
          <a:lstStyle/>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1200" i="1" dirty="0">
                <a:solidFill>
                  <a:srgbClr val="002060"/>
                </a:solidFill>
                <a:latin typeface="Arial" pitchFamily="34" charset="0"/>
                <a:cs typeface="Arial" pitchFamily="34" charset="0"/>
              </a:rPr>
              <a:t>Tel. 335-6460423</a:t>
            </a:r>
          </a:p>
        </p:txBody>
      </p:sp>
      <p:sp>
        <p:nvSpPr>
          <p:cNvPr id="86" name="Rettangolo 85">
            <a:extLst>
              <a:ext uri="{FF2B5EF4-FFF2-40B4-BE49-F238E27FC236}">
                <a16:creationId xmlns:a16="http://schemas.microsoft.com/office/drawing/2014/main" id="{83B09CF1-E96E-426E-9AD2-F38D962BCC71}"/>
              </a:ext>
            </a:extLst>
          </p:cNvPr>
          <p:cNvSpPr/>
          <p:nvPr/>
        </p:nvSpPr>
        <p:spPr>
          <a:xfrm>
            <a:off x="3600423" y="4804143"/>
            <a:ext cx="1943161" cy="268728"/>
          </a:xfrm>
          <a:prstGeom prst="rect">
            <a:avLst/>
          </a:prstGeom>
        </p:spPr>
        <p:txBody>
          <a:bodyPr wrap="none">
            <a:spAutoFit/>
          </a:bodyPr>
          <a:lstStyle/>
          <a:p>
            <a:pPr algn="ctr" defTabSz="336947">
              <a:lnSpc>
                <a:spcPct val="102000"/>
              </a:lnSpc>
              <a:buClr>
                <a:srgbClr val="0000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it-IT" sz="1200" i="1" dirty="0">
                <a:solidFill>
                  <a:srgbClr val="002060"/>
                </a:solidFill>
                <a:latin typeface="Arial" pitchFamily="34" charset="0"/>
                <a:cs typeface="Arial" pitchFamily="34" charset="0"/>
              </a:rPr>
              <a:t>st.carapellotti@gmail.com</a:t>
            </a:r>
          </a:p>
        </p:txBody>
      </p:sp>
    </p:spTree>
    <p:extLst>
      <p:ext uri="{BB962C8B-B14F-4D97-AF65-F5344CB8AC3E}">
        <p14:creationId xmlns:p14="http://schemas.microsoft.com/office/powerpoint/2010/main" val="451074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3816F23-4E52-4B77-B08B-6F48A8819822}"/>
              </a:ext>
            </a:extLst>
          </p:cNvPr>
          <p:cNvPicPr>
            <a:picLocks noChangeAspect="1"/>
          </p:cNvPicPr>
          <p:nvPr/>
        </p:nvPicPr>
        <p:blipFill>
          <a:blip r:embed="rId2"/>
          <a:stretch>
            <a:fillRect/>
          </a:stretch>
        </p:blipFill>
        <p:spPr>
          <a:xfrm>
            <a:off x="2056251" y="0"/>
            <a:ext cx="5031497" cy="6858000"/>
          </a:xfrm>
          <a:prstGeom prst="rect">
            <a:avLst/>
          </a:prstGeom>
        </p:spPr>
      </p:pic>
      <p:sp>
        <p:nvSpPr>
          <p:cNvPr id="4" name="Segnaposto piè di pagina 3">
            <a:extLst>
              <a:ext uri="{FF2B5EF4-FFF2-40B4-BE49-F238E27FC236}">
                <a16:creationId xmlns:a16="http://schemas.microsoft.com/office/drawing/2014/main" id="{2F760855-C620-4050-90DF-BAAF1FAFF81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922B7A-53D5-4D85-910F-85010ABB62F0}"/>
              </a:ext>
            </a:extLst>
          </p:cNvPr>
          <p:cNvSpPr>
            <a:spLocks noGrp="1"/>
          </p:cNvSpPr>
          <p:nvPr>
            <p:ph type="sldNum" sz="quarter" idx="12"/>
          </p:nvPr>
        </p:nvSpPr>
        <p:spPr/>
        <p:txBody>
          <a:bodyPr/>
          <a:lstStyle/>
          <a:p>
            <a:fld id="{3C56A391-3BD0-4B98-9060-C303FD0DC19F}" type="slidenum">
              <a:rPr lang="it-IT" smtClean="0"/>
              <a:pPr/>
              <a:t>49</a:t>
            </a:fld>
            <a:endParaRPr lang="it-IT"/>
          </a:p>
        </p:txBody>
      </p:sp>
    </p:spTree>
    <p:extLst>
      <p:ext uri="{BB962C8B-B14F-4D97-AF65-F5344CB8AC3E}">
        <p14:creationId xmlns:p14="http://schemas.microsoft.com/office/powerpoint/2010/main" val="141485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5</a:t>
            </a:fld>
            <a:endParaRPr lang="it-IT" sz="1000" dirty="0">
              <a:solidFill>
                <a:srgbClr val="003399"/>
              </a:solidFill>
              <a:latin typeface="Arial" pitchFamily="34" charset="0"/>
              <a:cs typeface="Arial" pitchFamily="34" charset="0"/>
            </a:endParaRPr>
          </a:p>
        </p:txBody>
      </p:sp>
      <p:cxnSp>
        <p:nvCxnSpPr>
          <p:cNvPr id="27"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3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388786" cy="365125"/>
          </a:xfrm>
        </p:spPr>
        <p:txBody>
          <a:bodyPr/>
          <a:lstStyle/>
          <a:p>
            <a:pPr algn="l"/>
            <a:r>
              <a:rPr lang="it-IT" sz="1400" dirty="0">
                <a:solidFill>
                  <a:srgbClr val="003399"/>
                </a:solidFill>
              </a:rPr>
              <a:t>La Due Diligence nella valutazione immobiliare – Esame della regolarità catastale</a:t>
            </a:r>
          </a:p>
          <a:p>
            <a:pPr algn="l"/>
            <a:endParaRPr lang="it-IT" dirty="0">
              <a:solidFill>
                <a:srgbClr val="003399"/>
              </a:solidFill>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4" name="object 8">
            <a:extLst>
              <a:ext uri="{FF2B5EF4-FFF2-40B4-BE49-F238E27FC236}">
                <a16:creationId xmlns:a16="http://schemas.microsoft.com/office/drawing/2014/main" id="{7BDD19C6-E7ED-461B-85C1-EF6DB81DBEC4}"/>
              </a:ext>
            </a:extLst>
          </p:cNvPr>
          <p:cNvSpPr/>
          <p:nvPr/>
        </p:nvSpPr>
        <p:spPr>
          <a:xfrm>
            <a:off x="840433" y="1077508"/>
            <a:ext cx="8218779" cy="4702983"/>
          </a:xfrm>
          <a:prstGeom prst="rect">
            <a:avLst/>
          </a:prstGeom>
          <a:blipFill>
            <a:blip r:embed="rId5" cstate="print"/>
            <a:stretch>
              <a:fillRect/>
            </a:stretch>
          </a:blipFill>
        </p:spPr>
        <p:txBody>
          <a:bodyPr wrap="square" lIns="0" tIns="0" rIns="0" bIns="0" rtlCol="0"/>
          <a:lstStyle/>
          <a:p>
            <a:endParaRPr/>
          </a:p>
        </p:txBody>
      </p:sp>
      <p:sp>
        <p:nvSpPr>
          <p:cNvPr id="15" name="object 9">
            <a:extLst>
              <a:ext uri="{FF2B5EF4-FFF2-40B4-BE49-F238E27FC236}">
                <a16:creationId xmlns:a16="http://schemas.microsoft.com/office/drawing/2014/main" id="{7C4888B5-F25F-476A-89C2-8F7FFBF171E3}"/>
              </a:ext>
            </a:extLst>
          </p:cNvPr>
          <p:cNvSpPr txBox="1"/>
          <p:nvPr/>
        </p:nvSpPr>
        <p:spPr>
          <a:xfrm>
            <a:off x="827684" y="194576"/>
            <a:ext cx="8218779" cy="430887"/>
          </a:xfrm>
          <a:prstGeom prst="rect">
            <a:avLst/>
          </a:prstGeom>
        </p:spPr>
        <p:txBody>
          <a:bodyPr vert="horz" wrap="square" lIns="0" tIns="0" rIns="0" bIns="0" rtlCol="0">
            <a:spAutoFit/>
          </a:bodyPr>
          <a:lstStyle/>
          <a:p>
            <a:pPr marL="12700">
              <a:lnSpc>
                <a:spcPct val="100000"/>
              </a:lnSpc>
            </a:pPr>
            <a:r>
              <a:rPr sz="1400" spc="-20" dirty="0">
                <a:latin typeface="Arial"/>
                <a:cs typeface="Arial"/>
              </a:rPr>
              <a:t>Qu</a:t>
            </a:r>
            <a:r>
              <a:rPr sz="1400" spc="-5" dirty="0">
                <a:latin typeface="Arial"/>
                <a:cs typeface="Arial"/>
              </a:rPr>
              <a:t>i</a:t>
            </a:r>
            <a:r>
              <a:rPr sz="1400" spc="90" dirty="0">
                <a:latin typeface="Arial"/>
                <a:cs typeface="Arial"/>
              </a:rPr>
              <a:t> </a:t>
            </a:r>
            <a:r>
              <a:rPr sz="1400" spc="-20" dirty="0">
                <a:latin typeface="Arial"/>
                <a:cs typeface="Arial"/>
              </a:rPr>
              <a:t>d</a:t>
            </a:r>
            <a:r>
              <a:rPr sz="1400" spc="-5" dirty="0">
                <a:latin typeface="Arial"/>
                <a:cs typeface="Arial"/>
              </a:rPr>
              <a:t>i</a:t>
            </a:r>
            <a:r>
              <a:rPr sz="1400" spc="114" dirty="0">
                <a:latin typeface="Arial"/>
                <a:cs typeface="Arial"/>
              </a:rPr>
              <a:t> </a:t>
            </a:r>
            <a:r>
              <a:rPr sz="1400" spc="-10" dirty="0">
                <a:latin typeface="Arial"/>
                <a:cs typeface="Arial"/>
              </a:rPr>
              <a:t>s</a:t>
            </a:r>
            <a:r>
              <a:rPr sz="1400" spc="-20" dirty="0">
                <a:latin typeface="Arial"/>
                <a:cs typeface="Arial"/>
              </a:rPr>
              <a:t>e</a:t>
            </a:r>
            <a:r>
              <a:rPr sz="1400" spc="0" dirty="0">
                <a:latin typeface="Arial"/>
                <a:cs typeface="Arial"/>
              </a:rPr>
              <a:t>g</a:t>
            </a:r>
            <a:r>
              <a:rPr sz="1400" spc="-20" dirty="0">
                <a:latin typeface="Arial"/>
                <a:cs typeface="Arial"/>
              </a:rPr>
              <a:t>u</a:t>
            </a:r>
            <a:r>
              <a:rPr sz="1400" spc="-5" dirty="0">
                <a:latin typeface="Arial"/>
                <a:cs typeface="Arial"/>
              </a:rPr>
              <a:t>ito</a:t>
            </a:r>
            <a:r>
              <a:rPr sz="1400" spc="110" dirty="0">
                <a:latin typeface="Arial"/>
                <a:cs typeface="Arial"/>
              </a:rPr>
              <a:t> </a:t>
            </a:r>
            <a:r>
              <a:rPr sz="1400" spc="-10" dirty="0">
                <a:latin typeface="Arial"/>
                <a:cs typeface="Arial"/>
              </a:rPr>
              <a:t>è</a:t>
            </a:r>
            <a:r>
              <a:rPr sz="1400" spc="105" dirty="0">
                <a:latin typeface="Arial"/>
                <a:cs typeface="Arial"/>
              </a:rPr>
              <a:t> </a:t>
            </a:r>
            <a:r>
              <a:rPr sz="1400" spc="-20" dirty="0">
                <a:latin typeface="Arial"/>
                <a:cs typeface="Arial"/>
              </a:rPr>
              <a:t>ra</a:t>
            </a:r>
            <a:r>
              <a:rPr sz="1400" spc="-5" dirty="0">
                <a:latin typeface="Arial"/>
                <a:cs typeface="Arial"/>
              </a:rPr>
              <a:t>f</a:t>
            </a:r>
            <a:r>
              <a:rPr sz="1400" spc="-15" dirty="0">
                <a:latin typeface="Arial"/>
                <a:cs typeface="Arial"/>
              </a:rPr>
              <a:t>f</a:t>
            </a:r>
            <a:r>
              <a:rPr sz="1400" spc="-5" dirty="0">
                <a:latin typeface="Arial"/>
                <a:cs typeface="Arial"/>
              </a:rPr>
              <a:t>i</a:t>
            </a:r>
            <a:r>
              <a:rPr sz="1400" spc="0" dirty="0">
                <a:latin typeface="Arial"/>
                <a:cs typeface="Arial"/>
              </a:rPr>
              <a:t>g</a:t>
            </a:r>
            <a:r>
              <a:rPr sz="1400" spc="-20" dirty="0">
                <a:latin typeface="Arial"/>
                <a:cs typeface="Arial"/>
              </a:rPr>
              <a:t>ura</a:t>
            </a:r>
            <a:r>
              <a:rPr sz="1400" spc="5" dirty="0">
                <a:latin typeface="Arial"/>
                <a:cs typeface="Arial"/>
              </a:rPr>
              <a:t>t</a:t>
            </a:r>
            <a:r>
              <a:rPr sz="1400" spc="-10" dirty="0">
                <a:latin typeface="Arial"/>
                <a:cs typeface="Arial"/>
              </a:rPr>
              <a:t>o</a:t>
            </a:r>
            <a:r>
              <a:rPr sz="1400" spc="85" dirty="0">
                <a:latin typeface="Arial"/>
                <a:cs typeface="Arial"/>
              </a:rPr>
              <a:t> </a:t>
            </a:r>
            <a:r>
              <a:rPr sz="1400" spc="-5" dirty="0">
                <a:latin typeface="Arial"/>
                <a:cs typeface="Arial"/>
              </a:rPr>
              <a:t>il</a:t>
            </a:r>
            <a:r>
              <a:rPr sz="1400" spc="114" dirty="0">
                <a:latin typeface="Arial"/>
                <a:cs typeface="Arial"/>
              </a:rPr>
              <a:t> </a:t>
            </a:r>
            <a:r>
              <a:rPr sz="1400" spc="-20" dirty="0">
                <a:latin typeface="Arial"/>
                <a:cs typeface="Arial"/>
              </a:rPr>
              <a:t>qu</a:t>
            </a:r>
            <a:r>
              <a:rPr sz="1400" spc="0" dirty="0">
                <a:latin typeface="Arial"/>
                <a:cs typeface="Arial"/>
              </a:rPr>
              <a:t>a</a:t>
            </a:r>
            <a:r>
              <a:rPr sz="1400" spc="-20" dirty="0">
                <a:latin typeface="Arial"/>
                <a:cs typeface="Arial"/>
              </a:rPr>
              <a:t>dr</a:t>
            </a:r>
            <a:r>
              <a:rPr sz="1400" spc="-10" dirty="0">
                <a:latin typeface="Arial"/>
                <a:cs typeface="Arial"/>
              </a:rPr>
              <a:t>o</a:t>
            </a:r>
            <a:r>
              <a:rPr sz="1400" spc="110" dirty="0">
                <a:latin typeface="Arial"/>
                <a:cs typeface="Arial"/>
              </a:rPr>
              <a:t> </a:t>
            </a:r>
            <a:r>
              <a:rPr sz="1400" spc="5" dirty="0">
                <a:latin typeface="Arial"/>
                <a:cs typeface="Arial"/>
              </a:rPr>
              <a:t>s</a:t>
            </a:r>
            <a:r>
              <a:rPr sz="1400" spc="-10" dirty="0">
                <a:latin typeface="Arial"/>
                <a:cs typeface="Arial"/>
              </a:rPr>
              <a:t>c</a:t>
            </a:r>
            <a:r>
              <a:rPr sz="1400" spc="-20" dirty="0">
                <a:latin typeface="Arial"/>
                <a:cs typeface="Arial"/>
              </a:rPr>
              <a:t>he</a:t>
            </a:r>
            <a:r>
              <a:rPr sz="1400" spc="-5" dirty="0">
                <a:latin typeface="Arial"/>
                <a:cs typeface="Arial"/>
              </a:rPr>
              <a:t>m</a:t>
            </a:r>
            <a:r>
              <a:rPr sz="1400" spc="-20" dirty="0">
                <a:latin typeface="Arial"/>
                <a:cs typeface="Arial"/>
              </a:rPr>
              <a:t>a</a:t>
            </a:r>
            <a:r>
              <a:rPr sz="1400" spc="-10" dirty="0">
                <a:latin typeface="Arial"/>
                <a:cs typeface="Arial"/>
              </a:rPr>
              <a:t>tico</a:t>
            </a:r>
            <a:r>
              <a:rPr sz="1400" spc="110" dirty="0">
                <a:latin typeface="Arial"/>
                <a:cs typeface="Arial"/>
              </a:rPr>
              <a:t> </a:t>
            </a:r>
            <a:r>
              <a:rPr sz="1400" spc="-20" dirty="0">
                <a:latin typeface="Arial"/>
                <a:cs typeface="Arial"/>
              </a:rPr>
              <a:t>de</a:t>
            </a:r>
            <a:r>
              <a:rPr sz="1400" spc="-5" dirty="0">
                <a:latin typeface="Arial"/>
                <a:cs typeface="Arial"/>
              </a:rPr>
              <a:t>i</a:t>
            </a:r>
            <a:r>
              <a:rPr sz="1400" spc="114" dirty="0">
                <a:latin typeface="Arial"/>
                <a:cs typeface="Arial"/>
              </a:rPr>
              <a:t> </a:t>
            </a:r>
            <a:r>
              <a:rPr sz="1400" spc="-20" dirty="0">
                <a:latin typeface="Arial"/>
                <a:cs typeface="Arial"/>
              </a:rPr>
              <a:t>da</a:t>
            </a:r>
            <a:r>
              <a:rPr sz="1400" spc="-5" dirty="0">
                <a:latin typeface="Arial"/>
                <a:cs typeface="Arial"/>
              </a:rPr>
              <a:t>ti</a:t>
            </a:r>
            <a:r>
              <a:rPr sz="1400" spc="110" dirty="0">
                <a:latin typeface="Arial"/>
                <a:cs typeface="Arial"/>
              </a:rPr>
              <a:t> </a:t>
            </a:r>
            <a:r>
              <a:rPr sz="1400" spc="-10" dirty="0">
                <a:latin typeface="Arial"/>
                <a:cs typeface="Arial"/>
              </a:rPr>
              <a:t>co</a:t>
            </a:r>
            <a:r>
              <a:rPr sz="1400" spc="-20" dirty="0">
                <a:latin typeface="Arial"/>
                <a:cs typeface="Arial"/>
              </a:rPr>
              <a:t>n</a:t>
            </a:r>
            <a:r>
              <a:rPr sz="1400" spc="10" dirty="0">
                <a:latin typeface="Arial"/>
                <a:cs typeface="Arial"/>
              </a:rPr>
              <a:t>t</a:t>
            </a:r>
            <a:r>
              <a:rPr sz="1400" spc="-20" dirty="0">
                <a:latin typeface="Arial"/>
                <a:cs typeface="Arial"/>
              </a:rPr>
              <a:t>en</a:t>
            </a:r>
            <a:r>
              <a:rPr sz="1400" spc="0" dirty="0">
                <a:latin typeface="Arial"/>
                <a:cs typeface="Arial"/>
              </a:rPr>
              <a:t>u</a:t>
            </a:r>
            <a:r>
              <a:rPr sz="1400" spc="-5" dirty="0">
                <a:latin typeface="Arial"/>
                <a:cs typeface="Arial"/>
              </a:rPr>
              <a:t>ti</a:t>
            </a:r>
            <a:r>
              <a:rPr sz="1400" spc="75" dirty="0">
                <a:latin typeface="Arial"/>
                <a:cs typeface="Arial"/>
              </a:rPr>
              <a:t> </a:t>
            </a:r>
            <a:r>
              <a:rPr sz="1400" spc="0" dirty="0">
                <a:latin typeface="Arial"/>
                <a:cs typeface="Arial"/>
              </a:rPr>
              <a:t>n</a:t>
            </a:r>
            <a:r>
              <a:rPr sz="1400" spc="-20" dirty="0">
                <a:latin typeface="Arial"/>
                <a:cs typeface="Arial"/>
              </a:rPr>
              <a:t>e</a:t>
            </a:r>
            <a:r>
              <a:rPr sz="1400" spc="-5" dirty="0">
                <a:latin typeface="Arial"/>
                <a:cs typeface="Arial"/>
              </a:rPr>
              <a:t>lle</a:t>
            </a:r>
            <a:r>
              <a:rPr sz="1400" spc="85" dirty="0">
                <a:latin typeface="Arial"/>
                <a:cs typeface="Arial"/>
              </a:rPr>
              <a:t> </a:t>
            </a:r>
            <a:r>
              <a:rPr sz="1400" spc="5" dirty="0">
                <a:latin typeface="Arial"/>
                <a:cs typeface="Arial"/>
              </a:rPr>
              <a:t>c</a:t>
            </a:r>
            <a:r>
              <a:rPr sz="1400" spc="-20" dirty="0">
                <a:latin typeface="Arial"/>
                <a:cs typeface="Arial"/>
              </a:rPr>
              <a:t>er</a:t>
            </a:r>
            <a:r>
              <a:rPr sz="1400" spc="-5" dirty="0">
                <a:latin typeface="Arial"/>
                <a:cs typeface="Arial"/>
              </a:rPr>
              <a:t>ti</a:t>
            </a:r>
            <a:r>
              <a:rPr sz="1400" spc="5" dirty="0">
                <a:latin typeface="Arial"/>
                <a:cs typeface="Arial"/>
              </a:rPr>
              <a:t>f</a:t>
            </a:r>
            <a:r>
              <a:rPr sz="1400" spc="-5" dirty="0">
                <a:latin typeface="Arial"/>
                <a:cs typeface="Arial"/>
              </a:rPr>
              <a:t>ic</a:t>
            </a:r>
            <a:r>
              <a:rPr sz="1400" spc="0" dirty="0">
                <a:latin typeface="Arial"/>
                <a:cs typeface="Arial"/>
              </a:rPr>
              <a:t>a</a:t>
            </a:r>
            <a:r>
              <a:rPr sz="1400" spc="-35" dirty="0">
                <a:latin typeface="Arial"/>
                <a:cs typeface="Arial"/>
              </a:rPr>
              <a:t>z</a:t>
            </a:r>
            <a:r>
              <a:rPr sz="1400" spc="-5" dirty="0">
                <a:latin typeface="Arial"/>
                <a:cs typeface="Arial"/>
              </a:rPr>
              <a:t>i</a:t>
            </a:r>
            <a:r>
              <a:rPr sz="1400" spc="-15" dirty="0">
                <a:latin typeface="Arial"/>
                <a:cs typeface="Arial"/>
              </a:rPr>
              <a:t>o</a:t>
            </a:r>
            <a:r>
              <a:rPr sz="1400" spc="-20" dirty="0">
                <a:latin typeface="Arial"/>
                <a:cs typeface="Arial"/>
              </a:rPr>
              <a:t>n</a:t>
            </a:r>
            <a:r>
              <a:rPr sz="1400" spc="-5" dirty="0">
                <a:latin typeface="Arial"/>
                <a:cs typeface="Arial"/>
              </a:rPr>
              <a:t>i</a:t>
            </a:r>
            <a:r>
              <a:rPr sz="1400" spc="120" dirty="0">
                <a:latin typeface="Arial"/>
                <a:cs typeface="Arial"/>
              </a:rPr>
              <a:t> </a:t>
            </a:r>
            <a:r>
              <a:rPr sz="1400" spc="-10" dirty="0">
                <a:latin typeface="Arial"/>
                <a:cs typeface="Arial"/>
              </a:rPr>
              <a:t>c</a:t>
            </a:r>
            <a:r>
              <a:rPr sz="1400" spc="-20" dirty="0">
                <a:latin typeface="Arial"/>
                <a:cs typeface="Arial"/>
              </a:rPr>
              <a:t>a</a:t>
            </a:r>
            <a:r>
              <a:rPr sz="1400" spc="5" dirty="0">
                <a:latin typeface="Arial"/>
                <a:cs typeface="Arial"/>
              </a:rPr>
              <a:t>t</a:t>
            </a:r>
            <a:r>
              <a:rPr sz="1400" spc="-20" dirty="0">
                <a:latin typeface="Arial"/>
                <a:cs typeface="Arial"/>
              </a:rPr>
              <a:t>a</a:t>
            </a:r>
            <a:r>
              <a:rPr sz="1400" spc="-10" dirty="0">
                <a:latin typeface="Arial"/>
                <a:cs typeface="Arial"/>
              </a:rPr>
              <a:t>st</a:t>
            </a:r>
            <a:r>
              <a:rPr sz="1400" spc="-20" dirty="0">
                <a:latin typeface="Arial"/>
                <a:cs typeface="Arial"/>
              </a:rPr>
              <a:t>a</a:t>
            </a:r>
            <a:r>
              <a:rPr sz="1400" spc="-5" dirty="0">
                <a:latin typeface="Arial"/>
                <a:cs typeface="Arial"/>
              </a:rPr>
              <a:t>li,</a:t>
            </a:r>
            <a:r>
              <a:rPr sz="1400" spc="110" dirty="0">
                <a:latin typeface="Arial"/>
                <a:cs typeface="Arial"/>
              </a:rPr>
              <a:t> </a:t>
            </a:r>
            <a:r>
              <a:rPr sz="1400" spc="-20" dirty="0" err="1">
                <a:latin typeface="Arial"/>
                <a:cs typeface="Arial"/>
              </a:rPr>
              <a:t>d</a:t>
            </a:r>
            <a:r>
              <a:rPr sz="1400" spc="-5" dirty="0" err="1">
                <a:latin typeface="Arial"/>
                <a:cs typeface="Arial"/>
              </a:rPr>
              <a:t>ist</a:t>
            </a:r>
            <a:r>
              <a:rPr sz="1400" spc="10" dirty="0" err="1">
                <a:latin typeface="Arial"/>
                <a:cs typeface="Arial"/>
              </a:rPr>
              <a:t>i</a:t>
            </a:r>
            <a:r>
              <a:rPr sz="1400" spc="-20" dirty="0" err="1">
                <a:latin typeface="Arial"/>
                <a:cs typeface="Arial"/>
              </a:rPr>
              <a:t>n</a:t>
            </a:r>
            <a:r>
              <a:rPr sz="1400" spc="-5" dirty="0" err="1">
                <a:latin typeface="Arial"/>
                <a:cs typeface="Arial"/>
              </a:rPr>
              <a:t>ti</a:t>
            </a:r>
            <a:r>
              <a:rPr sz="1400" spc="110" dirty="0">
                <a:latin typeface="Arial"/>
                <a:cs typeface="Arial"/>
              </a:rPr>
              <a:t> </a:t>
            </a:r>
            <a:r>
              <a:rPr sz="1400" spc="-20" dirty="0">
                <a:latin typeface="Arial"/>
                <a:cs typeface="Arial"/>
              </a:rPr>
              <a:t>per</a:t>
            </a:r>
            <a:r>
              <a:rPr lang="it-IT" sz="1400" spc="-20" dirty="0">
                <a:latin typeface="Arial"/>
                <a:cs typeface="Arial"/>
              </a:rPr>
              <a:t> </a:t>
            </a:r>
            <a:r>
              <a:rPr sz="1400" spc="-5" dirty="0" err="1">
                <a:latin typeface="Arial"/>
                <a:cs typeface="Arial"/>
              </a:rPr>
              <a:t>ti</a:t>
            </a:r>
            <a:r>
              <a:rPr sz="1400" spc="-20" dirty="0" err="1">
                <a:latin typeface="Arial"/>
                <a:cs typeface="Arial"/>
              </a:rPr>
              <a:t>po</a:t>
            </a:r>
            <a:r>
              <a:rPr sz="1400" spc="-10" dirty="0" err="1">
                <a:latin typeface="Arial"/>
                <a:cs typeface="Arial"/>
              </a:rPr>
              <a:t>lo</a:t>
            </a:r>
            <a:r>
              <a:rPr sz="1400" spc="-20" dirty="0" err="1">
                <a:latin typeface="Arial"/>
                <a:cs typeface="Arial"/>
              </a:rPr>
              <a:t>g</a:t>
            </a:r>
            <a:r>
              <a:rPr sz="1400" spc="-10" dirty="0" err="1">
                <a:latin typeface="Arial"/>
                <a:cs typeface="Arial"/>
              </a:rPr>
              <a:t>ia</a:t>
            </a:r>
            <a:r>
              <a:rPr sz="1400" spc="35" dirty="0">
                <a:latin typeface="Arial"/>
                <a:cs typeface="Arial"/>
              </a:rPr>
              <a:t> </a:t>
            </a:r>
            <a:r>
              <a:rPr sz="1400" spc="-10" dirty="0">
                <a:latin typeface="Arial"/>
                <a:cs typeface="Arial"/>
              </a:rPr>
              <a:t>e c</a:t>
            </a:r>
            <a:r>
              <a:rPr sz="1400" spc="-20" dirty="0">
                <a:latin typeface="Arial"/>
                <a:cs typeface="Arial"/>
              </a:rPr>
              <a:t>o</a:t>
            </a:r>
            <a:r>
              <a:rPr sz="1400" spc="-5" dirty="0">
                <a:latin typeface="Arial"/>
                <a:cs typeface="Arial"/>
              </a:rPr>
              <a:t>ll</a:t>
            </a:r>
            <a:r>
              <a:rPr sz="1400" spc="-20" dirty="0">
                <a:latin typeface="Arial"/>
                <a:cs typeface="Arial"/>
              </a:rPr>
              <a:t>ega</a:t>
            </a:r>
            <a:r>
              <a:rPr sz="1400" spc="-5" dirty="0">
                <a:latin typeface="Arial"/>
                <a:cs typeface="Arial"/>
              </a:rPr>
              <a:t>ti</a:t>
            </a:r>
            <a:r>
              <a:rPr sz="1400" spc="40" dirty="0">
                <a:latin typeface="Arial"/>
                <a:cs typeface="Arial"/>
              </a:rPr>
              <a:t> </a:t>
            </a:r>
            <a:r>
              <a:rPr sz="1400" spc="-20" dirty="0">
                <a:latin typeface="Arial"/>
                <a:cs typeface="Arial"/>
              </a:rPr>
              <a:t>a</a:t>
            </a:r>
            <a:r>
              <a:rPr sz="1400" spc="-5" dirty="0">
                <a:latin typeface="Arial"/>
                <a:cs typeface="Arial"/>
              </a:rPr>
              <a:t>lle</a:t>
            </a:r>
            <a:r>
              <a:rPr sz="1400" spc="15" dirty="0">
                <a:latin typeface="Arial"/>
                <a:cs typeface="Arial"/>
              </a:rPr>
              <a:t> </a:t>
            </a:r>
            <a:r>
              <a:rPr sz="1400" spc="-20" dirty="0">
                <a:latin typeface="Arial"/>
                <a:cs typeface="Arial"/>
              </a:rPr>
              <a:t>d</a:t>
            </a:r>
            <a:r>
              <a:rPr sz="1400" spc="-10" dirty="0">
                <a:latin typeface="Arial"/>
                <a:cs typeface="Arial"/>
              </a:rPr>
              <a:t>isp</a:t>
            </a:r>
            <a:r>
              <a:rPr sz="1400" spc="-20" dirty="0">
                <a:latin typeface="Arial"/>
                <a:cs typeface="Arial"/>
              </a:rPr>
              <a:t>o</a:t>
            </a:r>
            <a:r>
              <a:rPr sz="1400" spc="-5" dirty="0">
                <a:latin typeface="Arial"/>
                <a:cs typeface="Arial"/>
              </a:rPr>
              <a:t>si</a:t>
            </a:r>
            <a:r>
              <a:rPr sz="1400" spc="-35" dirty="0">
                <a:latin typeface="Arial"/>
                <a:cs typeface="Arial"/>
              </a:rPr>
              <a:t>z</a:t>
            </a:r>
            <a:r>
              <a:rPr sz="1400" spc="-10" dirty="0">
                <a:latin typeface="Arial"/>
                <a:cs typeface="Arial"/>
              </a:rPr>
              <a:t>io</a:t>
            </a:r>
            <a:r>
              <a:rPr sz="1400" spc="-20" dirty="0">
                <a:latin typeface="Arial"/>
                <a:cs typeface="Arial"/>
              </a:rPr>
              <a:t>n</a:t>
            </a:r>
            <a:r>
              <a:rPr sz="1400" spc="-5" dirty="0">
                <a:latin typeface="Arial"/>
                <a:cs typeface="Arial"/>
              </a:rPr>
              <a:t>i</a:t>
            </a:r>
            <a:r>
              <a:rPr sz="1400" spc="70" dirty="0">
                <a:latin typeface="Arial"/>
                <a:cs typeface="Arial"/>
              </a:rPr>
              <a:t> </a:t>
            </a:r>
            <a:r>
              <a:rPr sz="1400" spc="-20" dirty="0">
                <a:latin typeface="Arial"/>
                <a:cs typeface="Arial"/>
              </a:rPr>
              <a:t>d</a:t>
            </a:r>
            <a:r>
              <a:rPr sz="1400" spc="-5" dirty="0">
                <a:latin typeface="Arial"/>
                <a:cs typeface="Arial"/>
              </a:rPr>
              <a:t>i </a:t>
            </a:r>
            <a:r>
              <a:rPr sz="1400" spc="-10" dirty="0">
                <a:latin typeface="Arial"/>
                <a:cs typeface="Arial"/>
              </a:rPr>
              <a:t>le</a:t>
            </a:r>
            <a:r>
              <a:rPr sz="1400" spc="-20" dirty="0">
                <a:latin typeface="Arial"/>
                <a:cs typeface="Arial"/>
              </a:rPr>
              <a:t>gg</a:t>
            </a:r>
            <a:r>
              <a:rPr sz="1400" spc="-10" dirty="0">
                <a:latin typeface="Arial"/>
                <a:cs typeface="Arial"/>
              </a:rPr>
              <a:t>e</a:t>
            </a:r>
            <a:r>
              <a:rPr sz="1400" spc="35" dirty="0">
                <a:latin typeface="Arial"/>
                <a:cs typeface="Arial"/>
              </a:rPr>
              <a:t> </a:t>
            </a:r>
            <a:r>
              <a:rPr sz="1400" spc="-10" dirty="0">
                <a:latin typeface="Arial"/>
                <a:cs typeface="Arial"/>
              </a:rPr>
              <a:t>c</a:t>
            </a:r>
            <a:r>
              <a:rPr sz="1400" spc="-20" dirty="0">
                <a:latin typeface="Arial"/>
                <a:cs typeface="Arial"/>
              </a:rPr>
              <a:t>h</a:t>
            </a:r>
            <a:r>
              <a:rPr sz="1400" spc="-10" dirty="0">
                <a:latin typeface="Arial"/>
                <a:cs typeface="Arial"/>
              </a:rPr>
              <a:t>e</a:t>
            </a:r>
            <a:r>
              <a:rPr sz="1400" spc="15" dirty="0">
                <a:latin typeface="Arial"/>
                <a:cs typeface="Arial"/>
              </a:rPr>
              <a:t> </a:t>
            </a:r>
            <a:r>
              <a:rPr sz="1400" spc="-10" dirty="0">
                <a:latin typeface="Arial"/>
                <a:cs typeface="Arial"/>
              </a:rPr>
              <a:t>le</a:t>
            </a:r>
            <a:r>
              <a:rPr sz="1400" spc="-15" dirty="0">
                <a:latin typeface="Arial"/>
                <a:cs typeface="Arial"/>
              </a:rPr>
              <a:t> </a:t>
            </a:r>
            <a:r>
              <a:rPr sz="1400" spc="-20" dirty="0">
                <a:latin typeface="Arial"/>
                <a:cs typeface="Arial"/>
              </a:rPr>
              <a:t>hann</a:t>
            </a:r>
            <a:r>
              <a:rPr sz="1400" spc="-10" dirty="0">
                <a:latin typeface="Arial"/>
                <a:cs typeface="Arial"/>
              </a:rPr>
              <a:t>o</a:t>
            </a:r>
            <a:r>
              <a:rPr sz="1400" spc="35" dirty="0">
                <a:latin typeface="Arial"/>
                <a:cs typeface="Arial"/>
              </a:rPr>
              <a:t> </a:t>
            </a:r>
            <a:r>
              <a:rPr sz="1400" spc="-5" dirty="0">
                <a:latin typeface="Arial"/>
                <a:cs typeface="Arial"/>
              </a:rPr>
              <a:t>istit</a:t>
            </a:r>
            <a:r>
              <a:rPr sz="1400" spc="-20" dirty="0">
                <a:latin typeface="Arial"/>
                <a:cs typeface="Arial"/>
              </a:rPr>
              <a:t>u</a:t>
            </a:r>
            <a:r>
              <a:rPr sz="1400" spc="-5" dirty="0">
                <a:latin typeface="Arial"/>
                <a:cs typeface="Arial"/>
              </a:rPr>
              <a:t>it</a:t>
            </a:r>
            <a:r>
              <a:rPr sz="1400" spc="-20" dirty="0">
                <a:latin typeface="Arial"/>
                <a:cs typeface="Arial"/>
              </a:rPr>
              <a:t>e</a:t>
            </a:r>
            <a:r>
              <a:rPr sz="1400" spc="-5" dirty="0">
                <a:latin typeface="Arial"/>
                <a:cs typeface="Arial"/>
              </a:rPr>
              <a:t>.</a:t>
            </a:r>
            <a:endParaRPr sz="1400" dirty="0">
              <a:latin typeface="Arial"/>
              <a:cs typeface="Arial"/>
            </a:endParaRPr>
          </a:p>
        </p:txBody>
      </p:sp>
    </p:spTree>
    <p:extLst>
      <p:ext uri="{BB962C8B-B14F-4D97-AF65-F5344CB8AC3E}">
        <p14:creationId xmlns:p14="http://schemas.microsoft.com/office/powerpoint/2010/main" val="821973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8A02ABF-3DF1-451C-8B21-054C2479687B}"/>
              </a:ext>
            </a:extLst>
          </p:cNvPr>
          <p:cNvPicPr>
            <a:picLocks noChangeAspect="1"/>
          </p:cNvPicPr>
          <p:nvPr/>
        </p:nvPicPr>
        <p:blipFill>
          <a:blip r:embed="rId2"/>
          <a:stretch>
            <a:fillRect/>
          </a:stretch>
        </p:blipFill>
        <p:spPr>
          <a:xfrm>
            <a:off x="2137103" y="0"/>
            <a:ext cx="4869793" cy="6858000"/>
          </a:xfrm>
          <a:prstGeom prst="rect">
            <a:avLst/>
          </a:prstGeom>
        </p:spPr>
      </p:pic>
      <p:sp>
        <p:nvSpPr>
          <p:cNvPr id="3" name="Segnaposto piè di pagina 2">
            <a:extLst>
              <a:ext uri="{FF2B5EF4-FFF2-40B4-BE49-F238E27FC236}">
                <a16:creationId xmlns:a16="http://schemas.microsoft.com/office/drawing/2014/main" id="{259065A9-6336-4F35-8290-D05E63D7EAE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B850309-FDE3-40C6-8D35-52F4B6570E99}"/>
              </a:ext>
            </a:extLst>
          </p:cNvPr>
          <p:cNvSpPr>
            <a:spLocks noGrp="1"/>
          </p:cNvSpPr>
          <p:nvPr>
            <p:ph type="sldNum" sz="quarter" idx="12"/>
          </p:nvPr>
        </p:nvSpPr>
        <p:spPr/>
        <p:txBody>
          <a:bodyPr/>
          <a:lstStyle/>
          <a:p>
            <a:fld id="{3C56A391-3BD0-4B98-9060-C303FD0DC19F}" type="slidenum">
              <a:rPr lang="it-IT" smtClean="0"/>
              <a:pPr/>
              <a:t>50</a:t>
            </a:fld>
            <a:endParaRPr lang="it-IT"/>
          </a:p>
        </p:txBody>
      </p:sp>
    </p:spTree>
    <p:extLst>
      <p:ext uri="{BB962C8B-B14F-4D97-AF65-F5344CB8AC3E}">
        <p14:creationId xmlns:p14="http://schemas.microsoft.com/office/powerpoint/2010/main" val="1390464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A8A53D8-BD9E-4050-B275-EC249A08C1C5}"/>
              </a:ext>
            </a:extLst>
          </p:cNvPr>
          <p:cNvPicPr>
            <a:picLocks noChangeAspect="1"/>
          </p:cNvPicPr>
          <p:nvPr/>
        </p:nvPicPr>
        <p:blipFill>
          <a:blip r:embed="rId2"/>
          <a:stretch>
            <a:fillRect/>
          </a:stretch>
        </p:blipFill>
        <p:spPr>
          <a:xfrm>
            <a:off x="1738223" y="0"/>
            <a:ext cx="5667554" cy="6858000"/>
          </a:xfrm>
          <a:prstGeom prst="rect">
            <a:avLst/>
          </a:prstGeom>
        </p:spPr>
      </p:pic>
      <p:sp>
        <p:nvSpPr>
          <p:cNvPr id="3" name="Segnaposto piè di pagina 2">
            <a:extLst>
              <a:ext uri="{FF2B5EF4-FFF2-40B4-BE49-F238E27FC236}">
                <a16:creationId xmlns:a16="http://schemas.microsoft.com/office/drawing/2014/main" id="{0A6D4AC6-92F4-455F-B68D-0C988EC282F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7BF23D-DBAC-44BA-91E2-8253AF4786A6}"/>
              </a:ext>
            </a:extLst>
          </p:cNvPr>
          <p:cNvSpPr>
            <a:spLocks noGrp="1"/>
          </p:cNvSpPr>
          <p:nvPr>
            <p:ph type="sldNum" sz="quarter" idx="12"/>
          </p:nvPr>
        </p:nvSpPr>
        <p:spPr/>
        <p:txBody>
          <a:bodyPr/>
          <a:lstStyle/>
          <a:p>
            <a:fld id="{3C56A391-3BD0-4B98-9060-C303FD0DC19F}" type="slidenum">
              <a:rPr lang="it-IT" smtClean="0"/>
              <a:pPr/>
              <a:t>51</a:t>
            </a:fld>
            <a:endParaRPr lang="it-IT"/>
          </a:p>
        </p:txBody>
      </p:sp>
    </p:spTree>
    <p:extLst>
      <p:ext uri="{BB962C8B-B14F-4D97-AF65-F5344CB8AC3E}">
        <p14:creationId xmlns:p14="http://schemas.microsoft.com/office/powerpoint/2010/main" val="1451745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BEEB891-4F05-4BB7-9CCD-FFFC800A40C7}"/>
              </a:ext>
            </a:extLst>
          </p:cNvPr>
          <p:cNvPicPr>
            <a:picLocks noChangeAspect="1"/>
          </p:cNvPicPr>
          <p:nvPr/>
        </p:nvPicPr>
        <p:blipFill>
          <a:blip r:embed="rId2"/>
          <a:stretch>
            <a:fillRect/>
          </a:stretch>
        </p:blipFill>
        <p:spPr>
          <a:xfrm>
            <a:off x="1742680" y="2133419"/>
            <a:ext cx="5658640" cy="2591162"/>
          </a:xfrm>
          <a:prstGeom prst="rect">
            <a:avLst/>
          </a:prstGeom>
        </p:spPr>
      </p:pic>
      <p:sp>
        <p:nvSpPr>
          <p:cNvPr id="3" name="Segnaposto piè di pagina 2">
            <a:extLst>
              <a:ext uri="{FF2B5EF4-FFF2-40B4-BE49-F238E27FC236}">
                <a16:creationId xmlns:a16="http://schemas.microsoft.com/office/drawing/2014/main" id="{FFC74B2B-51F8-4C04-8E4C-BD93C710BFC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25F0FD6-CB63-49F9-895E-7523CD1292C9}"/>
              </a:ext>
            </a:extLst>
          </p:cNvPr>
          <p:cNvSpPr>
            <a:spLocks noGrp="1"/>
          </p:cNvSpPr>
          <p:nvPr>
            <p:ph type="sldNum" sz="quarter" idx="12"/>
          </p:nvPr>
        </p:nvSpPr>
        <p:spPr/>
        <p:txBody>
          <a:bodyPr/>
          <a:lstStyle/>
          <a:p>
            <a:fld id="{3C56A391-3BD0-4B98-9060-C303FD0DC19F}" type="slidenum">
              <a:rPr lang="it-IT" smtClean="0"/>
              <a:pPr/>
              <a:t>52</a:t>
            </a:fld>
            <a:endParaRPr lang="it-IT"/>
          </a:p>
        </p:txBody>
      </p:sp>
    </p:spTree>
    <p:extLst>
      <p:ext uri="{BB962C8B-B14F-4D97-AF65-F5344CB8AC3E}">
        <p14:creationId xmlns:p14="http://schemas.microsoft.com/office/powerpoint/2010/main" val="614879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5D34CA8-9D4F-4E37-8B8D-3ECA267B2BE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EBD7BDF-1E60-4BC6-AABA-E0F1B4F36D9E}"/>
              </a:ext>
            </a:extLst>
          </p:cNvPr>
          <p:cNvSpPr>
            <a:spLocks noGrp="1"/>
          </p:cNvSpPr>
          <p:nvPr>
            <p:ph type="sldNum" sz="quarter" idx="12"/>
          </p:nvPr>
        </p:nvSpPr>
        <p:spPr/>
        <p:txBody>
          <a:bodyPr/>
          <a:lstStyle/>
          <a:p>
            <a:fld id="{3C56A391-3BD0-4B98-9060-C303FD0DC19F}" type="slidenum">
              <a:rPr lang="it-IT" smtClean="0"/>
              <a:pPr/>
              <a:t>53</a:t>
            </a:fld>
            <a:endParaRPr lang="it-IT"/>
          </a:p>
        </p:txBody>
      </p:sp>
      <p:pic>
        <p:nvPicPr>
          <p:cNvPr id="8" name="Immagine 7">
            <a:extLst>
              <a:ext uri="{FF2B5EF4-FFF2-40B4-BE49-F238E27FC236}">
                <a16:creationId xmlns:a16="http://schemas.microsoft.com/office/drawing/2014/main" id="{274BB0F6-940F-47AF-8B46-00D9F012B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Tree>
    <p:extLst>
      <p:ext uri="{BB962C8B-B14F-4D97-AF65-F5344CB8AC3E}">
        <p14:creationId xmlns:p14="http://schemas.microsoft.com/office/powerpoint/2010/main" val="2328574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5D34CA8-9D4F-4E37-8B8D-3ECA267B2BE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EBD7BDF-1E60-4BC6-AABA-E0F1B4F36D9E}"/>
              </a:ext>
            </a:extLst>
          </p:cNvPr>
          <p:cNvSpPr>
            <a:spLocks noGrp="1"/>
          </p:cNvSpPr>
          <p:nvPr>
            <p:ph type="sldNum" sz="quarter" idx="12"/>
          </p:nvPr>
        </p:nvSpPr>
        <p:spPr/>
        <p:txBody>
          <a:bodyPr/>
          <a:lstStyle/>
          <a:p>
            <a:fld id="{3C56A391-3BD0-4B98-9060-C303FD0DC19F}" type="slidenum">
              <a:rPr lang="it-IT" smtClean="0"/>
              <a:pPr/>
              <a:t>54</a:t>
            </a:fld>
            <a:endParaRPr lang="it-IT"/>
          </a:p>
        </p:txBody>
      </p:sp>
      <p:pic>
        <p:nvPicPr>
          <p:cNvPr id="6" name="Immagine 5">
            <a:extLst>
              <a:ext uri="{FF2B5EF4-FFF2-40B4-BE49-F238E27FC236}">
                <a16:creationId xmlns:a16="http://schemas.microsoft.com/office/drawing/2014/main" id="{FA0584A0-F84A-4902-A8D9-FD68CB873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Tree>
    <p:extLst>
      <p:ext uri="{BB962C8B-B14F-4D97-AF65-F5344CB8AC3E}">
        <p14:creationId xmlns:p14="http://schemas.microsoft.com/office/powerpoint/2010/main" val="689258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D28B888-B0A6-46A3-82C1-E49C0D1E4ABB}"/>
              </a:ext>
            </a:extLst>
          </p:cNvPr>
          <p:cNvPicPr>
            <a:picLocks noChangeAspect="1"/>
          </p:cNvPicPr>
          <p:nvPr/>
        </p:nvPicPr>
        <p:blipFill>
          <a:blip r:embed="rId2"/>
          <a:stretch>
            <a:fillRect/>
          </a:stretch>
        </p:blipFill>
        <p:spPr>
          <a:xfrm>
            <a:off x="1654459" y="0"/>
            <a:ext cx="5835082" cy="6858000"/>
          </a:xfrm>
          <a:prstGeom prst="rect">
            <a:avLst/>
          </a:prstGeom>
        </p:spPr>
      </p:pic>
      <p:sp>
        <p:nvSpPr>
          <p:cNvPr id="3" name="Segnaposto piè di pagina 2">
            <a:extLst>
              <a:ext uri="{FF2B5EF4-FFF2-40B4-BE49-F238E27FC236}">
                <a16:creationId xmlns:a16="http://schemas.microsoft.com/office/drawing/2014/main" id="{65D34CA8-9D4F-4E37-8B8D-3ECA267B2BE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EBD7BDF-1E60-4BC6-AABA-E0F1B4F36D9E}"/>
              </a:ext>
            </a:extLst>
          </p:cNvPr>
          <p:cNvSpPr>
            <a:spLocks noGrp="1"/>
          </p:cNvSpPr>
          <p:nvPr>
            <p:ph type="sldNum" sz="quarter" idx="12"/>
          </p:nvPr>
        </p:nvSpPr>
        <p:spPr/>
        <p:txBody>
          <a:bodyPr/>
          <a:lstStyle/>
          <a:p>
            <a:fld id="{3C56A391-3BD0-4B98-9060-C303FD0DC19F}" type="slidenum">
              <a:rPr lang="it-IT" smtClean="0"/>
              <a:pPr/>
              <a:t>55</a:t>
            </a:fld>
            <a:endParaRPr lang="it-IT"/>
          </a:p>
        </p:txBody>
      </p:sp>
    </p:spTree>
    <p:extLst>
      <p:ext uri="{BB962C8B-B14F-4D97-AF65-F5344CB8AC3E}">
        <p14:creationId xmlns:p14="http://schemas.microsoft.com/office/powerpoint/2010/main" val="783504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A0844D8-8407-4AC9-A32E-4E8F633FEECE}"/>
              </a:ext>
            </a:extLst>
          </p:cNvPr>
          <p:cNvPicPr>
            <a:picLocks noChangeAspect="1"/>
          </p:cNvPicPr>
          <p:nvPr/>
        </p:nvPicPr>
        <p:blipFill>
          <a:blip r:embed="rId2"/>
          <a:stretch>
            <a:fillRect/>
          </a:stretch>
        </p:blipFill>
        <p:spPr>
          <a:xfrm>
            <a:off x="1414022" y="13811"/>
            <a:ext cx="6315956" cy="6830378"/>
          </a:xfrm>
          <a:prstGeom prst="rect">
            <a:avLst/>
          </a:prstGeom>
        </p:spPr>
      </p:pic>
      <p:sp>
        <p:nvSpPr>
          <p:cNvPr id="3" name="Segnaposto piè di pagina 2">
            <a:extLst>
              <a:ext uri="{FF2B5EF4-FFF2-40B4-BE49-F238E27FC236}">
                <a16:creationId xmlns:a16="http://schemas.microsoft.com/office/drawing/2014/main" id="{DACDCA7B-4A78-4492-B902-4D748D43618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A0E29D8-FE02-4A98-A637-ABCA44C35D28}"/>
              </a:ext>
            </a:extLst>
          </p:cNvPr>
          <p:cNvSpPr>
            <a:spLocks noGrp="1"/>
          </p:cNvSpPr>
          <p:nvPr>
            <p:ph type="sldNum" sz="quarter" idx="12"/>
          </p:nvPr>
        </p:nvSpPr>
        <p:spPr/>
        <p:txBody>
          <a:bodyPr/>
          <a:lstStyle/>
          <a:p>
            <a:fld id="{3C56A391-3BD0-4B98-9060-C303FD0DC19F}" type="slidenum">
              <a:rPr lang="it-IT" smtClean="0"/>
              <a:pPr/>
              <a:t>56</a:t>
            </a:fld>
            <a:endParaRPr lang="it-IT"/>
          </a:p>
        </p:txBody>
      </p:sp>
    </p:spTree>
    <p:extLst>
      <p:ext uri="{BB962C8B-B14F-4D97-AF65-F5344CB8AC3E}">
        <p14:creationId xmlns:p14="http://schemas.microsoft.com/office/powerpoint/2010/main" val="410135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7198BC2-5C1E-4C45-A6B7-72C4962F092F}"/>
              </a:ext>
            </a:extLst>
          </p:cNvPr>
          <p:cNvPicPr>
            <a:picLocks noChangeAspect="1"/>
          </p:cNvPicPr>
          <p:nvPr/>
        </p:nvPicPr>
        <p:blipFill>
          <a:blip r:embed="rId2"/>
          <a:stretch>
            <a:fillRect/>
          </a:stretch>
        </p:blipFill>
        <p:spPr>
          <a:xfrm>
            <a:off x="1428311" y="356759"/>
            <a:ext cx="6287377" cy="6144482"/>
          </a:xfrm>
          <a:prstGeom prst="rect">
            <a:avLst/>
          </a:prstGeom>
        </p:spPr>
      </p:pic>
      <p:sp>
        <p:nvSpPr>
          <p:cNvPr id="3" name="Segnaposto piè di pagina 2">
            <a:extLst>
              <a:ext uri="{FF2B5EF4-FFF2-40B4-BE49-F238E27FC236}">
                <a16:creationId xmlns:a16="http://schemas.microsoft.com/office/drawing/2014/main" id="{D5D35D84-8BD2-413B-BB84-9EE5A23511C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4179B66-EDC1-480E-A4B8-C8345E4701DF}"/>
              </a:ext>
            </a:extLst>
          </p:cNvPr>
          <p:cNvSpPr>
            <a:spLocks noGrp="1"/>
          </p:cNvSpPr>
          <p:nvPr>
            <p:ph type="sldNum" sz="quarter" idx="12"/>
          </p:nvPr>
        </p:nvSpPr>
        <p:spPr/>
        <p:txBody>
          <a:bodyPr/>
          <a:lstStyle/>
          <a:p>
            <a:fld id="{3C56A391-3BD0-4B98-9060-C303FD0DC19F}" type="slidenum">
              <a:rPr lang="it-IT" smtClean="0"/>
              <a:pPr/>
              <a:t>57</a:t>
            </a:fld>
            <a:endParaRPr lang="it-IT"/>
          </a:p>
        </p:txBody>
      </p:sp>
    </p:spTree>
    <p:extLst>
      <p:ext uri="{BB962C8B-B14F-4D97-AF65-F5344CB8AC3E}">
        <p14:creationId xmlns:p14="http://schemas.microsoft.com/office/powerpoint/2010/main" val="2709692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5EF02A4-4DB7-4D3A-AAB1-9E0B3968D9EE}"/>
              </a:ext>
            </a:extLst>
          </p:cNvPr>
          <p:cNvPicPr>
            <a:picLocks noChangeAspect="1"/>
          </p:cNvPicPr>
          <p:nvPr/>
        </p:nvPicPr>
        <p:blipFill>
          <a:blip r:embed="rId2"/>
          <a:stretch>
            <a:fillRect/>
          </a:stretch>
        </p:blipFill>
        <p:spPr>
          <a:xfrm>
            <a:off x="179512" y="548680"/>
            <a:ext cx="8780582" cy="5763524"/>
          </a:xfrm>
          <a:prstGeom prst="rect">
            <a:avLst/>
          </a:prstGeom>
        </p:spPr>
      </p:pic>
      <p:sp>
        <p:nvSpPr>
          <p:cNvPr id="3" name="Segnaposto piè di pagina 2">
            <a:extLst>
              <a:ext uri="{FF2B5EF4-FFF2-40B4-BE49-F238E27FC236}">
                <a16:creationId xmlns:a16="http://schemas.microsoft.com/office/drawing/2014/main" id="{F2C99C7D-9DC6-4B46-B9A4-C61E3394BC3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0CCD997-F87A-4CD3-A8BF-4CFCEFB1D462}"/>
              </a:ext>
            </a:extLst>
          </p:cNvPr>
          <p:cNvSpPr>
            <a:spLocks noGrp="1"/>
          </p:cNvSpPr>
          <p:nvPr>
            <p:ph type="sldNum" sz="quarter" idx="12"/>
          </p:nvPr>
        </p:nvSpPr>
        <p:spPr/>
        <p:txBody>
          <a:bodyPr/>
          <a:lstStyle/>
          <a:p>
            <a:fld id="{3C56A391-3BD0-4B98-9060-C303FD0DC19F}" type="slidenum">
              <a:rPr lang="it-IT" smtClean="0"/>
              <a:pPr/>
              <a:t>58</a:t>
            </a:fld>
            <a:endParaRPr lang="it-IT"/>
          </a:p>
        </p:txBody>
      </p:sp>
    </p:spTree>
    <p:extLst>
      <p:ext uri="{BB962C8B-B14F-4D97-AF65-F5344CB8AC3E}">
        <p14:creationId xmlns:p14="http://schemas.microsoft.com/office/powerpoint/2010/main" val="2809891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252870B-6787-406F-8C0D-6EDE8E824DE1}"/>
              </a:ext>
            </a:extLst>
          </p:cNvPr>
          <p:cNvPicPr>
            <a:picLocks noChangeAspect="1"/>
          </p:cNvPicPr>
          <p:nvPr/>
        </p:nvPicPr>
        <p:blipFill>
          <a:blip r:embed="rId2"/>
          <a:stretch>
            <a:fillRect/>
          </a:stretch>
        </p:blipFill>
        <p:spPr>
          <a:xfrm>
            <a:off x="0" y="836712"/>
            <a:ext cx="8878898" cy="4749179"/>
          </a:xfrm>
          <a:prstGeom prst="rect">
            <a:avLst/>
          </a:prstGeom>
        </p:spPr>
      </p:pic>
      <p:sp>
        <p:nvSpPr>
          <p:cNvPr id="3" name="Segnaposto piè di pagina 2">
            <a:extLst>
              <a:ext uri="{FF2B5EF4-FFF2-40B4-BE49-F238E27FC236}">
                <a16:creationId xmlns:a16="http://schemas.microsoft.com/office/drawing/2014/main" id="{E48B3E1A-A596-44B7-9F4F-7ED7E4D9DE0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B4A96B3-44AB-4B9F-A765-5816A974488D}"/>
              </a:ext>
            </a:extLst>
          </p:cNvPr>
          <p:cNvSpPr>
            <a:spLocks noGrp="1"/>
          </p:cNvSpPr>
          <p:nvPr>
            <p:ph type="sldNum" sz="quarter" idx="12"/>
          </p:nvPr>
        </p:nvSpPr>
        <p:spPr/>
        <p:txBody>
          <a:bodyPr/>
          <a:lstStyle/>
          <a:p>
            <a:fld id="{3C56A391-3BD0-4B98-9060-C303FD0DC19F}" type="slidenum">
              <a:rPr lang="it-IT" smtClean="0"/>
              <a:pPr/>
              <a:t>59</a:t>
            </a:fld>
            <a:endParaRPr lang="it-IT"/>
          </a:p>
        </p:txBody>
      </p:sp>
    </p:spTree>
    <p:extLst>
      <p:ext uri="{BB962C8B-B14F-4D97-AF65-F5344CB8AC3E}">
        <p14:creationId xmlns:p14="http://schemas.microsoft.com/office/powerpoint/2010/main" val="38708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6</a:t>
            </a:fld>
            <a:endParaRPr lang="it-IT" sz="1000" dirty="0">
              <a:solidFill>
                <a:srgbClr val="003399"/>
              </a:solidFill>
              <a:latin typeface="Arial" pitchFamily="34" charset="0"/>
              <a:cs typeface="Arial" pitchFamily="34" charset="0"/>
            </a:endParaRPr>
          </a:p>
        </p:txBody>
      </p:sp>
      <p:cxnSp>
        <p:nvCxnSpPr>
          <p:cNvPr id="27"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3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6172762"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a:p>
            <a:pPr algn="l"/>
            <a:endParaRPr lang="it-IT" dirty="0">
              <a:solidFill>
                <a:srgbClr val="003399"/>
              </a:solidFill>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DFD98AFC-255A-4B7B-B12C-3D7657996008}"/>
              </a:ext>
            </a:extLst>
          </p:cNvPr>
          <p:cNvSpPr txBox="1"/>
          <p:nvPr/>
        </p:nvSpPr>
        <p:spPr>
          <a:xfrm>
            <a:off x="827684" y="23062"/>
            <a:ext cx="8244275" cy="1120820"/>
          </a:xfrm>
          <a:prstGeom prst="rect">
            <a:avLst/>
          </a:prstGeom>
          <a:noFill/>
        </p:spPr>
        <p:txBody>
          <a:bodyPr wrap="square">
            <a:spAutoFit/>
          </a:bodyPr>
          <a:lstStyle/>
          <a:p>
            <a:pPr marL="12700" marR="0" lvl="1" algn="l" defTabSz="914400" rtl="0" eaLnBrk="1" fontAlgn="auto" latinLnBrk="0" hangingPunct="1">
              <a:lnSpc>
                <a:spcPct val="100000"/>
              </a:lnSpc>
              <a:spcBef>
                <a:spcPts val="0"/>
              </a:spcBef>
              <a:spcAft>
                <a:spcPts val="0"/>
              </a:spcAft>
              <a:buClr>
                <a:srgbClr val="C00000"/>
              </a:buClr>
              <a:buSzTx/>
              <a:tabLst>
                <a:tab pos="308610" algn="l"/>
              </a:tabLst>
              <a:defRPr/>
            </a:pPr>
            <a:r>
              <a:rPr kumimoji="0" lang="it-IT" sz="1400" b="1" i="1" u="none" strike="noStrike" kern="1200" cap="none" spc="-25" normalizeH="0" baseline="0" noProof="0" dirty="0">
                <a:ln>
                  <a:noFill/>
                </a:ln>
                <a:solidFill>
                  <a:srgbClr val="C00000"/>
                </a:solidFill>
                <a:effectLst/>
                <a:uLnTx/>
                <a:uFillTx/>
                <a:latin typeface="Arial"/>
                <a:ea typeface="+mn-ea"/>
                <a:cs typeface="Arial"/>
              </a:rPr>
              <a:t>2.2  L</a:t>
            </a:r>
            <a:r>
              <a:rPr kumimoji="0" lang="it-IT" sz="1400" b="1" i="1" u="none" strike="noStrike" kern="1200" cap="none" spc="-10" normalizeH="0" baseline="0" noProof="0" dirty="0">
                <a:ln>
                  <a:noFill/>
                </a:ln>
                <a:solidFill>
                  <a:srgbClr val="C00000"/>
                </a:solidFill>
                <a:effectLst/>
                <a:uLnTx/>
                <a:uFillTx/>
                <a:latin typeface="Arial"/>
                <a:ea typeface="+mn-ea"/>
                <a:cs typeface="Arial"/>
              </a:rPr>
              <a:t>a</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5" normalizeH="0" baseline="0" noProof="0" dirty="0">
                <a:ln>
                  <a:noFill/>
                </a:ln>
                <a:solidFill>
                  <a:srgbClr val="C00000"/>
                </a:solidFill>
                <a:effectLst/>
                <a:uLnTx/>
                <a:uFillTx/>
                <a:latin typeface="Arial"/>
                <a:ea typeface="+mn-ea"/>
                <a:cs typeface="Arial"/>
              </a:rPr>
              <a:t>po</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25" normalizeH="0" baseline="0" noProof="0" dirty="0">
                <a:ln>
                  <a:noFill/>
                </a:ln>
                <a:solidFill>
                  <a:srgbClr val="C00000"/>
                </a:solidFill>
                <a:effectLst/>
                <a:uLnTx/>
                <a:uFillTx/>
                <a:latin typeface="Arial"/>
                <a:ea typeface="+mn-ea"/>
                <a:cs typeface="Arial"/>
              </a:rPr>
              <a:t>og</a:t>
            </a:r>
            <a:r>
              <a:rPr kumimoji="0" lang="it-IT" sz="1400" b="1" i="1" u="none" strike="noStrike" kern="1200" cap="none" spc="-10" normalizeH="0" baseline="0" noProof="0" dirty="0">
                <a:ln>
                  <a:noFill/>
                </a:ln>
                <a:solidFill>
                  <a:srgbClr val="C00000"/>
                </a:solidFill>
                <a:effectLst/>
                <a:uLnTx/>
                <a:uFillTx/>
                <a:latin typeface="Arial"/>
                <a:ea typeface="+mn-ea"/>
                <a:cs typeface="Arial"/>
              </a:rPr>
              <a:t>ia</a:t>
            </a:r>
            <a:r>
              <a:rPr kumimoji="0" lang="it-IT" sz="1400" b="1" i="1" u="none" strike="noStrike" kern="1200" cap="none" spc="5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d</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5" normalizeH="0" baseline="0" noProof="0" dirty="0">
                <a:ln>
                  <a:noFill/>
                </a:ln>
                <a:solidFill>
                  <a:srgbClr val="C00000"/>
                </a:solidFill>
                <a:effectLst/>
                <a:uLnTx/>
                <a:uFillTx/>
                <a:latin typeface="Arial"/>
                <a:ea typeface="+mn-ea"/>
                <a:cs typeface="Arial"/>
              </a:rPr>
              <a:t>l</a:t>
            </a:r>
            <a:r>
              <a:rPr kumimoji="0" lang="it-IT" sz="1400" b="1" i="1" u="none" strike="noStrike" kern="1200" cap="none" spc="-15" normalizeH="0" baseline="0" noProof="0" dirty="0">
                <a:ln>
                  <a:noFill/>
                </a:ln>
                <a:solidFill>
                  <a:srgbClr val="C00000"/>
                </a:solidFill>
                <a:effectLst/>
                <a:uLnTx/>
                <a:uFillTx/>
                <a:latin typeface="Arial"/>
                <a:ea typeface="+mn-ea"/>
                <a:cs typeface="Arial"/>
              </a:rPr>
              <a:t>l</a:t>
            </a:r>
            <a:r>
              <a:rPr kumimoji="0" lang="it-IT" sz="1400" b="1" i="1" u="none" strike="noStrike" kern="1200" cap="none" spc="-10" normalizeH="0" baseline="0" noProof="0" dirty="0">
                <a:ln>
                  <a:noFill/>
                </a:ln>
                <a:solidFill>
                  <a:srgbClr val="C00000"/>
                </a:solidFill>
                <a:effectLst/>
                <a:uLnTx/>
                <a:uFillTx/>
                <a:latin typeface="Arial"/>
                <a:ea typeface="+mn-ea"/>
                <a:cs typeface="Arial"/>
              </a:rPr>
              <a:t>a</a:t>
            </a:r>
            <a:r>
              <a:rPr kumimoji="0" lang="it-IT" sz="1400" b="1" i="1" u="none" strike="noStrike" kern="1200" cap="none" spc="10"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do</a:t>
            </a:r>
            <a:r>
              <a:rPr kumimoji="0" lang="it-IT" sz="1400" b="1" i="1" u="none" strike="noStrike" kern="1200" cap="none" spc="-20" normalizeH="0" baseline="0" noProof="0" dirty="0">
                <a:ln>
                  <a:noFill/>
                </a:ln>
                <a:solidFill>
                  <a:srgbClr val="C00000"/>
                </a:solidFill>
                <a:effectLst/>
                <a:uLnTx/>
                <a:uFillTx/>
                <a:latin typeface="Arial"/>
                <a:ea typeface="+mn-ea"/>
                <a:cs typeface="Arial"/>
              </a:rPr>
              <a:t>c</a:t>
            </a:r>
            <a:r>
              <a:rPr kumimoji="0" lang="it-IT" sz="1400" b="1" i="1" u="none" strike="noStrike" kern="1200" cap="none" spc="-25" normalizeH="0" baseline="0" noProof="0" dirty="0">
                <a:ln>
                  <a:noFill/>
                </a:ln>
                <a:solidFill>
                  <a:srgbClr val="C00000"/>
                </a:solidFill>
                <a:effectLst/>
                <a:uLnTx/>
                <a:uFillTx/>
                <a:latin typeface="Arial"/>
                <a:ea typeface="+mn-ea"/>
                <a:cs typeface="Arial"/>
              </a:rPr>
              <a:t>u</a:t>
            </a:r>
            <a:r>
              <a:rPr kumimoji="0" lang="it-IT" sz="1400" b="1" i="1" u="none" strike="noStrike" kern="1200" cap="none" spc="-10" normalizeH="0" baseline="0" noProof="0" dirty="0">
                <a:ln>
                  <a:noFill/>
                </a:ln>
                <a:solidFill>
                  <a:srgbClr val="C00000"/>
                </a:solidFill>
                <a:effectLst/>
                <a:uLnTx/>
                <a:uFillTx/>
                <a:latin typeface="Arial"/>
                <a:ea typeface="+mn-ea"/>
                <a:cs typeface="Arial"/>
              </a:rPr>
              <a:t>m</a:t>
            </a:r>
            <a:r>
              <a:rPr kumimoji="0" lang="it-IT" sz="1400" b="1" i="1" u="none" strike="noStrike" kern="1200" cap="none" spc="-20" normalizeH="0" baseline="0" noProof="0" dirty="0">
                <a:ln>
                  <a:noFill/>
                </a:ln>
                <a:solidFill>
                  <a:srgbClr val="C00000"/>
                </a:solidFill>
                <a:effectLst/>
                <a:uLnTx/>
                <a:uFillTx/>
                <a:latin typeface="Arial"/>
                <a:ea typeface="+mn-ea"/>
                <a:cs typeface="Arial"/>
              </a:rPr>
              <a:t>e</a:t>
            </a:r>
            <a:r>
              <a:rPr kumimoji="0" lang="it-IT" sz="1400" b="1" i="1" u="none" strike="noStrike" kern="1200" cap="none" spc="-25" normalizeH="0" baseline="0" noProof="0" dirty="0">
                <a:ln>
                  <a:noFill/>
                </a:ln>
                <a:solidFill>
                  <a:srgbClr val="C00000"/>
                </a:solidFill>
                <a:effectLst/>
                <a:uLnTx/>
                <a:uFillTx/>
                <a:latin typeface="Arial"/>
                <a:ea typeface="+mn-ea"/>
                <a:cs typeface="Arial"/>
              </a:rPr>
              <a:t>n</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10" normalizeH="0" baseline="0" noProof="0" dirty="0">
                <a:ln>
                  <a:noFill/>
                </a:ln>
                <a:solidFill>
                  <a:srgbClr val="C00000"/>
                </a:solidFill>
                <a:effectLst/>
                <a:uLnTx/>
                <a:uFillTx/>
                <a:latin typeface="Arial"/>
                <a:ea typeface="+mn-ea"/>
                <a:cs typeface="Arial"/>
              </a:rPr>
              <a:t>zi</a:t>
            </a:r>
            <a:r>
              <a:rPr kumimoji="0" lang="it-IT" sz="1400" b="1" i="1" u="none" strike="noStrike" kern="1200" cap="none" spc="-25" normalizeH="0" baseline="0" noProof="0" dirty="0">
                <a:ln>
                  <a:noFill/>
                </a:ln>
                <a:solidFill>
                  <a:srgbClr val="C00000"/>
                </a:solidFill>
                <a:effectLst/>
                <a:uLnTx/>
                <a:uFillTx/>
                <a:latin typeface="Arial"/>
                <a:ea typeface="+mn-ea"/>
                <a:cs typeface="Arial"/>
              </a:rPr>
              <a:t>on</a:t>
            </a:r>
            <a:r>
              <a:rPr kumimoji="0" lang="it-IT" sz="1400" b="1" i="1" u="none" strike="noStrike" kern="1200" cap="none" spc="-10" normalizeH="0" baseline="0" noProof="0" dirty="0">
                <a:ln>
                  <a:noFill/>
                </a:ln>
                <a:solidFill>
                  <a:srgbClr val="C00000"/>
                </a:solidFill>
                <a:effectLst/>
                <a:uLnTx/>
                <a:uFillTx/>
                <a:latin typeface="Arial"/>
                <a:ea typeface="+mn-ea"/>
                <a:cs typeface="Arial"/>
              </a:rPr>
              <a:t>e</a:t>
            </a:r>
            <a:r>
              <a:rPr kumimoji="0" lang="it-IT" sz="1400" b="1" i="1" u="none" strike="noStrike" kern="1200" cap="none" spc="80" normalizeH="0" baseline="0" noProof="0" dirty="0">
                <a:ln>
                  <a:noFill/>
                </a:ln>
                <a:solidFill>
                  <a:srgbClr val="C00000"/>
                </a:solidFill>
                <a:effectLst/>
                <a:uLnTx/>
                <a:uFillTx/>
                <a:latin typeface="Arial"/>
                <a:ea typeface="+mn-ea"/>
                <a:cs typeface="Arial"/>
              </a:rPr>
              <a:t> </a:t>
            </a:r>
            <a:r>
              <a:rPr kumimoji="0" lang="it-IT" sz="1400" b="1" i="1" u="none" strike="noStrike" kern="1200" cap="none" spc="-20" normalizeH="0" baseline="0" noProof="0" dirty="0">
                <a:ln>
                  <a:noFill/>
                </a:ln>
                <a:solidFill>
                  <a:srgbClr val="C00000"/>
                </a:solidFill>
                <a:effectLst/>
                <a:uLnTx/>
                <a:uFillTx/>
                <a:latin typeface="Arial"/>
                <a:ea typeface="+mn-ea"/>
                <a:cs typeface="Arial"/>
              </a:rPr>
              <a:t>ca</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10" normalizeH="0" baseline="0" noProof="0" dirty="0">
                <a:ln>
                  <a:noFill/>
                </a:ln>
                <a:solidFill>
                  <a:srgbClr val="C00000"/>
                </a:solidFill>
                <a:effectLst/>
                <a:uLnTx/>
                <a:uFillTx/>
                <a:latin typeface="Arial"/>
                <a:ea typeface="+mn-ea"/>
                <a:cs typeface="Arial"/>
              </a:rPr>
              <a:t>le</a:t>
            </a:r>
            <a:endParaRPr kumimoji="0" lang="it-IT" sz="1400" b="0" i="1" u="none" strike="noStrike" kern="1200" cap="none" spc="0" normalizeH="0" baseline="0" noProof="0" dirty="0">
              <a:ln>
                <a:noFill/>
              </a:ln>
              <a:solidFill>
                <a:prstClr val="black"/>
              </a:solidFill>
              <a:effectLst/>
              <a:uLnTx/>
              <a:uFillTx/>
              <a:latin typeface="Arial"/>
              <a:ea typeface="+mn-ea"/>
              <a:cs typeface="Arial"/>
            </a:endParaRPr>
          </a:p>
          <a:p>
            <a:pPr marL="17780" marR="5080" lvl="0" indent="0" algn="l" defTabSz="914400" rtl="0" eaLnBrk="1" fontAlgn="auto" latinLnBrk="0" hangingPunct="1">
              <a:lnSpc>
                <a:spcPct val="100000"/>
              </a:lnSpc>
              <a:spcBef>
                <a:spcPts val="130"/>
              </a:spcBef>
              <a:spcAft>
                <a:spcPts val="0"/>
              </a:spcAft>
              <a:buClrTx/>
              <a:buSzTx/>
              <a:buFontTx/>
              <a:buNone/>
              <a:tabLst/>
              <a:defRPr/>
            </a:pPr>
            <a:r>
              <a:rPr lang="it-IT" sz="1400" b="1" spc="-5" dirty="0">
                <a:solidFill>
                  <a:prstClr val="black"/>
                </a:solidFill>
                <a:latin typeface="Arial"/>
                <a:cs typeface="Arial"/>
              </a:rPr>
              <a:t>I</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b</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se</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e e</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sia</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lf</a:t>
            </a:r>
            <a:r>
              <a:rPr kumimoji="0" lang="it-IT" sz="1400" b="1" i="0" u="none" strike="noStrike" kern="1200" cap="none" spc="-20" normalizeH="0" baseline="0" noProof="0" dirty="0">
                <a:ln>
                  <a:noFill/>
                </a:ln>
                <a:solidFill>
                  <a:prstClr val="black"/>
                </a:solidFill>
                <a:effectLst/>
                <a:uLnTx/>
                <a:uFillTx/>
                <a:latin typeface="Arial"/>
                <a:ea typeface="+mn-ea"/>
                <a:cs typeface="Arial"/>
              </a:rPr>
              <a:t>anu</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c</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che </a:t>
            </a:r>
            <a:r>
              <a:rPr kumimoji="0" lang="it-IT" sz="1400" b="1" i="0" u="none" strike="noStrike" kern="1200" cap="none" spc="-20" normalizeH="0" baseline="0" noProof="0" dirty="0">
                <a:ln>
                  <a:noFill/>
                </a:ln>
                <a:solidFill>
                  <a:prstClr val="black"/>
                </a:solidFill>
                <a:effectLst/>
                <a:uLnTx/>
                <a:uFillTx/>
                <a:latin typeface="Arial"/>
                <a:ea typeface="+mn-ea"/>
                <a:cs typeface="Arial"/>
              </a:rPr>
              <a:t>gr</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fic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1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 s</a:t>
            </a:r>
            <a:r>
              <a:rPr kumimoji="0" lang="it-IT" sz="1400" b="1" i="0" u="none" strike="noStrike" kern="1200" cap="none" spc="-20" normalizeH="0" baseline="0" noProof="0" dirty="0">
                <a:ln>
                  <a:noFill/>
                </a:ln>
                <a:solidFill>
                  <a:prstClr val="black"/>
                </a:solidFill>
                <a:effectLst/>
                <a:uLnTx/>
                <a:uFillTx/>
                <a:latin typeface="Arial"/>
                <a:ea typeface="+mn-ea"/>
                <a:cs typeface="Arial"/>
              </a:rPr>
              <a:t>udd</a:t>
            </a:r>
            <a:r>
              <a:rPr kumimoji="0" lang="it-IT" sz="1400" b="1" i="0" u="none" strike="noStrike" kern="1200" cap="none" spc="-10" normalizeH="0" baseline="0" noProof="0" dirty="0">
                <a:ln>
                  <a:noFill/>
                </a:ln>
                <a:solidFill>
                  <a:prstClr val="black"/>
                </a:solidFill>
                <a:effectLst/>
                <a:uLnTx/>
                <a:uFillTx/>
                <a:latin typeface="Arial"/>
                <a:ea typeface="+mn-ea"/>
                <a:cs typeface="Arial"/>
              </a:rPr>
              <a:t>iviso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du</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par</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14020" marR="0" lvl="2" indent="-109855" algn="l" defTabSz="914400" rtl="0" eaLnBrk="1" fontAlgn="auto" latinLnBrk="0" hangingPunct="1">
              <a:lnSpc>
                <a:spcPct val="100000"/>
              </a:lnSpc>
              <a:spcBef>
                <a:spcPts val="1200"/>
              </a:spcBef>
              <a:spcAft>
                <a:spcPts val="0"/>
              </a:spcAft>
              <a:buClrTx/>
              <a:buSzTx/>
              <a:buFont typeface="Arial"/>
              <a:buChar char="•"/>
              <a:tabLst>
                <a:tab pos="41465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il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rr</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ve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siti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 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rr</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ag</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d</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20" normalizeH="0" baseline="0" noProof="0" dirty="0">
                <a:ln>
                  <a:noFill/>
                </a:ln>
                <a:solidFill>
                  <a:prstClr val="black"/>
                </a:solidFill>
                <a:effectLst/>
                <a:uLnTx/>
                <a:uFillTx/>
                <a:latin typeface="Arial"/>
                <a:ea typeface="+mn-ea"/>
                <a:cs typeface="Arial"/>
              </a:rPr>
              <a:t>bb</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14020" marR="0" lvl="2" indent="-109855" algn="l" defTabSz="914400" rtl="0" eaLnBrk="1" fontAlgn="auto" latinLnBrk="0" hangingPunct="1">
              <a:lnSpc>
                <a:spcPct val="100000"/>
              </a:lnSpc>
              <a:spcBef>
                <a:spcPts val="0"/>
              </a:spcBef>
              <a:spcAft>
                <a:spcPts val="0"/>
              </a:spcAft>
              <a:buClrTx/>
              <a:buSzTx/>
              <a:buFont typeface="Arial"/>
              <a:buChar char="•"/>
              <a:tabLst>
                <a:tab pos="414655"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il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bano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ve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siti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abb</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ica</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ban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ban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18" name="CasellaDiTesto 17">
            <a:extLst>
              <a:ext uri="{FF2B5EF4-FFF2-40B4-BE49-F238E27FC236}">
                <a16:creationId xmlns:a16="http://schemas.microsoft.com/office/drawing/2014/main" id="{0A9F9143-E81E-4643-8EC0-2B6060DBA0F1}"/>
              </a:ext>
            </a:extLst>
          </p:cNvPr>
          <p:cNvSpPr txBox="1"/>
          <p:nvPr/>
        </p:nvSpPr>
        <p:spPr>
          <a:xfrm>
            <a:off x="831571" y="1412776"/>
            <a:ext cx="8240388" cy="892552"/>
          </a:xfrm>
          <a:prstGeom prst="rect">
            <a:avLst/>
          </a:prstGeom>
          <a:noFill/>
        </p:spPr>
        <p:txBody>
          <a:bodyPr wrap="square">
            <a:spAutoFit/>
          </a:bodyPr>
          <a:lstStyle/>
          <a:p>
            <a:pPr marL="1778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erren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è</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p</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5" normalizeH="0" baseline="0" noProof="0" dirty="0">
                <a:ln>
                  <a:noFill/>
                </a:ln>
                <a:solidFill>
                  <a:srgbClr val="C00000"/>
                </a:solidFill>
                <a:effectLst/>
                <a:uLnTx/>
                <a:uFillTx/>
                <a:latin typeface="Arial"/>
                <a:ea typeface="+mn-ea"/>
                <a:cs typeface="Arial"/>
              </a:rPr>
              <a:t>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0" normalizeH="0" baseline="0" noProof="0" dirty="0">
                <a:ln>
                  <a:noFill/>
                </a:ln>
                <a:solidFill>
                  <a:srgbClr val="C00000"/>
                </a:solidFill>
                <a:effectLst/>
                <a:uLnTx/>
                <a:uFillTx/>
                <a:latin typeface="Arial"/>
                <a:ea typeface="+mn-ea"/>
                <a:cs typeface="Arial"/>
              </a:rPr>
              <a:t>ce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a</a:t>
            </a:r>
            <a:r>
              <a:rPr kumimoji="0" lang="it-IT" sz="1400" b="1" i="0" u="none" strike="noStrike" kern="1200" cap="none" spc="6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catasta</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finisce</a:t>
            </a:r>
            <a:r>
              <a:rPr kumimoji="0" lang="it-IT" sz="1400" b="0" i="0" u="none" strike="noStrike" kern="1200" cap="none" spc="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15"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474980" marR="0" lvl="0" indent="0" algn="just" defTabSz="914400" rtl="0" eaLnBrk="1" fontAlgn="auto" latinLnBrk="0" hangingPunct="1">
              <a:lnSpc>
                <a:spcPct val="100000"/>
              </a:lnSpc>
              <a:spcBef>
                <a:spcPts val="1200"/>
              </a:spcBef>
              <a:spcAft>
                <a:spcPts val="0"/>
              </a:spcAft>
              <a:buClrTx/>
              <a:buSzTx/>
              <a:buFontTx/>
              <a:buNone/>
              <a:tabLst/>
              <a:defRPr/>
            </a:pPr>
            <a:r>
              <a:rPr kumimoji="0" lang="it-IT" sz="1400" b="0" i="1" u="none" strike="noStrike" kern="1200" cap="none" spc="-20" normalizeH="0" baseline="0" noProof="0" dirty="0">
                <a:ln>
                  <a:noFill/>
                </a:ln>
                <a:solidFill>
                  <a:prstClr val="black"/>
                </a:solidFill>
                <a:effectLst/>
                <a:uLnTx/>
                <a:uFillTx/>
                <a:latin typeface="Arial"/>
                <a:ea typeface="+mn-ea"/>
                <a:cs typeface="Arial"/>
              </a:rPr>
              <a:t>po</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35" normalizeH="0" baseline="0" noProof="0" dirty="0">
                <a:ln>
                  <a:noFill/>
                </a:ln>
                <a:solidFill>
                  <a:prstClr val="black"/>
                </a:solidFill>
                <a:effectLst/>
                <a:uLnTx/>
                <a:uFillTx/>
                <a:latin typeface="Arial"/>
                <a:ea typeface="+mn-ea"/>
                <a:cs typeface="Arial"/>
              </a:rPr>
              <a:t>z</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14"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re</a:t>
            </a:r>
            <a:r>
              <a:rPr kumimoji="0" lang="it-IT" sz="1400" b="0" i="1" u="none" strike="noStrike" kern="1200" cap="none" spc="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c</a:t>
            </a:r>
            <a:r>
              <a:rPr kumimoji="0" lang="it-IT" sz="1400" b="0" i="1" u="none" strike="noStrike" kern="1200" cap="none" spc="-20" normalizeH="0" baseline="0" noProof="0" dirty="0">
                <a:ln>
                  <a:noFill/>
                </a:ln>
                <a:solidFill>
                  <a:prstClr val="black"/>
                </a:solidFill>
                <a:effectLst/>
                <a:uLnTx/>
                <a:uFillTx/>
                <a:latin typeface="Arial"/>
                <a:ea typeface="+mn-ea"/>
                <a:cs typeface="Arial"/>
              </a:rPr>
              <a:t>on</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nua</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u</a:t>
            </a:r>
            <a:r>
              <a:rPr kumimoji="0" lang="it-IT" sz="1400" b="0" i="1" u="none" strike="noStrike" kern="1200" cap="none" spc="-20" normalizeH="0" baseline="0" noProof="0" dirty="0">
                <a:ln>
                  <a:noFill/>
                </a:ln>
                <a:solidFill>
                  <a:prstClr val="black"/>
                </a:solidFill>
                <a:effectLst/>
                <a:uLnTx/>
                <a:uFillTx/>
                <a:latin typeface="Arial"/>
                <a:ea typeface="+mn-ea"/>
                <a:cs typeface="Arial"/>
              </a:rPr>
              <a:t>b</a:t>
            </a:r>
            <a:r>
              <a:rPr kumimoji="0" lang="it-IT" sz="1400" b="0" i="1" u="none" strike="noStrike" kern="1200" cap="none" spc="-10" normalizeH="0" baseline="0" noProof="0" dirty="0">
                <a:ln>
                  <a:noFill/>
                </a:ln>
                <a:solidFill>
                  <a:prstClr val="black"/>
                </a:solidFill>
                <a:effectLst/>
                <a:uLnTx/>
                <a:uFillTx/>
                <a:latin typeface="Arial"/>
                <a:ea typeface="+mn-ea"/>
                <a:cs typeface="Arial"/>
              </a:rPr>
              <a:t>ica</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n</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5" normalizeH="0" baseline="0" noProof="0" dirty="0">
                <a:ln>
                  <a:noFill/>
                </a:ln>
                <a:solidFill>
                  <a:prstClr val="black"/>
                </a:solidFill>
                <a:effectLst/>
                <a:uLnTx/>
                <a:uFillTx/>
                <a:latin typeface="Arial"/>
                <a:ea typeface="+mn-ea"/>
                <a:cs typeface="Arial"/>
              </a:rPr>
              <a:t>llo</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st</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5" normalizeH="0" baseline="0" noProof="0" dirty="0">
                <a:ln>
                  <a:noFill/>
                </a:ln>
                <a:solidFill>
                  <a:prstClr val="black"/>
                </a:solidFill>
                <a:effectLst/>
                <a:uLnTx/>
                <a:uFillTx/>
                <a:latin typeface="Arial"/>
                <a:ea typeface="+mn-ea"/>
                <a:cs typeface="Arial"/>
              </a:rPr>
              <a:t>s</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15" normalizeH="0" baseline="0" noProof="0" dirty="0">
                <a:ln>
                  <a:noFill/>
                </a:ln>
                <a:solidFill>
                  <a:prstClr val="black"/>
                </a:solidFill>
                <a:effectLst/>
                <a:uLnTx/>
                <a:uFillTx/>
                <a:latin typeface="Arial"/>
                <a:ea typeface="+mn-ea"/>
                <a:cs typeface="Arial"/>
              </a:rPr>
              <a:t>C</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20" normalizeH="0" baseline="0" noProof="0" dirty="0">
                <a:ln>
                  <a:noFill/>
                </a:ln>
                <a:solidFill>
                  <a:prstClr val="black"/>
                </a:solidFill>
                <a:effectLst/>
                <a:uLnTx/>
                <a:uFillTx/>
                <a:latin typeface="Arial"/>
                <a:ea typeface="+mn-ea"/>
                <a:cs typeface="Arial"/>
              </a:rPr>
              <a:t>mune</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p</a:t>
            </a:r>
            <a:r>
              <a:rPr kumimoji="0" lang="it-IT" sz="1400" b="0" i="1"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10" normalizeH="0" baseline="0" noProof="0" dirty="0">
                <a:ln>
                  <a:noFill/>
                </a:ln>
                <a:solidFill>
                  <a:prstClr val="black"/>
                </a:solidFill>
                <a:effectLst/>
                <a:uLnTx/>
                <a:uFillTx/>
                <a:latin typeface="Arial"/>
                <a:ea typeface="+mn-ea"/>
                <a:cs typeface="Arial"/>
              </a:rPr>
              <a:t>ss</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20" normalizeH="0" baseline="0" noProof="0" dirty="0">
                <a:ln>
                  <a:noFill/>
                </a:ln>
                <a:solidFill>
                  <a:prstClr val="black"/>
                </a:solidFill>
                <a:effectLst/>
                <a:uLnTx/>
                <a:uFillTx/>
                <a:latin typeface="Arial"/>
                <a:ea typeface="+mn-ea"/>
                <a:cs typeface="Arial"/>
              </a:rPr>
              <a:t>du</a:t>
            </a:r>
            <a:r>
              <a:rPr kumimoji="0" lang="it-IT" sz="1400" b="0" i="1" u="none" strike="noStrike" kern="1200" cap="none" spc="-10" normalizeH="0" baseline="0" noProof="0" dirty="0">
                <a:ln>
                  <a:noFill/>
                </a:ln>
                <a:solidFill>
                  <a:prstClr val="black"/>
                </a:solidFill>
                <a:effectLst/>
                <a:uLnTx/>
                <a:uFillTx/>
                <a:latin typeface="Arial"/>
                <a:ea typeface="+mn-ea"/>
                <a:cs typeface="Arial"/>
              </a:rPr>
              <a:t>ta</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d</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10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u</a:t>
            </a:r>
            <a:r>
              <a:rPr kumimoji="0" lang="it-IT" sz="1400" b="0" i="1" u="none" strike="noStrike" kern="1200" cap="none" spc="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0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0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p</a:t>
            </a:r>
            <a:r>
              <a:rPr kumimoji="0" lang="it-IT" sz="1400" b="0" i="1" u="none" strike="noStrike" kern="1200" cap="none" spc="-10" normalizeH="0" baseline="0" noProof="0" dirty="0">
                <a:ln>
                  <a:noFill/>
                </a:ln>
                <a:solidFill>
                  <a:prstClr val="black"/>
                </a:solidFill>
                <a:effectLst/>
                <a:uLnTx/>
                <a:uFillTx/>
                <a:latin typeface="Arial"/>
                <a:ea typeface="+mn-ea"/>
                <a:cs typeface="Arial"/>
              </a:rPr>
              <a:t>iù</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0" normalizeH="0" baseline="0" noProof="0" dirty="0">
                <a:ln>
                  <a:noFill/>
                </a:ln>
                <a:solidFill>
                  <a:prstClr val="black"/>
                </a:solidFill>
                <a:effectLst/>
                <a:uLnTx/>
                <a:uFillTx/>
                <a:latin typeface="Arial"/>
                <a:ea typeface="+mn-ea"/>
                <a:cs typeface="Arial"/>
              </a:rPr>
              <a:t>g</a:t>
            </a:r>
            <a:r>
              <a:rPr kumimoji="0" lang="it-IT" sz="1400" b="0" i="1" u="none" strike="noStrike" kern="1200" cap="none" spc="-20" normalizeH="0" baseline="0" noProof="0" dirty="0">
                <a:ln>
                  <a:noFill/>
                </a:ln>
                <a:solidFill>
                  <a:prstClr val="black"/>
                </a:solidFill>
                <a:effectLst/>
                <a:uLnTx/>
                <a:uFillTx/>
                <a:latin typeface="Arial"/>
                <a:ea typeface="+mn-ea"/>
                <a:cs typeface="Arial"/>
              </a:rPr>
              <a:t>ge</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5" normalizeH="0" baseline="0" noProof="0" dirty="0">
                <a:ln>
                  <a:noFill/>
                </a:ln>
                <a:solidFill>
                  <a:prstClr val="black"/>
                </a:solidFill>
                <a:effectLst/>
                <a:uLnTx/>
                <a:uFillTx/>
                <a:latin typeface="Arial"/>
                <a:ea typeface="+mn-ea"/>
                <a:cs typeface="Arial"/>
              </a:rPr>
              <a:t>t</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14"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fisici</a:t>
            </a:r>
            <a:r>
              <a:rPr kumimoji="0" lang="it-IT" sz="1400" b="0" i="1" u="none" strike="noStrike" kern="1200" cap="none" spc="14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o </a:t>
            </a:r>
            <a:r>
              <a:rPr kumimoji="0" lang="it-IT" sz="1400" b="0" i="1" u="none" strike="noStrike" kern="1200" cap="none" spc="-20" normalizeH="0" baseline="0" noProof="0" dirty="0">
                <a:ln>
                  <a:noFill/>
                </a:ln>
                <a:solidFill>
                  <a:prstClr val="black"/>
                </a:solidFill>
                <a:effectLst/>
                <a:uLnTx/>
                <a:uFillTx/>
                <a:latin typeface="Arial"/>
                <a:ea typeface="+mn-ea"/>
                <a:cs typeface="Arial"/>
              </a:rPr>
              <a:t>g</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5" normalizeH="0" baseline="0" noProof="0" dirty="0">
                <a:ln>
                  <a:noFill/>
                </a:ln>
                <a:solidFill>
                  <a:prstClr val="black"/>
                </a:solidFill>
                <a:effectLst/>
                <a:uLnTx/>
                <a:uFillTx/>
                <a:latin typeface="Arial"/>
                <a:ea typeface="+mn-ea"/>
                <a:cs typeface="Arial"/>
              </a:rPr>
              <a:t>ur</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5"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ici,</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50" normalizeH="0" baseline="0" noProof="0" dirty="0">
                <a:ln>
                  <a:noFill/>
                </a:ln>
                <a:solidFill>
                  <a:prstClr val="black"/>
                </a:solidFill>
                <a:effectLst/>
                <a:uLnTx/>
                <a:uFillTx/>
                <a:latin typeface="Arial"/>
                <a:ea typeface="+mn-ea"/>
                <a:cs typeface="Arial"/>
              </a:rPr>
              <a:t>m</a:t>
            </a:r>
            <a:r>
              <a:rPr kumimoji="0" lang="it-IT" sz="1400" b="0" i="1" u="none" strike="noStrike" kern="1200" cap="none" spc="-20" normalizeH="0" baseline="0" noProof="0" dirty="0">
                <a:ln>
                  <a:noFill/>
                </a:ln>
                <a:solidFill>
                  <a:prstClr val="black"/>
                </a:solidFill>
                <a:effectLst/>
                <a:uLnTx/>
                <a:uFillTx/>
                <a:latin typeface="Arial"/>
                <a:ea typeface="+mn-ea"/>
                <a:cs typeface="Arial"/>
              </a:rPr>
              <a:t>ogene</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5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pe</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qua</a:t>
            </a:r>
            <a:r>
              <a:rPr kumimoji="0" lang="it-IT" sz="1400" b="0" i="1" u="none" strike="noStrike" kern="1200" cap="none" spc="-5" normalizeH="0" baseline="0" noProof="0" dirty="0">
                <a:ln>
                  <a:noFill/>
                </a:ln>
                <a:solidFill>
                  <a:prstClr val="black"/>
                </a:solidFill>
                <a:effectLst/>
                <a:uLnTx/>
                <a:uFillTx/>
                <a:latin typeface="Arial"/>
                <a:ea typeface="+mn-ea"/>
                <a:cs typeface="Arial"/>
              </a:rPr>
              <a:t>lità</a:t>
            </a:r>
            <a:r>
              <a:rPr kumimoji="0" lang="it-IT" sz="1400" b="0" i="1" u="none" strike="noStrike" kern="1200" cap="none" spc="3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 </a:t>
            </a:r>
            <a:r>
              <a:rPr kumimoji="0" lang="it-IT" sz="1400" b="0" i="1" u="none" strike="noStrike" kern="1200" cap="none" spc="-10" normalizeH="0" baseline="0" noProof="0" dirty="0">
                <a:ln>
                  <a:noFill/>
                </a:ln>
                <a:solidFill>
                  <a:prstClr val="black"/>
                </a:solidFill>
                <a:effectLst/>
                <a:uLnTx/>
                <a:uFillTx/>
                <a:latin typeface="Arial"/>
                <a:ea typeface="+mn-ea"/>
                <a:cs typeface="Arial"/>
              </a:rPr>
              <a:t>c</a:t>
            </a:r>
            <a:r>
              <a:rPr kumimoji="0" lang="it-IT" sz="1400" b="0" i="1"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5" normalizeH="0" baseline="0" noProof="0" dirty="0">
                <a:ln>
                  <a:noFill/>
                </a:ln>
                <a:solidFill>
                  <a:prstClr val="black"/>
                </a:solidFill>
                <a:effectLst/>
                <a:uLnTx/>
                <a:uFillTx/>
                <a:latin typeface="Arial"/>
                <a:ea typeface="+mn-ea"/>
                <a:cs typeface="Arial"/>
              </a:rPr>
              <a:t>lt</a:t>
            </a:r>
            <a:r>
              <a:rPr kumimoji="0" lang="it-IT" sz="1400" b="0" i="1" u="none" strike="noStrike" kern="1200" cap="none" spc="-20" normalizeH="0" baseline="0" noProof="0" dirty="0">
                <a:ln>
                  <a:noFill/>
                </a:ln>
                <a:solidFill>
                  <a:prstClr val="black"/>
                </a:solidFill>
                <a:effectLst/>
                <a:uLnTx/>
                <a:uFillTx/>
                <a:latin typeface="Arial"/>
                <a:ea typeface="+mn-ea"/>
                <a:cs typeface="Arial"/>
              </a:rPr>
              <a:t>ur</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3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1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grad</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3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 </a:t>
            </a:r>
            <a:r>
              <a:rPr kumimoji="0" lang="it-IT" sz="1400" b="0" i="1" u="none" strike="noStrike" kern="1200" cap="none" spc="-20" normalizeH="0" baseline="0" noProof="0" dirty="0">
                <a:ln>
                  <a:noFill/>
                </a:ln>
                <a:solidFill>
                  <a:prstClr val="black"/>
                </a:solidFill>
                <a:effectLst/>
                <a:uLnTx/>
                <a:uFillTx/>
                <a:latin typeface="Arial"/>
                <a:ea typeface="+mn-ea"/>
                <a:cs typeface="Arial"/>
              </a:rPr>
              <a:t>produ</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5" normalizeH="0" baseline="0" noProof="0" dirty="0">
                <a:ln>
                  <a:noFill/>
                </a:ln>
                <a:solidFill>
                  <a:prstClr val="black"/>
                </a:solidFill>
                <a:effectLst/>
                <a:uLnTx/>
                <a:uFillTx/>
                <a:latin typeface="Arial"/>
                <a:ea typeface="+mn-ea"/>
                <a:cs typeface="Arial"/>
              </a:rPr>
              <a:t>t</a:t>
            </a:r>
            <a:r>
              <a:rPr kumimoji="0" lang="it-IT" sz="1400" b="0" i="1" u="none" strike="noStrike" kern="1200" cap="none" spc="-5" normalizeH="0" baseline="0" noProof="0" dirty="0">
                <a:ln>
                  <a:noFill/>
                </a:ln>
                <a:solidFill>
                  <a:prstClr val="black"/>
                </a:solidFill>
                <a:effectLst/>
                <a:uLnTx/>
                <a:uFillTx/>
                <a:latin typeface="Arial"/>
                <a:ea typeface="+mn-ea"/>
                <a:cs typeface="Arial"/>
              </a:rPr>
              <a:t>ività</a:t>
            </a:r>
            <a:r>
              <a:rPr kumimoji="0" lang="it-IT" sz="1400" b="0" i="1" u="none" strike="noStrike" kern="1200" cap="none" spc="50" normalizeH="0" baseline="0" noProof="0" dirty="0">
                <a:ln>
                  <a:noFill/>
                </a:ln>
                <a:solidFill>
                  <a:prstClr val="black"/>
                </a:solidFill>
                <a:effectLst/>
                <a:uLnTx/>
                <a:uFillTx/>
                <a:latin typeface="Arial"/>
                <a:ea typeface="+mn-ea"/>
                <a:cs typeface="Arial"/>
              </a:rPr>
              <a:t> </a:t>
            </a:r>
            <a:r>
              <a:rPr kumimoji="0" lang="it-IT" sz="1400" b="0" i="1" u="none" strike="noStrike" kern="1200" cap="none" spc="-15" normalizeH="0" baseline="0" noProof="0" dirty="0">
                <a:ln>
                  <a:noFill/>
                </a:ln>
                <a:solidFill>
                  <a:prstClr val="black"/>
                </a:solidFill>
                <a:effectLst/>
                <a:uLnTx/>
                <a:uFillTx/>
                <a:latin typeface="Arial"/>
                <a:ea typeface="+mn-ea"/>
                <a:cs typeface="Arial"/>
              </a:rPr>
              <a:t>(</a:t>
            </a:r>
            <a:r>
              <a:rPr kumimoji="0" lang="it-IT" sz="1400" b="0" i="1" u="none" strike="noStrike" kern="1200" cap="none" spc="-10" normalizeH="0" baseline="0" noProof="0" dirty="0">
                <a:ln>
                  <a:noFill/>
                </a:ln>
                <a:solidFill>
                  <a:prstClr val="black"/>
                </a:solidFill>
                <a:effectLst/>
                <a:uLnTx/>
                <a:uFillTx/>
                <a:latin typeface="Arial"/>
                <a:ea typeface="+mn-ea"/>
                <a:cs typeface="Arial"/>
              </a:rPr>
              <a:t>cla</a:t>
            </a:r>
            <a:r>
              <a:rPr kumimoji="0" lang="it-IT" sz="1400" b="0" i="1" u="none" strike="noStrike" kern="1200" cap="none" spc="-15" normalizeH="0" baseline="0" noProof="0" dirty="0">
                <a:ln>
                  <a:noFill/>
                </a:ln>
                <a:solidFill>
                  <a:prstClr val="black"/>
                </a:solidFill>
                <a:effectLst/>
                <a:uLnTx/>
                <a:uFillTx/>
                <a:latin typeface="Arial"/>
                <a:ea typeface="+mn-ea"/>
                <a:cs typeface="Arial"/>
              </a:rPr>
              <a:t>s</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srgbClr val="C00000"/>
                </a:solidFill>
                <a:effectLst/>
                <a:uLnTx/>
                <a:uFillTx/>
                <a:latin typeface="Arial"/>
                <a:ea typeface="+mn-ea"/>
                <a:cs typeface="Arial"/>
              </a:rPr>
              <a:t>(1</a:t>
            </a:r>
            <a:r>
              <a:rPr kumimoji="0" lang="it-IT" sz="1400" b="0" i="0" u="none" strike="noStrike" kern="1200" cap="none" spc="-5" normalizeH="0" baseline="0" noProof="0" dirty="0">
                <a:ln>
                  <a:noFill/>
                </a:ln>
                <a:solidFill>
                  <a:srgbClr val="C00000"/>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CasellaDiTesto 20">
            <a:extLst>
              <a:ext uri="{FF2B5EF4-FFF2-40B4-BE49-F238E27FC236}">
                <a16:creationId xmlns:a16="http://schemas.microsoft.com/office/drawing/2014/main" id="{840C0715-10A4-404B-B631-97B8B766ECC2}"/>
              </a:ext>
            </a:extLst>
          </p:cNvPr>
          <p:cNvSpPr txBox="1"/>
          <p:nvPr/>
        </p:nvSpPr>
        <p:spPr>
          <a:xfrm>
            <a:off x="823793" y="2348880"/>
            <a:ext cx="8248165" cy="1107996"/>
          </a:xfrm>
          <a:prstGeom prst="rect">
            <a:avLst/>
          </a:prstGeom>
          <a:noFill/>
        </p:spPr>
        <p:txBody>
          <a:bodyPr wrap="square">
            <a:spAutoFit/>
          </a:bodyPr>
          <a:lstStyle/>
          <a:p>
            <a:pPr marL="1778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5" normalizeH="0" baseline="0" noProof="0" dirty="0">
                <a:ln>
                  <a:noFill/>
                </a:ln>
                <a:solidFill>
                  <a:prstClr val="black"/>
                </a:solidFill>
                <a:effectLst/>
                <a:uLnTx/>
                <a:uFillTx/>
                <a:latin typeface="Arial"/>
                <a:ea typeface="+mn-ea"/>
                <a:cs typeface="Arial"/>
              </a:rPr>
              <a:t>ili</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10" normalizeH="0" baseline="0" noProof="0" dirty="0">
                <a:ln>
                  <a:noFill/>
                </a:ln>
                <a:solidFill>
                  <a:prstClr val="black"/>
                </a:solidFill>
                <a:effectLst/>
                <a:uLnTx/>
                <a:uFillTx/>
                <a:latin typeface="Arial"/>
                <a:ea typeface="+mn-ea"/>
                <a:cs typeface="Arial"/>
              </a:rPr>
              <a:t>io</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urban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è </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25" normalizeH="0" baseline="0" noProof="0" dirty="0">
                <a:ln>
                  <a:noFill/>
                </a:ln>
                <a:solidFill>
                  <a:srgbClr val="C00000"/>
                </a:solidFill>
                <a:effectLst/>
                <a:uLnTx/>
                <a:uFillTx/>
                <a:latin typeface="Arial"/>
                <a:ea typeface="+mn-ea"/>
                <a:cs typeface="Arial"/>
              </a:rPr>
              <a:t>un</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0"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à</a:t>
            </a:r>
            <a:r>
              <a:rPr kumimoji="0" lang="it-IT" sz="1400" b="1" i="0" u="none" strike="noStrike" kern="1200" cap="none" spc="35" normalizeH="0" baseline="0" noProof="0" dirty="0">
                <a:ln>
                  <a:noFill/>
                </a:ln>
                <a:solidFill>
                  <a:srgbClr val="C00000"/>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0" normalizeH="0" baseline="0" noProof="0" dirty="0">
                <a:ln>
                  <a:noFill/>
                </a:ln>
                <a:solidFill>
                  <a:srgbClr val="C00000"/>
                </a:solidFill>
                <a:effectLst/>
                <a:uLnTx/>
                <a:uFillTx/>
                <a:latin typeface="Arial"/>
                <a:ea typeface="+mn-ea"/>
                <a:cs typeface="Arial"/>
              </a:rPr>
              <a:t>mm</a:t>
            </a:r>
            <a:r>
              <a:rPr kumimoji="0" lang="it-IT" sz="1400" b="1" i="0" u="none" strike="noStrike" kern="1200" cap="none" spc="-25" normalizeH="0" baseline="0" noProof="0" dirty="0">
                <a:ln>
                  <a:noFill/>
                </a:ln>
                <a:solidFill>
                  <a:srgbClr val="C00000"/>
                </a:solidFill>
                <a:effectLst/>
                <a:uLnTx/>
                <a:uFillTx/>
                <a:latin typeface="Arial"/>
                <a:ea typeface="+mn-ea"/>
                <a:cs typeface="Arial"/>
              </a:rPr>
              <a:t>ob</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4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u</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5" normalizeH="0" baseline="0" noProof="0" dirty="0">
                <a:ln>
                  <a:noFill/>
                </a:ln>
                <a:solidFill>
                  <a:srgbClr val="C00000"/>
                </a:solidFill>
                <a:effectLst/>
                <a:uLnTx/>
                <a:uFillTx/>
                <a:latin typeface="Arial"/>
                <a:ea typeface="+mn-ea"/>
                <a:cs typeface="Arial"/>
              </a:rPr>
              <a:t>b</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15" normalizeH="0" baseline="0" noProof="0" dirty="0">
                <a:ln>
                  <a:noFill/>
                </a:ln>
                <a:solidFill>
                  <a:srgbClr val="C00000"/>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fi</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isce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co</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474980" marR="17145" lvl="0" indent="0" algn="just" defTabSz="914400" rtl="0" eaLnBrk="1" fontAlgn="auto" latinLnBrk="0" hangingPunct="1">
              <a:lnSpc>
                <a:spcPct val="100000"/>
              </a:lnSpc>
              <a:spcBef>
                <a:spcPts val="1200"/>
              </a:spcBef>
              <a:spcAft>
                <a:spcPts val="0"/>
              </a:spcAft>
              <a:buClrTx/>
              <a:buSzTx/>
              <a:buFontTx/>
              <a:buNone/>
              <a:tabLst/>
              <a:defRPr/>
            </a:pPr>
            <a:r>
              <a:rPr kumimoji="0" lang="it-IT" sz="1400" b="0" i="1" u="none" strike="noStrike" kern="1200" cap="none" spc="-20" normalizeH="0" baseline="0" noProof="0" dirty="0">
                <a:ln>
                  <a:noFill/>
                </a:ln>
                <a:solidFill>
                  <a:prstClr val="black"/>
                </a:solidFill>
                <a:effectLst/>
                <a:uLnTx/>
                <a:uFillTx/>
                <a:latin typeface="Arial"/>
                <a:ea typeface="+mn-ea"/>
                <a:cs typeface="Arial"/>
              </a:rPr>
              <a:t>po</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35" normalizeH="0" baseline="0" noProof="0" dirty="0">
                <a:ln>
                  <a:noFill/>
                </a:ln>
                <a:solidFill>
                  <a:prstClr val="black"/>
                </a:solidFill>
                <a:effectLst/>
                <a:uLnTx/>
                <a:uFillTx/>
                <a:latin typeface="Arial"/>
                <a:ea typeface="+mn-ea"/>
                <a:cs typeface="Arial"/>
              </a:rPr>
              <a:t>z</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20" normalizeH="0" baseline="0" noProof="0" dirty="0">
                <a:ln>
                  <a:noFill/>
                </a:ln>
                <a:solidFill>
                  <a:prstClr val="black"/>
                </a:solidFill>
                <a:effectLst/>
                <a:uLnTx/>
                <a:uFillTx/>
                <a:latin typeface="Arial"/>
                <a:ea typeface="+mn-ea"/>
                <a:cs typeface="Arial"/>
              </a:rPr>
              <a:t>n</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14"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f</a:t>
            </a:r>
            <a:r>
              <a:rPr kumimoji="0" lang="it-IT" sz="1400" b="0" i="1" u="none" strike="noStrike" kern="1200" cap="none" spc="-20" normalizeH="0" baseline="0" noProof="0" dirty="0">
                <a:ln>
                  <a:noFill/>
                </a:ln>
                <a:solidFill>
                  <a:prstClr val="black"/>
                </a:solidFill>
                <a:effectLst/>
                <a:uLnTx/>
                <a:uFillTx/>
                <a:latin typeface="Arial"/>
                <a:ea typeface="+mn-ea"/>
                <a:cs typeface="Arial"/>
              </a:rPr>
              <a:t>ab</a:t>
            </a:r>
            <a:r>
              <a:rPr kumimoji="0" lang="it-IT" sz="1400" b="0" i="1" u="none" strike="noStrike" kern="1200" cap="none" spc="0" normalizeH="0" baseline="0" noProof="0" dirty="0">
                <a:ln>
                  <a:noFill/>
                </a:ln>
                <a:solidFill>
                  <a:prstClr val="black"/>
                </a:solidFill>
                <a:effectLst/>
                <a:uLnTx/>
                <a:uFillTx/>
                <a:latin typeface="Arial"/>
                <a:ea typeface="+mn-ea"/>
                <a:cs typeface="Arial"/>
              </a:rPr>
              <a:t>b</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ica</a:t>
            </a:r>
            <a:r>
              <a:rPr kumimoji="0" lang="it-IT" sz="1400" b="0" i="1" u="none" strike="noStrike" kern="1200" cap="none" spc="-15" normalizeH="0" baseline="0" noProof="0" dirty="0">
                <a:ln>
                  <a:noFill/>
                </a:ln>
                <a:solidFill>
                  <a:prstClr val="black"/>
                </a:solidFill>
                <a:effectLst/>
                <a:uLnTx/>
                <a:uFillTx/>
                <a:latin typeface="Arial"/>
                <a:ea typeface="+mn-ea"/>
                <a:cs typeface="Arial"/>
              </a:rPr>
              <a:t>t</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3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d</a:t>
            </a:r>
            <a:r>
              <a:rPr kumimoji="0" lang="it-IT" sz="1400" b="0" i="1" u="none" strike="noStrike" kern="1200" cap="none" spc="13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20" normalizeH="0" baseline="0" noProof="0" dirty="0">
                <a:ln>
                  <a:noFill/>
                </a:ln>
                <a:solidFill>
                  <a:prstClr val="black"/>
                </a:solidFill>
                <a:effectLst/>
                <a:uLnTx/>
                <a:uFillTx/>
                <a:latin typeface="Arial"/>
                <a:ea typeface="+mn-ea"/>
                <a:cs typeface="Arial"/>
              </a:rPr>
              <a:t>mp</a:t>
            </a:r>
            <a:r>
              <a:rPr kumimoji="0" lang="it-IT" sz="1400" b="0" i="1" u="none" strike="noStrike" kern="1200" cap="none" spc="-10" normalizeH="0" baseline="0" noProof="0" dirty="0">
                <a:ln>
                  <a:noFill/>
                </a:ln>
                <a:solidFill>
                  <a:prstClr val="black"/>
                </a:solidFill>
                <a:effectLst/>
                <a:uLnTx/>
                <a:uFillTx/>
                <a:latin typeface="Arial"/>
                <a:ea typeface="+mn-ea"/>
                <a:cs typeface="Arial"/>
              </a:rPr>
              <a:t>io</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un</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20" normalizeH="0" baseline="0" noProof="0" dirty="0">
                <a:ln>
                  <a:noFill/>
                </a:ln>
                <a:solidFill>
                  <a:prstClr val="black"/>
                </a:solidFill>
                <a:effectLst/>
                <a:uLnTx/>
                <a:uFillTx/>
                <a:latin typeface="Arial"/>
                <a:ea typeface="+mn-ea"/>
                <a:cs typeface="Arial"/>
              </a:rPr>
              <a:t>b</a:t>
            </a:r>
            <a:r>
              <a:rPr kumimoji="0" lang="it-IT" sz="1400" b="0" i="1" u="none" strike="noStrike" kern="1200" cap="none" spc="-5" normalizeH="0" baseline="0" noProof="0" dirty="0">
                <a:ln>
                  <a:noFill/>
                </a:ln>
                <a:solidFill>
                  <a:prstClr val="black"/>
                </a:solidFill>
                <a:effectLst/>
                <a:uLnTx/>
                <a:uFillTx/>
                <a:latin typeface="Arial"/>
                <a:ea typeface="+mn-ea"/>
                <a:cs typeface="Arial"/>
              </a:rPr>
              <a:t>it</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35" normalizeH="0" baseline="0" noProof="0" dirty="0">
                <a:ln>
                  <a:noFill/>
                </a:ln>
                <a:solidFill>
                  <a:prstClr val="black"/>
                </a:solidFill>
                <a:effectLst/>
                <a:uLnTx/>
                <a:uFillTx/>
                <a:latin typeface="Arial"/>
                <a:ea typeface="+mn-ea"/>
                <a:cs typeface="Arial"/>
              </a:rPr>
              <a:t>z</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one</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14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u</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n</a:t>
            </a:r>
            <a:r>
              <a:rPr kumimoji="0" lang="it-IT" sz="1400" b="0" i="1" u="none" strike="noStrike" kern="1200" cap="none" spc="-20" normalizeH="0" baseline="0" noProof="0" dirty="0">
                <a:ln>
                  <a:noFill/>
                </a:ln>
                <a:solidFill>
                  <a:prstClr val="black"/>
                </a:solidFill>
                <a:effectLst/>
                <a:uLnTx/>
                <a:uFillTx/>
                <a:latin typeface="Arial"/>
                <a:ea typeface="+mn-ea"/>
                <a:cs typeface="Arial"/>
              </a:rPr>
              <a:t>eg</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35" normalizeH="0" baseline="0" noProof="0" dirty="0">
                <a:ln>
                  <a:noFill/>
                </a:ln>
                <a:solidFill>
                  <a:prstClr val="black"/>
                </a:solidFill>
                <a:effectLst/>
                <a:uLnTx/>
                <a:uFillTx/>
                <a:latin typeface="Arial"/>
                <a:ea typeface="+mn-ea"/>
                <a:cs typeface="Arial"/>
              </a:rPr>
              <a:t>z</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o</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114" normalizeH="0" baseline="0" noProof="0" dirty="0">
                <a:ln>
                  <a:noFill/>
                </a:ln>
                <a:solidFill>
                  <a:prstClr val="black"/>
                </a:solidFill>
                <a:effectLst/>
                <a:uLnTx/>
                <a:uFillTx/>
                <a:latin typeface="Arial"/>
                <a:ea typeface="+mn-ea"/>
                <a:cs typeface="Arial"/>
              </a:rPr>
              <a:t> </a:t>
            </a:r>
            <a:r>
              <a:rPr kumimoji="0" lang="it-IT" sz="1400" b="0" i="1" u="none" strike="noStrike" kern="1200" cap="none" spc="-15" normalizeH="0" baseline="0" noProof="0" dirty="0">
                <a:ln>
                  <a:noFill/>
                </a:ln>
                <a:solidFill>
                  <a:prstClr val="black"/>
                </a:solidFill>
                <a:effectLst/>
                <a:uLnTx/>
                <a:uFillTx/>
                <a:latin typeface="Arial"/>
                <a:ea typeface="+mn-ea"/>
                <a:cs typeface="Arial"/>
              </a:rPr>
              <a:t>u</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13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u</a:t>
            </a:r>
            <a:r>
              <a:rPr kumimoji="0" lang="it-IT" sz="1400" b="0" i="1" u="none" strike="noStrike" kern="1200" cap="none" spc="-5" normalizeH="0" baseline="0" noProof="0" dirty="0">
                <a:ln>
                  <a:noFill/>
                </a:ln>
                <a:solidFill>
                  <a:prstClr val="black"/>
                </a:solidFill>
                <a:effectLst/>
                <a:uLnTx/>
                <a:uFillTx/>
                <a:latin typeface="Arial"/>
                <a:ea typeface="+mn-ea"/>
                <a:cs typeface="Arial"/>
              </a:rPr>
              <a:t>f</a:t>
            </a:r>
            <a:r>
              <a:rPr kumimoji="0" lang="it-IT" sz="1400" b="0" i="1" u="none" strike="noStrike" kern="1200" cap="none" spc="-15" normalizeH="0" baseline="0" noProof="0" dirty="0">
                <a:ln>
                  <a:noFill/>
                </a:ln>
                <a:solidFill>
                  <a:prstClr val="black"/>
                </a:solidFill>
                <a:effectLst/>
                <a:uLnTx/>
                <a:uFillTx/>
                <a:latin typeface="Arial"/>
                <a:ea typeface="+mn-ea"/>
                <a:cs typeface="Arial"/>
              </a:rPr>
              <a:t>f</a:t>
            </a:r>
            <a:r>
              <a:rPr kumimoji="0" lang="it-IT" sz="1400" b="0" i="1" u="none" strike="noStrike" kern="1200" cap="none" spc="-5" normalizeH="0" baseline="0" noProof="0" dirty="0">
                <a:ln>
                  <a:noFill/>
                </a:ln>
                <a:solidFill>
                  <a:prstClr val="black"/>
                </a:solidFill>
                <a:effectLst/>
                <a:uLnTx/>
                <a:uFillTx/>
                <a:latin typeface="Arial"/>
                <a:ea typeface="+mn-ea"/>
                <a:cs typeface="Arial"/>
              </a:rPr>
              <a:t>ici</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cc</a:t>
            </a:r>
            <a:r>
              <a:rPr kumimoji="0" lang="it-IT" sz="1400" b="0" i="1" u="none" strike="noStrike" kern="1200" cap="none" spc="10" normalizeH="0" baseline="0" noProof="0" dirty="0">
                <a:ln>
                  <a:noFill/>
                </a:ln>
                <a:solidFill>
                  <a:prstClr val="black"/>
                </a:solidFill>
                <a:effectLst/>
                <a:uLnTx/>
                <a:uFillTx/>
                <a:latin typeface="Arial"/>
                <a:ea typeface="+mn-ea"/>
                <a:cs typeface="Arial"/>
              </a:rPr>
              <a:t>.</a:t>
            </a:r>
            <a:r>
              <a:rPr kumimoji="0" lang="it-IT" sz="1400" b="0" i="1" u="none" strike="noStrike" kern="1200" cap="none" spc="-15" normalizeH="0" baseline="0" noProof="0" dirty="0">
                <a:ln>
                  <a:noFill/>
                </a:ln>
                <a:solidFill>
                  <a:prstClr val="black"/>
                </a:solidFill>
                <a:effectLst/>
                <a:uLnTx/>
                <a:uFillTx/>
                <a:latin typeface="Arial"/>
                <a:ea typeface="+mn-ea"/>
                <a:cs typeface="Arial"/>
              </a:rPr>
              <a:t>)</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11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in</a:t>
            </a:r>
            <a:r>
              <a:rPr kumimoji="0" lang="it-IT" sz="1400" b="0" i="1" u="none" strike="noStrike" kern="1200" cap="none" spc="-20" normalizeH="0" baseline="0" noProof="0" dirty="0">
                <a:ln>
                  <a:noFill/>
                </a:ln>
                <a:solidFill>
                  <a:prstClr val="black"/>
                </a:solidFill>
                <a:effectLst/>
                <a:uLnTx/>
                <a:uFillTx/>
                <a:latin typeface="Arial"/>
                <a:ea typeface="+mn-ea"/>
                <a:cs typeface="Arial"/>
              </a:rPr>
              <a:t>te</a:t>
            </a:r>
            <a:r>
              <a:rPr kumimoji="0" lang="it-IT" sz="1400" b="0" i="1" u="none" strike="noStrike" kern="1200" cap="none" spc="5"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10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f</a:t>
            </a:r>
            <a:r>
              <a:rPr kumimoji="0" lang="it-IT" sz="1400" b="0" i="1" u="none" strike="noStrike" kern="1200" cap="none" spc="0" normalizeH="0" baseline="0" noProof="0" dirty="0">
                <a:ln>
                  <a:noFill/>
                </a:ln>
                <a:solidFill>
                  <a:prstClr val="black"/>
                </a:solidFill>
                <a:effectLst/>
                <a:uLnTx/>
                <a:uFillTx/>
                <a:latin typeface="Arial"/>
                <a:ea typeface="+mn-ea"/>
                <a:cs typeface="Arial"/>
              </a:rPr>
              <a:t>a</a:t>
            </a:r>
            <a:r>
              <a:rPr kumimoji="0" lang="it-IT" sz="1400" b="0" i="1" u="none" strike="noStrike" kern="1200" cap="none" spc="-20" normalizeH="0" baseline="0" noProof="0" dirty="0">
                <a:ln>
                  <a:noFill/>
                </a:ln>
                <a:solidFill>
                  <a:prstClr val="black"/>
                </a:solidFill>
                <a:effectLst/>
                <a:uLnTx/>
                <a:uFillTx/>
                <a:latin typeface="Arial"/>
                <a:ea typeface="+mn-ea"/>
                <a:cs typeface="Arial"/>
              </a:rPr>
              <a:t>bbr</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15" normalizeH="0" baseline="0" noProof="0" dirty="0">
                <a:ln>
                  <a:noFill/>
                </a:ln>
                <a:solidFill>
                  <a:prstClr val="black"/>
                </a:solidFill>
                <a:effectLst/>
                <a:uLnTx/>
                <a:uFillTx/>
                <a:latin typeface="Arial"/>
                <a:ea typeface="+mn-ea"/>
                <a:cs typeface="Arial"/>
              </a:rPr>
              <a:t>c</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to</a:t>
            </a:r>
            <a:r>
              <a:rPr kumimoji="0" lang="it-IT" sz="1400" b="0" i="1" u="none" strike="noStrike" kern="1200" cap="none" spc="10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50" normalizeH="0" baseline="0" noProof="0" dirty="0">
                <a:ln>
                  <a:noFill/>
                </a:ln>
                <a:solidFill>
                  <a:prstClr val="black"/>
                </a:solidFill>
                <a:effectLst/>
                <a:uLnTx/>
                <a:uFillTx/>
                <a:latin typeface="Arial"/>
                <a:ea typeface="+mn-ea"/>
                <a:cs typeface="Arial"/>
              </a:rPr>
              <a:t>m</a:t>
            </a:r>
            <a:r>
              <a:rPr kumimoji="0" lang="it-IT" sz="1400" b="0" i="1" u="none" strike="noStrike" kern="1200" cap="none" spc="0" normalizeH="0" baseline="0" noProof="0" dirty="0">
                <a:ln>
                  <a:noFill/>
                </a:ln>
                <a:solidFill>
                  <a:prstClr val="black"/>
                </a:solidFill>
                <a:effectLst/>
                <a:uLnTx/>
                <a:uFillTx/>
                <a:latin typeface="Arial"/>
                <a:ea typeface="+mn-ea"/>
                <a:cs typeface="Arial"/>
              </a:rPr>
              <a:t>p</a:t>
            </a:r>
            <a:r>
              <a:rPr kumimoji="0" lang="it-IT" sz="1400" b="0" i="1" u="none" strike="noStrike" kern="1200" cap="none" spc="-10" normalizeH="0" baseline="0" noProof="0" dirty="0">
                <a:ln>
                  <a:noFill/>
                </a:ln>
                <a:solidFill>
                  <a:prstClr val="black"/>
                </a:solidFill>
                <a:effectLst/>
                <a:uLnTx/>
                <a:uFillTx/>
                <a:latin typeface="Arial"/>
                <a:ea typeface="+mn-ea"/>
                <a:cs typeface="Arial"/>
              </a:rPr>
              <a:t>io</a:t>
            </a:r>
            <a:r>
              <a:rPr kumimoji="0" lang="it-IT" sz="1400" b="0" i="1" u="none" strike="noStrike" kern="1200" cap="none" spc="6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u</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55"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20" normalizeH="0" baseline="0" noProof="0" dirty="0">
                <a:ln>
                  <a:noFill/>
                </a:ln>
                <a:solidFill>
                  <a:prstClr val="black"/>
                </a:solidFill>
                <a:effectLst/>
                <a:uLnTx/>
                <a:uFillTx/>
                <a:latin typeface="Arial"/>
                <a:ea typeface="+mn-ea"/>
                <a:cs typeface="Arial"/>
              </a:rPr>
              <a:t>pe</a:t>
            </a:r>
            <a:r>
              <a:rPr kumimoji="0" lang="it-IT" sz="1400" b="0" i="1" u="none" strike="noStrike" kern="1200" cap="none" spc="0" normalizeH="0" baseline="0" noProof="0" dirty="0">
                <a:ln>
                  <a:noFill/>
                </a:ln>
                <a:solidFill>
                  <a:prstClr val="black"/>
                </a:solidFill>
                <a:effectLst/>
                <a:uLnTx/>
                <a:uFillTx/>
                <a:latin typeface="Arial"/>
                <a:ea typeface="+mn-ea"/>
                <a:cs typeface="Arial"/>
              </a:rPr>
              <a:t>d</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l</a:t>
            </a:r>
            <a:r>
              <a:rPr kumimoji="0" lang="it-IT" sz="1400" b="0" i="1" u="none" strike="noStrike" kern="1200" cap="none" spc="-15" normalizeH="0" baseline="0" noProof="0" dirty="0">
                <a:ln>
                  <a:noFill/>
                </a:ln>
                <a:solidFill>
                  <a:prstClr val="black"/>
                </a:solidFill>
                <a:effectLst/>
                <a:uLnTx/>
                <a:uFillTx/>
                <a:latin typeface="Arial"/>
                <a:ea typeface="+mn-ea"/>
                <a:cs typeface="Arial"/>
              </a:rPr>
              <a:t>e</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65"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u</a:t>
            </a:r>
            <a:r>
              <a:rPr kumimoji="0" lang="it-IT" sz="1400" b="0" i="1" u="none" strike="noStrike" kern="1200" cap="none" spc="-10" normalizeH="0" baseline="0" noProof="0" dirty="0">
                <a:ln>
                  <a:noFill/>
                </a:ln>
                <a:solidFill>
                  <a:prstClr val="black"/>
                </a:solidFill>
                <a:effectLst/>
                <a:uLnTx/>
                <a:uFillTx/>
                <a:latin typeface="Arial"/>
                <a:ea typeface="+mn-ea"/>
                <a:cs typeface="Arial"/>
              </a:rPr>
              <a:t>n</a:t>
            </a:r>
            <a:r>
              <a:rPr kumimoji="0" lang="it-IT" sz="1400" b="0" i="1" u="none" strike="noStrike" kern="1200" cap="none" spc="5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l</a:t>
            </a:r>
            <a:r>
              <a:rPr kumimoji="0" lang="it-IT" sz="1400" b="0" i="1" u="none" strike="noStrike" kern="1200" cap="none" spc="-15" normalizeH="0" baseline="0" noProof="0" dirty="0">
                <a:ln>
                  <a:noFill/>
                </a:ln>
                <a:solidFill>
                  <a:prstClr val="black"/>
                </a:solidFill>
                <a:effectLst/>
                <a:uLnTx/>
                <a:uFillTx/>
                <a:latin typeface="Arial"/>
                <a:ea typeface="+mn-ea"/>
                <a:cs typeface="Arial"/>
              </a:rPr>
              <a:t>b</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20" normalizeH="0" baseline="0" noProof="0" dirty="0">
                <a:ln>
                  <a:noFill/>
                </a:ln>
                <a:solidFill>
                  <a:prstClr val="black"/>
                </a:solidFill>
                <a:effectLst/>
                <a:uLnTx/>
                <a:uFillTx/>
                <a:latin typeface="Arial"/>
                <a:ea typeface="+mn-ea"/>
                <a:cs typeface="Arial"/>
              </a:rPr>
              <a:t>rgo</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8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c</a:t>
            </a:r>
            <a:r>
              <a:rPr kumimoji="0" lang="it-IT" sz="1400" b="0" i="1" u="none" strike="noStrike" kern="1200" cap="none" spc="-15" normalizeH="0" baseline="0" noProof="0" dirty="0">
                <a:ln>
                  <a:noFill/>
                </a:ln>
                <a:solidFill>
                  <a:prstClr val="black"/>
                </a:solidFill>
                <a:effectLst/>
                <a:uLnTx/>
                <a:uFillTx/>
                <a:latin typeface="Arial"/>
                <a:ea typeface="+mn-ea"/>
                <a:cs typeface="Arial"/>
              </a:rPr>
              <a:t>c</a:t>
            </a:r>
            <a:r>
              <a:rPr kumimoji="0" lang="it-IT" sz="1400" b="0" i="1" u="none" strike="noStrike" kern="1200" cap="none" spc="10" normalizeH="0" baseline="0" noProof="0" dirty="0">
                <a:ln>
                  <a:noFill/>
                </a:ln>
                <a:solidFill>
                  <a:prstClr val="black"/>
                </a:solidFill>
                <a:effectLst/>
                <a:uLnTx/>
                <a:uFillTx/>
                <a:latin typeface="Arial"/>
                <a:ea typeface="+mn-ea"/>
                <a:cs typeface="Arial"/>
              </a:rPr>
              <a:t>.</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6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5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gru</a:t>
            </a:r>
            <a:r>
              <a:rPr kumimoji="0" lang="it-IT" sz="1400" b="0" i="1" u="none" strike="noStrike" kern="1200" cap="none" spc="0" normalizeH="0" baseline="0" noProof="0" dirty="0">
                <a:ln>
                  <a:noFill/>
                </a:ln>
                <a:solidFill>
                  <a:prstClr val="black"/>
                </a:solidFill>
                <a:effectLst/>
                <a:uLnTx/>
                <a:uFillTx/>
                <a:latin typeface="Arial"/>
                <a:ea typeface="+mn-ea"/>
                <a:cs typeface="Arial"/>
              </a:rPr>
              <a:t>p</a:t>
            </a:r>
            <a:r>
              <a:rPr kumimoji="0" lang="it-IT" sz="1400" b="0" i="1" u="none" strike="noStrike" kern="1200" cap="none" spc="-20" normalizeH="0" baseline="0" noProof="0" dirty="0">
                <a:ln>
                  <a:noFill/>
                </a:ln>
                <a:solidFill>
                  <a:prstClr val="black"/>
                </a:solidFill>
                <a:effectLst/>
                <a:uLnTx/>
                <a:uFillTx/>
                <a:latin typeface="Arial"/>
                <a:ea typeface="+mn-ea"/>
                <a:cs typeface="Arial"/>
              </a:rPr>
              <a:t>p</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6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65"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f</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0" normalizeH="0" baseline="0" noProof="0" dirty="0">
                <a:ln>
                  <a:noFill/>
                </a:ln>
                <a:solidFill>
                  <a:prstClr val="black"/>
                </a:solidFill>
                <a:effectLst/>
                <a:uLnTx/>
                <a:uFillTx/>
                <a:latin typeface="Arial"/>
                <a:ea typeface="+mn-ea"/>
                <a:cs typeface="Arial"/>
              </a:rPr>
              <a:t>b</a:t>
            </a:r>
            <a:r>
              <a:rPr kumimoji="0" lang="it-IT" sz="1400" b="0" i="1" u="none" strike="noStrike" kern="1200" cap="none" spc="-20" normalizeH="0" baseline="0" noProof="0" dirty="0">
                <a:ln>
                  <a:noFill/>
                </a:ln>
                <a:solidFill>
                  <a:prstClr val="black"/>
                </a:solidFill>
                <a:effectLst/>
                <a:uLnTx/>
                <a:uFillTx/>
                <a:latin typeface="Arial"/>
                <a:ea typeface="+mn-ea"/>
                <a:cs typeface="Arial"/>
              </a:rPr>
              <a:t>br</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5" normalizeH="0" baseline="0" noProof="0" dirty="0">
                <a:ln>
                  <a:noFill/>
                </a:ln>
                <a:solidFill>
                  <a:prstClr val="black"/>
                </a:solidFill>
                <a:effectLst/>
                <a:uLnTx/>
                <a:uFillTx/>
                <a:latin typeface="Arial"/>
                <a:ea typeface="+mn-ea"/>
                <a:cs typeface="Arial"/>
              </a:rPr>
              <a:t>c</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ti</a:t>
            </a:r>
            <a:r>
              <a:rPr kumimoji="0" lang="it-IT" sz="1400" b="0" i="1" u="none" strike="noStrike" kern="1200" cap="none" spc="5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10" normalizeH="0" baseline="0" noProof="0" dirty="0">
                <a:ln>
                  <a:noFill/>
                </a:ln>
                <a:solidFill>
                  <a:prstClr val="black"/>
                </a:solidFill>
                <a:effectLst/>
                <a:uLnTx/>
                <a:uFillTx/>
                <a:latin typeface="Arial"/>
                <a:ea typeface="+mn-ea"/>
                <a:cs typeface="Arial"/>
              </a:rPr>
              <a:t>d</a:t>
            </a:r>
            <a:r>
              <a:rPr kumimoji="0" lang="it-IT" sz="1400" b="0" i="1" u="none" strike="noStrike" kern="1200" cap="none" spc="8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20" normalizeH="0" baseline="0" noProof="0" dirty="0">
                <a:ln>
                  <a:noFill/>
                </a:ln>
                <a:solidFill>
                  <a:prstClr val="black"/>
                </a:solidFill>
                <a:effectLst/>
                <a:uLnTx/>
                <a:uFillTx/>
                <a:latin typeface="Arial"/>
                <a:ea typeface="+mn-ea"/>
                <a:cs typeface="Arial"/>
              </a:rPr>
              <a:t>mp</a:t>
            </a:r>
            <a:r>
              <a:rPr kumimoji="0" lang="it-IT" sz="1400" b="0" i="1" u="none" strike="noStrike" kern="1200" cap="none" spc="-10" normalizeH="0" baseline="0" noProof="0" dirty="0">
                <a:ln>
                  <a:noFill/>
                </a:ln>
                <a:solidFill>
                  <a:prstClr val="black"/>
                </a:solidFill>
                <a:effectLst/>
                <a:uLnTx/>
                <a:uFillTx/>
                <a:latin typeface="Arial"/>
                <a:ea typeface="+mn-ea"/>
                <a:cs typeface="Arial"/>
              </a:rPr>
              <a:t>io</a:t>
            </a:r>
            <a:r>
              <a:rPr kumimoji="0" lang="it-IT" sz="1400" b="0" i="1" u="none" strike="noStrike" kern="1200" cap="none" spc="60"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un</a:t>
            </a:r>
            <a:r>
              <a:rPr kumimoji="0" lang="it-IT" sz="1400" b="0" i="1" u="none" strike="noStrike" kern="1200" cap="none" spc="-30" normalizeH="0" baseline="0" noProof="0" dirty="0">
                <a:ln>
                  <a:noFill/>
                </a:ln>
                <a:solidFill>
                  <a:prstClr val="black"/>
                </a:solidFill>
                <a:effectLst/>
                <a:uLnTx/>
                <a:uFillTx/>
                <a:latin typeface="Arial"/>
                <a:ea typeface="+mn-ea"/>
                <a:cs typeface="Arial"/>
              </a:rPr>
              <a:t>’</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ndu</a:t>
            </a:r>
            <a:r>
              <a:rPr kumimoji="0" lang="it-IT" sz="1400" b="0" i="1" u="none" strike="noStrike" kern="1200" cap="none" spc="-10" normalizeH="0" baseline="0" noProof="0" dirty="0">
                <a:ln>
                  <a:noFill/>
                </a:ln>
                <a:solidFill>
                  <a:prstClr val="black"/>
                </a:solidFill>
                <a:effectLst/>
                <a:uLnTx/>
                <a:uFillTx/>
                <a:latin typeface="Arial"/>
                <a:ea typeface="+mn-ea"/>
                <a:cs typeface="Arial"/>
              </a:rPr>
              <a:t>st</a:t>
            </a:r>
            <a:r>
              <a:rPr kumimoji="0" lang="it-IT" sz="1400" b="0" i="1" u="none" strike="noStrike" kern="1200" cap="none" spc="-15" normalizeH="0" baseline="0" noProof="0" dirty="0">
                <a:ln>
                  <a:noFill/>
                </a:ln>
                <a:solidFill>
                  <a:prstClr val="black"/>
                </a:solidFill>
                <a:effectLst/>
                <a:uLnTx/>
                <a:uFillTx/>
                <a:latin typeface="Arial"/>
                <a:ea typeface="+mn-ea"/>
                <a:cs typeface="Arial"/>
              </a:rPr>
              <a:t>r</a:t>
            </a:r>
            <a:r>
              <a:rPr kumimoji="0" lang="it-IT" sz="1400" b="0" i="1" u="none" strike="noStrike" kern="1200" cap="none" spc="20"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55" normalizeH="0" baseline="0" noProof="0" dirty="0">
                <a:ln>
                  <a:noFill/>
                </a:ln>
                <a:solidFill>
                  <a:prstClr val="black"/>
                </a:solidFill>
                <a:effectLst/>
                <a:uLnTx/>
                <a:uFillTx/>
                <a:latin typeface="Arial"/>
                <a:ea typeface="+mn-ea"/>
                <a:cs typeface="Arial"/>
              </a:rPr>
              <a:t> </a:t>
            </a:r>
            <a:r>
              <a:rPr kumimoji="0" lang="it-IT" sz="1400" b="0" i="1" u="none" strike="noStrike" kern="1200" cap="none" spc="0" normalizeH="0" baseline="0" noProof="0" dirty="0">
                <a:ln>
                  <a:noFill/>
                </a:ln>
                <a:solidFill>
                  <a:prstClr val="black"/>
                </a:solidFill>
                <a:effectLst/>
                <a:uLnTx/>
                <a:uFillTx/>
                <a:latin typeface="Arial"/>
                <a:ea typeface="+mn-ea"/>
                <a:cs typeface="Arial"/>
              </a:rPr>
              <a:t>o</a:t>
            </a:r>
            <a:r>
              <a:rPr kumimoji="0" lang="it-IT" sz="1400" b="0" i="1" u="none" strike="noStrike" kern="1200" cap="none" spc="-10" normalizeH="0" baseline="0" noProof="0" dirty="0">
                <a:ln>
                  <a:noFill/>
                </a:ln>
                <a:solidFill>
                  <a:prstClr val="black"/>
                </a:solidFill>
                <a:effectLst/>
                <a:uLnTx/>
                <a:uFillTx/>
                <a:latin typeface="Arial"/>
                <a:ea typeface="+mn-ea"/>
                <a:cs typeface="Arial"/>
              </a:rPr>
              <a:t>vv</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0" normalizeH="0" baseline="0" noProof="0" dirty="0">
                <a:ln>
                  <a:noFill/>
                </a:ln>
                <a:solidFill>
                  <a:prstClr val="black"/>
                </a:solidFill>
                <a:effectLst/>
                <a:uLnTx/>
                <a:uFillTx/>
                <a:latin typeface="Arial"/>
                <a:ea typeface="+mn-ea"/>
                <a:cs typeface="Arial"/>
              </a:rPr>
              <a:t>r</a:t>
            </a:r>
            <a:r>
              <a:rPr kumimoji="0" lang="it-IT" sz="1400" b="0" i="1" u="none" strike="noStrike" kern="1200" cap="none" spc="-10" normalizeH="0" baseline="0" noProof="0" dirty="0">
                <a:ln>
                  <a:noFill/>
                </a:ln>
                <a:solidFill>
                  <a:prstClr val="black"/>
                </a:solidFill>
                <a:effectLst/>
                <a:uLnTx/>
                <a:uFillTx/>
                <a:latin typeface="Arial"/>
                <a:ea typeface="+mn-ea"/>
                <a:cs typeface="Arial"/>
              </a:rPr>
              <a:t>o</a:t>
            </a:r>
            <a:r>
              <a:rPr kumimoji="0" lang="it-IT" sz="1400" b="0" i="1" u="none" strike="noStrike" kern="1200" cap="none" spc="6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ar</a:t>
            </a:r>
            <a:r>
              <a:rPr kumimoji="0" lang="it-IT" sz="1400" b="0" i="1" u="none" strike="noStrike" kern="1200" cap="none" spc="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a</a:t>
            </a:r>
            <a:r>
              <a:rPr kumimoji="0" lang="it-IT" sz="1400" b="0" i="1" u="none" strike="noStrike" kern="1200" cap="none" spc="-5"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urbana</a:t>
            </a:r>
            <a:r>
              <a:rPr kumimoji="0" lang="it-IT" sz="1400" b="0" i="1" u="none" strike="noStrike" kern="1200" cap="none" spc="-5" normalizeH="0" baseline="0" noProof="0" dirty="0">
                <a:ln>
                  <a:noFill/>
                </a:ln>
                <a:solidFill>
                  <a:prstClr val="black"/>
                </a:solidFill>
                <a:effectLst/>
                <a:uLnTx/>
                <a:uFillTx/>
                <a:latin typeface="Arial"/>
                <a:ea typeface="+mn-ea"/>
                <a:cs typeface="Arial"/>
              </a:rPr>
              <a:t>,</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s</a:t>
            </a:r>
            <a:r>
              <a:rPr kumimoji="0" lang="it-IT" sz="1400" b="0" i="1" u="none" strike="noStrike" kern="1200" cap="none" spc="-20" normalizeH="0" baseline="0" noProof="0" dirty="0">
                <a:ln>
                  <a:noFill/>
                </a:ln>
                <a:solidFill>
                  <a:prstClr val="black"/>
                </a:solidFill>
                <a:effectLst/>
                <a:uLnTx/>
                <a:uFillTx/>
                <a:latin typeface="Arial"/>
                <a:ea typeface="+mn-ea"/>
                <a:cs typeface="Arial"/>
              </a:rPr>
              <a:t>u</a:t>
            </a:r>
            <a:r>
              <a:rPr kumimoji="0" lang="it-IT" sz="1400" b="0" i="1" u="none" strike="noStrike" kern="1200" cap="none" spc="-10" normalizeH="0" baseline="0" noProof="0" dirty="0">
                <a:ln>
                  <a:noFill/>
                </a:ln>
                <a:solidFill>
                  <a:prstClr val="black"/>
                </a:solidFill>
                <a:effectLst/>
                <a:uLnTx/>
                <a:uFillTx/>
                <a:latin typeface="Arial"/>
                <a:ea typeface="+mn-ea"/>
                <a:cs typeface="Arial"/>
              </a:rPr>
              <a:t>sc</a:t>
            </a:r>
            <a:r>
              <a:rPr kumimoji="0" lang="it-IT" sz="1400" b="0" i="1" u="none" strike="noStrike" kern="1200" cap="none" spc="-20" normalizeH="0" baseline="0" noProof="0" dirty="0">
                <a:ln>
                  <a:noFill/>
                </a:ln>
                <a:solidFill>
                  <a:prstClr val="black"/>
                </a:solidFill>
                <a:effectLst/>
                <a:uLnTx/>
                <a:uFillTx/>
                <a:latin typeface="Arial"/>
                <a:ea typeface="+mn-ea"/>
                <a:cs typeface="Arial"/>
              </a:rPr>
              <a:t>e</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15" normalizeH="0" baseline="0" noProof="0" dirty="0">
                <a:ln>
                  <a:noFill/>
                </a:ln>
                <a:solidFill>
                  <a:prstClr val="black"/>
                </a:solidFill>
                <a:effectLst/>
                <a:uLnTx/>
                <a:uFillTx/>
                <a:latin typeface="Arial"/>
                <a:ea typeface="+mn-ea"/>
                <a:cs typeface="Arial"/>
              </a:rPr>
              <a:t>t</a:t>
            </a:r>
            <a:r>
              <a:rPr kumimoji="0" lang="it-IT" sz="1400" b="0" i="1" u="none" strike="noStrike" kern="1200" cap="none" spc="-5" normalizeH="0" baseline="0" noProof="0" dirty="0">
                <a:ln>
                  <a:noFill/>
                </a:ln>
                <a:solidFill>
                  <a:prstClr val="black"/>
                </a:solidFill>
                <a:effectLst/>
                <a:uLnTx/>
                <a:uFillTx/>
                <a:latin typeface="Arial"/>
                <a:ea typeface="+mn-ea"/>
                <a:cs typeface="Arial"/>
              </a:rPr>
              <a:t>ibile</a:t>
            </a:r>
            <a:r>
              <a:rPr kumimoji="0" lang="it-IT" sz="1400" b="0" i="1" u="none" strike="noStrike" kern="1200" cap="none" spc="4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a:t>
            </a:r>
            <a:r>
              <a:rPr kumimoji="0" lang="it-IT" sz="1400" b="0" i="1" u="none" strike="noStrike" kern="1200" cap="none" spc="2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au</a:t>
            </a:r>
            <a:r>
              <a:rPr kumimoji="0" lang="it-IT" sz="1400" b="0" i="1" u="none" strike="noStrike" kern="1200" cap="none" spc="-5" normalizeH="0" baseline="0" noProof="0" dirty="0">
                <a:ln>
                  <a:noFill/>
                </a:ln>
                <a:solidFill>
                  <a:prstClr val="black"/>
                </a:solidFill>
                <a:effectLst/>
                <a:uLnTx/>
                <a:uFillTx/>
                <a:latin typeface="Arial"/>
                <a:ea typeface="+mn-ea"/>
                <a:cs typeface="Arial"/>
              </a:rPr>
              <a:t>t</a:t>
            </a:r>
            <a:r>
              <a:rPr kumimoji="0" lang="it-IT" sz="1400" b="0" i="1" u="none" strike="noStrike" kern="1200" cap="none" spc="-20" normalizeH="0" baseline="0" noProof="0" dirty="0">
                <a:ln>
                  <a:noFill/>
                </a:ln>
                <a:solidFill>
                  <a:prstClr val="black"/>
                </a:solidFill>
                <a:effectLst/>
                <a:uLnTx/>
                <a:uFillTx/>
                <a:latin typeface="Arial"/>
                <a:ea typeface="+mn-ea"/>
                <a:cs typeface="Arial"/>
              </a:rPr>
              <a:t>ono</a:t>
            </a:r>
            <a:r>
              <a:rPr kumimoji="0" lang="it-IT" sz="1400" b="0" i="1" u="none" strike="noStrike" kern="1200" cap="none" spc="-50" normalizeH="0" baseline="0" noProof="0" dirty="0">
                <a:ln>
                  <a:noFill/>
                </a:ln>
                <a:solidFill>
                  <a:prstClr val="black"/>
                </a:solidFill>
                <a:effectLst/>
                <a:uLnTx/>
                <a:uFillTx/>
                <a:latin typeface="Arial"/>
                <a:ea typeface="+mn-ea"/>
                <a:cs typeface="Arial"/>
              </a:rPr>
              <a:t>m</a:t>
            </a:r>
            <a:r>
              <a:rPr kumimoji="0" lang="it-IT" sz="1400" b="0" i="1" u="none" strike="noStrike" kern="1200" cap="none" spc="-10" normalizeH="0" baseline="0" noProof="0" dirty="0">
                <a:ln>
                  <a:noFill/>
                </a:ln>
                <a:solidFill>
                  <a:prstClr val="black"/>
                </a:solidFill>
                <a:effectLst/>
                <a:uLnTx/>
                <a:uFillTx/>
                <a:latin typeface="Arial"/>
                <a:ea typeface="+mn-ea"/>
                <a:cs typeface="Arial"/>
              </a:rPr>
              <a:t>ia</a:t>
            </a:r>
            <a:r>
              <a:rPr kumimoji="0" lang="it-IT" sz="1400" b="0" i="1" u="none" strike="noStrike" kern="1200" cap="none" spc="60" normalizeH="0" baseline="0" noProof="0" dirty="0">
                <a:ln>
                  <a:noFill/>
                </a:ln>
                <a:solidFill>
                  <a:prstClr val="black"/>
                </a:solidFill>
                <a:effectLst/>
                <a:uLnTx/>
                <a:uFillTx/>
                <a:latin typeface="Arial"/>
                <a:ea typeface="+mn-ea"/>
                <a:cs typeface="Arial"/>
              </a:rPr>
              <a:t> </a:t>
            </a:r>
            <a:r>
              <a:rPr kumimoji="0" lang="it-IT" sz="1400" b="0" i="1" u="none" strike="noStrike" kern="1200" cap="none" spc="-5" normalizeH="0" baseline="0" noProof="0" dirty="0">
                <a:ln>
                  <a:noFill/>
                </a:ln>
                <a:solidFill>
                  <a:prstClr val="black"/>
                </a:solidFill>
                <a:effectLst/>
                <a:uLnTx/>
                <a:uFillTx/>
                <a:latin typeface="Arial"/>
                <a:ea typeface="+mn-ea"/>
                <a:cs typeface="Arial"/>
              </a:rPr>
              <a:t>f</a:t>
            </a:r>
            <a:r>
              <a:rPr kumimoji="0" lang="it-IT" sz="1400" b="0" i="1" u="none" strike="noStrike" kern="1200" cap="none" spc="-20" normalizeH="0" baseline="0" noProof="0" dirty="0">
                <a:ln>
                  <a:noFill/>
                </a:ln>
                <a:solidFill>
                  <a:prstClr val="black"/>
                </a:solidFill>
                <a:effectLst/>
                <a:uLnTx/>
                <a:uFillTx/>
                <a:latin typeface="Arial"/>
                <a:ea typeface="+mn-ea"/>
                <a:cs typeface="Arial"/>
              </a:rPr>
              <a:t>un</a:t>
            </a:r>
            <a:r>
              <a:rPr kumimoji="0" lang="it-IT" sz="1400" b="0" i="1" u="none" strike="noStrike" kern="1200" cap="none" spc="-60" normalizeH="0" baseline="0" noProof="0" dirty="0">
                <a:ln>
                  <a:noFill/>
                </a:ln>
                <a:solidFill>
                  <a:prstClr val="black"/>
                </a:solidFill>
                <a:effectLst/>
                <a:uLnTx/>
                <a:uFillTx/>
                <a:latin typeface="Arial"/>
                <a:ea typeface="+mn-ea"/>
                <a:cs typeface="Arial"/>
              </a:rPr>
              <a:t>z</a:t>
            </a:r>
            <a:r>
              <a:rPr kumimoji="0" lang="it-IT" sz="1400" b="0" i="1" u="none" strike="noStrike" kern="1200" cap="none" spc="-10" normalizeH="0" baseline="0" noProof="0" dirty="0">
                <a:ln>
                  <a:noFill/>
                </a:ln>
                <a:solidFill>
                  <a:prstClr val="black"/>
                </a:solidFill>
                <a:effectLst/>
                <a:uLnTx/>
                <a:uFillTx/>
                <a:latin typeface="Arial"/>
                <a:ea typeface="+mn-ea"/>
                <a:cs typeface="Arial"/>
              </a:rPr>
              <a:t>io</a:t>
            </a:r>
            <a:r>
              <a:rPr kumimoji="0" lang="it-IT" sz="1400" b="0" i="1" u="none" strike="noStrike" kern="1200" cap="none" spc="-20" normalizeH="0" baseline="0" noProof="0" dirty="0">
                <a:ln>
                  <a:noFill/>
                </a:ln>
                <a:solidFill>
                  <a:prstClr val="black"/>
                </a:solidFill>
                <a:effectLst/>
                <a:uLnTx/>
                <a:uFillTx/>
                <a:latin typeface="Arial"/>
                <a:ea typeface="+mn-ea"/>
                <a:cs typeface="Arial"/>
              </a:rPr>
              <a:t>na</a:t>
            </a:r>
            <a:r>
              <a:rPr kumimoji="0" lang="it-IT" sz="1400" b="0" i="1" u="none" strike="noStrike" kern="1200" cap="none" spc="-10" normalizeH="0" baseline="0" noProof="0" dirty="0">
                <a:ln>
                  <a:noFill/>
                </a:ln>
                <a:solidFill>
                  <a:prstClr val="black"/>
                </a:solidFill>
                <a:effectLst/>
                <a:uLnTx/>
                <a:uFillTx/>
                <a:latin typeface="Arial"/>
                <a:ea typeface="+mn-ea"/>
                <a:cs typeface="Arial"/>
              </a:rPr>
              <a:t>le</a:t>
            </a:r>
            <a:r>
              <a:rPr kumimoji="0" lang="it-IT" sz="1400" b="0" i="1" u="none" strike="noStrike" kern="1200" cap="none" spc="85" normalizeH="0" baseline="0" noProof="0" dirty="0">
                <a:ln>
                  <a:noFill/>
                </a:ln>
                <a:solidFill>
                  <a:prstClr val="black"/>
                </a:solidFill>
                <a:effectLst/>
                <a:uLnTx/>
                <a:uFillTx/>
                <a:latin typeface="Arial"/>
                <a:ea typeface="+mn-ea"/>
                <a:cs typeface="Arial"/>
              </a:rPr>
              <a:t> </a:t>
            </a:r>
            <a:r>
              <a:rPr kumimoji="0" lang="it-IT" sz="1400" b="0" i="1" u="none" strike="noStrike" kern="1200" cap="none" spc="-10" normalizeH="0" baseline="0" noProof="0" dirty="0">
                <a:ln>
                  <a:noFill/>
                </a:ln>
                <a:solidFill>
                  <a:prstClr val="black"/>
                </a:solidFill>
                <a:effectLst/>
                <a:uLnTx/>
                <a:uFillTx/>
                <a:latin typeface="Arial"/>
                <a:ea typeface="+mn-ea"/>
                <a:cs typeface="Arial"/>
              </a:rPr>
              <a:t>e</a:t>
            </a:r>
            <a:r>
              <a:rPr kumimoji="0" lang="it-IT" sz="1400" b="0" i="1" u="none" strike="noStrike" kern="1200" cap="none" spc="10" normalizeH="0" baseline="0" noProof="0" dirty="0">
                <a:ln>
                  <a:noFill/>
                </a:ln>
                <a:solidFill>
                  <a:prstClr val="black"/>
                </a:solidFill>
                <a:effectLst/>
                <a:uLnTx/>
                <a:uFillTx/>
                <a:latin typeface="Arial"/>
                <a:ea typeface="+mn-ea"/>
                <a:cs typeface="Arial"/>
              </a:rPr>
              <a:t> </a:t>
            </a:r>
            <a:r>
              <a:rPr kumimoji="0" lang="it-IT" sz="1400" b="0" i="1" u="none" strike="noStrike" kern="1200" cap="none" spc="-20" normalizeH="0" baseline="0" noProof="0" dirty="0">
                <a:ln>
                  <a:noFill/>
                </a:ln>
                <a:solidFill>
                  <a:prstClr val="black"/>
                </a:solidFill>
                <a:effectLst/>
                <a:uLnTx/>
                <a:uFillTx/>
                <a:latin typeface="Arial"/>
                <a:ea typeface="+mn-ea"/>
                <a:cs typeface="Arial"/>
              </a:rPr>
              <a:t>d</a:t>
            </a:r>
            <a:r>
              <a:rPr kumimoji="0" lang="it-IT" sz="1400" b="0" i="1" u="none" strike="noStrike" kern="1200" cap="none" spc="-5" normalizeH="0" baseline="0" noProof="0" dirty="0">
                <a:ln>
                  <a:noFill/>
                </a:ln>
                <a:solidFill>
                  <a:prstClr val="black"/>
                </a:solidFill>
                <a:effectLst/>
                <a:uLnTx/>
                <a:uFillTx/>
                <a:latin typeface="Arial"/>
                <a:ea typeface="+mn-ea"/>
                <a:cs typeface="Arial"/>
              </a:rPr>
              <a:t>i </a:t>
            </a:r>
            <a:r>
              <a:rPr kumimoji="0" lang="it-IT" sz="1400" b="0" i="1" u="none" strike="noStrike" kern="1200" cap="none" spc="-20" normalizeH="0" baseline="0" noProof="0" dirty="0">
                <a:ln>
                  <a:noFill/>
                </a:ln>
                <a:solidFill>
                  <a:prstClr val="black"/>
                </a:solidFill>
                <a:effectLst/>
                <a:uLnTx/>
                <a:uFillTx/>
                <a:latin typeface="Arial"/>
                <a:ea typeface="+mn-ea"/>
                <a:cs typeface="Arial"/>
              </a:rPr>
              <a:t>redd</a:t>
            </a:r>
            <a:r>
              <a:rPr kumimoji="0" lang="it-IT" sz="1400" b="0" i="1" u="none" strike="noStrike" kern="1200" cap="none" spc="-5" normalizeH="0" baseline="0" noProof="0" dirty="0">
                <a:ln>
                  <a:noFill/>
                </a:ln>
                <a:solidFill>
                  <a:prstClr val="black"/>
                </a:solidFill>
                <a:effectLst/>
                <a:uLnTx/>
                <a:uFillTx/>
                <a:latin typeface="Arial"/>
                <a:ea typeface="+mn-ea"/>
                <a:cs typeface="Arial"/>
              </a:rPr>
              <a:t>itività</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CasellaDiTesto 21">
            <a:extLst>
              <a:ext uri="{FF2B5EF4-FFF2-40B4-BE49-F238E27FC236}">
                <a16:creationId xmlns:a16="http://schemas.microsoft.com/office/drawing/2014/main" id="{20CE391B-EA43-487E-9D8D-317366AE107C}"/>
              </a:ext>
            </a:extLst>
          </p:cNvPr>
          <p:cNvSpPr txBox="1"/>
          <p:nvPr/>
        </p:nvSpPr>
        <p:spPr>
          <a:xfrm>
            <a:off x="823792" y="3429000"/>
            <a:ext cx="8248165" cy="2236510"/>
          </a:xfrm>
          <a:prstGeom prst="rect">
            <a:avLst/>
          </a:prstGeom>
          <a:noFill/>
        </p:spPr>
        <p:txBody>
          <a:bodyPr wrap="square">
            <a:spAutoFit/>
          </a:bodyPr>
          <a:lstStyle/>
          <a:p>
            <a:pPr marL="17780" marR="0" lvl="0" indent="0" algn="l" defTabSz="914400" rtl="0" eaLnBrk="1" fontAlgn="auto" latinLnBrk="0" hangingPunct="1">
              <a:lnSpc>
                <a:spcPct val="100000"/>
              </a:lnSpc>
              <a:spcBef>
                <a:spcPts val="730"/>
              </a:spcBef>
              <a:spcAft>
                <a:spcPts val="0"/>
              </a:spcAft>
              <a:buClrTx/>
              <a:buSzTx/>
              <a:buFontTx/>
              <a:buNone/>
              <a:tabLst/>
              <a:defRPr/>
            </a:pPr>
            <a:r>
              <a:rPr kumimoji="0" lang="it-IT" sz="1400" b="1" i="0" u="none" strike="noStrike" kern="1200" cap="none" spc="-35" normalizeH="0" baseline="0" noProof="0" dirty="0">
                <a:ln>
                  <a:noFill/>
                </a:ln>
                <a:solidFill>
                  <a:prstClr val="black"/>
                </a:solidFill>
                <a:effectLst/>
                <a:uLnTx/>
                <a:uFillTx/>
                <a:latin typeface="Arial"/>
                <a:ea typeface="+mn-ea"/>
                <a:cs typeface="Arial"/>
              </a:rPr>
              <a:t>I</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5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aba</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7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è</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gan</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zz</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su</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b</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pro</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cia</a:t>
            </a:r>
            <a:r>
              <a:rPr kumimoji="0" lang="it-IT" sz="1400" b="1" i="0" u="none" strike="noStrike" kern="1200" cap="none" spc="10"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8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le,</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per</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an</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0" normalizeH="0" baseline="0" noProof="0" dirty="0">
                <a:ln>
                  <a:noFill/>
                </a:ln>
                <a:solidFill>
                  <a:prstClr val="black"/>
                </a:solidFill>
                <a:effectLst/>
                <a:uLnTx/>
                <a:uFillTx/>
                <a:latin typeface="Arial"/>
                <a:ea typeface="+mn-ea"/>
                <a:cs typeface="Arial"/>
              </a:rPr>
              <a:t> </a:t>
            </a:r>
            <a:r>
              <a:rPr kumimoji="0" lang="it-IT" sz="1400" b="1" i="0" u="none" strike="noStrike" kern="1200" cap="none" spc="-16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6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at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6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0" normalizeH="0" baseline="0" noProof="0" dirty="0">
                <a:ln>
                  <a:noFill/>
                </a:ln>
                <a:solidFill>
                  <a:srgbClr val="C00000"/>
                </a:solidFill>
                <a:effectLst/>
                <a:uLnTx/>
                <a:uFillTx/>
                <a:latin typeface="Arial"/>
                <a:ea typeface="+mn-ea"/>
                <a:cs typeface="Arial"/>
              </a:rPr>
              <a:t>n</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g</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0" normalizeH="0" baseline="0" noProof="0" dirty="0">
                <a:ln>
                  <a:noFill/>
                </a:ln>
                <a:solidFill>
                  <a:srgbClr val="C00000"/>
                </a:solidFill>
                <a:effectLst/>
                <a:uLnTx/>
                <a:uFillTx/>
                <a:latin typeface="Arial"/>
                <a:ea typeface="+mn-ea"/>
                <a:cs typeface="Arial"/>
              </a:rPr>
              <a:t>a</a:t>
            </a:r>
            <a:r>
              <a:rPr kumimoji="0" lang="it-IT" sz="1400" b="1" i="0" u="none" strike="noStrike" kern="1200" cap="none" spc="-15" normalizeH="0" baseline="0" noProof="0" dirty="0">
                <a:ln>
                  <a:noFill/>
                </a:ln>
                <a:solidFill>
                  <a:srgbClr val="C00000"/>
                </a:solidFill>
                <a:effectLst/>
                <a:uLnTx/>
                <a:uFillTx/>
                <a:latin typeface="Arial"/>
                <a:ea typeface="+mn-ea"/>
                <a:cs typeface="Arial"/>
              </a:rPr>
              <a:t>f</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0" normalizeH="0" baseline="0" noProof="0" dirty="0">
                <a:ln>
                  <a:noFill/>
                </a:ln>
                <a:solidFill>
                  <a:srgbClr val="C00000"/>
                </a:solidFill>
                <a:effectLst/>
                <a:uLnTx/>
                <a:uFillTx/>
                <a:latin typeface="Arial"/>
                <a:ea typeface="+mn-ea"/>
                <a:cs typeface="Arial"/>
              </a:rPr>
              <a:t>c</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15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le </a:t>
            </a:r>
            <a:r>
              <a:rPr kumimoji="0" lang="it-IT" sz="1400" b="1" i="0" u="none" strike="noStrike" kern="1200" cap="none" spc="-25" normalizeH="0" baseline="0" noProof="0" dirty="0">
                <a:ln>
                  <a:noFill/>
                </a:ln>
                <a:solidFill>
                  <a:srgbClr val="C00000"/>
                </a:solidFill>
                <a:effectLst/>
                <a:uLnTx/>
                <a:uFillTx/>
                <a:latin typeface="Arial"/>
                <a:ea typeface="+mn-ea"/>
                <a:cs typeface="Arial"/>
              </a:rPr>
              <a:t>p</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15" normalizeH="0" baseline="0" noProof="0" dirty="0">
                <a:ln>
                  <a:noFill/>
                </a:ln>
                <a:solidFill>
                  <a:srgbClr val="C00000"/>
                </a:solidFill>
                <a:effectLst/>
                <a:uLnTx/>
                <a:uFillTx/>
                <a:latin typeface="Arial"/>
                <a:ea typeface="+mn-ea"/>
                <a:cs typeface="Arial"/>
              </a:rPr>
              <a:t>t</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c</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3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1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1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un</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0" normalizeH="0" baseline="0" noProof="0" dirty="0">
                <a:ln>
                  <a:noFill/>
                </a:ln>
                <a:solidFill>
                  <a:srgbClr val="C00000"/>
                </a:solidFill>
                <a:effectLst/>
                <a:uLnTx/>
                <a:uFillTx/>
                <a:latin typeface="Arial"/>
                <a:ea typeface="+mn-ea"/>
                <a:cs typeface="Arial"/>
              </a:rPr>
              <a:t>t</a:t>
            </a:r>
            <a:r>
              <a:rPr kumimoji="0" lang="it-IT" sz="1400" b="1" i="0" u="none" strike="noStrike" kern="1200" cap="none" spc="-10" normalizeH="0" baseline="0" noProof="0" dirty="0">
                <a:ln>
                  <a:noFill/>
                </a:ln>
                <a:solidFill>
                  <a:srgbClr val="C00000"/>
                </a:solidFill>
                <a:effectLst/>
                <a:uLnTx/>
                <a:uFillTx/>
                <a:latin typeface="Arial"/>
                <a:ea typeface="+mn-ea"/>
                <a:cs typeface="Arial"/>
              </a:rPr>
              <a:t>à</a:t>
            </a:r>
            <a:r>
              <a:rPr kumimoji="0" lang="it-IT" sz="1400" b="1" i="0" u="none" strike="noStrike" kern="1200" cap="none" spc="35" normalizeH="0" baseline="0" noProof="0" dirty="0">
                <a:ln>
                  <a:noFill/>
                </a:ln>
                <a:solidFill>
                  <a:srgbClr val="C00000"/>
                </a:solidFill>
                <a:effectLst/>
                <a:uLnTx/>
                <a:uFillTx/>
                <a:latin typeface="Arial"/>
                <a:ea typeface="+mn-ea"/>
                <a:cs typeface="Arial"/>
              </a:rPr>
              <a:t> </a:t>
            </a:r>
            <a:r>
              <a:rPr kumimoji="0" lang="it-IT" sz="1400" b="1" i="0" u="none" strike="noStrike" kern="1200" cap="none" spc="-10" normalizeH="0" baseline="0" noProof="0" dirty="0">
                <a:ln>
                  <a:noFill/>
                </a:ln>
                <a:solidFill>
                  <a:srgbClr val="C00000"/>
                </a:solidFill>
                <a:effectLst/>
                <a:uLnTx/>
                <a:uFillTx/>
                <a:latin typeface="Arial"/>
                <a:ea typeface="+mn-ea"/>
                <a:cs typeface="Arial"/>
              </a:rPr>
              <a:t>imm</a:t>
            </a:r>
            <a:r>
              <a:rPr kumimoji="0" lang="it-IT" sz="1400" b="1" i="0" u="none" strike="noStrike" kern="1200" cap="none" spc="-25" normalizeH="0" baseline="0" noProof="0" dirty="0">
                <a:ln>
                  <a:noFill/>
                </a:ln>
                <a:solidFill>
                  <a:srgbClr val="C00000"/>
                </a:solidFill>
                <a:effectLst/>
                <a:uLnTx/>
                <a:uFillTx/>
                <a:latin typeface="Arial"/>
                <a:ea typeface="+mn-ea"/>
                <a:cs typeface="Arial"/>
              </a:rPr>
              <a:t>ob</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ri</a:t>
            </a:r>
            <a:r>
              <a:rPr kumimoji="0" lang="it-IT" sz="1400" b="1" i="0" u="none" strike="noStrike" kern="1200" cap="none" spc="4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s</a:t>
            </a:r>
            <a:r>
              <a:rPr kumimoji="0" lang="it-IT" sz="1400" b="1" i="0" u="none" strike="noStrike" kern="1200" cap="none" spc="-25" normalizeH="0" baseline="0" noProof="0" dirty="0">
                <a:ln>
                  <a:noFill/>
                </a:ln>
                <a:solidFill>
                  <a:srgbClr val="C00000"/>
                </a:solidFill>
                <a:effectLst/>
                <a:uLnTx/>
                <a:uFillTx/>
                <a:latin typeface="Arial"/>
                <a:ea typeface="+mn-ea"/>
                <a:cs typeface="Arial"/>
              </a:rPr>
              <a:t>on</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30"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un</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45" normalizeH="0" baseline="0" noProof="0" dirty="0">
                <a:ln>
                  <a:noFill/>
                </a:ln>
                <a:solidFill>
                  <a:srgbClr val="C00000"/>
                </a:solidFill>
                <a:effectLst/>
                <a:uLnTx/>
                <a:uFillTx/>
                <a:latin typeface="Arial"/>
                <a:ea typeface="+mn-ea"/>
                <a:cs typeface="Arial"/>
              </a:rPr>
              <a:t>v</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20" normalizeH="0" baseline="0" noProof="0" dirty="0">
                <a:ln>
                  <a:noFill/>
                </a:ln>
                <a:solidFill>
                  <a:srgbClr val="C00000"/>
                </a:solidFill>
                <a:effectLst/>
                <a:uLnTx/>
                <a:uFillTx/>
                <a:latin typeface="Arial"/>
                <a:ea typeface="+mn-ea"/>
                <a:cs typeface="Arial"/>
              </a:rPr>
              <a:t>c</a:t>
            </a:r>
            <a:r>
              <a:rPr kumimoji="0" lang="it-IT" sz="1400" b="1" i="0" u="none" strike="noStrike" kern="1200" cap="none" spc="-5" normalizeH="0" baseline="0" noProof="0" dirty="0">
                <a:ln>
                  <a:noFill/>
                </a:ln>
                <a:solidFill>
                  <a:srgbClr val="C00000"/>
                </a:solidFill>
                <a:effectLst/>
                <a:uLnTx/>
                <a:uFillTx/>
                <a:latin typeface="Arial"/>
                <a:ea typeface="+mn-ea"/>
                <a:cs typeface="Arial"/>
              </a:rPr>
              <a:t>i</a:t>
            </a:r>
            <a:r>
              <a:rPr kumimoji="0" lang="it-IT" sz="1400" b="1" i="0" u="none" strike="noStrike" kern="1200" cap="none" spc="6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s</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10" normalizeH="0" baseline="0" noProof="0" dirty="0">
                <a:ln>
                  <a:noFill/>
                </a:ln>
                <a:solidFill>
                  <a:srgbClr val="C00000"/>
                </a:solidFill>
                <a:effectLst/>
                <a:uLnTx/>
                <a:uFillTx/>
                <a:latin typeface="Arial"/>
                <a:ea typeface="+mn-ea"/>
                <a:cs typeface="Arial"/>
              </a:rPr>
              <a:t>lo</a:t>
            </a:r>
            <a:r>
              <a:rPr kumimoji="0" lang="it-IT" sz="1400" b="1" i="0" u="none" strike="noStrike" kern="1200" cap="none" spc="0"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l</a:t>
            </a:r>
            <a:r>
              <a:rPr kumimoji="0" lang="it-IT" sz="1400" b="1" i="0" u="none" strike="noStrike" kern="1200" cap="none" spc="-5" normalizeH="0" baseline="0" noProof="0" dirty="0">
                <a:ln>
                  <a:noFill/>
                </a:ln>
                <a:solidFill>
                  <a:srgbClr val="C00000"/>
                </a:solidFill>
                <a:effectLst/>
                <a:uLnTx/>
                <a:uFillTx/>
                <a:latin typeface="Arial"/>
                <a:ea typeface="+mn-ea"/>
                <a:cs typeface="Arial"/>
              </a:rPr>
              <a:t>’</a:t>
            </a:r>
            <a:r>
              <a:rPr kumimoji="0" lang="it-IT" sz="1400" b="1" i="0" u="none" strike="noStrike" kern="1200" cap="none" spc="-15" normalizeH="0" baseline="0" noProof="0" dirty="0">
                <a:ln>
                  <a:noFill/>
                </a:ln>
                <a:solidFill>
                  <a:srgbClr val="C00000"/>
                </a:solidFill>
                <a:effectLst/>
                <a:uLnTx/>
                <a:uFillTx/>
                <a:latin typeface="Arial"/>
                <a:ea typeface="+mn-ea"/>
                <a:cs typeface="Arial"/>
              </a:rPr>
              <a:t>i</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20" normalizeH="0" baseline="0" noProof="0" dirty="0">
                <a:ln>
                  <a:noFill/>
                </a:ln>
                <a:solidFill>
                  <a:srgbClr val="C00000"/>
                </a:solidFill>
                <a:effectLst/>
                <a:uLnTx/>
                <a:uFillTx/>
                <a:latin typeface="Arial"/>
                <a:ea typeface="+mn-ea"/>
                <a:cs typeface="Arial"/>
              </a:rPr>
              <a:t>te</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10" normalizeH="0" baseline="0" noProof="0" dirty="0">
                <a:ln>
                  <a:noFill/>
                </a:ln>
                <a:solidFill>
                  <a:srgbClr val="C00000"/>
                </a:solidFill>
                <a:effectLst/>
                <a:uLnTx/>
                <a:uFillTx/>
                <a:latin typeface="Arial"/>
                <a:ea typeface="+mn-ea"/>
                <a:cs typeface="Arial"/>
              </a:rPr>
              <a:t>o</a:t>
            </a:r>
            <a:r>
              <a:rPr kumimoji="0" lang="it-IT" sz="1400" b="1" i="0" u="none" strike="noStrike" kern="1200" cap="none" spc="55" normalizeH="0" baseline="0" noProof="0" dirty="0">
                <a:ln>
                  <a:noFill/>
                </a:ln>
                <a:solidFill>
                  <a:srgbClr val="C00000"/>
                </a:solidFill>
                <a:effectLst/>
                <a:uLnTx/>
                <a:uFillTx/>
                <a:latin typeface="Arial"/>
                <a:ea typeface="+mn-ea"/>
                <a:cs typeface="Arial"/>
              </a:rPr>
              <a:t> </a:t>
            </a:r>
            <a:r>
              <a:rPr kumimoji="0" lang="it-IT" sz="1400" b="1" i="0" u="none" strike="noStrike" kern="1200" cap="none" spc="-25" normalizeH="0" baseline="0" noProof="0" dirty="0">
                <a:ln>
                  <a:noFill/>
                </a:ln>
                <a:solidFill>
                  <a:srgbClr val="C00000"/>
                </a:solidFill>
                <a:effectLst/>
                <a:uLnTx/>
                <a:uFillTx/>
                <a:latin typeface="Arial"/>
                <a:ea typeface="+mn-ea"/>
                <a:cs typeface="Arial"/>
              </a:rPr>
              <a:t>d</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5" normalizeH="0" baseline="0" noProof="0" dirty="0">
                <a:ln>
                  <a:noFill/>
                </a:ln>
                <a:solidFill>
                  <a:srgbClr val="C00000"/>
                </a:solidFill>
                <a:effectLst/>
                <a:uLnTx/>
                <a:uFillTx/>
                <a:latin typeface="Arial"/>
                <a:ea typeface="+mn-ea"/>
                <a:cs typeface="Arial"/>
              </a:rPr>
              <a:t>l</a:t>
            </a:r>
            <a:r>
              <a:rPr kumimoji="0" lang="it-IT" sz="1400" b="1" i="0" u="none" strike="noStrike" kern="1200" cap="none" spc="1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c</a:t>
            </a:r>
            <a:r>
              <a:rPr kumimoji="0" lang="it-IT" sz="1400" b="1" i="0" u="none" strike="noStrike" kern="1200" cap="none" spc="-25" normalizeH="0" baseline="0" noProof="0" dirty="0">
                <a:ln>
                  <a:noFill/>
                </a:ln>
                <a:solidFill>
                  <a:srgbClr val="C00000"/>
                </a:solidFill>
                <a:effectLst/>
                <a:uLnTx/>
                <a:uFillTx/>
                <a:latin typeface="Arial"/>
                <a:ea typeface="+mn-ea"/>
                <a:cs typeface="Arial"/>
              </a:rPr>
              <a:t>o</a:t>
            </a:r>
            <a:r>
              <a:rPr kumimoji="0" lang="it-IT" sz="1400" b="1" i="0" u="none" strike="noStrike" kern="1200" cap="none" spc="-10" normalizeH="0" baseline="0" noProof="0" dirty="0">
                <a:ln>
                  <a:noFill/>
                </a:ln>
                <a:solidFill>
                  <a:srgbClr val="C00000"/>
                </a:solidFill>
                <a:effectLst/>
                <a:uLnTx/>
                <a:uFillTx/>
                <a:latin typeface="Arial"/>
                <a:ea typeface="+mn-ea"/>
                <a:cs typeface="Arial"/>
              </a:rPr>
              <a:t>m</a:t>
            </a:r>
            <a:r>
              <a:rPr kumimoji="0" lang="it-IT" sz="1400" b="1" i="0" u="none" strike="noStrike" kern="1200" cap="none" spc="-25" normalizeH="0" baseline="0" noProof="0" dirty="0">
                <a:ln>
                  <a:noFill/>
                </a:ln>
                <a:solidFill>
                  <a:srgbClr val="C00000"/>
                </a:solidFill>
                <a:effectLst/>
                <a:uLnTx/>
                <a:uFillTx/>
                <a:latin typeface="Arial"/>
                <a:ea typeface="+mn-ea"/>
                <a:cs typeface="Arial"/>
              </a:rPr>
              <a:t>un</a:t>
            </a:r>
            <a:r>
              <a:rPr kumimoji="0" lang="it-IT" sz="1400" b="1" i="0" u="none" strike="noStrike" kern="1200" cap="none" spc="-10" normalizeH="0" baseline="0" noProof="0" dirty="0">
                <a:ln>
                  <a:noFill/>
                </a:ln>
                <a:solidFill>
                  <a:srgbClr val="C00000"/>
                </a:solidFill>
                <a:effectLst/>
                <a:uLnTx/>
                <a:uFillTx/>
                <a:latin typeface="Arial"/>
                <a:ea typeface="+mn-ea"/>
                <a:cs typeface="Arial"/>
              </a:rPr>
              <a:t>e</a:t>
            </a:r>
            <a:r>
              <a:rPr kumimoji="0" lang="it-IT" sz="1400" b="1" i="0" u="none" strike="noStrike" kern="1200" cap="none" spc="35" normalizeH="0" baseline="0" noProof="0" dirty="0">
                <a:ln>
                  <a:noFill/>
                </a:ln>
                <a:solidFill>
                  <a:srgbClr val="C00000"/>
                </a:solidFill>
                <a:effectLst/>
                <a:uLnTx/>
                <a:uFillTx/>
                <a:latin typeface="Arial"/>
                <a:ea typeface="+mn-ea"/>
                <a:cs typeface="Arial"/>
              </a:rPr>
              <a:t> </a:t>
            </a:r>
            <a:r>
              <a:rPr kumimoji="0" lang="it-IT" sz="1400" b="1" i="0" u="none" strike="noStrike" kern="1200" cap="none" spc="-20" normalizeH="0" baseline="0" noProof="0" dirty="0">
                <a:ln>
                  <a:noFill/>
                </a:ln>
                <a:solidFill>
                  <a:srgbClr val="C00000"/>
                </a:solidFill>
                <a:effectLst/>
                <a:uLnTx/>
                <a:uFillTx/>
                <a:latin typeface="Arial"/>
                <a:ea typeface="+mn-ea"/>
                <a:cs typeface="Arial"/>
              </a:rPr>
              <a:t>d</a:t>
            </a:r>
            <a:r>
              <a:rPr kumimoji="0" lang="it-IT" sz="1400" b="1" i="0" u="none" strike="noStrike" kern="1200" cap="none" spc="-5" normalizeH="0" baseline="0" noProof="0" dirty="0">
                <a:ln>
                  <a:noFill/>
                </a:ln>
                <a:solidFill>
                  <a:srgbClr val="C00000"/>
                </a:solidFill>
                <a:effectLst/>
                <a:uLnTx/>
                <a:uFillTx/>
                <a:latin typeface="Arial"/>
                <a:ea typeface="+mn-ea"/>
                <a:cs typeface="Arial"/>
              </a:rPr>
              <a:t>i </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25" normalizeH="0" baseline="0" noProof="0" dirty="0">
                <a:ln>
                  <a:noFill/>
                </a:ln>
                <a:solidFill>
                  <a:srgbClr val="C00000"/>
                </a:solidFill>
                <a:effectLst/>
                <a:uLnTx/>
                <a:uFillTx/>
                <a:latin typeface="Arial"/>
                <a:ea typeface="+mn-ea"/>
                <a:cs typeface="Arial"/>
              </a:rPr>
              <a:t>pp</a:t>
            </a:r>
            <a:r>
              <a:rPr kumimoji="0" lang="it-IT" sz="1400" b="1" i="0" u="none" strike="noStrike" kern="1200" cap="none" spc="-20"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r</a:t>
            </a:r>
            <a:r>
              <a:rPr kumimoji="0" lang="it-IT" sz="1400" b="1" i="0" u="none" strike="noStrike" kern="1200" cap="none" spc="-20" normalizeH="0" baseline="0" noProof="0" dirty="0">
                <a:ln>
                  <a:noFill/>
                </a:ln>
                <a:solidFill>
                  <a:srgbClr val="C00000"/>
                </a:solidFill>
                <a:effectLst/>
                <a:uLnTx/>
                <a:uFillTx/>
                <a:latin typeface="Arial"/>
                <a:ea typeface="+mn-ea"/>
                <a:cs typeface="Arial"/>
              </a:rPr>
              <a:t>te</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20" normalizeH="0" baseline="0" noProof="0" dirty="0">
                <a:ln>
                  <a:noFill/>
                </a:ln>
                <a:solidFill>
                  <a:srgbClr val="C00000"/>
                </a:solidFill>
                <a:effectLst/>
                <a:uLnTx/>
                <a:uFillTx/>
                <a:latin typeface="Arial"/>
                <a:ea typeface="+mn-ea"/>
                <a:cs typeface="Arial"/>
              </a:rPr>
              <a:t>e</a:t>
            </a:r>
            <a:r>
              <a:rPr kumimoji="0" lang="it-IT" sz="1400" b="1" i="0" u="none" strike="noStrike" kern="1200" cap="none" spc="-25" normalizeH="0" baseline="0" noProof="0" dirty="0">
                <a:ln>
                  <a:noFill/>
                </a:ln>
                <a:solidFill>
                  <a:srgbClr val="C00000"/>
                </a:solidFill>
                <a:effectLst/>
                <a:uLnTx/>
                <a:uFillTx/>
                <a:latin typeface="Arial"/>
                <a:ea typeface="+mn-ea"/>
                <a:cs typeface="Arial"/>
              </a:rPr>
              <a:t>n</a:t>
            </a:r>
            <a:r>
              <a:rPr kumimoji="0" lang="it-IT" sz="1400" b="1" i="0" u="none" strike="noStrike" kern="1200" cap="none" spc="-10" normalizeH="0" baseline="0" noProof="0" dirty="0">
                <a:ln>
                  <a:noFill/>
                </a:ln>
                <a:solidFill>
                  <a:srgbClr val="C00000"/>
                </a:solidFill>
                <a:effectLst/>
                <a:uLnTx/>
                <a:uFillTx/>
                <a:latin typeface="Arial"/>
                <a:ea typeface="+mn-ea"/>
                <a:cs typeface="Arial"/>
              </a:rPr>
              <a:t>z</a:t>
            </a:r>
            <a:r>
              <a:rPr kumimoji="0" lang="it-IT" sz="1400" b="1" i="0" u="none" strike="noStrike" kern="1200" cap="none" spc="-15" normalizeH="0" baseline="0" noProof="0" dirty="0">
                <a:ln>
                  <a:noFill/>
                </a:ln>
                <a:solidFill>
                  <a:srgbClr val="C00000"/>
                </a:solidFill>
                <a:effectLst/>
                <a:uLnTx/>
                <a:uFillTx/>
                <a:latin typeface="Arial"/>
                <a:ea typeface="+mn-ea"/>
                <a:cs typeface="Arial"/>
              </a:rPr>
              <a:t>a</a:t>
            </a:r>
            <a:r>
              <a:rPr kumimoji="0" lang="it-IT" sz="1400" b="1" i="0" u="none" strike="noStrike" kern="1200" cap="none" spc="-5" normalizeH="0" baseline="0" noProof="0" dirty="0">
                <a:ln>
                  <a:noFill/>
                </a:ln>
                <a:solidFill>
                  <a:srgbClr val="C00000"/>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7780" marR="0" lvl="0" indent="0" algn="l" defTabSz="914400" rtl="0" eaLnBrk="1" fontAlgn="auto" latinLnBrk="0" hangingPunct="1">
              <a:lnSpc>
                <a:spcPct val="100000"/>
              </a:lnSpc>
              <a:spcBef>
                <a:spcPts val="425"/>
              </a:spcBef>
              <a:spcAft>
                <a:spcPts val="0"/>
              </a:spcAft>
              <a:buClrTx/>
              <a:buSzTx/>
              <a:buFontTx/>
              <a:buNone/>
              <a:tabLst/>
              <a:defRPr/>
            </a:pPr>
            <a:r>
              <a:rPr kumimoji="0" lang="it-IT" sz="1400" b="0" i="0" u="none" strike="noStrike" kern="1200" cap="none" spc="-5"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ed</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5" normalizeH="0" baseline="0" noProof="0" dirty="0">
                <a:ln>
                  <a:noFill/>
                </a:ln>
                <a:solidFill>
                  <a:prstClr val="black"/>
                </a:solidFill>
                <a:effectLst/>
                <a:uLnTx/>
                <a:uFillTx/>
                <a:latin typeface="Arial"/>
                <a:ea typeface="+mn-ea"/>
                <a:cs typeface="Arial"/>
              </a:rPr>
              <a:t>m</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al</a:t>
            </a:r>
            <a:r>
              <a:rPr kumimoji="0" lang="it-IT" sz="1400" b="0" i="0" u="none" strike="noStrike" kern="1200" cap="none" spc="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de</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tag</a:t>
            </a:r>
            <a:r>
              <a:rPr kumimoji="0" lang="it-IT" sz="1400" b="0" i="0" u="none" strike="noStrike" kern="1200" cap="none" spc="-5" normalizeH="0" baseline="0" noProof="0" dirty="0">
                <a:ln>
                  <a:noFill/>
                </a:ln>
                <a:solidFill>
                  <a:prstClr val="black"/>
                </a:solidFill>
                <a:effectLst/>
                <a:uLnTx/>
                <a:uFillTx/>
                <a:latin typeface="Arial"/>
                <a:ea typeface="+mn-ea"/>
                <a:cs typeface="Arial"/>
              </a:rPr>
              <a:t>lio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qua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do</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en</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stali</a:t>
            </a:r>
            <a:r>
              <a:rPr kumimoji="0" lang="it-IT" sz="1400" b="0" i="0" u="none" strike="noStrike" kern="1200" cap="none" spc="3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enu</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0" normalizeH="0" baseline="0" noProof="0" dirty="0">
                <a:ln>
                  <a:noFill/>
                </a:ln>
                <a:solidFill>
                  <a:prstClr val="black"/>
                </a:solidFill>
                <a:effectLst/>
                <a:uLnTx/>
                <a:uFillTx/>
                <a:latin typeface="Arial"/>
                <a:ea typeface="+mn-ea"/>
                <a:cs typeface="Arial"/>
              </a:rPr>
              <a:t> 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qua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ra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778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er</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0" normalizeH="0" baseline="0" noProof="0" dirty="0">
                <a:ln>
                  <a:noFill/>
                </a:ln>
                <a:solidFill>
                  <a:prstClr val="black"/>
                </a:solidFill>
                <a:effectLst/>
                <a:uLnTx/>
                <a:uFillTx/>
                <a:latin typeface="Arial"/>
                <a:ea typeface="+mn-ea"/>
                <a:cs typeface="Arial"/>
              </a:rPr>
              <a:t>f</a:t>
            </a:r>
            <a:r>
              <a:rPr kumimoji="0" lang="it-IT" sz="1400" b="0" i="0" u="none" strike="noStrike" kern="1200" cap="none" spc="-5" normalizeH="0" baseline="0" noProof="0" dirty="0">
                <a:ln>
                  <a:noFill/>
                </a:ln>
                <a:solidFill>
                  <a:prstClr val="black"/>
                </a:solidFill>
                <a:effectLst/>
                <a:uLnTx/>
                <a:uFillTx/>
                <a:latin typeface="Arial"/>
                <a:ea typeface="+mn-ea"/>
                <a:cs typeface="Arial"/>
              </a:rPr>
              <a:t>ic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35" normalizeH="0" baseline="0" noProof="0" dirty="0">
                <a:ln>
                  <a:noFill/>
                </a:ln>
                <a:solidFill>
                  <a:prstClr val="black"/>
                </a:solidFill>
                <a:effectLst/>
                <a:uLnTx/>
                <a:uFillTx/>
                <a:latin typeface="Arial"/>
                <a:ea typeface="+mn-ea"/>
                <a:cs typeface="Arial"/>
              </a:rPr>
              <a:t>z</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h</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il t</a:t>
            </a:r>
            <a:r>
              <a:rPr kumimoji="0" lang="it-IT" sz="1400" b="0" i="0" u="none" strike="noStrike" kern="1200" cap="none" spc="-25"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ico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do</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0" normalizeH="0" baseline="0" noProof="0" dirty="0">
                <a:ln>
                  <a:noFill/>
                </a:ln>
                <a:solidFill>
                  <a:prstClr val="black"/>
                </a:solidFill>
                <a:effectLst/>
                <a:uLnTx/>
                <a:uFillTx/>
                <a:latin typeface="Arial"/>
                <a:ea typeface="+mn-ea"/>
                <a:cs typeface="Arial"/>
              </a:rPr>
              <a:t>ron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ar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st</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to</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s</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ivid</a:t>
            </a:r>
            <a:r>
              <a:rPr kumimoji="0" lang="it-IT" sz="1400" b="0" i="0" u="none" strike="noStrike" kern="1200" cap="none" spc="-25"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in</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du</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5"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g</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7780" marR="0" lvl="0" indent="0" algn="l" defTabSz="914400" rtl="0" eaLnBrk="1" fontAlgn="auto" latinLnBrk="0" hangingPunct="1">
              <a:lnSpc>
                <a:spcPct val="100000"/>
              </a:lnSpc>
              <a:spcBef>
                <a:spcPts val="1200"/>
              </a:spcBef>
              <a:spcAft>
                <a:spcPts val="0"/>
              </a:spcAft>
              <a:buClrTx/>
              <a:buSzTx/>
              <a:buFontTx/>
              <a:buNone/>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5" normalizeH="0" baseline="0" noProof="0" dirty="0">
                <a:ln>
                  <a:noFill/>
                </a:ln>
                <a:solidFill>
                  <a:prstClr val="black"/>
                </a:solidFill>
                <a:effectLst/>
                <a:uLnTx/>
                <a:uFillTx/>
                <a:latin typeface="Arial"/>
                <a:ea typeface="+mn-ea"/>
                <a:cs typeface="Arial"/>
              </a:rPr>
              <a:t>tific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lf</a:t>
            </a:r>
            <a:r>
              <a:rPr kumimoji="0" lang="it-IT" sz="1400" b="1" i="0" u="none" strike="noStrike" kern="1200" cap="none" spc="-20" normalizeH="0" baseline="0" noProof="0" dirty="0">
                <a:ln>
                  <a:noFill/>
                </a:ln>
                <a:solidFill>
                  <a:prstClr val="black"/>
                </a:solidFill>
                <a:effectLst/>
                <a:uLnTx/>
                <a:uFillTx/>
                <a:latin typeface="Arial"/>
                <a:ea typeface="+mn-ea"/>
                <a:cs typeface="Arial"/>
              </a:rPr>
              <a:t>anu</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er</a:t>
            </a:r>
            <a:r>
              <a:rPr kumimoji="0" lang="it-IT" sz="1400" b="1" i="0" u="none" strike="noStrike" kern="1200" cap="none" spc="-10" normalizeH="0" baseline="0" noProof="0" dirty="0">
                <a:ln>
                  <a:noFill/>
                </a:ln>
                <a:solidFill>
                  <a:prstClr val="black"/>
                </a:solidFill>
                <a:effectLst/>
                <a:uLnTx/>
                <a:uFillTx/>
                <a:latin typeface="Arial"/>
                <a:ea typeface="+mn-ea"/>
                <a:cs typeface="Arial"/>
              </a:rPr>
              <a:t>ich</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14020" marR="0" lvl="2" indent="-109855" algn="l" defTabSz="914400" rtl="0" eaLnBrk="1" fontAlgn="auto" latinLnBrk="0" hangingPunct="1">
              <a:lnSpc>
                <a:spcPct val="100000"/>
              </a:lnSpc>
              <a:spcBef>
                <a:spcPts val="0"/>
              </a:spcBef>
              <a:spcAft>
                <a:spcPts val="0"/>
              </a:spcAft>
              <a:buClrTx/>
              <a:buSzTx/>
              <a:buFont typeface="Arial"/>
              <a:buChar char="•"/>
              <a:tabLst>
                <a:tab pos="41465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visu</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ile</a:t>
            </a:r>
            <a:r>
              <a:rPr kumimoji="0" lang="it-IT" sz="1400" b="1" i="0" u="none" strike="noStrike" kern="1200" cap="none" spc="-10" normalizeH="0" baseline="0" noProof="0" dirty="0">
                <a:ln>
                  <a:noFill/>
                </a:ln>
                <a:solidFill>
                  <a:prstClr val="black"/>
                </a:solidFill>
                <a:effectLst/>
                <a:uLnTx/>
                <a:uFillTx/>
                <a:latin typeface="Arial"/>
                <a:ea typeface="+mn-ea"/>
                <a:cs typeface="Arial"/>
              </a:rPr>
              <a:t> 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ogge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14020" marR="0" lvl="2" indent="-109855" algn="l" defTabSz="914400" rtl="0" eaLnBrk="1" fontAlgn="auto" latinLnBrk="0" hangingPunct="1">
              <a:lnSpc>
                <a:spcPct val="100000"/>
              </a:lnSpc>
              <a:spcBef>
                <a:spcPts val="0"/>
              </a:spcBef>
              <a:spcAft>
                <a:spcPts val="0"/>
              </a:spcAft>
              <a:buClrTx/>
              <a:buSzTx/>
              <a:buFont typeface="Arial"/>
              <a:buChar char="•"/>
              <a:tabLst>
                <a:tab pos="414655"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vis</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ica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ile</a:t>
            </a:r>
            <a:r>
              <a:rPr kumimoji="0" lang="it-IT" sz="1400" b="1" i="0" u="none" strike="noStrike" kern="1200" cap="none" spc="-10" normalizeH="0" baseline="0" noProof="0" dirty="0">
                <a:ln>
                  <a:noFill/>
                </a:ln>
                <a:solidFill>
                  <a:prstClr val="black"/>
                </a:solidFill>
                <a:effectLst/>
                <a:uLnTx/>
                <a:uFillTx/>
                <a:latin typeface="Arial"/>
                <a:ea typeface="+mn-ea"/>
                <a:cs typeface="Arial"/>
              </a:rPr>
              <a:t> 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ogge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14020" marR="0" lvl="2" indent="-109855" algn="l" defTabSz="914400" rtl="0" eaLnBrk="1" fontAlgn="auto" latinLnBrk="0" hangingPunct="1">
              <a:lnSpc>
                <a:spcPct val="100000"/>
              </a:lnSpc>
              <a:spcBef>
                <a:spcPts val="0"/>
              </a:spcBef>
              <a:spcAft>
                <a:spcPts val="0"/>
              </a:spcAft>
              <a:buClrTx/>
              <a:buSzTx/>
              <a:buFont typeface="Arial"/>
              <a:buChar char="•"/>
              <a:tabLst>
                <a:tab pos="414655"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co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25"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1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2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po</a:t>
            </a:r>
            <a:r>
              <a:rPr kumimoji="0" lang="it-IT" sz="1400" b="1" i="0" u="none" strike="noStrike" kern="1200" cap="none" spc="-5" normalizeH="0" baseline="0" noProof="0" dirty="0">
                <a:ln>
                  <a:noFill/>
                </a:ln>
                <a:solidFill>
                  <a:prstClr val="black"/>
                </a:solidFill>
                <a:effectLst/>
                <a:uLnTx/>
                <a:uFillTx/>
                <a:latin typeface="Arial"/>
                <a:ea typeface="+mn-ea"/>
                <a:cs typeface="Arial"/>
              </a:rPr>
              <a:t>sti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iù</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un</a:t>
            </a:r>
            <a:r>
              <a:rPr kumimoji="0" lang="it-IT" sz="1400" b="1" i="0" u="none" strike="noStrike" kern="1200" cap="none" spc="-5" normalizeH="0" baseline="0" noProof="0" dirty="0">
                <a:ln>
                  <a:noFill/>
                </a:ln>
                <a:solidFill>
                  <a:prstClr val="black"/>
                </a:solidFill>
                <a:effectLst/>
                <a:uLnTx/>
                <a:uFillTx/>
                <a:latin typeface="Arial"/>
                <a:ea typeface="+mn-ea"/>
                <a:cs typeface="Arial"/>
              </a:rPr>
              <a:t>ità</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p>
        </p:txBody>
      </p:sp>
      <p:sp>
        <p:nvSpPr>
          <p:cNvPr id="19" name="CasellaDiTesto 18">
            <a:extLst>
              <a:ext uri="{FF2B5EF4-FFF2-40B4-BE49-F238E27FC236}">
                <a16:creationId xmlns:a16="http://schemas.microsoft.com/office/drawing/2014/main" id="{70F7E101-6324-4332-88F9-661DA4FB8338}"/>
              </a:ext>
            </a:extLst>
          </p:cNvPr>
          <p:cNvSpPr txBox="1"/>
          <p:nvPr/>
        </p:nvSpPr>
        <p:spPr>
          <a:xfrm>
            <a:off x="831571" y="5713511"/>
            <a:ext cx="8248165" cy="307777"/>
          </a:xfrm>
          <a:prstGeom prst="rect">
            <a:avLst/>
          </a:prstGeom>
          <a:noFill/>
        </p:spPr>
        <p:txBody>
          <a:bodyPr wrap="square">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C00000"/>
                </a:solidFill>
                <a:effectLst/>
                <a:uLnTx/>
                <a:uFillTx/>
                <a:latin typeface="Calibri"/>
                <a:ea typeface="+mn-ea"/>
                <a:cs typeface="Calibri"/>
              </a:rPr>
              <a:t>(</a:t>
            </a:r>
            <a:r>
              <a:rPr kumimoji="0" lang="it-IT" sz="1400" b="0" i="0" u="none" strike="noStrike" kern="1200" cap="none" spc="-20" normalizeH="0" baseline="0" noProof="0" dirty="0">
                <a:ln>
                  <a:noFill/>
                </a:ln>
                <a:solidFill>
                  <a:srgbClr val="C00000"/>
                </a:solidFill>
                <a:effectLst/>
                <a:uLnTx/>
                <a:uFillTx/>
                <a:latin typeface="Calibri"/>
                <a:ea typeface="+mn-ea"/>
                <a:cs typeface="Calibri"/>
              </a:rPr>
              <a:t>1</a:t>
            </a:r>
            <a:r>
              <a:rPr kumimoji="0" lang="it-IT" sz="1400" b="0" i="0" u="none" strike="noStrike" kern="1200" cap="none" spc="-5" normalizeH="0" baseline="0" noProof="0" dirty="0">
                <a:ln>
                  <a:noFill/>
                </a:ln>
                <a:solidFill>
                  <a:srgbClr val="C00000"/>
                </a:solidFill>
                <a:effectLst/>
                <a:uLnTx/>
                <a:uFillTx/>
                <a:latin typeface="Calibri"/>
                <a:ea typeface="+mn-ea"/>
                <a:cs typeface="Calibri"/>
              </a:rPr>
              <a:t>)</a:t>
            </a:r>
            <a:r>
              <a:rPr kumimoji="0" lang="it-IT" sz="1400" b="0" i="0" u="none" strike="noStrike" kern="1200" cap="none" spc="5" normalizeH="0" baseline="0" noProof="0" dirty="0">
                <a:ln>
                  <a:noFill/>
                </a:ln>
                <a:solidFill>
                  <a:srgbClr val="C00000"/>
                </a:solidFill>
                <a:effectLst/>
                <a:uLnTx/>
                <a:uFillTx/>
                <a:latin typeface="Calibri"/>
                <a:ea typeface="+mn-ea"/>
                <a:cs typeface="Calibri"/>
              </a:rPr>
              <a:t> </a:t>
            </a:r>
            <a:r>
              <a:rPr kumimoji="0" lang="it-IT" sz="1400" b="0" i="0" u="none" strike="noStrike" kern="1200" cap="none" spc="-45" normalizeH="0" baseline="0" noProof="0" dirty="0">
                <a:ln>
                  <a:noFill/>
                </a:ln>
                <a:solidFill>
                  <a:srgbClr val="C00000"/>
                </a:solidFill>
                <a:effectLst/>
                <a:uLnTx/>
                <a:uFillTx/>
                <a:latin typeface="Calibri"/>
                <a:ea typeface="+mn-ea"/>
                <a:cs typeface="Calibri"/>
              </a:rPr>
              <a:t>v</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20" normalizeH="0" baseline="0" noProof="0" dirty="0">
                <a:ln>
                  <a:noFill/>
                </a:ln>
                <a:solidFill>
                  <a:srgbClr val="C00000"/>
                </a:solidFill>
                <a:effectLst/>
                <a:uLnTx/>
                <a:uFillTx/>
                <a:latin typeface="Calibri"/>
                <a:ea typeface="+mn-ea"/>
                <a:cs typeface="Calibri"/>
              </a:rPr>
              <a:t>d</a:t>
            </a:r>
            <a:r>
              <a:rPr kumimoji="0" lang="it-IT" sz="1400" b="0" i="0" u="none" strike="noStrike" kern="1200" cap="none" spc="-35" normalizeH="0" baseline="0" noProof="0" dirty="0">
                <a:ln>
                  <a:noFill/>
                </a:ln>
                <a:solidFill>
                  <a:srgbClr val="C00000"/>
                </a:solidFill>
                <a:effectLst/>
                <a:uLnTx/>
                <a:uFillTx/>
                <a:latin typeface="Calibri"/>
                <a:ea typeface="+mn-ea"/>
                <a:cs typeface="Calibri"/>
              </a:rPr>
              <a:t>r</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25" normalizeH="0" baseline="0" noProof="0" dirty="0">
                <a:ln>
                  <a:noFill/>
                </a:ln>
                <a:solidFill>
                  <a:srgbClr val="C00000"/>
                </a:solidFill>
                <a:effectLst/>
                <a:uLnTx/>
                <a:uFillTx/>
                <a:latin typeface="Calibri"/>
                <a:ea typeface="+mn-ea"/>
                <a:cs typeface="Calibri"/>
              </a:rPr>
              <a:t>m</a:t>
            </a:r>
            <a:r>
              <a:rPr kumimoji="0" lang="it-IT" sz="1400" b="0" i="0" u="none" strike="noStrike" kern="1200" cap="none" spc="-10" normalizeH="0" baseline="0" noProof="0" dirty="0">
                <a:ln>
                  <a:noFill/>
                </a:ln>
                <a:solidFill>
                  <a:srgbClr val="C00000"/>
                </a:solidFill>
                <a:effectLst/>
                <a:uLnTx/>
                <a:uFillTx/>
                <a:latin typeface="Calibri"/>
                <a:ea typeface="+mn-ea"/>
                <a:cs typeface="Calibri"/>
              </a:rPr>
              <a:t>o</a:t>
            </a:r>
            <a:r>
              <a:rPr kumimoji="0" lang="it-IT" sz="1400" b="0" i="0" u="none" strike="noStrike" kern="1200" cap="none" spc="70" normalizeH="0" baseline="0" noProof="0" dirty="0">
                <a:ln>
                  <a:noFill/>
                </a:ln>
                <a:solidFill>
                  <a:srgbClr val="C00000"/>
                </a:solidFill>
                <a:effectLst/>
                <a:uLnTx/>
                <a:uFillTx/>
                <a:latin typeface="Calibri"/>
                <a:ea typeface="+mn-ea"/>
                <a:cs typeface="Calibri"/>
              </a:rPr>
              <a:t> </a:t>
            </a:r>
            <a:r>
              <a:rPr kumimoji="0" lang="it-IT" sz="1400" b="0" i="0" u="none" strike="noStrike" kern="1200" cap="none" spc="-5" normalizeH="0" baseline="0" noProof="0" dirty="0">
                <a:ln>
                  <a:noFill/>
                </a:ln>
                <a:solidFill>
                  <a:srgbClr val="C00000"/>
                </a:solidFill>
                <a:effectLst/>
                <a:uLnTx/>
                <a:uFillTx/>
                <a:latin typeface="Calibri"/>
                <a:ea typeface="+mn-ea"/>
                <a:cs typeface="Calibri"/>
              </a:rPr>
              <a:t>c</a:t>
            </a:r>
            <a:r>
              <a:rPr kumimoji="0" lang="it-IT" sz="1400" b="0" i="0" u="none" strike="noStrike" kern="1200" cap="none" spc="-25" normalizeH="0" baseline="0" noProof="0" dirty="0">
                <a:ln>
                  <a:noFill/>
                </a:ln>
                <a:solidFill>
                  <a:srgbClr val="C00000"/>
                </a:solidFill>
                <a:effectLst/>
                <a:uLnTx/>
                <a:uFillTx/>
                <a:latin typeface="Calibri"/>
                <a:ea typeface="+mn-ea"/>
                <a:cs typeface="Calibri"/>
              </a:rPr>
              <a:t>h</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5" normalizeH="0" baseline="0" noProof="0" dirty="0">
                <a:ln>
                  <a:noFill/>
                </a:ln>
                <a:solidFill>
                  <a:srgbClr val="C00000"/>
                </a:solidFill>
                <a:effectLst/>
                <a:uLnTx/>
                <a:uFillTx/>
                <a:latin typeface="Calibri"/>
                <a:ea typeface="+mn-ea"/>
                <a:cs typeface="Calibri"/>
              </a:rPr>
              <a:t> </a:t>
            </a:r>
            <a:r>
              <a:rPr kumimoji="0" lang="it-IT" sz="1400" b="0" i="0" u="none" strike="noStrike" kern="1200" cap="none" spc="-15" normalizeH="0" baseline="0" noProof="0" dirty="0">
                <a:ln>
                  <a:noFill/>
                </a:ln>
                <a:solidFill>
                  <a:srgbClr val="C00000"/>
                </a:solidFill>
                <a:effectLst/>
                <a:uLnTx/>
                <a:uFillTx/>
                <a:latin typeface="Calibri"/>
                <a:ea typeface="+mn-ea"/>
                <a:cs typeface="Calibri"/>
              </a:rPr>
              <a:t>l</a:t>
            </a:r>
            <a:r>
              <a:rPr kumimoji="0" lang="it-IT" sz="1400" b="0" i="0" u="none" strike="noStrike" kern="1200" cap="none" spc="-114" normalizeH="0" baseline="0" noProof="0" dirty="0">
                <a:ln>
                  <a:noFill/>
                </a:ln>
                <a:solidFill>
                  <a:srgbClr val="C00000"/>
                </a:solidFill>
                <a:effectLst/>
                <a:uLnTx/>
                <a:uFillTx/>
                <a:latin typeface="Calibri"/>
                <a:ea typeface="+mn-ea"/>
                <a:cs typeface="Calibri"/>
              </a:rPr>
              <a:t>’</a:t>
            </a:r>
            <a:r>
              <a:rPr kumimoji="0" lang="it-IT" sz="1400" b="0" i="0" u="none" strike="noStrike" kern="1200" cap="none" spc="-5" normalizeH="0" baseline="0" noProof="0" dirty="0">
                <a:ln>
                  <a:noFill/>
                </a:ln>
                <a:solidFill>
                  <a:srgbClr val="C00000"/>
                </a:solidFill>
                <a:effectLst/>
                <a:uLnTx/>
                <a:uFillTx/>
                <a:latin typeface="Calibri"/>
                <a:ea typeface="+mn-ea"/>
                <a:cs typeface="Calibri"/>
              </a:rPr>
              <a:t>o</a:t>
            </a:r>
            <a:r>
              <a:rPr kumimoji="0" lang="it-IT" sz="1400" b="0" i="0" u="none" strike="noStrike" kern="1200" cap="none" spc="-25" normalizeH="0" baseline="0" noProof="0" dirty="0">
                <a:ln>
                  <a:noFill/>
                </a:ln>
                <a:solidFill>
                  <a:srgbClr val="C00000"/>
                </a:solidFill>
                <a:effectLst/>
                <a:uLnTx/>
                <a:uFillTx/>
                <a:latin typeface="Calibri"/>
                <a:ea typeface="+mn-ea"/>
                <a:cs typeface="Calibri"/>
              </a:rPr>
              <a:t>m</a:t>
            </a:r>
            <a:r>
              <a:rPr kumimoji="0" lang="it-IT" sz="1400" b="0" i="0" u="none" strike="noStrike" kern="1200" cap="none" spc="-5" normalizeH="0" baseline="0" noProof="0" dirty="0">
                <a:ln>
                  <a:noFill/>
                </a:ln>
                <a:solidFill>
                  <a:srgbClr val="C00000"/>
                </a:solidFill>
                <a:effectLst/>
                <a:uLnTx/>
                <a:uFillTx/>
                <a:latin typeface="Calibri"/>
                <a:ea typeface="+mn-ea"/>
                <a:cs typeface="Calibri"/>
              </a:rPr>
              <a:t>o</a:t>
            </a:r>
            <a:r>
              <a:rPr kumimoji="0" lang="it-IT" sz="1400" b="0" i="0" u="none" strike="noStrike" kern="1200" cap="none" spc="-20" normalizeH="0" baseline="0" noProof="0" dirty="0">
                <a:ln>
                  <a:noFill/>
                </a:ln>
                <a:solidFill>
                  <a:srgbClr val="C00000"/>
                </a:solidFill>
                <a:effectLst/>
                <a:uLnTx/>
                <a:uFillTx/>
                <a:latin typeface="Calibri"/>
                <a:ea typeface="+mn-ea"/>
                <a:cs typeface="Calibri"/>
              </a:rPr>
              <a:t>g</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20" normalizeH="0" baseline="0" noProof="0" dirty="0">
                <a:ln>
                  <a:noFill/>
                </a:ln>
                <a:solidFill>
                  <a:srgbClr val="C00000"/>
                </a:solidFill>
                <a:effectLst/>
                <a:uLnTx/>
                <a:uFillTx/>
                <a:latin typeface="Calibri"/>
                <a:ea typeface="+mn-ea"/>
                <a:cs typeface="Calibri"/>
              </a:rPr>
              <a:t>n</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15" normalizeH="0" baseline="0" noProof="0" dirty="0">
                <a:ln>
                  <a:noFill/>
                </a:ln>
                <a:solidFill>
                  <a:srgbClr val="C00000"/>
                </a:solidFill>
                <a:effectLst/>
                <a:uLnTx/>
                <a:uFillTx/>
                <a:latin typeface="Calibri"/>
                <a:ea typeface="+mn-ea"/>
                <a:cs typeface="Calibri"/>
              </a:rPr>
              <a:t>i</a:t>
            </a:r>
            <a:r>
              <a:rPr kumimoji="0" lang="it-IT" sz="1400" b="0" i="0" u="none" strike="noStrike" kern="1200" cap="none" spc="-40" normalizeH="0" baseline="0" noProof="0" dirty="0">
                <a:ln>
                  <a:noFill/>
                </a:ln>
                <a:solidFill>
                  <a:srgbClr val="C00000"/>
                </a:solidFill>
                <a:effectLst/>
                <a:uLnTx/>
                <a:uFillTx/>
                <a:latin typeface="Calibri"/>
                <a:ea typeface="+mn-ea"/>
                <a:cs typeface="Calibri"/>
              </a:rPr>
              <a:t>t</a:t>
            </a:r>
            <a:r>
              <a:rPr kumimoji="0" lang="it-IT" sz="1400" b="0" i="0" u="none" strike="noStrike" kern="1200" cap="none" spc="-10" normalizeH="0" baseline="0" noProof="0" dirty="0">
                <a:ln>
                  <a:noFill/>
                </a:ln>
                <a:solidFill>
                  <a:srgbClr val="C00000"/>
                </a:solidFill>
                <a:effectLst/>
                <a:uLnTx/>
                <a:uFillTx/>
                <a:latin typeface="Calibri"/>
                <a:ea typeface="+mn-ea"/>
                <a:cs typeface="Calibri"/>
              </a:rPr>
              <a:t>à</a:t>
            </a:r>
            <a:r>
              <a:rPr kumimoji="0" lang="it-IT" sz="1400" b="0" i="0" u="none" strike="noStrike" kern="1200" cap="none" spc="90" normalizeH="0" baseline="0" noProof="0" dirty="0">
                <a:ln>
                  <a:noFill/>
                </a:ln>
                <a:solidFill>
                  <a:srgbClr val="C00000"/>
                </a:solidFill>
                <a:effectLst/>
                <a:uLnTx/>
                <a:uFillTx/>
                <a:latin typeface="Calibri"/>
                <a:ea typeface="+mn-ea"/>
                <a:cs typeface="Calibri"/>
              </a:rPr>
              <a:t> </a:t>
            </a:r>
            <a:r>
              <a:rPr kumimoji="0" lang="it-IT" sz="1400" b="0" i="0" u="none" strike="noStrike" kern="1200" cap="none" spc="-25" normalizeH="0" baseline="0" noProof="0" dirty="0">
                <a:ln>
                  <a:noFill/>
                </a:ln>
                <a:solidFill>
                  <a:srgbClr val="C00000"/>
                </a:solidFill>
                <a:effectLst/>
                <a:uLnTx/>
                <a:uFillTx/>
                <a:latin typeface="Calibri"/>
                <a:ea typeface="+mn-ea"/>
                <a:cs typeface="Calibri"/>
              </a:rPr>
              <a:t>d</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15" normalizeH="0" baseline="0" noProof="0" dirty="0">
                <a:ln>
                  <a:noFill/>
                </a:ln>
                <a:solidFill>
                  <a:srgbClr val="C00000"/>
                </a:solidFill>
                <a:effectLst/>
                <a:uLnTx/>
                <a:uFillTx/>
                <a:latin typeface="Calibri"/>
                <a:ea typeface="+mn-ea"/>
                <a:cs typeface="Calibri"/>
              </a:rPr>
              <a:t>ll</a:t>
            </a:r>
            <a:r>
              <a:rPr kumimoji="0" lang="it-IT" sz="1400" b="0" i="0" u="none" strike="noStrike" kern="1200" cap="none" spc="-10" normalizeH="0" baseline="0" noProof="0" dirty="0">
                <a:ln>
                  <a:noFill/>
                </a:ln>
                <a:solidFill>
                  <a:srgbClr val="C00000"/>
                </a:solidFill>
                <a:effectLst/>
                <a:uLnTx/>
                <a:uFillTx/>
                <a:latin typeface="Calibri"/>
                <a:ea typeface="+mn-ea"/>
                <a:cs typeface="Calibri"/>
              </a:rPr>
              <a:t>a</a:t>
            </a:r>
            <a:r>
              <a:rPr kumimoji="0" lang="it-IT" sz="1400" b="0" i="0" u="none" strike="noStrike" kern="1200" cap="none" spc="45" normalizeH="0" baseline="0" noProof="0" dirty="0">
                <a:ln>
                  <a:noFill/>
                </a:ln>
                <a:solidFill>
                  <a:srgbClr val="C00000"/>
                </a:solidFill>
                <a:effectLst/>
                <a:uLnTx/>
                <a:uFillTx/>
                <a:latin typeface="Calibri"/>
                <a:ea typeface="+mn-ea"/>
                <a:cs typeface="Calibri"/>
              </a:rPr>
              <a:t> </a:t>
            </a:r>
            <a:r>
              <a:rPr kumimoji="0" lang="it-IT" sz="1400" b="0" i="0" u="none" strike="noStrike" kern="1200" cap="none" spc="-5" normalizeH="0" baseline="0" noProof="0" dirty="0">
                <a:ln>
                  <a:noFill/>
                </a:ln>
                <a:solidFill>
                  <a:srgbClr val="C00000"/>
                </a:solidFill>
                <a:effectLst/>
                <a:uLnTx/>
                <a:uFillTx/>
                <a:latin typeface="Calibri"/>
                <a:ea typeface="+mn-ea"/>
                <a:cs typeface="Calibri"/>
              </a:rPr>
              <a:t>co</a:t>
            </a:r>
            <a:r>
              <a:rPr kumimoji="0" lang="it-IT" sz="1400" b="0" i="0" u="none" strike="noStrike" kern="1200" cap="none" spc="-15" normalizeH="0" baseline="0" noProof="0" dirty="0">
                <a:ln>
                  <a:noFill/>
                </a:ln>
                <a:solidFill>
                  <a:srgbClr val="C00000"/>
                </a:solidFill>
                <a:effectLst/>
                <a:uLnTx/>
                <a:uFillTx/>
                <a:latin typeface="Calibri"/>
                <a:ea typeface="+mn-ea"/>
                <a:cs typeface="Calibri"/>
              </a:rPr>
              <a:t>lt</a:t>
            </a:r>
            <a:r>
              <a:rPr kumimoji="0" lang="it-IT" sz="1400" b="0" i="0" u="none" strike="noStrike" kern="1200" cap="none" spc="-25" normalizeH="0" baseline="0" noProof="0" dirty="0">
                <a:ln>
                  <a:noFill/>
                </a:ln>
                <a:solidFill>
                  <a:srgbClr val="C00000"/>
                </a:solidFill>
                <a:effectLst/>
                <a:uLnTx/>
                <a:uFillTx/>
                <a:latin typeface="Calibri"/>
                <a:ea typeface="+mn-ea"/>
                <a:cs typeface="Calibri"/>
              </a:rPr>
              <a:t>u</a:t>
            </a:r>
            <a:r>
              <a:rPr kumimoji="0" lang="it-IT" sz="1400" b="0" i="0" u="none" strike="noStrike" kern="1200" cap="none" spc="-35" normalizeH="0" baseline="0" noProof="0" dirty="0">
                <a:ln>
                  <a:noFill/>
                </a:ln>
                <a:solidFill>
                  <a:srgbClr val="C00000"/>
                </a:solidFill>
                <a:effectLst/>
                <a:uLnTx/>
                <a:uFillTx/>
                <a:latin typeface="Calibri"/>
                <a:ea typeface="+mn-ea"/>
                <a:cs typeface="Calibri"/>
              </a:rPr>
              <a:t>r</a:t>
            </a:r>
            <a:r>
              <a:rPr kumimoji="0" lang="it-IT" sz="1400" b="0" i="0" u="none" strike="noStrike" kern="1200" cap="none" spc="-10" normalizeH="0" baseline="0" noProof="0" dirty="0">
                <a:ln>
                  <a:noFill/>
                </a:ln>
                <a:solidFill>
                  <a:srgbClr val="C00000"/>
                </a:solidFill>
                <a:effectLst/>
                <a:uLnTx/>
                <a:uFillTx/>
                <a:latin typeface="Calibri"/>
                <a:ea typeface="+mn-ea"/>
                <a:cs typeface="Calibri"/>
              </a:rPr>
              <a:t>a</a:t>
            </a:r>
            <a:r>
              <a:rPr kumimoji="0" lang="it-IT" sz="1400" b="0" i="0" u="none" strike="noStrike" kern="1200" cap="none" spc="20" normalizeH="0" baseline="0" noProof="0" dirty="0">
                <a:ln>
                  <a:noFill/>
                </a:ln>
                <a:solidFill>
                  <a:srgbClr val="C00000"/>
                </a:solidFill>
                <a:effectLst/>
                <a:uLnTx/>
                <a:uFillTx/>
                <a:latin typeface="Calibri"/>
                <a:ea typeface="+mn-ea"/>
                <a:cs typeface="Calibri"/>
              </a:rPr>
              <a:t> </a:t>
            </a:r>
            <a:r>
              <a:rPr kumimoji="0" lang="it-IT" sz="1400" b="0" i="0" u="none" strike="noStrike" kern="1200" cap="none" spc="-25" normalizeH="0" baseline="0" noProof="0" dirty="0">
                <a:ln>
                  <a:noFill/>
                </a:ln>
                <a:solidFill>
                  <a:srgbClr val="C00000"/>
                </a:solidFill>
                <a:effectLst/>
                <a:uLnTx/>
                <a:uFillTx/>
                <a:latin typeface="Calibri"/>
                <a:ea typeface="+mn-ea"/>
                <a:cs typeface="Calibri"/>
              </a:rPr>
              <a:t>pu</a:t>
            </a:r>
            <a:r>
              <a:rPr kumimoji="0" lang="it-IT" sz="1400" b="0" i="0" u="none" strike="noStrike" kern="1200" cap="none" spc="-10" normalizeH="0" baseline="0" noProof="0" dirty="0">
                <a:ln>
                  <a:noFill/>
                </a:ln>
                <a:solidFill>
                  <a:srgbClr val="C00000"/>
                </a:solidFill>
                <a:effectLst/>
                <a:uLnTx/>
                <a:uFillTx/>
                <a:latin typeface="Calibri"/>
                <a:ea typeface="+mn-ea"/>
                <a:cs typeface="Calibri"/>
              </a:rPr>
              <a:t>ò</a:t>
            </a:r>
            <a:r>
              <a:rPr kumimoji="0" lang="it-IT" sz="1400" b="0" i="0" u="none" strike="noStrike" kern="1200" cap="none" spc="25" normalizeH="0" baseline="0" noProof="0" dirty="0">
                <a:ln>
                  <a:noFill/>
                </a:ln>
                <a:solidFill>
                  <a:srgbClr val="C00000"/>
                </a:solidFill>
                <a:effectLst/>
                <a:uLnTx/>
                <a:uFillTx/>
                <a:latin typeface="Calibri"/>
                <a:ea typeface="+mn-ea"/>
                <a:cs typeface="Calibri"/>
              </a:rPr>
              <a:t> </a:t>
            </a:r>
            <a:r>
              <a:rPr kumimoji="0" lang="it-IT" sz="1400" b="0" i="0" u="none" strike="noStrike" kern="1200" cap="none" spc="-40" normalizeH="0" baseline="0" noProof="0" dirty="0">
                <a:ln>
                  <a:noFill/>
                </a:ln>
                <a:solidFill>
                  <a:srgbClr val="C00000"/>
                </a:solidFill>
                <a:effectLst/>
                <a:uLnTx/>
                <a:uFillTx/>
                <a:latin typeface="Calibri"/>
                <a:ea typeface="+mn-ea"/>
                <a:cs typeface="Calibri"/>
              </a:rPr>
              <a:t>v</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20" normalizeH="0" baseline="0" noProof="0" dirty="0">
                <a:ln>
                  <a:noFill/>
                </a:ln>
                <a:solidFill>
                  <a:srgbClr val="C00000"/>
                </a:solidFill>
                <a:effectLst/>
                <a:uLnTx/>
                <a:uFillTx/>
                <a:latin typeface="Calibri"/>
                <a:ea typeface="+mn-ea"/>
                <a:cs typeface="Calibri"/>
              </a:rPr>
              <a:t>n</a:t>
            </a:r>
            <a:r>
              <a:rPr kumimoji="0" lang="it-IT" sz="1400" b="0" i="0" u="none" strike="noStrike" kern="1200" cap="none" spc="-15" normalizeH="0" baseline="0" noProof="0" dirty="0">
                <a:ln>
                  <a:noFill/>
                </a:ln>
                <a:solidFill>
                  <a:srgbClr val="C00000"/>
                </a:solidFill>
                <a:effectLst/>
                <a:uLnTx/>
                <a:uFillTx/>
                <a:latin typeface="Calibri"/>
                <a:ea typeface="+mn-ea"/>
                <a:cs typeface="Calibri"/>
              </a:rPr>
              <a:t>i</a:t>
            </a:r>
            <a:r>
              <a:rPr kumimoji="0" lang="it-IT" sz="1400" b="0" i="0" u="none" strike="noStrike" kern="1200" cap="none" spc="-35" normalizeH="0" baseline="0" noProof="0" dirty="0">
                <a:ln>
                  <a:noFill/>
                </a:ln>
                <a:solidFill>
                  <a:srgbClr val="C00000"/>
                </a:solidFill>
                <a:effectLst/>
                <a:uLnTx/>
                <a:uFillTx/>
                <a:latin typeface="Calibri"/>
                <a:ea typeface="+mn-ea"/>
                <a:cs typeface="Calibri"/>
              </a:rPr>
              <a:t>r</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65" normalizeH="0" baseline="0" noProof="0" dirty="0">
                <a:ln>
                  <a:noFill/>
                </a:ln>
                <a:solidFill>
                  <a:srgbClr val="C00000"/>
                </a:solidFill>
                <a:effectLst/>
                <a:uLnTx/>
                <a:uFillTx/>
                <a:latin typeface="Calibri"/>
                <a:ea typeface="+mn-ea"/>
                <a:cs typeface="Calibri"/>
              </a:rPr>
              <a:t> </a:t>
            </a:r>
            <a:r>
              <a:rPr kumimoji="0" lang="it-IT" sz="1400" b="0" i="0" u="none" strike="noStrike" kern="1200" cap="none" spc="-10" normalizeH="0" baseline="0" noProof="0" dirty="0">
                <a:ln>
                  <a:noFill/>
                </a:ln>
                <a:solidFill>
                  <a:srgbClr val="C00000"/>
                </a:solidFill>
                <a:effectLst/>
                <a:uLnTx/>
                <a:uFillTx/>
                <a:latin typeface="Calibri"/>
                <a:ea typeface="+mn-ea"/>
                <a:cs typeface="Calibri"/>
              </a:rPr>
              <a:t>a</a:t>
            </a:r>
            <a:r>
              <a:rPr kumimoji="0" lang="it-IT" sz="1400" b="0" i="0" u="none" strike="noStrike" kern="1200" cap="none" spc="20" normalizeH="0" baseline="0" noProof="0" dirty="0">
                <a:ln>
                  <a:noFill/>
                </a:ln>
                <a:solidFill>
                  <a:srgbClr val="C00000"/>
                </a:solidFill>
                <a:effectLst/>
                <a:uLnTx/>
                <a:uFillTx/>
                <a:latin typeface="Calibri"/>
                <a:ea typeface="+mn-ea"/>
                <a:cs typeface="Calibri"/>
              </a:rPr>
              <a:t> </a:t>
            </a:r>
            <a:r>
              <a:rPr kumimoji="0" lang="it-IT" sz="1400" b="0" i="0" u="none" strike="noStrike" kern="1200" cap="none" spc="-25" normalizeH="0" baseline="0" noProof="0" dirty="0">
                <a:ln>
                  <a:noFill/>
                </a:ln>
                <a:solidFill>
                  <a:srgbClr val="C00000"/>
                </a:solidFill>
                <a:effectLst/>
                <a:uLnTx/>
                <a:uFillTx/>
                <a:latin typeface="Calibri"/>
                <a:ea typeface="+mn-ea"/>
                <a:cs typeface="Calibri"/>
              </a:rPr>
              <a:t>m</a:t>
            </a:r>
            <a:r>
              <a:rPr kumimoji="0" lang="it-IT" sz="1400" b="0" i="0" u="none" strike="noStrike" kern="1200" cap="none" spc="-10" normalizeH="0" baseline="0" noProof="0" dirty="0">
                <a:ln>
                  <a:noFill/>
                </a:ln>
                <a:solidFill>
                  <a:srgbClr val="C00000"/>
                </a:solidFill>
                <a:effectLst/>
                <a:uLnTx/>
                <a:uFillTx/>
                <a:latin typeface="Calibri"/>
                <a:ea typeface="+mn-ea"/>
                <a:cs typeface="Calibri"/>
              </a:rPr>
              <a:t>a</a:t>
            </a:r>
            <a:r>
              <a:rPr kumimoji="0" lang="it-IT" sz="1400" b="0" i="0" u="none" strike="noStrike" kern="1200" cap="none" spc="-25" normalizeH="0" baseline="0" noProof="0" dirty="0">
                <a:ln>
                  <a:noFill/>
                </a:ln>
                <a:solidFill>
                  <a:srgbClr val="C00000"/>
                </a:solidFill>
                <a:effectLst/>
                <a:uLnTx/>
                <a:uFillTx/>
                <a:latin typeface="Calibri"/>
                <a:ea typeface="+mn-ea"/>
                <a:cs typeface="Calibri"/>
              </a:rPr>
              <a:t>n</a:t>
            </a:r>
            <a:r>
              <a:rPr kumimoji="0" lang="it-IT" sz="1400" b="0" i="0" u="none" strike="noStrike" kern="1200" cap="none" spc="-5" normalizeH="0" baseline="0" noProof="0" dirty="0">
                <a:ln>
                  <a:noFill/>
                </a:ln>
                <a:solidFill>
                  <a:srgbClr val="C00000"/>
                </a:solidFill>
                <a:effectLst/>
                <a:uLnTx/>
                <a:uFillTx/>
                <a:latin typeface="Calibri"/>
                <a:ea typeface="+mn-ea"/>
                <a:cs typeface="Calibri"/>
              </a:rPr>
              <a:t>c</a:t>
            </a:r>
            <a:r>
              <a:rPr kumimoji="0" lang="it-IT" sz="1400" b="0" i="0" u="none" strike="noStrike" kern="1200" cap="none" spc="-10" normalizeH="0" baseline="0" noProof="0" dirty="0">
                <a:ln>
                  <a:noFill/>
                </a:ln>
                <a:solidFill>
                  <a:srgbClr val="C00000"/>
                </a:solidFill>
                <a:effectLst/>
                <a:uLnTx/>
                <a:uFillTx/>
                <a:latin typeface="Calibri"/>
                <a:ea typeface="+mn-ea"/>
                <a:cs typeface="Calibri"/>
              </a:rPr>
              <a:t>a</a:t>
            </a:r>
            <a:r>
              <a:rPr kumimoji="0" lang="it-IT" sz="1400" b="0" i="0" u="none" strike="noStrike" kern="1200" cap="none" spc="-35" normalizeH="0" baseline="0" noProof="0" dirty="0">
                <a:ln>
                  <a:noFill/>
                </a:ln>
                <a:solidFill>
                  <a:srgbClr val="C00000"/>
                </a:solidFill>
                <a:effectLst/>
                <a:uLnTx/>
                <a:uFillTx/>
                <a:latin typeface="Calibri"/>
                <a:ea typeface="+mn-ea"/>
                <a:cs typeface="Calibri"/>
              </a:rPr>
              <a:t>r</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20" normalizeH="0" baseline="0" noProof="0" dirty="0">
                <a:ln>
                  <a:noFill/>
                </a:ln>
                <a:solidFill>
                  <a:srgbClr val="C00000"/>
                </a:solidFill>
                <a:effectLst/>
                <a:uLnTx/>
                <a:uFillTx/>
                <a:latin typeface="Calibri"/>
                <a:ea typeface="+mn-ea"/>
                <a:cs typeface="Calibri"/>
              </a:rPr>
              <a:t> </a:t>
            </a:r>
            <a:r>
              <a:rPr kumimoji="0" lang="it-IT" sz="1400" b="0" i="0" u="none" strike="noStrike" kern="1200" cap="none" spc="-15" normalizeH="0" baseline="0" noProof="0" dirty="0">
                <a:ln>
                  <a:noFill/>
                </a:ln>
                <a:solidFill>
                  <a:srgbClr val="C00000"/>
                </a:solidFill>
                <a:effectLst/>
                <a:uLnTx/>
                <a:uFillTx/>
                <a:latin typeface="Calibri"/>
                <a:ea typeface="+mn-ea"/>
                <a:cs typeface="Calibri"/>
              </a:rPr>
              <a:t>i</a:t>
            </a:r>
            <a:r>
              <a:rPr kumimoji="0" lang="it-IT" sz="1400" b="0" i="0" u="none" strike="noStrike" kern="1200" cap="none" spc="-10" normalizeH="0" baseline="0" noProof="0" dirty="0">
                <a:ln>
                  <a:noFill/>
                </a:ln>
                <a:solidFill>
                  <a:srgbClr val="C00000"/>
                </a:solidFill>
                <a:effectLst/>
                <a:uLnTx/>
                <a:uFillTx/>
                <a:latin typeface="Calibri"/>
                <a:ea typeface="+mn-ea"/>
                <a:cs typeface="Calibri"/>
              </a:rPr>
              <a:t>n</a:t>
            </a:r>
            <a:r>
              <a:rPr kumimoji="0" lang="it-IT" sz="1400" b="0" i="0" u="none" strike="noStrike" kern="1200" cap="none" spc="5" normalizeH="0" baseline="0" noProof="0" dirty="0">
                <a:ln>
                  <a:noFill/>
                </a:ln>
                <a:solidFill>
                  <a:srgbClr val="C00000"/>
                </a:solidFill>
                <a:effectLst/>
                <a:uLnTx/>
                <a:uFillTx/>
                <a:latin typeface="Calibri"/>
                <a:ea typeface="+mn-ea"/>
                <a:cs typeface="Calibri"/>
              </a:rPr>
              <a:t> </a:t>
            </a:r>
            <a:r>
              <a:rPr kumimoji="0" lang="it-IT" sz="1400" b="0" i="0" u="none" strike="noStrike" kern="1200" cap="none" spc="-5" normalizeH="0" baseline="0" noProof="0" dirty="0">
                <a:ln>
                  <a:noFill/>
                </a:ln>
                <a:solidFill>
                  <a:srgbClr val="C00000"/>
                </a:solidFill>
                <a:effectLst/>
                <a:uLnTx/>
                <a:uFillTx/>
                <a:latin typeface="Calibri"/>
                <a:ea typeface="+mn-ea"/>
                <a:cs typeface="Calibri"/>
              </a:rPr>
              <a:t>c</a:t>
            </a:r>
            <a:r>
              <a:rPr kumimoji="0" lang="it-IT" sz="1400" b="0" i="0" u="none" strike="noStrike" kern="1200" cap="none" spc="-10" normalizeH="0" baseline="0" noProof="0" dirty="0">
                <a:ln>
                  <a:noFill/>
                </a:ln>
                <a:solidFill>
                  <a:srgbClr val="C00000"/>
                </a:solidFill>
                <a:effectLst/>
                <a:uLnTx/>
                <a:uFillTx/>
                <a:latin typeface="Calibri"/>
                <a:ea typeface="+mn-ea"/>
                <a:cs typeface="Calibri"/>
              </a:rPr>
              <a:t>a</a:t>
            </a:r>
            <a:r>
              <a:rPr kumimoji="0" lang="it-IT" sz="1400" b="0" i="0" u="none" strike="noStrike" kern="1200" cap="none" spc="-5" normalizeH="0" baseline="0" noProof="0" dirty="0">
                <a:ln>
                  <a:noFill/>
                </a:ln>
                <a:solidFill>
                  <a:srgbClr val="C00000"/>
                </a:solidFill>
                <a:effectLst/>
                <a:uLnTx/>
                <a:uFillTx/>
                <a:latin typeface="Calibri"/>
                <a:ea typeface="+mn-ea"/>
                <a:cs typeface="Calibri"/>
              </a:rPr>
              <a:t>s</a:t>
            </a:r>
            <a:r>
              <a:rPr kumimoji="0" lang="it-IT" sz="1400" b="0" i="0" u="none" strike="noStrike" kern="1200" cap="none" spc="-10" normalizeH="0" baseline="0" noProof="0" dirty="0">
                <a:ln>
                  <a:noFill/>
                </a:ln>
                <a:solidFill>
                  <a:srgbClr val="C00000"/>
                </a:solidFill>
                <a:effectLst/>
                <a:uLnTx/>
                <a:uFillTx/>
                <a:latin typeface="Calibri"/>
                <a:ea typeface="+mn-ea"/>
                <a:cs typeface="Calibri"/>
              </a:rPr>
              <a:t>o</a:t>
            </a:r>
            <a:r>
              <a:rPr kumimoji="0" lang="it-IT" sz="1400" b="0" i="0" u="none" strike="noStrike" kern="1200" cap="none" spc="-20" normalizeH="0" baseline="0" noProof="0" dirty="0">
                <a:ln>
                  <a:noFill/>
                </a:ln>
                <a:solidFill>
                  <a:srgbClr val="C00000"/>
                </a:solidFill>
                <a:effectLst/>
                <a:uLnTx/>
                <a:uFillTx/>
                <a:latin typeface="Calibri"/>
                <a:ea typeface="+mn-ea"/>
                <a:cs typeface="Calibri"/>
              </a:rPr>
              <a:t> </a:t>
            </a:r>
            <a:r>
              <a:rPr kumimoji="0" lang="it-IT" sz="1400" b="0" i="0" u="none" strike="noStrike" kern="1200" cap="none" spc="-25" normalizeH="0" baseline="0" noProof="0" dirty="0">
                <a:ln>
                  <a:noFill/>
                </a:ln>
                <a:solidFill>
                  <a:srgbClr val="C00000"/>
                </a:solidFill>
                <a:effectLst/>
                <a:uLnTx/>
                <a:uFillTx/>
                <a:latin typeface="Calibri"/>
                <a:ea typeface="+mn-ea"/>
                <a:cs typeface="Calibri"/>
              </a:rPr>
              <a:t>d</a:t>
            </a:r>
            <a:r>
              <a:rPr kumimoji="0" lang="it-IT" sz="1400" b="0" i="0" u="none" strike="noStrike" kern="1200" cap="none" spc="-5" normalizeH="0" baseline="0" noProof="0" dirty="0">
                <a:ln>
                  <a:noFill/>
                </a:ln>
                <a:solidFill>
                  <a:srgbClr val="C00000"/>
                </a:solidFill>
                <a:effectLst/>
                <a:uLnTx/>
                <a:uFillTx/>
                <a:latin typeface="Calibri"/>
                <a:ea typeface="+mn-ea"/>
                <a:cs typeface="Calibri"/>
              </a:rPr>
              <a:t>i</a:t>
            </a:r>
            <a:r>
              <a:rPr kumimoji="0" lang="it-IT" sz="1400" b="0" i="0" u="none" strike="noStrike" kern="1200" cap="none" spc="5" normalizeH="0" baseline="0" noProof="0" dirty="0">
                <a:ln>
                  <a:noFill/>
                </a:ln>
                <a:solidFill>
                  <a:srgbClr val="C00000"/>
                </a:solidFill>
                <a:effectLst/>
                <a:uLnTx/>
                <a:uFillTx/>
                <a:latin typeface="Calibri"/>
                <a:ea typeface="+mn-ea"/>
                <a:cs typeface="Calibri"/>
              </a:rPr>
              <a:t> </a:t>
            </a:r>
            <a:r>
              <a:rPr kumimoji="0" lang="it-IT" sz="1400" b="0" i="0" u="none" strike="noStrike" kern="1200" cap="none" spc="-25" normalizeH="0" baseline="0" noProof="0" dirty="0">
                <a:ln>
                  <a:noFill/>
                </a:ln>
                <a:solidFill>
                  <a:srgbClr val="C00000"/>
                </a:solidFill>
                <a:effectLst/>
                <a:uLnTx/>
                <a:uFillTx/>
                <a:latin typeface="Calibri"/>
                <a:ea typeface="+mn-ea"/>
                <a:cs typeface="Calibri"/>
              </a:rPr>
              <a:t>p</a:t>
            </a:r>
            <a:r>
              <a:rPr kumimoji="0" lang="it-IT" sz="1400" b="0" i="0" u="none" strike="noStrike" kern="1200" cap="none" spc="-10" normalizeH="0" baseline="0" noProof="0" dirty="0">
                <a:ln>
                  <a:noFill/>
                </a:ln>
                <a:solidFill>
                  <a:srgbClr val="C00000"/>
                </a:solidFill>
                <a:effectLst/>
                <a:uLnTx/>
                <a:uFillTx/>
                <a:latin typeface="Calibri"/>
                <a:ea typeface="+mn-ea"/>
                <a:cs typeface="Calibri"/>
              </a:rPr>
              <a:t>a</a:t>
            </a:r>
            <a:r>
              <a:rPr kumimoji="0" lang="it-IT" sz="1400" b="0" i="0" u="none" strike="noStrike" kern="1200" cap="none" spc="-15" normalizeH="0" baseline="0" noProof="0" dirty="0">
                <a:ln>
                  <a:noFill/>
                </a:ln>
                <a:solidFill>
                  <a:srgbClr val="C00000"/>
                </a:solidFill>
                <a:effectLst/>
                <a:uLnTx/>
                <a:uFillTx/>
                <a:latin typeface="Calibri"/>
                <a:ea typeface="+mn-ea"/>
                <a:cs typeface="Calibri"/>
              </a:rPr>
              <a:t>rti</a:t>
            </a:r>
            <a:r>
              <a:rPr kumimoji="0" lang="it-IT" sz="1400" b="0" i="0" u="none" strike="noStrike" kern="1200" cap="none" spc="-5" normalizeH="0" baseline="0" noProof="0" dirty="0">
                <a:ln>
                  <a:noFill/>
                </a:ln>
                <a:solidFill>
                  <a:srgbClr val="C00000"/>
                </a:solidFill>
                <a:effectLst/>
                <a:uLnTx/>
                <a:uFillTx/>
                <a:latin typeface="Calibri"/>
                <a:ea typeface="+mn-ea"/>
                <a:cs typeface="Calibri"/>
              </a:rPr>
              <a:t>c</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15" normalizeH="0" baseline="0" noProof="0" dirty="0">
                <a:ln>
                  <a:noFill/>
                </a:ln>
                <a:solidFill>
                  <a:srgbClr val="C00000"/>
                </a:solidFill>
                <a:effectLst/>
                <a:uLnTx/>
                <a:uFillTx/>
                <a:latin typeface="Calibri"/>
                <a:ea typeface="+mn-ea"/>
                <a:cs typeface="Calibri"/>
              </a:rPr>
              <a:t>ll</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65" normalizeH="0" baseline="0" noProof="0" dirty="0">
                <a:ln>
                  <a:noFill/>
                </a:ln>
                <a:solidFill>
                  <a:srgbClr val="C00000"/>
                </a:solidFill>
                <a:effectLst/>
                <a:uLnTx/>
                <a:uFillTx/>
                <a:latin typeface="Calibri"/>
                <a:ea typeface="+mn-ea"/>
                <a:cs typeface="Calibri"/>
              </a:rPr>
              <a:t> </a:t>
            </a:r>
            <a:r>
              <a:rPr kumimoji="0" lang="it-IT" sz="1400" b="0" i="0" u="none" strike="noStrike" kern="1200" cap="none" spc="-5" normalizeH="0" baseline="0" noProof="0" dirty="0">
                <a:ln>
                  <a:noFill/>
                </a:ln>
                <a:solidFill>
                  <a:srgbClr val="C00000"/>
                </a:solidFill>
                <a:effectLst/>
                <a:uLnTx/>
                <a:uFillTx/>
                <a:latin typeface="Calibri"/>
                <a:ea typeface="+mn-ea"/>
                <a:cs typeface="Calibri"/>
              </a:rPr>
              <a:t>co</a:t>
            </a:r>
            <a:r>
              <a:rPr kumimoji="0" lang="it-IT" sz="1400" b="0" i="0" u="none" strike="noStrike" kern="1200" cap="none" spc="-45" normalizeH="0" baseline="0" noProof="0" dirty="0">
                <a:ln>
                  <a:noFill/>
                </a:ln>
                <a:solidFill>
                  <a:srgbClr val="C00000"/>
                </a:solidFill>
                <a:effectLst/>
                <a:uLnTx/>
                <a:uFillTx/>
                <a:latin typeface="Calibri"/>
                <a:ea typeface="+mn-ea"/>
                <a:cs typeface="Calibri"/>
              </a:rPr>
              <a:t>n</a:t>
            </a:r>
            <a:r>
              <a:rPr kumimoji="0" lang="it-IT" sz="1400" b="0" i="0" u="none" strike="noStrike" kern="1200" cap="none" spc="-40" normalizeH="0" baseline="0" noProof="0" dirty="0">
                <a:ln>
                  <a:noFill/>
                </a:ln>
                <a:solidFill>
                  <a:srgbClr val="C00000"/>
                </a:solidFill>
                <a:effectLst/>
                <a:uLnTx/>
                <a:uFillTx/>
                <a:latin typeface="Calibri"/>
                <a:ea typeface="+mn-ea"/>
                <a:cs typeface="Calibri"/>
              </a:rPr>
              <a:t>t</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20" normalizeH="0" baseline="0" noProof="0" dirty="0">
                <a:ln>
                  <a:noFill/>
                </a:ln>
                <a:solidFill>
                  <a:srgbClr val="C00000"/>
                </a:solidFill>
                <a:effectLst/>
                <a:uLnTx/>
                <a:uFillTx/>
                <a:latin typeface="Calibri"/>
                <a:ea typeface="+mn-ea"/>
                <a:cs typeface="Calibri"/>
              </a:rPr>
              <a:t>n</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r>
              <a:rPr kumimoji="0" lang="it-IT" sz="1400" b="0" i="0" u="none" strike="noStrike" kern="1200" cap="none" spc="-45" normalizeH="0" baseline="0" noProof="0" dirty="0">
                <a:ln>
                  <a:noFill/>
                </a:ln>
                <a:solidFill>
                  <a:srgbClr val="C00000"/>
                </a:solidFill>
                <a:effectLst/>
                <a:uLnTx/>
                <a:uFillTx/>
                <a:latin typeface="Calibri"/>
                <a:ea typeface="+mn-ea"/>
                <a:cs typeface="Calibri"/>
              </a:rPr>
              <a:t>n</a:t>
            </a:r>
            <a:r>
              <a:rPr kumimoji="0" lang="it-IT" sz="1400" b="0" i="0" u="none" strike="noStrike" kern="1200" cap="none" spc="-15" normalizeH="0" baseline="0" noProof="0" dirty="0">
                <a:ln>
                  <a:noFill/>
                </a:ln>
                <a:solidFill>
                  <a:srgbClr val="C00000"/>
                </a:solidFill>
                <a:effectLst/>
                <a:uLnTx/>
                <a:uFillTx/>
                <a:latin typeface="Calibri"/>
                <a:ea typeface="+mn-ea"/>
                <a:cs typeface="Calibri"/>
              </a:rPr>
              <a:t>t</a:t>
            </a:r>
            <a:r>
              <a:rPr kumimoji="0" lang="it-IT" sz="1400" b="0" i="0" u="none" strike="noStrike" kern="1200" cap="none" spc="-5" normalizeH="0" baseline="0" noProof="0" dirty="0">
                <a:ln>
                  <a:noFill/>
                </a:ln>
                <a:solidFill>
                  <a:srgbClr val="C00000"/>
                </a:solidFill>
                <a:effectLst/>
                <a:uLnTx/>
                <a:uFillTx/>
                <a:latin typeface="Calibri"/>
                <a:ea typeface="+mn-ea"/>
                <a:cs typeface="Calibri"/>
              </a:rPr>
              <a:t>i</a:t>
            </a:r>
            <a:r>
              <a:rPr kumimoji="0" lang="it-IT" sz="1400" b="0" i="0" u="none" strike="noStrike" kern="1200" cap="none" spc="105" normalizeH="0" baseline="0" noProof="0" dirty="0">
                <a:ln>
                  <a:noFill/>
                </a:ln>
                <a:solidFill>
                  <a:srgbClr val="C00000"/>
                </a:solidFill>
                <a:effectLst/>
                <a:uLnTx/>
                <a:uFillTx/>
                <a:latin typeface="Calibri"/>
                <a:ea typeface="+mn-ea"/>
                <a:cs typeface="Calibri"/>
              </a:rPr>
              <a:t> </a:t>
            </a:r>
            <a:r>
              <a:rPr kumimoji="0" lang="it-IT" sz="1400" b="0" i="0" u="none" strike="noStrike" kern="1200" cap="none" spc="-25" normalizeH="0" baseline="0" noProof="0" dirty="0">
                <a:ln>
                  <a:noFill/>
                </a:ln>
                <a:solidFill>
                  <a:srgbClr val="C00000"/>
                </a:solidFill>
                <a:effectLst/>
                <a:uLnTx/>
                <a:uFillTx/>
                <a:latin typeface="Calibri"/>
                <a:ea typeface="+mn-ea"/>
                <a:cs typeface="Calibri"/>
              </a:rPr>
              <a:t>p</a:t>
            </a:r>
            <a:r>
              <a:rPr kumimoji="0" lang="it-IT" sz="1400" b="0" i="0" u="none" strike="noStrike" kern="1200" cap="none" spc="-15" normalizeH="0" baseline="0" noProof="0" dirty="0">
                <a:ln>
                  <a:noFill/>
                </a:ln>
                <a:solidFill>
                  <a:srgbClr val="C00000"/>
                </a:solidFill>
                <a:effectLst/>
                <a:uLnTx/>
                <a:uFillTx/>
                <a:latin typeface="Calibri"/>
                <a:ea typeface="+mn-ea"/>
                <a:cs typeface="Calibri"/>
              </a:rPr>
              <a:t>i</a:t>
            </a:r>
            <a:r>
              <a:rPr kumimoji="0" lang="it-IT" sz="1400" b="0" i="0" u="none" strike="noStrike" kern="1200" cap="none" spc="-10" normalizeH="0" baseline="0" noProof="0" dirty="0">
                <a:ln>
                  <a:noFill/>
                </a:ln>
                <a:solidFill>
                  <a:srgbClr val="C00000"/>
                </a:solidFill>
                <a:effectLst/>
                <a:uLnTx/>
                <a:uFillTx/>
                <a:latin typeface="Calibri"/>
                <a:ea typeface="+mn-ea"/>
                <a:cs typeface="Calibri"/>
              </a:rPr>
              <a:t>ù</a:t>
            </a:r>
            <a:r>
              <a:rPr kumimoji="0" lang="it-IT" sz="1400" b="0" i="0" u="none" strike="noStrike" kern="1200" cap="none" spc="30" normalizeH="0" baseline="0" noProof="0" dirty="0">
                <a:ln>
                  <a:noFill/>
                </a:ln>
                <a:solidFill>
                  <a:srgbClr val="C00000"/>
                </a:solidFill>
                <a:effectLst/>
                <a:uLnTx/>
                <a:uFillTx/>
                <a:latin typeface="Calibri"/>
                <a:ea typeface="+mn-ea"/>
                <a:cs typeface="Calibri"/>
              </a:rPr>
              <a:t> </a:t>
            </a:r>
            <a:r>
              <a:rPr kumimoji="0" lang="it-IT" sz="1400" b="0" i="0" u="none" strike="noStrike" kern="1200" cap="none" spc="-5" normalizeH="0" baseline="0" noProof="0" dirty="0">
                <a:ln>
                  <a:noFill/>
                </a:ln>
                <a:solidFill>
                  <a:srgbClr val="C00000"/>
                </a:solidFill>
                <a:effectLst/>
                <a:uLnTx/>
                <a:uFillTx/>
                <a:latin typeface="Calibri"/>
                <a:ea typeface="+mn-ea"/>
                <a:cs typeface="Calibri"/>
              </a:rPr>
              <a:t>co</a:t>
            </a:r>
            <a:r>
              <a:rPr kumimoji="0" lang="it-IT" sz="1400" b="0" i="0" u="none" strike="noStrike" kern="1200" cap="none" spc="-15" normalizeH="0" baseline="0" noProof="0" dirty="0">
                <a:ln>
                  <a:noFill/>
                </a:ln>
                <a:solidFill>
                  <a:srgbClr val="C00000"/>
                </a:solidFill>
                <a:effectLst/>
                <a:uLnTx/>
                <a:uFillTx/>
                <a:latin typeface="Calibri"/>
                <a:ea typeface="+mn-ea"/>
                <a:cs typeface="Calibri"/>
              </a:rPr>
              <a:t>lt</a:t>
            </a:r>
            <a:r>
              <a:rPr kumimoji="0" lang="it-IT" sz="1400" b="0" i="0" u="none" strike="noStrike" kern="1200" cap="none" spc="-25" normalizeH="0" baseline="0" noProof="0" dirty="0">
                <a:ln>
                  <a:noFill/>
                </a:ln>
                <a:solidFill>
                  <a:srgbClr val="C00000"/>
                </a:solidFill>
                <a:effectLst/>
                <a:uLnTx/>
                <a:uFillTx/>
                <a:latin typeface="Calibri"/>
                <a:ea typeface="+mn-ea"/>
                <a:cs typeface="Calibri"/>
              </a:rPr>
              <a:t>u</a:t>
            </a:r>
            <a:r>
              <a:rPr kumimoji="0" lang="it-IT" sz="1400" b="0" i="0" u="none" strike="noStrike" kern="1200" cap="none" spc="-35" normalizeH="0" baseline="0" noProof="0" dirty="0">
                <a:ln>
                  <a:noFill/>
                </a:ln>
                <a:solidFill>
                  <a:srgbClr val="C00000"/>
                </a:solidFill>
                <a:effectLst/>
                <a:uLnTx/>
                <a:uFillTx/>
                <a:latin typeface="Calibri"/>
                <a:ea typeface="+mn-ea"/>
                <a:cs typeface="Calibri"/>
              </a:rPr>
              <a:t>r</a:t>
            </a:r>
            <a:r>
              <a:rPr kumimoji="0" lang="it-IT" sz="1400" b="0" i="0" u="none" strike="noStrike" kern="1200" cap="none" spc="-10" normalizeH="0" baseline="0" noProof="0" dirty="0">
                <a:ln>
                  <a:noFill/>
                </a:ln>
                <a:solidFill>
                  <a:srgbClr val="C00000"/>
                </a:solidFill>
                <a:effectLst/>
                <a:uLnTx/>
                <a:uFillTx/>
                <a:latin typeface="Calibri"/>
                <a:ea typeface="+mn-ea"/>
                <a:cs typeface="Calibri"/>
              </a:rPr>
              <a:t>e</a:t>
            </a:r>
            <a:endParaRPr kumimoji="0" lang="it-IT" sz="1400" b="0" i="0" u="none" strike="noStrike" kern="1200" cap="none" spc="0" normalizeH="0" baseline="0" noProof="0" dirty="0">
              <a:ln>
                <a:noFill/>
              </a:ln>
              <a:solidFill>
                <a:prstClr val="black"/>
              </a:solidFill>
              <a:effectLst/>
              <a:uLnTx/>
              <a:uFillTx/>
              <a:latin typeface="Calibri"/>
              <a:ea typeface="+mn-ea"/>
              <a:cs typeface="Calibri"/>
            </a:endParaRPr>
          </a:p>
        </p:txBody>
      </p:sp>
      <mc:AlternateContent xmlns:mc="http://schemas.openxmlformats.org/markup-compatibility/2006" xmlns:pslz="http://schemas.microsoft.com/office/powerpoint/2016/slidezoom">
        <mc:Choice Requires="pslz">
          <p:graphicFrame>
            <p:nvGraphicFramePr>
              <p:cNvPr id="3" name="Anteprima della diapositiva 2">
                <a:extLst>
                  <a:ext uri="{FF2B5EF4-FFF2-40B4-BE49-F238E27FC236}">
                    <a16:creationId xmlns:a16="http://schemas.microsoft.com/office/drawing/2014/main" id="{1844C8CB-D575-400A-9431-91479F5E7619}"/>
                  </a:ext>
                </a:extLst>
              </p:cNvPr>
              <p:cNvGraphicFramePr>
                <a:graphicFrameLocks noChangeAspect="1"/>
              </p:cNvGraphicFramePr>
              <p:nvPr>
                <p:extLst>
                  <p:ext uri="{D42A27DB-BD31-4B8C-83A1-F6EECF244321}">
                    <p14:modId xmlns:p14="http://schemas.microsoft.com/office/powerpoint/2010/main" val="943618446"/>
                  </p:ext>
                </p:extLst>
              </p:nvPr>
            </p:nvGraphicFramePr>
            <p:xfrm>
              <a:off x="-1575924" y="5252237"/>
              <a:ext cx="2286000" cy="1714500"/>
            </p:xfrm>
            <a:graphic>
              <a:graphicData uri="http://schemas.microsoft.com/office/powerpoint/2016/slidezoom">
                <pslz:sldZm>
                  <pslz:sldZmObj sldId="263" cId="2573253243">
                    <pslz:zmPr id="{5A5F79F4-B7A4-4E12-95CA-82A86F15D13E}"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Anteprima della diapositiva 2">
                <a:hlinkClick r:id="rId6" action="ppaction://hlinksldjump"/>
                <a:extLst>
                  <a:ext uri="{FF2B5EF4-FFF2-40B4-BE49-F238E27FC236}">
                    <a16:creationId xmlns:a16="http://schemas.microsoft.com/office/drawing/2014/main" id="{1844C8CB-D575-400A-9431-91479F5E7619}"/>
                  </a:ext>
                </a:extLst>
              </p:cNvPr>
              <p:cNvPicPr>
                <a:picLocks noGrp="1" noRot="1" noChangeAspect="1" noMove="1" noResize="1" noEditPoints="1" noAdjustHandles="1" noChangeArrowheads="1" noChangeShapeType="1"/>
              </p:cNvPicPr>
              <p:nvPr/>
            </p:nvPicPr>
            <p:blipFill>
              <a:blip r:embed="rId7"/>
              <a:stretch>
                <a:fillRect/>
              </a:stretch>
            </p:blipFill>
            <p:spPr>
              <a:xfrm>
                <a:off x="-1575924" y="5252237"/>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297598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073DC81-EF74-4A0F-B1CB-F3FDD97A3DDB}"/>
              </a:ext>
            </a:extLst>
          </p:cNvPr>
          <p:cNvPicPr>
            <a:picLocks noChangeAspect="1"/>
          </p:cNvPicPr>
          <p:nvPr/>
        </p:nvPicPr>
        <p:blipFill>
          <a:blip r:embed="rId2"/>
          <a:stretch>
            <a:fillRect/>
          </a:stretch>
        </p:blipFill>
        <p:spPr>
          <a:xfrm>
            <a:off x="2261865" y="814022"/>
            <a:ext cx="4620270" cy="5229955"/>
          </a:xfrm>
          <a:prstGeom prst="rect">
            <a:avLst/>
          </a:prstGeom>
        </p:spPr>
      </p:pic>
      <p:sp>
        <p:nvSpPr>
          <p:cNvPr id="3" name="Segnaposto piè di pagina 2">
            <a:extLst>
              <a:ext uri="{FF2B5EF4-FFF2-40B4-BE49-F238E27FC236}">
                <a16:creationId xmlns:a16="http://schemas.microsoft.com/office/drawing/2014/main" id="{B0517C7E-B628-4027-AC4F-31F40BCA721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EC3B02D-A594-4EAA-BD37-E0E82F06D871}"/>
              </a:ext>
            </a:extLst>
          </p:cNvPr>
          <p:cNvSpPr>
            <a:spLocks noGrp="1"/>
          </p:cNvSpPr>
          <p:nvPr>
            <p:ph type="sldNum" sz="quarter" idx="12"/>
          </p:nvPr>
        </p:nvSpPr>
        <p:spPr/>
        <p:txBody>
          <a:bodyPr/>
          <a:lstStyle/>
          <a:p>
            <a:fld id="{3C56A391-3BD0-4B98-9060-C303FD0DC19F}" type="slidenum">
              <a:rPr lang="it-IT" smtClean="0"/>
              <a:pPr/>
              <a:t>60</a:t>
            </a:fld>
            <a:endParaRPr lang="it-IT"/>
          </a:p>
        </p:txBody>
      </p:sp>
    </p:spTree>
    <p:extLst>
      <p:ext uri="{BB962C8B-B14F-4D97-AF65-F5344CB8AC3E}">
        <p14:creationId xmlns:p14="http://schemas.microsoft.com/office/powerpoint/2010/main" val="272735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7</a:t>
            </a:fld>
            <a:endParaRPr lang="it-IT" sz="1000" dirty="0">
              <a:solidFill>
                <a:srgbClr val="003399"/>
              </a:solidFill>
              <a:latin typeface="Arial" pitchFamily="34" charset="0"/>
              <a:cs typeface="Arial" pitchFamily="34" charset="0"/>
            </a:endParaRPr>
          </a:p>
        </p:txBody>
      </p:sp>
      <p:sp>
        <p:nvSpPr>
          <p:cNvPr id="15" name="CasellaDiTesto 14">
            <a:extLst>
              <a:ext uri="{FF2B5EF4-FFF2-40B4-BE49-F238E27FC236}">
                <a16:creationId xmlns:a16="http://schemas.microsoft.com/office/drawing/2014/main" id="{3C147E8B-9D00-4403-816C-2D5833D2463A}"/>
              </a:ext>
            </a:extLst>
          </p:cNvPr>
          <p:cNvSpPr txBox="1"/>
          <p:nvPr/>
        </p:nvSpPr>
        <p:spPr>
          <a:xfrm>
            <a:off x="827684" y="-27384"/>
            <a:ext cx="8244275" cy="1823576"/>
          </a:xfrm>
          <a:prstGeom prst="rect">
            <a:avLst/>
          </a:prstGeom>
          <a:noFill/>
        </p:spPr>
        <p:txBody>
          <a:bodyPr wrap="square">
            <a:spAutoFit/>
          </a:bodyPr>
          <a:lstStyle/>
          <a:p>
            <a:pPr marL="114935"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tifica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gra</a:t>
            </a:r>
            <a:r>
              <a:rPr kumimoji="0" lang="it-IT" sz="1400" b="1" i="0" u="none" strike="noStrike" kern="1200" cap="none" spc="-5" normalizeH="0" baseline="0" noProof="0" dirty="0">
                <a:ln>
                  <a:noFill/>
                </a:ln>
                <a:solidFill>
                  <a:prstClr val="black"/>
                </a:solidFill>
                <a:effectLst/>
                <a:uLnTx/>
                <a:uFillTx/>
                <a:latin typeface="Arial"/>
                <a:ea typeface="+mn-ea"/>
                <a:cs typeface="Arial"/>
              </a:rPr>
              <a:t>fic</a:t>
            </a:r>
            <a:r>
              <a:rPr kumimoji="0" lang="it-IT" sz="1400" b="1" i="0" u="none" strike="noStrike" kern="1200" cap="none" spc="-20" normalizeH="0" baseline="0" noProof="0" dirty="0">
                <a:ln>
                  <a:noFill/>
                </a:ln>
                <a:solidFill>
                  <a:prstClr val="black"/>
                </a:solidFill>
                <a:effectLst/>
                <a:uLnTx/>
                <a:uFillTx/>
                <a:latin typeface="Arial"/>
                <a:ea typeface="+mn-ea"/>
                <a:cs typeface="Arial"/>
              </a:rPr>
              <a:t>he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ia</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0" normalizeH="0" baseline="0" noProof="0" dirty="0">
                <a:ln>
                  <a:noFill/>
                </a:ln>
                <a:solidFill>
                  <a:prstClr val="black"/>
                </a:solidFill>
                <a:effectLst/>
                <a:uLnTx/>
                <a:uFillTx/>
                <a:latin typeface="Arial"/>
                <a:ea typeface="+mn-ea"/>
                <a:cs typeface="Arial"/>
              </a:rPr>
              <a:t>abb</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ica</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20" normalizeH="0" baseline="0" noProof="0" dirty="0">
                <a:ln>
                  <a:noFill/>
                </a:ln>
                <a:solidFill>
                  <a:prstClr val="black"/>
                </a:solidFill>
                <a:effectLst/>
                <a:uLnTx/>
                <a:uFillTx/>
                <a:latin typeface="Arial"/>
                <a:ea typeface="+mn-ea"/>
                <a:cs typeface="Arial"/>
              </a:rPr>
              <a:t>bo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ico</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fa</a:t>
            </a:r>
            <a:r>
              <a:rPr kumimoji="0" lang="it-IT" sz="1400" b="1" i="0" u="none" strike="noStrike" kern="1200" cap="none" spc="-20" normalizeH="0" baseline="0" noProof="0" dirty="0">
                <a:ln>
                  <a:noFill/>
                </a:ln>
                <a:solidFill>
                  <a:prstClr val="black"/>
                </a:solidFill>
                <a:effectLst/>
                <a:uLnTx/>
                <a:uFillTx/>
                <a:latin typeface="Arial"/>
                <a:ea typeface="+mn-ea"/>
                <a:cs typeface="Arial"/>
              </a:rPr>
              <a:t>b</a:t>
            </a:r>
            <a:r>
              <a:rPr kumimoji="0" lang="it-IT" sz="1400" b="1" i="0" u="none" strike="noStrike" kern="1200" cap="none" spc="-10" normalizeH="0" baseline="0" noProof="0" dirty="0">
                <a:ln>
                  <a:noFill/>
                </a:ln>
                <a:solidFill>
                  <a:prstClr val="black"/>
                </a:solidFill>
                <a:effectLst/>
                <a:uLnTx/>
                <a:uFillTx/>
                <a:latin typeface="Arial"/>
                <a:ea typeface="+mn-ea"/>
                <a:cs typeface="Arial"/>
              </a:rPr>
              <a:t>b</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icati)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app</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ban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rr</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5"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lio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app</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sto</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rr</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4"/>
              </a:spcBef>
              <a:spcAft>
                <a:spcPts val="0"/>
              </a:spcAft>
              <a:buClrTx/>
              <a:buSzTx/>
              <a:buFontTx/>
              <a:buNone/>
              <a:tabLst/>
              <a:defRPr/>
            </a:pPr>
            <a:endParaRPr kumimoji="0" lang="it-IT" sz="1450" b="0" i="0" u="none" strike="noStrike" kern="1200" cap="none" spc="0" normalizeH="0" baseline="0" noProof="0" dirty="0">
              <a:ln>
                <a:noFill/>
              </a:ln>
              <a:solidFill>
                <a:prstClr val="black"/>
              </a:solidFill>
              <a:effectLst/>
              <a:uLnTx/>
              <a:uFillTx/>
              <a:latin typeface="Times New Roman"/>
              <a:ea typeface="+mn-ea"/>
              <a:cs typeface="Times New Roman"/>
            </a:endParaRPr>
          </a:p>
          <a:p>
            <a:pPr marL="114935"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s</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ar</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9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qu</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7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ar</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p</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ivi</a:t>
            </a:r>
            <a:r>
              <a:rPr kumimoji="0" lang="it-IT" sz="1400" b="1" i="0" u="none" strike="noStrike" kern="1200" cap="none" spc="-20" normalizeH="0" baseline="0" noProof="0" dirty="0">
                <a:ln>
                  <a:noFill/>
                </a:ln>
                <a:solidFill>
                  <a:prstClr val="black"/>
                </a:solidFill>
                <a:effectLst/>
                <a:uLnTx/>
                <a:uFillTx/>
                <a:latin typeface="Arial"/>
                <a:ea typeface="+mn-ea"/>
                <a:cs typeface="Arial"/>
              </a:rPr>
              <a:t>du</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0"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tti</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8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on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8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8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h</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0" normalizeH="0" baseline="0" noProof="0" dirty="0">
                <a:ln>
                  <a:noFill/>
                </a:ln>
                <a:solidFill>
                  <a:prstClr val="black"/>
                </a:solidFill>
                <a:effectLst/>
                <a:uLnTx/>
                <a:uFillTx/>
                <a:latin typeface="Arial"/>
                <a:ea typeface="+mn-ea"/>
                <a:cs typeface="Arial"/>
              </a:rPr>
              <a:t>o</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ra</a:t>
            </a:r>
            <a:r>
              <a:rPr kumimoji="0" lang="it-IT" sz="1400" b="1" i="0" u="none" strike="noStrike" kern="1200" cap="none" spc="0" normalizeH="0" baseline="0" noProof="0" dirty="0">
                <a:ln>
                  <a:noFill/>
                </a:ln>
                <a:solidFill>
                  <a:prstClr val="black"/>
                </a:solidFill>
                <a:effectLst/>
                <a:uLnTx/>
                <a:uFillTx/>
                <a:latin typeface="Arial"/>
                <a:ea typeface="+mn-ea"/>
                <a:cs typeface="Arial"/>
              </a:rPr>
              <a:t>n</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og</a:t>
            </a:r>
            <a:r>
              <a:rPr kumimoji="0" lang="it-IT" sz="1400" b="1" i="0" u="none" strike="noStrike" kern="1200" cap="none" spc="0" normalizeH="0" baseline="0" noProof="0" dirty="0">
                <a:ln>
                  <a:noFill/>
                </a:ln>
                <a:solidFill>
                  <a:prstClr val="black"/>
                </a:solidFill>
                <a:effectLst/>
                <a:uLnTx/>
                <a:uFillTx/>
                <a:latin typeface="Arial"/>
                <a:ea typeface="+mn-ea"/>
                <a:cs typeface="Arial"/>
              </a:rPr>
              <a:t>g</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 </a:t>
            </a:r>
            <a:r>
              <a:rPr kumimoji="0" lang="it-IT" sz="1400" b="1" i="0" u="none" strike="noStrike" kern="1200" cap="none" spc="-15"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a:t>
            </a:r>
            <a:r>
              <a:rPr kumimoji="0" lang="it-IT" sz="1400" b="1" i="0" u="none" strike="noStrike" kern="1200" cap="none" spc="-15" normalizeH="0" baseline="0" noProof="0" dirty="0">
                <a:ln>
                  <a:noFill/>
                </a:ln>
                <a:solidFill>
                  <a:prstClr val="black"/>
                </a:solidFill>
                <a:effectLst/>
                <a:uLnTx/>
                <a:uFillTx/>
                <a:latin typeface="Arial"/>
                <a:ea typeface="+mn-ea"/>
                <a:cs typeface="Arial"/>
              </a:rPr>
              <a:t>u</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5" normalizeH="0" baseline="0" noProof="0" dirty="0">
                <a:ln>
                  <a:noFill/>
                </a:ln>
                <a:solidFill>
                  <a:prstClr val="black"/>
                </a:solidFill>
                <a:effectLst/>
                <a:uLnTx/>
                <a:uFillTx/>
                <a:latin typeface="Arial"/>
                <a:ea typeface="+mn-ea"/>
                <a:cs typeface="Arial"/>
              </a:rPr>
              <a:t>a</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ne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17" name="CasellaDiTesto 16">
            <a:extLst>
              <a:ext uri="{FF2B5EF4-FFF2-40B4-BE49-F238E27FC236}">
                <a16:creationId xmlns:a16="http://schemas.microsoft.com/office/drawing/2014/main" id="{5251B38E-5D7F-4B6F-9B54-B0C961771EEA}"/>
              </a:ext>
            </a:extLst>
          </p:cNvPr>
          <p:cNvSpPr txBox="1"/>
          <p:nvPr/>
        </p:nvSpPr>
        <p:spPr>
          <a:xfrm>
            <a:off x="817967" y="1844824"/>
            <a:ext cx="8253991" cy="4421723"/>
          </a:xfrm>
          <a:prstGeom prst="rect">
            <a:avLst/>
          </a:prstGeom>
          <a:noFill/>
        </p:spPr>
        <p:txBody>
          <a:bodyPr wrap="square">
            <a:spAutoFit/>
          </a:bodyPr>
          <a:lstStyle/>
          <a:p>
            <a:pPr marL="12700" marR="0" lvl="2" algn="l" defTabSz="914400" rtl="0" eaLnBrk="1" fontAlgn="auto" latinLnBrk="0" hangingPunct="1">
              <a:lnSpc>
                <a:spcPct val="100000"/>
              </a:lnSpc>
              <a:spcBef>
                <a:spcPts val="0"/>
              </a:spcBef>
              <a:spcAft>
                <a:spcPts val="0"/>
              </a:spcAft>
              <a:buClr>
                <a:srgbClr val="C00000"/>
              </a:buClr>
              <a:buSzTx/>
              <a:tabLst>
                <a:tab pos="454659" algn="l"/>
              </a:tabLst>
              <a:defRPr/>
            </a:pPr>
            <a:r>
              <a:rPr kumimoji="0" lang="it-IT" sz="1400" b="1" i="1" u="none" strike="noStrike" kern="1200" cap="none" spc="-20" normalizeH="0" baseline="0" noProof="0" dirty="0">
                <a:ln>
                  <a:noFill/>
                </a:ln>
                <a:solidFill>
                  <a:srgbClr val="C00000"/>
                </a:solidFill>
                <a:effectLst/>
                <a:uLnTx/>
                <a:uFillTx/>
                <a:latin typeface="Arial"/>
                <a:ea typeface="+mn-ea"/>
                <a:cs typeface="Arial"/>
              </a:rPr>
              <a:t>2.3.1  la v</a:t>
            </a:r>
            <a:r>
              <a:rPr kumimoji="0" lang="it-IT" sz="1400" b="1" i="1" u="none" strike="noStrike" kern="1200" cap="none" spc="-5" normalizeH="0" baseline="0" noProof="0" dirty="0">
                <a:ln>
                  <a:noFill/>
                </a:ln>
                <a:solidFill>
                  <a:srgbClr val="C00000"/>
                </a:solidFill>
                <a:effectLst/>
                <a:uLnTx/>
                <a:uFillTx/>
                <a:latin typeface="Arial"/>
                <a:ea typeface="+mn-ea"/>
                <a:cs typeface="Arial"/>
              </a:rPr>
              <a:t>i</a:t>
            </a:r>
            <a:r>
              <a:rPr kumimoji="0" lang="it-IT" sz="1400" b="1" i="1" u="none" strike="noStrike" kern="1200" cap="none" spc="-25" normalizeH="0" baseline="0" noProof="0" dirty="0">
                <a:ln>
                  <a:noFill/>
                </a:ln>
                <a:solidFill>
                  <a:srgbClr val="C00000"/>
                </a:solidFill>
                <a:effectLst/>
                <a:uLnTx/>
                <a:uFillTx/>
                <a:latin typeface="Arial"/>
                <a:ea typeface="+mn-ea"/>
                <a:cs typeface="Arial"/>
              </a:rPr>
              <a:t>su</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10" normalizeH="0" baseline="0" noProof="0" dirty="0">
                <a:ln>
                  <a:noFill/>
                </a:ln>
                <a:solidFill>
                  <a:srgbClr val="C00000"/>
                </a:solidFill>
                <a:effectLst/>
                <a:uLnTx/>
                <a:uFillTx/>
                <a:latin typeface="Arial"/>
                <a:ea typeface="+mn-ea"/>
                <a:cs typeface="Arial"/>
              </a:rPr>
              <a:t>a</a:t>
            </a:r>
            <a:r>
              <a:rPr kumimoji="0" lang="it-IT" sz="1400" b="1" i="1" u="none" strike="noStrike" kern="1200" cap="none" spc="30" normalizeH="0" baseline="0" noProof="0" dirty="0">
                <a:ln>
                  <a:noFill/>
                </a:ln>
                <a:solidFill>
                  <a:srgbClr val="C00000"/>
                </a:solidFill>
                <a:effectLst/>
                <a:uLnTx/>
                <a:uFillTx/>
                <a:latin typeface="Arial"/>
                <a:ea typeface="+mn-ea"/>
                <a:cs typeface="Arial"/>
              </a:rPr>
              <a:t> </a:t>
            </a:r>
            <a:r>
              <a:rPr kumimoji="0" lang="it-IT" sz="1400" b="1" i="1" u="none" strike="noStrike" kern="1200" cap="none" spc="-15" normalizeH="0" baseline="0" noProof="0" dirty="0">
                <a:ln>
                  <a:noFill/>
                </a:ln>
                <a:solidFill>
                  <a:srgbClr val="C00000"/>
                </a:solidFill>
                <a:effectLst/>
                <a:uLnTx/>
                <a:uFillTx/>
                <a:latin typeface="Arial"/>
                <a:ea typeface="+mn-ea"/>
                <a:cs typeface="Arial"/>
              </a:rPr>
              <a:t>(</a:t>
            </a:r>
            <a:r>
              <a:rPr kumimoji="0" lang="it-IT" sz="1400" b="1" i="1" u="none" strike="noStrike" kern="1200" cap="none" spc="-20" normalizeH="0" baseline="0" noProof="0" dirty="0">
                <a:ln>
                  <a:noFill/>
                </a:ln>
                <a:solidFill>
                  <a:srgbClr val="C00000"/>
                </a:solidFill>
                <a:effectLst/>
                <a:uLnTx/>
                <a:uFillTx/>
                <a:latin typeface="Arial"/>
                <a:ea typeface="+mn-ea"/>
                <a:cs typeface="Arial"/>
              </a:rPr>
              <a:t>ca</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20" normalizeH="0" baseline="0" noProof="0" dirty="0">
                <a:ln>
                  <a:noFill/>
                </a:ln>
                <a:solidFill>
                  <a:srgbClr val="C00000"/>
                </a:solidFill>
                <a:effectLst/>
                <a:uLnTx/>
                <a:uFillTx/>
                <a:latin typeface="Arial"/>
                <a:ea typeface="+mn-ea"/>
                <a:cs typeface="Arial"/>
              </a:rPr>
              <a:t>as</a:t>
            </a:r>
            <a:r>
              <a:rPr kumimoji="0" lang="it-IT" sz="1400" b="1" i="1" u="none" strike="noStrike" kern="1200" cap="none" spc="-15" normalizeH="0" baseline="0" noProof="0" dirty="0">
                <a:ln>
                  <a:noFill/>
                </a:ln>
                <a:solidFill>
                  <a:srgbClr val="C00000"/>
                </a:solidFill>
                <a:effectLst/>
                <a:uLnTx/>
                <a:uFillTx/>
                <a:latin typeface="Arial"/>
                <a:ea typeface="+mn-ea"/>
                <a:cs typeface="Arial"/>
              </a:rPr>
              <a:t>t</a:t>
            </a:r>
            <a:r>
              <a:rPr kumimoji="0" lang="it-IT" sz="1400" b="1" i="1" u="none" strike="noStrike" kern="1200" cap="none" spc="-10" normalizeH="0" baseline="0" noProof="0" dirty="0">
                <a:ln>
                  <a:noFill/>
                </a:ln>
                <a:solidFill>
                  <a:srgbClr val="C00000"/>
                </a:solidFill>
                <a:effectLst/>
                <a:uLnTx/>
                <a:uFillTx/>
                <a:latin typeface="Arial"/>
                <a:ea typeface="+mn-ea"/>
                <a:cs typeface="Arial"/>
              </a:rPr>
              <a:t>o</a:t>
            </a:r>
            <a:r>
              <a:rPr kumimoji="0" lang="it-IT" sz="1400" b="1" i="1" u="none" strike="noStrike" kern="1200" cap="none" spc="25" normalizeH="0" baseline="0" noProof="0" dirty="0">
                <a:ln>
                  <a:noFill/>
                </a:ln>
                <a:solidFill>
                  <a:srgbClr val="C00000"/>
                </a:solidFill>
                <a:effectLst/>
                <a:uLnTx/>
                <a:uFillTx/>
                <a:latin typeface="Arial"/>
                <a:ea typeface="+mn-ea"/>
                <a:cs typeface="Arial"/>
              </a:rPr>
              <a:t> </a:t>
            </a:r>
            <a:r>
              <a:rPr kumimoji="0" lang="it-IT" sz="1400" b="1" i="1" u="none" strike="noStrike" kern="1200" cap="none" spc="-25" normalizeH="0" baseline="0" noProof="0" dirty="0">
                <a:ln>
                  <a:noFill/>
                </a:ln>
                <a:solidFill>
                  <a:srgbClr val="C00000"/>
                </a:solidFill>
                <a:effectLst/>
                <a:uLnTx/>
                <a:uFillTx/>
                <a:latin typeface="Arial"/>
                <a:ea typeface="+mn-ea"/>
                <a:cs typeface="Arial"/>
              </a:rPr>
              <a:t>u</a:t>
            </a:r>
            <a:r>
              <a:rPr kumimoji="0" lang="it-IT" sz="1400" b="1" i="1" u="none" strike="noStrike" kern="1200" cap="none" spc="-5" normalizeH="0" baseline="0" noProof="0" dirty="0">
                <a:ln>
                  <a:noFill/>
                </a:ln>
                <a:solidFill>
                  <a:srgbClr val="C00000"/>
                </a:solidFill>
                <a:effectLst/>
                <a:uLnTx/>
                <a:uFillTx/>
                <a:latin typeface="Arial"/>
                <a:ea typeface="+mn-ea"/>
                <a:cs typeface="Arial"/>
              </a:rPr>
              <a:t>r</a:t>
            </a:r>
            <a:r>
              <a:rPr kumimoji="0" lang="it-IT" sz="1400" b="1" i="1" u="none" strike="noStrike" kern="1200" cap="none" spc="-25" normalizeH="0" baseline="0" noProof="0" dirty="0">
                <a:ln>
                  <a:noFill/>
                </a:ln>
                <a:solidFill>
                  <a:srgbClr val="C00000"/>
                </a:solidFill>
                <a:effectLst/>
                <a:uLnTx/>
                <a:uFillTx/>
                <a:latin typeface="Arial"/>
                <a:ea typeface="+mn-ea"/>
                <a:cs typeface="Arial"/>
              </a:rPr>
              <a:t>b</a:t>
            </a:r>
            <a:r>
              <a:rPr kumimoji="0" lang="it-IT" sz="1400" b="1" i="1" u="none" strike="noStrike" kern="1200" cap="none" spc="-20" normalizeH="0" baseline="0" noProof="0" dirty="0">
                <a:ln>
                  <a:noFill/>
                </a:ln>
                <a:solidFill>
                  <a:srgbClr val="C00000"/>
                </a:solidFill>
                <a:effectLst/>
                <a:uLnTx/>
                <a:uFillTx/>
                <a:latin typeface="Arial"/>
                <a:ea typeface="+mn-ea"/>
                <a:cs typeface="Arial"/>
              </a:rPr>
              <a:t>a</a:t>
            </a:r>
            <a:r>
              <a:rPr kumimoji="0" lang="it-IT" sz="1400" b="1" i="1" u="none" strike="noStrike" kern="1200" cap="none" spc="-25" normalizeH="0" baseline="0" noProof="0" dirty="0">
                <a:ln>
                  <a:noFill/>
                </a:ln>
                <a:solidFill>
                  <a:srgbClr val="C00000"/>
                </a:solidFill>
                <a:effectLst/>
                <a:uLnTx/>
                <a:uFillTx/>
                <a:latin typeface="Arial"/>
                <a:ea typeface="+mn-ea"/>
                <a:cs typeface="Arial"/>
              </a:rPr>
              <a:t>no</a:t>
            </a:r>
            <a:r>
              <a:rPr kumimoji="0" lang="it-IT" sz="1400" b="1" i="1" u="none" strike="noStrike" kern="1200" cap="none" spc="-5" normalizeH="0" baseline="0" noProof="0" dirty="0">
                <a:ln>
                  <a:noFill/>
                </a:ln>
                <a:solidFill>
                  <a:srgbClr val="C00000"/>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114935" marR="0" lvl="0" indent="0" algn="l" defTabSz="914400" rtl="0" eaLnBrk="1" fontAlgn="auto" latinLnBrk="0" hangingPunct="1">
              <a:lnSpc>
                <a:spcPct val="100000"/>
              </a:lnSpc>
              <a:spcBef>
                <a:spcPts val="400"/>
              </a:spcBef>
              <a:spcAft>
                <a:spcPts val="0"/>
              </a:spcAft>
              <a:buClrTx/>
              <a:buSzTx/>
              <a:buFontTx/>
              <a:buNone/>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La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su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che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ve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l’at</a:t>
            </a:r>
            <a:r>
              <a:rPr kumimoji="0" lang="it-IT" sz="1400" b="0" i="0" u="none" strike="noStrike" kern="1200" cap="none" spc="-10"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iv</a:t>
            </a:r>
            <a:r>
              <a:rPr kumimoji="0" lang="it-IT" sz="1400" b="0" i="0" u="none" strike="noStrike" kern="1200" cap="none" spc="0" normalizeH="0" baseline="0" noProof="0" dirty="0">
                <a:ln>
                  <a:noFill/>
                </a:ln>
                <a:solidFill>
                  <a:prstClr val="black"/>
                </a:solidFill>
                <a:effectLst/>
                <a:uLnTx/>
                <a:uFillTx/>
                <a:latin typeface="Arial"/>
                <a:ea typeface="+mn-ea"/>
                <a:cs typeface="Arial"/>
              </a:rPr>
              <a:t>i</a:t>
            </a:r>
            <a:r>
              <a:rPr kumimoji="0" lang="it-IT" sz="1400" b="0" i="0" u="none" strike="noStrike" kern="1200" cap="none" spc="-10" normalizeH="0" baseline="0" noProof="0" dirty="0">
                <a:ln>
                  <a:noFill/>
                </a:ln>
                <a:solidFill>
                  <a:prstClr val="black"/>
                </a:solidFill>
                <a:effectLst/>
                <a:uLnTx/>
                <a:uFillTx/>
                <a:latin typeface="Arial"/>
                <a:ea typeface="+mn-ea"/>
                <a:cs typeface="Arial"/>
              </a:rPr>
              <a:t>tà</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di</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D</a:t>
            </a:r>
            <a:r>
              <a:rPr kumimoji="0" lang="it-IT" sz="1400" b="0" i="0" u="none" strike="noStrike" kern="1200" cap="none" spc="-15"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è</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q</a:t>
            </a:r>
            <a:r>
              <a:rPr kumimoji="0" lang="it-IT" sz="1400" b="0" i="0" u="none" strike="noStrike" kern="1200" cap="none" spc="-1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ile.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ssa</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10" normalizeH="0" baseline="0" noProof="0" dirty="0">
                <a:ln>
                  <a:noFill/>
                </a:ln>
                <a:solidFill>
                  <a:prstClr val="black"/>
                </a:solidFill>
                <a:effectLst/>
                <a:uLnTx/>
                <a:uFillTx/>
                <a:latin typeface="Arial"/>
                <a:ea typeface="+mn-ea"/>
                <a:cs typeface="Arial"/>
              </a:rPr>
              <a:t>ette</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di</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a:t>
            </a:r>
            <a:r>
              <a:rPr kumimoji="0" lang="it-IT" sz="1400" b="1" i="0" u="none" strike="noStrike" kern="1200" cap="none" spc="0"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su</a:t>
            </a:r>
            <a:r>
              <a:rPr kumimoji="0" lang="it-IT" sz="1400" b="1" i="0" u="none" strike="noStrike" kern="1200" cap="none" spc="-15"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35" normalizeH="0" baseline="0" noProof="0" dirty="0">
                <a:ln>
                  <a:noFill/>
                </a:ln>
                <a:solidFill>
                  <a:prstClr val="black"/>
                </a:solidFill>
                <a:effectLst/>
                <a:uLnTx/>
                <a:uFillTx/>
                <a:latin typeface="Arial"/>
                <a:ea typeface="+mn-ea"/>
                <a:cs typeface="Arial"/>
              </a:rPr>
              <a:t>zz</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ed ac</a:t>
            </a:r>
            <a:r>
              <a:rPr kumimoji="0" lang="it-IT" sz="1400" b="1" i="0" u="none" strike="noStrike" kern="1200" cap="none" spc="-20" normalizeH="0" baseline="0" noProof="0" dirty="0">
                <a:ln>
                  <a:noFill/>
                </a:ln>
                <a:solidFill>
                  <a:prstClr val="black"/>
                </a:solidFill>
                <a:effectLst/>
                <a:uLnTx/>
                <a:uFillTx/>
                <a:latin typeface="Arial"/>
                <a:ea typeface="+mn-ea"/>
                <a:cs typeface="Arial"/>
              </a:rPr>
              <a:t>q</a:t>
            </a:r>
            <a:r>
              <a:rPr kumimoji="0" lang="it-IT" sz="1400" b="1" i="0" u="none" strike="noStrike" kern="1200" cap="none" spc="-10" normalizeH="0" baseline="0" noProof="0" dirty="0">
                <a:ln>
                  <a:noFill/>
                </a:ln>
                <a:solidFill>
                  <a:prstClr val="black"/>
                </a:solidFill>
                <a:effectLst/>
                <a:uLnTx/>
                <a:uFillTx/>
                <a:latin typeface="Arial"/>
                <a:ea typeface="+mn-ea"/>
                <a:cs typeface="Arial"/>
              </a:rPr>
              <a:t>uisi</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499109" marR="0" lvl="3" indent="-97790" algn="l" defTabSz="914400" rtl="0" eaLnBrk="1" fontAlgn="auto" latinLnBrk="0" hangingPunct="1">
              <a:lnSpc>
                <a:spcPct val="100000"/>
              </a:lnSpc>
              <a:spcBef>
                <a:spcPts val="1200"/>
              </a:spcBef>
              <a:spcAft>
                <a:spcPts val="0"/>
              </a:spcAft>
              <a:buClrTx/>
              <a:buSzTx/>
              <a:buFont typeface="Arial"/>
              <a:buChar char="•"/>
              <a:tabLst>
                <a:tab pos="511809"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d</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0" normalizeH="0" baseline="0" noProof="0" dirty="0">
                <a:ln>
                  <a:noFill/>
                </a:ln>
                <a:solidFill>
                  <a:prstClr val="black"/>
                </a:solidFill>
                <a:effectLst/>
                <a:uLnTx/>
                <a:uFillTx/>
                <a:latin typeface="Arial"/>
                <a:ea typeface="+mn-ea"/>
                <a:cs typeface="Arial"/>
              </a:rPr>
              <a:t>f</a:t>
            </a:r>
            <a:r>
              <a:rPr kumimoji="0" lang="it-IT" sz="1400" b="1" i="0" u="none" strike="noStrike" kern="1200" cap="none" spc="-5" normalizeH="0" baseline="0" noProof="0" dirty="0">
                <a:ln>
                  <a:noFill/>
                </a:ln>
                <a:solidFill>
                  <a:prstClr val="black"/>
                </a:solidFill>
                <a:effectLst/>
                <a:uLnTx/>
                <a:uFillTx/>
                <a:latin typeface="Arial"/>
                <a:ea typeface="+mn-ea"/>
                <a:cs typeface="Arial"/>
              </a:rPr>
              <a:t>ic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tivi</a:t>
            </a:r>
            <a:r>
              <a:rPr kumimoji="0" lang="it-IT" sz="1400" b="1" i="0" u="none" strike="noStrike" kern="1200" cap="none" spc="4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edd</a:t>
            </a:r>
            <a:r>
              <a:rPr kumimoji="0" lang="it-IT" sz="1400" b="1" i="0" u="none" strike="noStrike" kern="1200" cap="none" spc="-5" normalizeH="0" baseline="0" noProof="0" dirty="0">
                <a:ln>
                  <a:noFill/>
                </a:ln>
                <a:solidFill>
                  <a:prstClr val="black"/>
                </a:solidFill>
                <a:effectLst/>
                <a:uLnTx/>
                <a:uFillTx/>
                <a:latin typeface="Arial"/>
                <a:ea typeface="+mn-ea"/>
                <a:cs typeface="Arial"/>
              </a:rPr>
              <a:t>it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5" normalizeH="0" baseline="0" noProof="0" dirty="0">
                <a:ln>
                  <a:noFill/>
                </a:ln>
                <a:solidFill>
                  <a:prstClr val="black"/>
                </a:solidFill>
                <a:effectLst/>
                <a:uLnTx/>
                <a:uFillTx/>
                <a:latin typeface="Arial"/>
                <a:ea typeface="+mn-ea"/>
                <a:cs typeface="Arial"/>
              </a:rPr>
              <a:t>li</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ben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r>
              <a:rPr kumimoji="0" lang="it-IT" sz="1400" b="1" i="0" u="none" strike="noStrike" kern="1200" cap="none" spc="-2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f</a:t>
            </a:r>
            <a:r>
              <a:rPr kumimoji="0" lang="it-IT" sz="1400" b="0" i="0" u="none" strike="noStrike" kern="1200" cap="none" spc="-25"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bb</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6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bane</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511175" marR="0" lvl="3"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anag</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fici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lle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one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fisiche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10" normalizeH="0" baseline="0" noProof="0" dirty="0">
                <a:ln>
                  <a:noFill/>
                </a:ln>
                <a:solidFill>
                  <a:prstClr val="black"/>
                </a:solidFill>
                <a:effectLst/>
                <a:uLnTx/>
                <a:uFillTx/>
                <a:latin typeface="Arial"/>
                <a:ea typeface="+mn-ea"/>
                <a:cs typeface="Arial"/>
              </a:rPr>
              <a:t>iu</a:t>
            </a:r>
            <a:r>
              <a:rPr kumimoji="0" lang="it-IT" sz="1400" b="1" i="0" u="none" strike="noStrike" kern="1200" cap="none" spc="-20"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idic</a:t>
            </a:r>
            <a:r>
              <a:rPr kumimoji="0" lang="it-IT" sz="1400" b="1" i="0" u="none" strike="noStrike" kern="1200" cap="none" spc="-20" normalizeH="0" baseline="0" noProof="0" dirty="0">
                <a:ln>
                  <a:noFill/>
                </a:ln>
                <a:solidFill>
                  <a:prstClr val="black"/>
                </a:solidFill>
                <a:effectLst/>
                <a:uLnTx/>
                <a:uFillTx/>
                <a:latin typeface="Arial"/>
                <a:ea typeface="+mn-ea"/>
                <a:cs typeface="Arial"/>
              </a:rPr>
              <a:t>he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r>
              <a:rPr kumimoji="0" lang="it-IT" sz="1400" b="1" i="0" u="none" strike="noStrike" kern="1200" cap="none" spc="6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in</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ie</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de</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ben</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ili</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1371600" marR="0" lvl="3" indent="0" algn="l" defTabSz="914400" rtl="0" eaLnBrk="1" fontAlgn="auto" latinLnBrk="0" hangingPunct="1">
              <a:lnSpc>
                <a:spcPct val="100000"/>
              </a:lnSpc>
              <a:spcBef>
                <a:spcPts val="12"/>
              </a:spcBef>
              <a:spcAft>
                <a:spcPts val="0"/>
              </a:spcAft>
              <a:buClrTx/>
              <a:buSzTx/>
              <a:buFont typeface="Arial"/>
              <a:buChar char="•"/>
              <a:tabLst/>
              <a:defRPr/>
            </a:pPr>
            <a:endParaRPr kumimoji="0" lang="it-IT" sz="1450" b="0" i="0" u="none" strike="noStrike" kern="1200" cap="none" spc="0" normalizeH="0" baseline="0" noProof="0" dirty="0">
              <a:ln>
                <a:noFill/>
              </a:ln>
              <a:solidFill>
                <a:prstClr val="black"/>
              </a:solidFill>
              <a:effectLst/>
              <a:uLnTx/>
              <a:uFillTx/>
              <a:latin typeface="Times New Roman"/>
              <a:ea typeface="+mn-ea"/>
              <a:cs typeface="Times New Roman"/>
            </a:endParaRPr>
          </a:p>
          <a:p>
            <a:pPr marL="114935"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15" normalizeH="0" baseline="0" noProof="0" dirty="0">
                <a:ln>
                  <a:noFill/>
                </a:ln>
                <a:solidFill>
                  <a:prstClr val="black"/>
                </a:solidFill>
                <a:effectLst/>
                <a:uLnTx/>
                <a:uFillTx/>
                <a:latin typeface="Arial"/>
                <a:ea typeface="+mn-ea"/>
                <a:cs typeface="Arial"/>
              </a:rPr>
              <a:t>L</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vis</a:t>
            </a:r>
            <a:r>
              <a:rPr kumimoji="0" lang="it-IT" sz="1400" b="1" i="0" u="none" strike="noStrike" kern="1200" cap="none" spc="-20" normalizeH="0" baseline="0" noProof="0" dirty="0">
                <a:ln>
                  <a:noFill/>
                </a:ln>
                <a:solidFill>
                  <a:prstClr val="black"/>
                </a:solidFill>
                <a:effectLst/>
                <a:uLnTx/>
                <a:uFillTx/>
                <a:latin typeface="Arial"/>
                <a:ea typeface="+mn-ea"/>
                <a:cs typeface="Arial"/>
              </a:rPr>
              <a:t>ur</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pe</a:t>
            </a:r>
            <a:r>
              <a:rPr kumimoji="0" lang="it-IT" sz="1400" b="1" i="0" u="none" strike="noStrike" kern="1200" cap="none" spc="-5" normalizeH="0" baseline="0" noProof="0" dirty="0">
                <a:ln>
                  <a:noFill/>
                </a:ln>
                <a:solidFill>
                  <a:prstClr val="black"/>
                </a:solidFill>
                <a:effectLst/>
                <a:uLnTx/>
                <a:uFillTx/>
                <a:latin typeface="Arial"/>
                <a:ea typeface="+mn-ea"/>
                <a:cs typeface="Arial"/>
              </a:rPr>
              <a:t>r</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5"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ob</a:t>
            </a:r>
            <a:r>
              <a:rPr kumimoji="0" lang="it-IT" sz="1400" b="1" i="0" u="none" strike="noStrike" kern="1200" cap="none" spc="-5" normalizeH="0" baseline="0" noProof="0" dirty="0">
                <a:ln>
                  <a:noFill/>
                </a:ln>
                <a:solidFill>
                  <a:prstClr val="black"/>
                </a:solidFill>
                <a:effectLst/>
                <a:uLnTx/>
                <a:uFillTx/>
                <a:latin typeface="Arial"/>
                <a:ea typeface="+mn-ea"/>
                <a:cs typeface="Arial"/>
              </a:rPr>
              <a:t>ile</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15" normalizeH="0" baseline="0" noProof="0" dirty="0">
                <a:ln>
                  <a:noFill/>
                </a:ln>
                <a:solidFill>
                  <a:prstClr val="black"/>
                </a:solidFill>
                <a:effectLst/>
                <a:uLnTx/>
                <a:uFillTx/>
                <a:latin typeface="Arial"/>
                <a:ea typeface="+mn-ea"/>
                <a:cs typeface="Arial"/>
              </a:rPr>
              <a:t>pu</a:t>
            </a:r>
            <a:r>
              <a:rPr kumimoji="0" lang="it-IT" sz="1400" b="1" i="0" u="none" strike="noStrike" kern="1200" cap="none" spc="-10" normalizeH="0" baseline="0" noProof="0" dirty="0">
                <a:ln>
                  <a:noFill/>
                </a:ln>
                <a:solidFill>
                  <a:prstClr val="black"/>
                </a:solidFill>
                <a:effectLst/>
                <a:uLnTx/>
                <a:uFillTx/>
                <a:latin typeface="Arial"/>
                <a:ea typeface="+mn-ea"/>
                <a:cs typeface="Arial"/>
              </a:rPr>
              <a:t>ò</a:t>
            </a:r>
            <a:r>
              <a:rPr kumimoji="0" lang="it-IT" sz="1400" b="1" i="0" u="none" strike="noStrike" kern="1200" cap="none" spc="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0" normalizeH="0" baseline="0" noProof="0" dirty="0">
                <a:ln>
                  <a:noFill/>
                </a:ln>
                <a:solidFill>
                  <a:prstClr val="black"/>
                </a:solidFill>
                <a:effectLst/>
                <a:uLnTx/>
                <a:uFillTx/>
                <a:latin typeface="Arial"/>
                <a:ea typeface="+mn-ea"/>
                <a:cs typeface="Arial"/>
              </a:rPr>
              <a:t>ss</a:t>
            </a:r>
            <a:r>
              <a:rPr kumimoji="0" lang="it-IT" sz="1400" b="1" i="0" u="none" strike="noStrike" kern="1200" cap="none" spc="-20" normalizeH="0" baseline="0" noProof="0" dirty="0">
                <a:ln>
                  <a:noFill/>
                </a:ln>
                <a:solidFill>
                  <a:prstClr val="black"/>
                </a:solidFill>
                <a:effectLst/>
                <a:uLnTx/>
                <a:uFillTx/>
                <a:latin typeface="Arial"/>
                <a:ea typeface="+mn-ea"/>
                <a:cs typeface="Arial"/>
              </a:rPr>
              <a:t>ere</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4"/>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511175" marR="0" lvl="3"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ua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tut</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if</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iti</a:t>
            </a:r>
            <a:r>
              <a:rPr kumimoji="0" lang="it-IT" sz="1400" b="0" i="0" u="none" strike="noStrike" kern="1200" cap="none" spc="4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a:t>
            </a:r>
            <a:r>
              <a:rPr kumimoji="0" lang="it-IT" sz="1400" b="0" i="0" u="none" strike="noStrike" kern="1200" cap="none" spc="-5" normalizeH="0" baseline="0" noProof="0" dirty="0">
                <a:ln>
                  <a:noFill/>
                </a:ln>
                <a:solidFill>
                  <a:prstClr val="black"/>
                </a:solidFill>
                <a:effectLst/>
                <a:uLnTx/>
                <a:uFillTx/>
                <a:latin typeface="Arial"/>
                <a:ea typeface="+mn-ea"/>
                <a:cs typeface="Arial"/>
              </a:rPr>
              <a:t>lit</a:t>
            </a:r>
            <a:r>
              <a:rPr kumimoji="0" lang="it-IT" sz="1400" b="0" i="0" u="none" strike="noStrike" kern="1200" cap="none" spc="-20" normalizeH="0" baseline="0" noProof="0" dirty="0">
                <a:ln>
                  <a:noFill/>
                </a:ln>
                <a:solidFill>
                  <a:prstClr val="black"/>
                </a:solidFill>
                <a:effectLst/>
                <a:uLnTx/>
                <a:uFillTx/>
                <a:latin typeface="Arial"/>
                <a:ea typeface="+mn-ea"/>
                <a:cs typeface="Arial"/>
              </a:rPr>
              <a:t>à</a:t>
            </a:r>
            <a:r>
              <a:rPr kumimoji="0" lang="it-IT" sz="1400" b="0" i="0" u="none" strike="noStrike" kern="1200" cap="none" spc="-10"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499109" marR="5080" lvl="3" indent="-97790"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5" normalizeH="0" baseline="0" noProof="0" dirty="0">
                <a:ln>
                  <a:noFill/>
                </a:ln>
                <a:solidFill>
                  <a:prstClr val="black"/>
                </a:solidFill>
                <a:effectLst/>
                <a:uLnTx/>
                <a:uFillTx/>
                <a:latin typeface="Arial"/>
                <a:ea typeface="+mn-ea"/>
                <a:cs typeface="Arial"/>
              </a:rPr>
              <a:t>c</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8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r>
              <a:rPr kumimoji="0" lang="it-IT" sz="1400" b="0" i="0" u="none" strike="noStrike" kern="1200" cap="none" spc="-10" normalizeH="0" baseline="0" noProof="0" dirty="0">
                <a:ln>
                  <a:noFill/>
                </a:ln>
                <a:solidFill>
                  <a:prstClr val="black"/>
                </a:solidFill>
                <a:effectLst/>
                <a:uLnTx/>
                <a:uFillTx/>
                <a:latin typeface="Arial"/>
                <a:ea typeface="+mn-ea"/>
                <a:cs typeface="Arial"/>
              </a:rPr>
              <a:t>oltre</a:t>
            </a:r>
            <a:r>
              <a:rPr kumimoji="0" lang="it-IT" sz="1400" b="0" i="0" u="none" strike="noStrike" kern="1200" cap="none" spc="9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d</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if</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i</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9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20" normalizeH="0" baseline="0" noProof="0" dirty="0">
                <a:ln>
                  <a:noFill/>
                </a:ln>
                <a:solidFill>
                  <a:prstClr val="black"/>
                </a:solidFill>
                <a:effectLst/>
                <a:uLnTx/>
                <a:uFillTx/>
                <a:latin typeface="Arial"/>
                <a:ea typeface="+mn-ea"/>
                <a:cs typeface="Arial"/>
              </a:rPr>
              <a:t>l</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0" normalizeH="0" baseline="0" noProof="0" dirty="0">
                <a:ln>
                  <a:noFill/>
                </a:ln>
                <a:solidFill>
                  <a:prstClr val="black"/>
                </a:solidFill>
                <a:effectLst/>
                <a:uLnTx/>
                <a:uFillTx/>
                <a:latin typeface="Arial"/>
                <a:ea typeface="+mn-ea"/>
                <a:cs typeface="Arial"/>
              </a:rPr>
              <a:t>u</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5" normalizeH="0" baseline="0" noProof="0" dirty="0">
                <a:ln>
                  <a:noFill/>
                </a:ln>
                <a:solidFill>
                  <a:prstClr val="black"/>
                </a:solidFill>
                <a:effectLst/>
                <a:uLnTx/>
                <a:uFillTx/>
                <a:latin typeface="Arial"/>
                <a:ea typeface="+mn-ea"/>
                <a:cs typeface="Arial"/>
              </a:rPr>
              <a:t>lità</a:t>
            </a:r>
            <a:r>
              <a:rPr kumimoji="0" lang="it-IT" sz="1400" b="0" i="0" u="none" strike="noStrike" kern="1200" cap="none" spc="13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on</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0" normalizeH="0" baseline="0" noProof="0" dirty="0">
                <a:ln>
                  <a:noFill/>
                </a:ln>
                <a:solidFill>
                  <a:prstClr val="black"/>
                </a:solidFill>
                <a:effectLst/>
                <a:uLnTx/>
                <a:uFillTx/>
                <a:latin typeface="Arial"/>
                <a:ea typeface="+mn-ea"/>
                <a:cs typeface="Arial"/>
              </a:rPr>
              <a:t>e</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te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le</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lo</a:t>
            </a:r>
            <a:r>
              <a:rPr kumimoji="0" lang="it-IT" sz="1400" b="0" i="0" u="none" strike="noStrike" kern="1200" cap="none" spc="0"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v</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a</a:t>
            </a:r>
            <a:r>
              <a:rPr kumimoji="0" lang="it-IT" sz="1400" b="0" i="0" u="none" strike="noStrike" kern="1200" cap="none" spc="-10" normalizeH="0" baseline="0" noProof="0" dirty="0">
                <a:ln>
                  <a:noFill/>
                </a:ln>
                <a:solidFill>
                  <a:prstClr val="black"/>
                </a:solidFill>
                <a:effectLst/>
                <a:uLnTx/>
                <a:uFillTx/>
                <a:latin typeface="Arial"/>
                <a:ea typeface="+mn-ea"/>
                <a:cs typeface="Arial"/>
              </a:rPr>
              <a:t>zio</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12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s</a:t>
            </a:r>
            <a:r>
              <a:rPr kumimoji="0" lang="it-IT" sz="1400" b="0" i="0" u="none" strike="noStrike" kern="1200" cap="none" spc="-20" normalizeH="0" baseline="0" noProof="0" dirty="0">
                <a:ln>
                  <a:noFill/>
                </a:ln>
                <a:solidFill>
                  <a:prstClr val="black"/>
                </a:solidFill>
                <a:effectLst/>
                <a:uLnTx/>
                <a:uFillTx/>
                <a:latin typeface="Arial"/>
                <a:ea typeface="+mn-ea"/>
                <a:cs typeface="Arial"/>
              </a:rPr>
              <a:t>ub</a:t>
            </a:r>
            <a:r>
              <a:rPr kumimoji="0" lang="it-IT" sz="1400" b="0" i="0" u="none" strike="noStrike" kern="1200" cap="none" spc="-5" normalizeH="0" baseline="0" noProof="0" dirty="0">
                <a:ln>
                  <a:noFill/>
                </a:ln>
                <a:solidFill>
                  <a:prstClr val="black"/>
                </a:solidFill>
                <a:effectLst/>
                <a:uLnTx/>
                <a:uFillTx/>
                <a:latin typeface="Arial"/>
                <a:ea typeface="+mn-ea"/>
                <a:cs typeface="Arial"/>
              </a:rPr>
              <a:t>ite</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ne</a:t>
            </a:r>
            <a:r>
              <a:rPr kumimoji="0" lang="it-IT" sz="1400" b="0" i="0" u="none" strike="noStrike" kern="1200" cap="none" spc="-5" normalizeH="0" baseline="0" noProof="0" dirty="0">
                <a:ln>
                  <a:noFill/>
                </a:ln>
                <a:solidFill>
                  <a:prstClr val="black"/>
                </a:solidFill>
                <a:effectLst/>
                <a:uLnTx/>
                <a:uFillTx/>
                <a:latin typeface="Arial"/>
                <a:ea typeface="+mn-ea"/>
                <a:cs typeface="Arial"/>
              </a:rPr>
              <a:t>l</a:t>
            </a:r>
            <a:r>
              <a:rPr kumimoji="0" lang="it-IT" sz="1400" b="0" i="0" u="none" strike="noStrike" kern="1200" cap="none" spc="114"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e</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110"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05" normalizeH="0" baseline="0" noProof="0" dirty="0">
                <a:ln>
                  <a:noFill/>
                </a:ln>
                <a:solidFill>
                  <a:prstClr val="black"/>
                </a:solidFill>
                <a:effectLst/>
                <a:uLnTx/>
                <a:uFillTx/>
                <a:latin typeface="Arial"/>
                <a:ea typeface="+mn-ea"/>
                <a:cs typeface="Arial"/>
              </a:rPr>
              <a:t> </a:t>
            </a:r>
            <a:r>
              <a:rPr kumimoji="0" lang="it-IT" sz="1400" b="0" i="0" u="none" strike="noStrike" kern="1200" cap="none" spc="0" normalizeH="0" baseline="0" noProof="0" dirty="0">
                <a:ln>
                  <a:noFill/>
                </a:ln>
                <a:solidFill>
                  <a:prstClr val="black"/>
                </a:solidFill>
                <a:effectLst/>
                <a:uLnTx/>
                <a:uFillTx/>
                <a:latin typeface="Arial"/>
                <a:ea typeface="+mn-ea"/>
                <a:cs typeface="Arial"/>
              </a:rPr>
              <a:t>p</a:t>
            </a:r>
            <a:r>
              <a:rPr kumimoji="0" lang="it-IT" sz="1400" b="0" i="0" u="none" strike="noStrike" kern="1200" cap="none" spc="-2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ti</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e</a:t>
            </a:r>
            <a:r>
              <a:rPr kumimoji="0" lang="it-IT" sz="1400" b="0" i="0" u="none" strike="noStrike" kern="1200" cap="none" spc="-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5" normalizeH="0" baseline="0" noProof="0" dirty="0">
                <a:ln>
                  <a:noFill/>
                </a:ln>
                <a:solidFill>
                  <a:prstClr val="black"/>
                </a:solidFill>
                <a:effectLst/>
                <a:uLnTx/>
                <a:uFillTx/>
                <a:latin typeface="Arial"/>
                <a:ea typeface="+mn-ea"/>
                <a:cs typeface="Arial"/>
              </a:rPr>
              <a:t>lla</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a:t>
            </a:r>
            <a:r>
              <a:rPr kumimoji="0" lang="it-IT" sz="1400" b="0" i="0" u="none" strike="noStrike" kern="1200" cap="none" spc="-10" normalizeH="0" baseline="0" noProof="0" dirty="0">
                <a:ln>
                  <a:noFill/>
                </a:ln>
                <a:solidFill>
                  <a:prstClr val="black"/>
                </a:solidFill>
                <a:effectLst/>
                <a:uLnTx/>
                <a:uFillTx/>
                <a:latin typeface="Arial"/>
                <a:ea typeface="+mn-ea"/>
                <a:cs typeface="Arial"/>
              </a:rPr>
              <a:t>ta</a:t>
            </a:r>
            <a:r>
              <a:rPr kumimoji="0" lang="it-IT" sz="1400" b="0" i="0" u="none" strike="noStrike" kern="1200" cap="none" spc="3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d</a:t>
            </a:r>
            <a:r>
              <a:rPr kumimoji="0" lang="it-IT" sz="1400" b="0" i="0" u="none" strike="noStrike" kern="1200" cap="none" spc="-5" normalizeH="0" baseline="0" noProof="0" dirty="0">
                <a:ln>
                  <a:noFill/>
                </a:ln>
                <a:solidFill>
                  <a:prstClr val="black"/>
                </a:solidFill>
                <a:effectLst/>
                <a:uLnTx/>
                <a:uFillTx/>
                <a:latin typeface="Arial"/>
                <a:ea typeface="+mn-ea"/>
                <a:cs typeface="Arial"/>
              </a:rPr>
              <a:t>i i</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ia</a:t>
            </a:r>
            <a:r>
              <a:rPr kumimoji="0" lang="it-IT" sz="1400" b="0" i="0" u="none" strike="noStrike" kern="1200" cap="none" spc="-20" normalizeH="0" baseline="0" noProof="0" dirty="0">
                <a:ln>
                  <a:noFill/>
                </a:ln>
                <a:solidFill>
                  <a:prstClr val="black"/>
                </a:solidFill>
                <a:effectLst/>
                <a:uLnTx/>
                <a:uFillTx/>
                <a:latin typeface="Arial"/>
                <a:ea typeface="+mn-ea"/>
                <a:cs typeface="Arial"/>
              </a:rPr>
              <a:t>n</a:t>
            </a:r>
            <a:r>
              <a:rPr kumimoji="0" lang="it-IT" sz="1400" b="0" i="0" u="none" strike="noStrike" kern="1200" cap="none" spc="-5" normalizeH="0" baseline="0" noProof="0" dirty="0">
                <a:ln>
                  <a:noFill/>
                </a:ln>
                <a:solidFill>
                  <a:prstClr val="black"/>
                </a:solidFill>
                <a:effectLst/>
                <a:uLnTx/>
                <a:uFillTx/>
                <a:latin typeface="Arial"/>
                <a:ea typeface="+mn-ea"/>
                <a:cs typeface="Arial"/>
              </a:rPr>
              <a:t>t</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5" normalizeH="0" baseline="0" noProof="0" dirty="0">
                <a:ln>
                  <a:noFill/>
                </a:ln>
                <a:solidFill>
                  <a:prstClr val="black"/>
                </a:solidFill>
                <a:effectLst/>
                <a:uLnTx/>
                <a:uFillTx/>
                <a:latin typeface="Arial"/>
                <a:ea typeface="+mn-ea"/>
                <a:cs typeface="Arial"/>
              </a:rPr>
              <a:t>.</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2"/>
              </a:spcBef>
              <a:spcAft>
                <a:spcPts val="0"/>
              </a:spcAft>
              <a:buClrTx/>
              <a:buSzTx/>
              <a:buFontTx/>
              <a:buNone/>
              <a:tabLst/>
              <a:defRPr/>
            </a:pPr>
            <a:endParaRPr kumimoji="0" lang="it-IT" sz="1450" b="0" i="0" u="none" strike="noStrike" kern="1200" cap="none" spc="0" normalizeH="0" baseline="0" noProof="0" dirty="0">
              <a:ln>
                <a:noFill/>
              </a:ln>
              <a:solidFill>
                <a:prstClr val="black"/>
              </a:solidFill>
              <a:effectLst/>
              <a:uLnTx/>
              <a:uFillTx/>
              <a:latin typeface="Times New Roman"/>
              <a:ea typeface="+mn-ea"/>
              <a:cs typeface="Times New Roman"/>
            </a:endParaRPr>
          </a:p>
          <a:p>
            <a:pPr marL="114935"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a:t>
            </a:r>
            <a:r>
              <a:rPr kumimoji="0" lang="it-IT" sz="1400" b="1" i="0" u="none" strike="noStrike" kern="1200" cap="none" spc="-5" normalizeH="0" baseline="0" noProof="0" dirty="0">
                <a:ln>
                  <a:noFill/>
                </a:ln>
                <a:solidFill>
                  <a:prstClr val="black"/>
                </a:solidFill>
                <a:effectLst/>
                <a:uLnTx/>
                <a:uFillTx/>
                <a:latin typeface="Arial"/>
                <a:ea typeface="+mn-ea"/>
                <a:cs typeface="Arial"/>
              </a:rPr>
              <a:t>ti</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id</a:t>
            </a:r>
            <a:r>
              <a:rPr kumimoji="0" lang="it-IT" sz="1400" b="1" i="0" u="none" strike="noStrike" kern="1200" cap="none" spc="-20" normalizeH="0" baseline="0" noProof="0" dirty="0">
                <a:ln>
                  <a:noFill/>
                </a:ln>
                <a:solidFill>
                  <a:prstClr val="black"/>
                </a:solidFill>
                <a:effectLst/>
                <a:uLnTx/>
                <a:uFillTx/>
                <a:latin typeface="Arial"/>
                <a:ea typeface="+mn-ea"/>
                <a:cs typeface="Arial"/>
              </a:rPr>
              <a:t>en</a:t>
            </a:r>
            <a:r>
              <a:rPr kumimoji="0" lang="it-IT" sz="1400" b="1" i="0" u="none" strike="noStrike" kern="1200" cap="none" spc="-5" normalizeH="0" baseline="0" noProof="0" dirty="0">
                <a:ln>
                  <a:noFill/>
                </a:ln>
                <a:solidFill>
                  <a:prstClr val="black"/>
                </a:solidFill>
                <a:effectLst/>
                <a:uLnTx/>
                <a:uFillTx/>
                <a:latin typeface="Arial"/>
                <a:ea typeface="+mn-ea"/>
                <a:cs typeface="Arial"/>
              </a:rPr>
              <a:t>tific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tivi</a:t>
            </a:r>
            <a:r>
              <a:rPr kumimoji="0" lang="it-IT" sz="1400" b="1" i="0" u="none" strike="noStrike" kern="1200" cap="none" spc="4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d</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2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 </a:t>
            </a:r>
            <a:r>
              <a:rPr kumimoji="0" lang="it-IT" sz="1400" b="1" i="0" u="none" strike="noStrike" kern="1200" cap="none" spc="-5" normalizeH="0" baseline="0" noProof="0" dirty="0">
                <a:ln>
                  <a:noFill/>
                </a:ln>
                <a:solidFill>
                  <a:prstClr val="black"/>
                </a:solidFill>
                <a:effectLst/>
                <a:uLnTx/>
                <a:uFillTx/>
                <a:latin typeface="Arial"/>
                <a:ea typeface="+mn-ea"/>
                <a:cs typeface="Arial"/>
              </a:rPr>
              <a:t>i</a:t>
            </a:r>
            <a:r>
              <a:rPr kumimoji="0" lang="it-IT" sz="1400" b="1" i="0" u="none" strike="noStrike" kern="1200" cap="none" spc="0" normalizeH="0" baseline="0" noProof="0" dirty="0">
                <a:ln>
                  <a:noFill/>
                </a:ln>
                <a:solidFill>
                  <a:prstClr val="black"/>
                </a:solidFill>
                <a:effectLst/>
                <a:uLnTx/>
                <a:uFillTx/>
                <a:latin typeface="Arial"/>
                <a:ea typeface="+mn-ea"/>
                <a:cs typeface="Arial"/>
              </a:rPr>
              <a:t>mm</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b</a:t>
            </a:r>
            <a:r>
              <a:rPr kumimoji="0" lang="it-IT" sz="1400" b="1" i="0" u="none" strike="noStrike" kern="1200" cap="none" spc="-5" normalizeH="0" baseline="0" noProof="0" dirty="0">
                <a:ln>
                  <a:noFill/>
                </a:ln>
                <a:solidFill>
                  <a:prstClr val="black"/>
                </a:solidFill>
                <a:effectLst/>
                <a:uLnTx/>
                <a:uFillTx/>
                <a:latin typeface="Arial"/>
                <a:ea typeface="+mn-ea"/>
                <a:cs typeface="Arial"/>
              </a:rPr>
              <a:t>ile</a:t>
            </a:r>
            <a:r>
              <a:rPr kumimoji="0" lang="it-IT" sz="1400" b="1" i="0" u="none" strike="noStrike" kern="1200" cap="none" spc="-20" normalizeH="0" baseline="0" noProof="0" dirty="0">
                <a:ln>
                  <a:noFill/>
                </a:ln>
                <a:solidFill>
                  <a:prstClr val="black"/>
                </a:solidFill>
                <a:effectLst/>
                <a:uLnTx/>
                <a:uFillTx/>
                <a:latin typeface="Arial"/>
                <a:ea typeface="+mn-ea"/>
                <a:cs typeface="Arial"/>
              </a:rPr>
              <a:t> a</a:t>
            </a:r>
            <a:r>
              <a:rPr kumimoji="0" lang="it-IT" sz="1400" b="1" i="0" u="none" strike="noStrike" kern="1200" cap="none" spc="-5" normalizeH="0" baseline="0" noProof="0" dirty="0">
                <a:ln>
                  <a:noFill/>
                </a:ln>
                <a:solidFill>
                  <a:prstClr val="black"/>
                </a:solidFill>
                <a:effectLst/>
                <a:uLnTx/>
                <a:uFillTx/>
                <a:latin typeface="Arial"/>
                <a:ea typeface="+mn-ea"/>
                <a:cs typeface="Arial"/>
              </a:rPr>
              <a:t>l </a:t>
            </a:r>
            <a:r>
              <a:rPr kumimoji="0" lang="it-IT" sz="1400" b="1" i="0" u="none" strike="noStrike" kern="1200" cap="none" spc="-10" normalizeH="0" baseline="0" noProof="0" dirty="0">
                <a:ln>
                  <a:noFill/>
                </a:ln>
                <a:solidFill>
                  <a:prstClr val="black"/>
                </a:solidFill>
                <a:effectLst/>
                <a:uLnTx/>
                <a:uFillTx/>
                <a:latin typeface="Arial"/>
                <a:ea typeface="+mn-ea"/>
                <a:cs typeface="Arial"/>
              </a:rPr>
              <a:t>ca</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as</a:t>
            </a:r>
            <a:r>
              <a:rPr kumimoji="0" lang="it-IT" sz="1400" b="1" i="0" u="none" strike="noStrike" kern="1200" cap="none" spc="-15" normalizeH="0" baseline="0" noProof="0" dirty="0">
                <a:ln>
                  <a:noFill/>
                </a:ln>
                <a:solidFill>
                  <a:prstClr val="black"/>
                </a:solidFill>
                <a:effectLst/>
                <a:uLnTx/>
                <a:uFillTx/>
                <a:latin typeface="Arial"/>
                <a:ea typeface="+mn-ea"/>
                <a:cs typeface="Arial"/>
              </a:rPr>
              <a:t>t</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ban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1" i="0" u="none" strike="noStrike" kern="1200" cap="none" spc="3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ono</a:t>
            </a:r>
            <a:r>
              <a:rPr kumimoji="0" lang="it-IT" sz="1400" b="1" i="0" u="none" strike="noStrike" kern="1200" cap="none" spc="-5" normalizeH="0" baseline="0" noProof="0" dirty="0">
                <a:ln>
                  <a:noFill/>
                </a:ln>
                <a:solidFill>
                  <a:prstClr val="black"/>
                </a:solidFill>
                <a:effectLst/>
                <a:uLnTx/>
                <a:uFillTx/>
                <a:latin typeface="Arial"/>
                <a:ea typeface="+mn-ea"/>
                <a:cs typeface="Arial"/>
              </a:rPr>
              <a:t>:</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4"/>
              </a:spcBef>
              <a:spcAft>
                <a:spcPts val="0"/>
              </a:spcAft>
              <a:buClrTx/>
              <a:buSzTx/>
              <a:buFontTx/>
              <a:buNone/>
              <a:tabLst/>
              <a:defRPr/>
            </a:pPr>
            <a:endParaRPr kumimoji="0" lang="it-IT"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o</a:t>
            </a:r>
            <a:r>
              <a:rPr kumimoji="0" lang="it-IT" sz="1400" b="1" i="0" u="none" strike="noStrike" kern="1200" cap="none" spc="0" normalizeH="0" baseline="0" noProof="0" dirty="0">
                <a:ln>
                  <a:noFill/>
                </a:ln>
                <a:solidFill>
                  <a:prstClr val="black"/>
                </a:solidFill>
                <a:effectLst/>
                <a:uLnTx/>
                <a:uFillTx/>
                <a:latin typeface="Arial"/>
                <a:ea typeface="+mn-ea"/>
                <a:cs typeface="Arial"/>
              </a:rPr>
              <a:t>m</a:t>
            </a:r>
            <a:r>
              <a:rPr kumimoji="0" lang="it-IT" sz="1400" b="1" i="0" u="none" strike="noStrike" kern="1200" cap="none" spc="-20" normalizeH="0" baseline="0" noProof="0" dirty="0">
                <a:ln>
                  <a:noFill/>
                </a:ln>
                <a:solidFill>
                  <a:prstClr val="black"/>
                </a:solidFill>
                <a:effectLst/>
                <a:uLnTx/>
                <a:uFillTx/>
                <a:latin typeface="Arial"/>
                <a:ea typeface="+mn-ea"/>
                <a:cs typeface="Arial"/>
              </a:rPr>
              <a:t>un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 </a:t>
            </a:r>
            <a:r>
              <a:rPr kumimoji="0" lang="it-IT" sz="1400" b="1" i="0" u="none" strike="noStrike" kern="1200" cap="none" spc="-10" normalizeH="0" baseline="0" noProof="0" dirty="0">
                <a:ln>
                  <a:noFill/>
                </a:ln>
                <a:solidFill>
                  <a:prstClr val="black"/>
                </a:solidFill>
                <a:effectLst/>
                <a:uLnTx/>
                <a:uFillTx/>
                <a:latin typeface="Arial"/>
                <a:ea typeface="+mn-ea"/>
                <a:cs typeface="Arial"/>
              </a:rPr>
              <a:t>c</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5" normalizeH="0" baseline="0" noProof="0" dirty="0">
                <a:ln>
                  <a:noFill/>
                </a:ln>
                <a:solidFill>
                  <a:prstClr val="black"/>
                </a:solidFill>
                <a:effectLst/>
                <a:uLnTx/>
                <a:uFillTx/>
                <a:latin typeface="Arial"/>
                <a:ea typeface="+mn-ea"/>
                <a:cs typeface="Arial"/>
              </a:rPr>
              <a:t>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st</a:t>
            </a:r>
            <a:r>
              <a:rPr kumimoji="0" lang="it-IT" sz="1400" b="1" i="0" u="none" strike="noStrike" kern="1200" cap="none" spc="-20" normalizeH="0" baseline="0" noProof="0" dirty="0">
                <a:ln>
                  <a:noFill/>
                </a:ln>
                <a:solidFill>
                  <a:prstClr val="black"/>
                </a:solidFill>
                <a:effectLst/>
                <a:uLnTx/>
                <a:uFillTx/>
                <a:latin typeface="Arial"/>
                <a:ea typeface="+mn-ea"/>
                <a:cs typeface="Arial"/>
              </a:rPr>
              <a:t>a</a:t>
            </a:r>
            <a:r>
              <a:rPr kumimoji="0" lang="it-IT" sz="1400" b="1" i="0" u="none" strike="noStrike" kern="1200" cap="none" spc="-10" normalizeH="0" baseline="0" noProof="0" dirty="0">
                <a:ln>
                  <a:noFill/>
                </a:ln>
                <a:solidFill>
                  <a:prstClr val="black"/>
                </a:solidFill>
                <a:effectLst/>
                <a:uLnTx/>
                <a:uFillTx/>
                <a:latin typeface="Arial"/>
                <a:ea typeface="+mn-ea"/>
                <a:cs typeface="Arial"/>
              </a:rPr>
              <a:t>le</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35" normalizeH="0" baseline="0" noProof="0" dirty="0">
                <a:ln>
                  <a:noFill/>
                </a:ln>
                <a:solidFill>
                  <a:prstClr val="black"/>
                </a:solidFill>
                <a:effectLst/>
                <a:uLnTx/>
                <a:uFillTx/>
                <a:latin typeface="Arial"/>
                <a:ea typeface="+mn-ea"/>
                <a:cs typeface="Arial"/>
              </a:rPr>
              <a:t>z</a:t>
            </a:r>
            <a:r>
              <a:rPr kumimoji="0" lang="it-IT" sz="1400" b="1" i="0" u="none" strike="noStrike" kern="1200" cap="none" spc="-10" normalizeH="0" baseline="0" noProof="0" dirty="0">
                <a:ln>
                  <a:noFill/>
                </a:ln>
                <a:solidFill>
                  <a:prstClr val="black"/>
                </a:solidFill>
                <a:effectLst/>
                <a:uLnTx/>
                <a:uFillTx/>
                <a:latin typeface="Arial"/>
                <a:ea typeface="+mn-ea"/>
                <a:cs typeface="Arial"/>
              </a:rPr>
              <a:t>io</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e</a:t>
            </a:r>
            <a:r>
              <a:rPr kumimoji="0" lang="it-IT" sz="1400" b="1" i="0" u="none" strike="noStrike" kern="1200" cap="none" spc="60" normalizeH="0" baseline="0" noProof="0" dirty="0">
                <a:ln>
                  <a:noFill/>
                </a:ln>
                <a:solidFill>
                  <a:prstClr val="black"/>
                </a:solidFill>
                <a:effectLst/>
                <a:uLnTx/>
                <a:uFillTx/>
                <a:latin typeface="Arial"/>
                <a:ea typeface="+mn-ea"/>
                <a:cs typeface="Arial"/>
              </a:rPr>
              <a:t> </a:t>
            </a:r>
            <a:r>
              <a:rPr kumimoji="0" lang="it-IT" sz="1400" b="1" i="0" u="none" strike="noStrike" kern="1200" cap="none" spc="-20" normalizeH="0" baseline="0" noProof="0" dirty="0">
                <a:ln>
                  <a:noFill/>
                </a:ln>
                <a:solidFill>
                  <a:prstClr val="black"/>
                </a:solidFill>
                <a:effectLst/>
                <a:uLnTx/>
                <a:uFillTx/>
                <a:latin typeface="Arial"/>
                <a:ea typeface="+mn-ea"/>
                <a:cs typeface="Arial"/>
              </a:rPr>
              <a:t>u</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ban</a:t>
            </a:r>
            <a:r>
              <a:rPr kumimoji="0" lang="it-IT" sz="1400" b="1" i="0" u="none" strike="noStrike" kern="1200" cap="none" spc="-10" normalizeH="0" baseline="0" noProof="0" dirty="0">
                <a:ln>
                  <a:noFill/>
                </a:ln>
                <a:solidFill>
                  <a:prstClr val="black"/>
                </a:solidFill>
                <a:effectLst/>
                <a:uLnTx/>
                <a:uFillTx/>
                <a:latin typeface="Arial"/>
                <a:ea typeface="+mn-ea"/>
                <a:cs typeface="Arial"/>
              </a:rPr>
              <a:t>a</a:t>
            </a:r>
            <a:r>
              <a:rPr kumimoji="0" lang="it-IT" sz="1400" b="1" i="0" u="none" strike="noStrike" kern="1200" cap="none" spc="30" normalizeH="0" baseline="0" noProof="0" dirty="0">
                <a:ln>
                  <a:noFill/>
                </a:ln>
                <a:solidFill>
                  <a:prstClr val="black"/>
                </a:solidFill>
                <a:effectLst/>
                <a:uLnTx/>
                <a:uFillTx/>
                <a:latin typeface="Arial"/>
                <a:ea typeface="+mn-ea"/>
                <a:cs typeface="Arial"/>
              </a:rPr>
              <a:t> </a:t>
            </a:r>
            <a:r>
              <a:rPr kumimoji="0" lang="it-IT" sz="1400" i="0" u="none" strike="noStrike" kern="1200" cap="none" spc="-15" normalizeH="0" baseline="0" noProof="0" dirty="0">
                <a:ln>
                  <a:noFill/>
                </a:ln>
                <a:solidFill>
                  <a:prstClr val="black"/>
                </a:solidFill>
                <a:effectLst/>
                <a:uLnTx/>
                <a:uFillTx/>
                <a:latin typeface="Arial"/>
                <a:ea typeface="+mn-ea"/>
                <a:cs typeface="Arial"/>
              </a:rPr>
              <a:t>(</a:t>
            </a:r>
            <a:r>
              <a:rPr kumimoji="0" lang="it-IT" sz="1400" i="0" u="none" strike="noStrike" kern="1200" cap="none" spc="-10" normalizeH="0" baseline="0" noProof="0" dirty="0">
                <a:ln>
                  <a:noFill/>
                </a:ln>
                <a:solidFill>
                  <a:prstClr val="black"/>
                </a:solidFill>
                <a:effectLst/>
                <a:uLnTx/>
                <a:uFillTx/>
                <a:latin typeface="Arial"/>
                <a:ea typeface="+mn-ea"/>
                <a:cs typeface="Arial"/>
              </a:rPr>
              <a:t>s</a:t>
            </a:r>
            <a:r>
              <a:rPr kumimoji="0" lang="it-IT" sz="1400" i="0" u="none" strike="noStrike" kern="1200" cap="none" spc="-20" normalizeH="0" baseline="0" noProof="0" dirty="0">
                <a:ln>
                  <a:noFill/>
                </a:ln>
                <a:solidFill>
                  <a:prstClr val="black"/>
                </a:solidFill>
                <a:effectLst/>
                <a:uLnTx/>
                <a:uFillTx/>
                <a:latin typeface="Arial"/>
                <a:ea typeface="+mn-ea"/>
                <a:cs typeface="Arial"/>
              </a:rPr>
              <a:t>o</a:t>
            </a:r>
            <a:r>
              <a:rPr kumimoji="0" lang="it-IT" sz="1400" i="0" u="none" strike="noStrike" kern="1200" cap="none" spc="-10" normalizeH="0" baseline="0" noProof="0" dirty="0">
                <a:ln>
                  <a:noFill/>
                </a:ln>
                <a:solidFill>
                  <a:prstClr val="black"/>
                </a:solidFill>
                <a:effectLst/>
                <a:uLnTx/>
                <a:uFillTx/>
                <a:latin typeface="Arial"/>
                <a:ea typeface="+mn-ea"/>
                <a:cs typeface="Arial"/>
              </a:rPr>
              <a:t>lo</a:t>
            </a:r>
            <a:r>
              <a:rPr kumimoji="0" lang="it-IT" sz="1400" i="0" u="none" strike="noStrike" kern="1200" cap="none" spc="15"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pe</a:t>
            </a:r>
            <a:r>
              <a:rPr kumimoji="0" lang="it-IT" sz="1400" i="0" u="none" strike="noStrike" kern="1200" cap="none" spc="-5" normalizeH="0" baseline="0" noProof="0" dirty="0">
                <a:ln>
                  <a:noFill/>
                </a:ln>
                <a:solidFill>
                  <a:prstClr val="black"/>
                </a:solidFill>
                <a:effectLst/>
                <a:uLnTx/>
                <a:uFillTx/>
                <a:latin typeface="Arial"/>
                <a:ea typeface="+mn-ea"/>
                <a:cs typeface="Arial"/>
              </a:rPr>
              <a:t>r</a:t>
            </a:r>
            <a:r>
              <a:rPr kumimoji="0" lang="it-IT" sz="1400" i="0" u="none" strike="noStrike" kern="1200" cap="none" spc="10" normalizeH="0" baseline="0" noProof="0" dirty="0">
                <a:ln>
                  <a:noFill/>
                </a:ln>
                <a:solidFill>
                  <a:prstClr val="black"/>
                </a:solidFill>
                <a:effectLst/>
                <a:uLnTx/>
                <a:uFillTx/>
                <a:latin typeface="Arial"/>
                <a:ea typeface="+mn-ea"/>
                <a:cs typeface="Arial"/>
              </a:rPr>
              <a:t> </a:t>
            </a:r>
            <a:r>
              <a:rPr kumimoji="0" lang="it-IT" sz="1400" i="0" u="none" strike="noStrike" kern="1200" cap="none" spc="-20" normalizeH="0" baseline="0" noProof="0" dirty="0">
                <a:ln>
                  <a:noFill/>
                </a:ln>
                <a:solidFill>
                  <a:prstClr val="black"/>
                </a:solidFill>
                <a:effectLst/>
                <a:uLnTx/>
                <a:uFillTx/>
                <a:latin typeface="Arial"/>
                <a:ea typeface="+mn-ea"/>
                <a:cs typeface="Arial"/>
              </a:rPr>
              <a:t>a</a:t>
            </a:r>
            <a:r>
              <a:rPr kumimoji="0" lang="it-IT" sz="1400" i="0" u="none" strike="noStrike" kern="1200" cap="none" spc="-10" normalizeH="0" baseline="0" noProof="0" dirty="0">
                <a:ln>
                  <a:noFill/>
                </a:ln>
                <a:solidFill>
                  <a:prstClr val="black"/>
                </a:solidFill>
                <a:effectLst/>
                <a:uLnTx/>
                <a:uFillTx/>
                <a:latin typeface="Arial"/>
                <a:ea typeface="+mn-ea"/>
                <a:cs typeface="Arial"/>
              </a:rPr>
              <a:t>lcu</a:t>
            </a:r>
            <a:r>
              <a:rPr kumimoji="0" lang="it-IT" sz="1400" i="0" u="none" strike="noStrike" kern="1200" cap="none" spc="-20" normalizeH="0" baseline="0" noProof="0" dirty="0">
                <a:ln>
                  <a:noFill/>
                </a:ln>
                <a:solidFill>
                  <a:prstClr val="black"/>
                </a:solidFill>
                <a:effectLst/>
                <a:uLnTx/>
                <a:uFillTx/>
                <a:latin typeface="Arial"/>
                <a:ea typeface="+mn-ea"/>
                <a:cs typeface="Arial"/>
              </a:rPr>
              <a:t>n</a:t>
            </a:r>
            <a:r>
              <a:rPr kumimoji="0" lang="it-IT" sz="1400" i="0" u="none" strike="noStrike" kern="1200" cap="none" spc="-5" normalizeH="0" baseline="0" noProof="0" dirty="0">
                <a:ln>
                  <a:noFill/>
                </a:ln>
                <a:solidFill>
                  <a:prstClr val="black"/>
                </a:solidFill>
                <a:effectLst/>
                <a:uLnTx/>
                <a:uFillTx/>
                <a:latin typeface="Arial"/>
                <a:ea typeface="+mn-ea"/>
                <a:cs typeface="Arial"/>
              </a:rPr>
              <a:t>i</a:t>
            </a:r>
            <a:r>
              <a:rPr kumimoji="0" lang="it-IT" sz="1400" i="0" u="none" strike="noStrike" kern="1200" cap="none" spc="20" normalizeH="0" baseline="0" noProof="0" dirty="0">
                <a:ln>
                  <a:noFill/>
                </a:ln>
                <a:solidFill>
                  <a:prstClr val="black"/>
                </a:solidFill>
                <a:effectLst/>
                <a:uLnTx/>
                <a:uFillTx/>
                <a:latin typeface="Arial"/>
                <a:ea typeface="+mn-ea"/>
                <a:cs typeface="Arial"/>
              </a:rPr>
              <a:t> </a:t>
            </a:r>
            <a:r>
              <a:rPr kumimoji="0" lang="it-IT" sz="1400" i="0" u="none" strike="noStrike" kern="1200" cap="none" spc="-10" normalizeH="0" baseline="0" noProof="0" dirty="0">
                <a:ln>
                  <a:noFill/>
                </a:ln>
                <a:solidFill>
                  <a:prstClr val="black"/>
                </a:solidFill>
                <a:effectLst/>
                <a:uLnTx/>
                <a:uFillTx/>
                <a:latin typeface="Arial"/>
                <a:ea typeface="+mn-ea"/>
                <a:cs typeface="Arial"/>
              </a:rPr>
              <a:t>c</a:t>
            </a:r>
            <a:r>
              <a:rPr kumimoji="0" lang="it-IT" sz="1400" i="0" u="none" strike="noStrike" kern="1200" cap="none" spc="-20" normalizeH="0" baseline="0" noProof="0" dirty="0">
                <a:ln>
                  <a:noFill/>
                </a:ln>
                <a:solidFill>
                  <a:prstClr val="black"/>
                </a:solidFill>
                <a:effectLst/>
                <a:uLnTx/>
                <a:uFillTx/>
                <a:latin typeface="Arial"/>
                <a:ea typeface="+mn-ea"/>
                <a:cs typeface="Arial"/>
              </a:rPr>
              <a:t>o</a:t>
            </a:r>
            <a:r>
              <a:rPr kumimoji="0" lang="it-IT" sz="1400" i="0" u="none" strike="noStrike" kern="1200" cap="none" spc="0" normalizeH="0" baseline="0" noProof="0" dirty="0">
                <a:ln>
                  <a:noFill/>
                </a:ln>
                <a:solidFill>
                  <a:prstClr val="black"/>
                </a:solidFill>
                <a:effectLst/>
                <a:uLnTx/>
                <a:uFillTx/>
                <a:latin typeface="Arial"/>
                <a:ea typeface="+mn-ea"/>
                <a:cs typeface="Arial"/>
              </a:rPr>
              <a:t>m</a:t>
            </a:r>
            <a:r>
              <a:rPr kumimoji="0" lang="it-IT" sz="1400" i="0" u="none" strike="noStrike" kern="1200" cap="none" spc="-20" normalizeH="0" baseline="0" noProof="0" dirty="0">
                <a:ln>
                  <a:noFill/>
                </a:ln>
                <a:solidFill>
                  <a:prstClr val="black"/>
                </a:solidFill>
                <a:effectLst/>
                <a:uLnTx/>
                <a:uFillTx/>
                <a:latin typeface="Arial"/>
                <a:ea typeface="+mn-ea"/>
                <a:cs typeface="Arial"/>
              </a:rPr>
              <a:t>un</a:t>
            </a:r>
            <a:r>
              <a:rPr kumimoji="0" lang="it-IT" sz="1400" i="0" u="none" strike="noStrike" kern="1200" cap="none" spc="-5" normalizeH="0" baseline="0" noProof="0" dirty="0">
                <a:ln>
                  <a:noFill/>
                </a:ln>
                <a:solidFill>
                  <a:prstClr val="black"/>
                </a:solidFill>
                <a:effectLst/>
                <a:uLnTx/>
                <a:uFillTx/>
                <a:latin typeface="Arial"/>
                <a:ea typeface="+mn-ea"/>
                <a:cs typeface="Arial"/>
              </a:rPr>
              <a:t>i)</a:t>
            </a:r>
            <a:endParaRPr kumimoji="0" lang="it-IT" sz="1400"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5" normalizeH="0" baseline="0" noProof="0" dirty="0">
                <a:ln>
                  <a:noFill/>
                </a:ln>
                <a:solidFill>
                  <a:prstClr val="black"/>
                </a:solidFill>
                <a:effectLst/>
                <a:uLnTx/>
                <a:uFillTx/>
                <a:latin typeface="Arial"/>
                <a:ea typeface="+mn-ea"/>
                <a:cs typeface="Arial"/>
              </a:rPr>
              <a:t>f</a:t>
            </a:r>
            <a:r>
              <a:rPr kumimoji="0" lang="it-IT" sz="1400" b="1" i="0" u="none" strike="noStrike" kern="1200" cap="none" spc="-25" normalizeH="0" baseline="0" noProof="0" dirty="0">
                <a:ln>
                  <a:noFill/>
                </a:ln>
                <a:solidFill>
                  <a:prstClr val="black"/>
                </a:solidFill>
                <a:effectLst/>
                <a:uLnTx/>
                <a:uFillTx/>
                <a:latin typeface="Arial"/>
                <a:ea typeface="+mn-ea"/>
                <a:cs typeface="Arial"/>
              </a:rPr>
              <a:t>o</a:t>
            </a:r>
            <a:r>
              <a:rPr kumimoji="0" lang="it-IT" sz="1400" b="1" i="0" u="none" strike="noStrike" kern="1200" cap="none" spc="-20" normalizeH="0" baseline="0" noProof="0" dirty="0">
                <a:ln>
                  <a:noFill/>
                </a:ln>
                <a:solidFill>
                  <a:prstClr val="black"/>
                </a:solidFill>
                <a:effectLst/>
                <a:uLnTx/>
                <a:uFillTx/>
                <a:latin typeface="Arial"/>
                <a:ea typeface="+mn-ea"/>
                <a:cs typeface="Arial"/>
              </a:rPr>
              <a:t>g</a:t>
            </a:r>
            <a:r>
              <a:rPr kumimoji="0" lang="it-IT" sz="1400" b="1" i="0" u="none" strike="noStrike" kern="1200" cap="none" spc="-5" normalizeH="0" baseline="0" noProof="0" dirty="0">
                <a:ln>
                  <a:noFill/>
                </a:ln>
                <a:solidFill>
                  <a:prstClr val="black"/>
                </a:solidFill>
                <a:effectLst/>
                <a:uLnTx/>
                <a:uFillTx/>
                <a:latin typeface="Arial"/>
                <a:ea typeface="+mn-ea"/>
                <a:cs typeface="Arial"/>
              </a:rPr>
              <a:t>lio</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20" normalizeH="0" baseline="0" noProof="0" dirty="0">
                <a:ln>
                  <a:noFill/>
                </a:ln>
                <a:solidFill>
                  <a:prstClr val="black"/>
                </a:solidFill>
                <a:effectLst/>
                <a:uLnTx/>
                <a:uFillTx/>
                <a:latin typeface="Arial"/>
                <a:ea typeface="+mn-ea"/>
                <a:cs typeface="Arial"/>
              </a:rPr>
              <a:t>pa</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5" normalizeH="0" baseline="0" noProof="0" dirty="0">
                <a:ln>
                  <a:noFill/>
                </a:ln>
                <a:solidFill>
                  <a:prstClr val="black"/>
                </a:solidFill>
                <a:effectLst/>
                <a:uLnTx/>
                <a:uFillTx/>
                <a:latin typeface="Arial"/>
                <a:ea typeface="+mn-ea"/>
                <a:cs typeface="Arial"/>
              </a:rPr>
              <a:t>tic</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5" normalizeH="0" baseline="0" noProof="0" dirty="0">
                <a:ln>
                  <a:noFill/>
                </a:ln>
                <a:solidFill>
                  <a:prstClr val="black"/>
                </a:solidFill>
                <a:effectLst/>
                <a:uLnTx/>
                <a:uFillTx/>
                <a:latin typeface="Arial"/>
                <a:ea typeface="+mn-ea"/>
                <a:cs typeface="Arial"/>
              </a:rPr>
              <a:t>lla</a:t>
            </a:r>
            <a:endParaRPr kumimoji="0" lang="it-IT" sz="1400" b="1" i="0" u="none" strike="noStrike" kern="1200" cap="none" spc="0" normalizeH="0" baseline="0" noProof="0" dirty="0">
              <a:ln>
                <a:noFill/>
              </a:ln>
              <a:solidFill>
                <a:prstClr val="black"/>
              </a:solidFill>
              <a:effectLst/>
              <a:uLnTx/>
              <a:uFillTx/>
              <a:latin typeface="Arial"/>
              <a:ea typeface="+mn-ea"/>
              <a:cs typeface="Arial"/>
            </a:endParaRPr>
          </a:p>
          <a:p>
            <a:pPr marL="511175" marR="0" lvl="0" indent="-109855" algn="l" defTabSz="914400" rtl="0" eaLnBrk="1" fontAlgn="auto" latinLnBrk="0" hangingPunct="1">
              <a:lnSpc>
                <a:spcPct val="100000"/>
              </a:lnSpc>
              <a:spcBef>
                <a:spcPts val="0"/>
              </a:spcBef>
              <a:spcAft>
                <a:spcPts val="0"/>
              </a:spcAft>
              <a:buClrTx/>
              <a:buSzTx/>
              <a:buFont typeface="Arial"/>
              <a:buChar char="•"/>
              <a:tabLst>
                <a:tab pos="511809" algn="l"/>
              </a:tabLst>
              <a:defRPr/>
            </a:pPr>
            <a:r>
              <a:rPr kumimoji="0" lang="it-IT" sz="1400" b="1" i="0" u="none" strike="noStrike" kern="1200" cap="none" spc="-10" normalizeH="0" baseline="0" noProof="0" dirty="0">
                <a:ln>
                  <a:noFill/>
                </a:ln>
                <a:solidFill>
                  <a:prstClr val="black"/>
                </a:solidFill>
                <a:effectLst/>
                <a:uLnTx/>
                <a:uFillTx/>
                <a:latin typeface="Arial"/>
                <a:ea typeface="+mn-ea"/>
                <a:cs typeface="Arial"/>
              </a:rPr>
              <a:t>s</a:t>
            </a:r>
            <a:r>
              <a:rPr kumimoji="0" lang="it-IT" sz="1400" b="1" i="0" u="none" strike="noStrike" kern="1200" cap="none" spc="-20" normalizeH="0" baseline="0" noProof="0" dirty="0">
                <a:ln>
                  <a:noFill/>
                </a:ln>
                <a:solidFill>
                  <a:prstClr val="black"/>
                </a:solidFill>
                <a:effectLst/>
                <a:uLnTx/>
                <a:uFillTx/>
                <a:latin typeface="Arial"/>
                <a:ea typeface="+mn-ea"/>
                <a:cs typeface="Arial"/>
              </a:rPr>
              <a:t>uba</a:t>
            </a:r>
            <a:r>
              <a:rPr kumimoji="0" lang="it-IT" sz="1400" b="1" i="0" u="none" strike="noStrike" kern="1200" cap="none" spc="-5" normalizeH="0" baseline="0" noProof="0" dirty="0">
                <a:ln>
                  <a:noFill/>
                </a:ln>
                <a:solidFill>
                  <a:prstClr val="black"/>
                </a:solidFill>
                <a:effectLst/>
                <a:uLnTx/>
                <a:uFillTx/>
                <a:latin typeface="Arial"/>
                <a:ea typeface="+mn-ea"/>
                <a:cs typeface="Arial"/>
              </a:rPr>
              <a:t>lt</a:t>
            </a:r>
            <a:r>
              <a:rPr kumimoji="0" lang="it-IT" sz="1400" b="1" i="0" u="none" strike="noStrike" kern="1200" cap="none" spc="-20" normalizeH="0" baseline="0" noProof="0" dirty="0">
                <a:ln>
                  <a:noFill/>
                </a:ln>
                <a:solidFill>
                  <a:prstClr val="black"/>
                </a:solidFill>
                <a:effectLst/>
                <a:uLnTx/>
                <a:uFillTx/>
                <a:latin typeface="Arial"/>
                <a:ea typeface="+mn-ea"/>
                <a:cs typeface="Arial"/>
              </a:rPr>
              <a:t>e</a:t>
            </a:r>
            <a:r>
              <a:rPr kumimoji="0" lang="it-IT" sz="1400" b="1" i="0" u="none" strike="noStrike" kern="1200" cap="none" spc="-15" normalizeH="0" baseline="0" noProof="0" dirty="0">
                <a:ln>
                  <a:noFill/>
                </a:ln>
                <a:solidFill>
                  <a:prstClr val="black"/>
                </a:solidFill>
                <a:effectLst/>
                <a:uLnTx/>
                <a:uFillTx/>
                <a:latin typeface="Arial"/>
                <a:ea typeface="+mn-ea"/>
                <a:cs typeface="Arial"/>
              </a:rPr>
              <a:t>r</a:t>
            </a:r>
            <a:r>
              <a:rPr kumimoji="0" lang="it-IT" sz="1400" b="1" i="0" u="none" strike="noStrike" kern="1200" cap="none" spc="-20" normalizeH="0" baseline="0" noProof="0" dirty="0">
                <a:ln>
                  <a:noFill/>
                </a:ln>
                <a:solidFill>
                  <a:prstClr val="black"/>
                </a:solidFill>
                <a:effectLst/>
                <a:uLnTx/>
                <a:uFillTx/>
                <a:latin typeface="Arial"/>
                <a:ea typeface="+mn-ea"/>
                <a:cs typeface="Arial"/>
              </a:rPr>
              <a:t>n</a:t>
            </a:r>
            <a:r>
              <a:rPr kumimoji="0" lang="it-IT" sz="1400" b="1"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60"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a:t>
            </a:r>
            <a:r>
              <a:rPr kumimoji="0" lang="it-IT" sz="1400" b="0" i="0" u="none" strike="noStrike" kern="1200" cap="none" spc="-20" normalizeH="0" baseline="0" noProof="0" dirty="0">
                <a:ln>
                  <a:noFill/>
                </a:ln>
                <a:solidFill>
                  <a:prstClr val="black"/>
                </a:solidFill>
                <a:effectLst/>
                <a:uLnTx/>
                <a:uFillTx/>
                <a:latin typeface="Arial"/>
                <a:ea typeface="+mn-ea"/>
                <a:cs typeface="Arial"/>
              </a:rPr>
              <a:t>pe</a:t>
            </a:r>
            <a:r>
              <a:rPr kumimoji="0" lang="it-IT" sz="1400" b="0" i="0" u="none" strike="noStrike" kern="1200" cap="none" spc="-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 f</a:t>
            </a:r>
            <a:r>
              <a:rPr kumimoji="0" lang="it-IT" sz="1400" b="0" i="0" u="none" strike="noStrike" kern="1200" cap="none" spc="-20" normalizeH="0" baseline="0" noProof="0" dirty="0">
                <a:ln>
                  <a:noFill/>
                </a:ln>
                <a:solidFill>
                  <a:prstClr val="black"/>
                </a:solidFill>
                <a:effectLst/>
                <a:uLnTx/>
                <a:uFillTx/>
                <a:latin typeface="Arial"/>
                <a:ea typeface="+mn-ea"/>
                <a:cs typeface="Arial"/>
              </a:rPr>
              <a:t>abb</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10" normalizeH="0" baseline="0" noProof="0" dirty="0">
                <a:ln>
                  <a:noFill/>
                </a:ln>
                <a:solidFill>
                  <a:prstClr val="black"/>
                </a:solidFill>
                <a:effectLst/>
                <a:uLnTx/>
                <a:uFillTx/>
                <a:latin typeface="Arial"/>
                <a:ea typeface="+mn-ea"/>
                <a:cs typeface="Arial"/>
              </a:rPr>
              <a:t>ica</a:t>
            </a:r>
            <a:r>
              <a:rPr kumimoji="0" lang="it-IT" sz="1400" b="0" i="0" u="none" strike="noStrike" kern="1200" cap="none" spc="-15" normalizeH="0" baseline="0" noProof="0" dirty="0">
                <a:ln>
                  <a:noFill/>
                </a:ln>
                <a:solidFill>
                  <a:prstClr val="black"/>
                </a:solidFill>
                <a:effectLst/>
                <a:uLnTx/>
                <a:uFillTx/>
                <a:latin typeface="Arial"/>
                <a:ea typeface="+mn-ea"/>
                <a:cs typeface="Arial"/>
              </a:rPr>
              <a:t>t</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20" normalizeH="0" baseline="0" noProof="0" dirty="0">
                <a:ln>
                  <a:noFill/>
                </a:ln>
                <a:solidFill>
                  <a:prstClr val="black"/>
                </a:solidFill>
                <a:effectLst/>
                <a:uLnTx/>
                <a:uFillTx/>
                <a:latin typeface="Arial"/>
                <a:ea typeface="+mn-ea"/>
                <a:cs typeface="Arial"/>
              </a:rPr>
              <a:t>ban</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45" normalizeH="0" baseline="0" noProof="0" dirty="0">
                <a:ln>
                  <a:noFill/>
                </a:ln>
                <a:solidFill>
                  <a:prstClr val="black"/>
                </a:solidFill>
                <a:effectLst/>
                <a:uLnTx/>
                <a:uFillTx/>
                <a:latin typeface="Arial"/>
                <a:ea typeface="+mn-ea"/>
                <a:cs typeface="Arial"/>
              </a:rPr>
              <a:t> </a:t>
            </a:r>
            <a:r>
              <a:rPr kumimoji="0" lang="it-IT" sz="1400" b="0" i="0" u="none" strike="noStrike" kern="1200" cap="none" spc="-10" normalizeH="0" baseline="0" noProof="0" dirty="0">
                <a:ln>
                  <a:noFill/>
                </a:ln>
                <a:solidFill>
                  <a:prstClr val="black"/>
                </a:solidFill>
                <a:effectLst/>
                <a:uLnTx/>
                <a:uFillTx/>
                <a:latin typeface="Arial"/>
                <a:ea typeface="+mn-ea"/>
                <a:cs typeface="Arial"/>
              </a:rPr>
              <a:t>c</a:t>
            </a:r>
            <a:r>
              <a:rPr kumimoji="0" lang="it-IT" sz="1400" b="0" i="0" u="none" strike="noStrike" kern="1200" cap="none" spc="-20" normalizeH="0" baseline="0" noProof="0" dirty="0">
                <a:ln>
                  <a:noFill/>
                </a:ln>
                <a:solidFill>
                  <a:prstClr val="black"/>
                </a:solidFill>
                <a:effectLst/>
                <a:uLnTx/>
                <a:uFillTx/>
                <a:latin typeface="Arial"/>
                <a:ea typeface="+mn-ea"/>
                <a:cs typeface="Arial"/>
              </a:rPr>
              <a:t>o</a:t>
            </a:r>
            <a:r>
              <a:rPr kumimoji="0" lang="it-IT" sz="1400" b="0" i="0" u="none" strike="noStrike" kern="1200" cap="none" spc="0" normalizeH="0" baseline="0" noProof="0" dirty="0">
                <a:ln>
                  <a:noFill/>
                </a:ln>
                <a:solidFill>
                  <a:prstClr val="black"/>
                </a:solidFill>
                <a:effectLst/>
                <a:uLnTx/>
                <a:uFillTx/>
                <a:latin typeface="Arial"/>
                <a:ea typeface="+mn-ea"/>
                <a:cs typeface="Arial"/>
              </a:rPr>
              <a:t>m</a:t>
            </a:r>
            <a:r>
              <a:rPr kumimoji="0" lang="it-IT" sz="1400" b="0" i="0" u="none" strike="noStrike" kern="1200" cap="none" spc="-20" normalizeH="0" baseline="0" noProof="0" dirty="0">
                <a:ln>
                  <a:noFill/>
                </a:ln>
                <a:solidFill>
                  <a:prstClr val="black"/>
                </a:solidFill>
                <a:effectLst/>
                <a:uLnTx/>
                <a:uFillTx/>
                <a:latin typeface="Arial"/>
                <a:ea typeface="+mn-ea"/>
                <a:cs typeface="Arial"/>
              </a:rPr>
              <a:t>po</a:t>
            </a:r>
            <a:r>
              <a:rPr kumimoji="0" lang="it-IT" sz="1400" b="0" i="0" u="none" strike="noStrike" kern="1200" cap="none" spc="-5" normalizeH="0" baseline="0" noProof="0" dirty="0">
                <a:ln>
                  <a:noFill/>
                </a:ln>
                <a:solidFill>
                  <a:prstClr val="black"/>
                </a:solidFill>
                <a:effectLst/>
                <a:uLnTx/>
                <a:uFillTx/>
                <a:latin typeface="Arial"/>
                <a:ea typeface="+mn-ea"/>
                <a:cs typeface="Arial"/>
              </a:rPr>
              <a:t>sti</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15" normalizeH="0" baseline="0" noProof="0" dirty="0">
                <a:ln>
                  <a:noFill/>
                </a:ln>
                <a:solidFill>
                  <a:prstClr val="black"/>
                </a:solidFill>
                <a:effectLst/>
                <a:uLnTx/>
                <a:uFillTx/>
                <a:latin typeface="Arial"/>
                <a:ea typeface="+mn-ea"/>
                <a:cs typeface="Arial"/>
              </a:rPr>
              <a:t>d</a:t>
            </a:r>
            <a:r>
              <a:rPr kumimoji="0" lang="it-IT" sz="1400" b="0" i="0" u="none" strike="noStrike" kern="1200" cap="none" spc="-10" normalizeH="0" baseline="0" noProof="0" dirty="0">
                <a:ln>
                  <a:noFill/>
                </a:ln>
                <a:solidFill>
                  <a:prstClr val="black"/>
                </a:solidFill>
                <a:effectLst/>
                <a:uLnTx/>
                <a:uFillTx/>
                <a:latin typeface="Arial"/>
                <a:ea typeface="+mn-ea"/>
                <a:cs typeface="Arial"/>
              </a:rPr>
              <a:t>a</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p</a:t>
            </a:r>
            <a:r>
              <a:rPr kumimoji="0" lang="it-IT" sz="1400" b="0" i="0" u="none" strike="noStrike" kern="1200" cap="none" spc="-10" normalizeH="0" baseline="0" noProof="0" dirty="0">
                <a:ln>
                  <a:noFill/>
                </a:ln>
                <a:solidFill>
                  <a:prstClr val="black"/>
                </a:solidFill>
                <a:effectLst/>
                <a:uLnTx/>
                <a:uFillTx/>
                <a:latin typeface="Arial"/>
                <a:ea typeface="+mn-ea"/>
                <a:cs typeface="Arial"/>
              </a:rPr>
              <a:t>iù</a:t>
            </a:r>
            <a:r>
              <a:rPr kumimoji="0" lang="it-IT" sz="1400" b="0" i="0" u="none" strike="noStrike" kern="1200" cap="none" spc="15" normalizeH="0" baseline="0" noProof="0" dirty="0">
                <a:ln>
                  <a:noFill/>
                </a:ln>
                <a:solidFill>
                  <a:prstClr val="black"/>
                </a:solidFill>
                <a:effectLst/>
                <a:uLnTx/>
                <a:uFillTx/>
                <a:latin typeface="Arial"/>
                <a:ea typeface="+mn-ea"/>
                <a:cs typeface="Arial"/>
              </a:rPr>
              <a:t> </a:t>
            </a:r>
            <a:r>
              <a:rPr kumimoji="0" lang="it-IT" sz="1400" b="0" i="0" u="none" strike="noStrike" kern="1200" cap="none" spc="-20" normalizeH="0" baseline="0" noProof="0" dirty="0">
                <a:ln>
                  <a:noFill/>
                </a:ln>
                <a:solidFill>
                  <a:prstClr val="black"/>
                </a:solidFill>
                <a:effectLst/>
                <a:uLnTx/>
                <a:uFillTx/>
                <a:latin typeface="Arial"/>
                <a:ea typeface="+mn-ea"/>
                <a:cs typeface="Arial"/>
              </a:rPr>
              <a:t>un</a:t>
            </a:r>
            <a:r>
              <a:rPr kumimoji="0" lang="it-IT" sz="1400" b="0" i="0" u="none" strike="noStrike" kern="1200" cap="none" spc="-5" normalizeH="0" baseline="0" noProof="0" dirty="0">
                <a:ln>
                  <a:noFill/>
                </a:ln>
                <a:solidFill>
                  <a:prstClr val="black"/>
                </a:solidFill>
                <a:effectLst/>
                <a:uLnTx/>
                <a:uFillTx/>
                <a:latin typeface="Arial"/>
                <a:ea typeface="+mn-ea"/>
                <a:cs typeface="Arial"/>
              </a:rPr>
              <a:t>ità</a:t>
            </a:r>
            <a:r>
              <a:rPr kumimoji="0" lang="it-IT" sz="1400" b="0" i="0" u="none" strike="noStrike" kern="1200" cap="none" spc="10" normalizeH="0" baseline="0" noProof="0" dirty="0">
                <a:ln>
                  <a:noFill/>
                </a:ln>
                <a:solidFill>
                  <a:prstClr val="black"/>
                </a:solidFill>
                <a:effectLst/>
                <a:uLnTx/>
                <a:uFillTx/>
                <a:latin typeface="Arial"/>
                <a:ea typeface="+mn-ea"/>
                <a:cs typeface="Arial"/>
              </a:rPr>
              <a:t> </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r>
              <a:rPr kumimoji="0" lang="it-IT" sz="1400" b="0" i="0" u="none" strike="noStrike" kern="1200" cap="none" spc="0" normalizeH="0" baseline="0" noProof="0" dirty="0">
                <a:ln>
                  <a:noFill/>
                </a:ln>
                <a:solidFill>
                  <a:prstClr val="black"/>
                </a:solidFill>
                <a:effectLst/>
                <a:uLnTx/>
                <a:uFillTx/>
                <a:latin typeface="Arial"/>
                <a:ea typeface="+mn-ea"/>
                <a:cs typeface="Arial"/>
              </a:rPr>
              <a:t>mm</a:t>
            </a:r>
            <a:r>
              <a:rPr kumimoji="0" lang="it-IT" sz="1400" b="0" i="0" u="none" strike="noStrike" kern="1200" cap="none" spc="-10" normalizeH="0" baseline="0" noProof="0" dirty="0">
                <a:ln>
                  <a:noFill/>
                </a:ln>
                <a:solidFill>
                  <a:prstClr val="black"/>
                </a:solidFill>
                <a:effectLst/>
                <a:uLnTx/>
                <a:uFillTx/>
                <a:latin typeface="Arial"/>
                <a:ea typeface="+mn-ea"/>
                <a:cs typeface="Arial"/>
              </a:rPr>
              <a:t>o</a:t>
            </a:r>
            <a:r>
              <a:rPr kumimoji="0" lang="it-IT" sz="1400" b="0" i="0" u="none" strike="noStrike" kern="1200" cap="none" spc="-20" normalizeH="0" baseline="0" noProof="0" dirty="0">
                <a:ln>
                  <a:noFill/>
                </a:ln>
                <a:solidFill>
                  <a:prstClr val="black"/>
                </a:solidFill>
                <a:effectLst/>
                <a:uLnTx/>
                <a:uFillTx/>
                <a:latin typeface="Arial"/>
                <a:ea typeface="+mn-ea"/>
                <a:cs typeface="Arial"/>
              </a:rPr>
              <a:t>b</a:t>
            </a:r>
            <a:r>
              <a:rPr kumimoji="0" lang="it-IT" sz="1400" b="0" i="0" u="none" strike="noStrike" kern="1200" cap="none" spc="-5" normalizeH="0" baseline="0" noProof="0" dirty="0">
                <a:ln>
                  <a:noFill/>
                </a:ln>
                <a:solidFill>
                  <a:prstClr val="black"/>
                </a:solidFill>
                <a:effectLst/>
                <a:uLnTx/>
                <a:uFillTx/>
                <a:latin typeface="Arial"/>
                <a:ea typeface="+mn-ea"/>
                <a:cs typeface="Arial"/>
              </a:rPr>
              <a:t>ilia</a:t>
            </a:r>
            <a:r>
              <a:rPr kumimoji="0" lang="it-IT" sz="1400" b="0" i="0" u="none" strike="noStrike" kern="1200" cap="none" spc="-15" normalizeH="0" baseline="0" noProof="0" dirty="0">
                <a:ln>
                  <a:noFill/>
                </a:ln>
                <a:solidFill>
                  <a:prstClr val="black"/>
                </a:solidFill>
                <a:effectLst/>
                <a:uLnTx/>
                <a:uFillTx/>
                <a:latin typeface="Arial"/>
                <a:ea typeface="+mn-ea"/>
                <a:cs typeface="Arial"/>
              </a:rPr>
              <a:t>r</a:t>
            </a:r>
            <a:r>
              <a:rPr kumimoji="0" lang="it-IT" sz="1400" b="0" i="0" u="none" strike="noStrike" kern="1200" cap="none" spc="-5" normalizeH="0" baseline="0" noProof="0" dirty="0">
                <a:ln>
                  <a:noFill/>
                </a:ln>
                <a:solidFill>
                  <a:prstClr val="black"/>
                </a:solidFill>
                <a:effectLst/>
                <a:uLnTx/>
                <a:uFillTx/>
                <a:latin typeface="Arial"/>
                <a:ea typeface="+mn-ea"/>
                <a:cs typeface="Arial"/>
              </a:rPr>
              <a:t>i)</a:t>
            </a:r>
            <a:endParaRPr kumimoji="0" lang="it-IT"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Rettangolo 18"/>
          <p:cNvSpPr/>
          <p:nvPr/>
        </p:nvSpPr>
        <p:spPr>
          <a:xfrm>
            <a:off x="755645" y="6165304"/>
            <a:ext cx="2411659"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sp>
        <p:nvSpPr>
          <p:cNvPr id="21" name="Segnaposto piè di pagina 5"/>
          <p:cNvSpPr>
            <a:spLocks noGrp="1"/>
          </p:cNvSpPr>
          <p:nvPr>
            <p:ph type="ftr" sz="quarter" idx="11"/>
          </p:nvPr>
        </p:nvSpPr>
        <p:spPr>
          <a:xfrm>
            <a:off x="2395142" y="6342335"/>
            <a:ext cx="5956738"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22" name="Connettore 1 21"/>
          <p:cNvCxnSpPr>
            <a:cxnSpLocks/>
          </p:cNvCxnSpPr>
          <p:nvPr/>
        </p:nvCxnSpPr>
        <p:spPr>
          <a:xfrm>
            <a:off x="179480" y="6165304"/>
            <a:ext cx="896452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856790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a:cxnSpLocks/>
          </p:cNvCxnSpPr>
          <p:nvPr/>
        </p:nvCxnSpPr>
        <p:spPr>
          <a:xfrm flipV="1">
            <a:off x="2482855" y="6616402"/>
            <a:ext cx="6661145" cy="1905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cxnSpLocks/>
          </p:cNvCxnSpPr>
          <p:nvPr/>
        </p:nvCxnSpPr>
        <p:spPr>
          <a:xfrm>
            <a:off x="755576" y="6391614"/>
            <a:ext cx="8388424"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29"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49280"/>
            <a:ext cx="611562" cy="610680"/>
          </a:xfrm>
          <a:prstGeom prst="rect">
            <a:avLst/>
          </a:prstGeom>
        </p:spPr>
      </p:pic>
    </p:spTree>
    <p:extLst>
      <p:ext uri="{BB962C8B-B14F-4D97-AF65-F5344CB8AC3E}">
        <p14:creationId xmlns:p14="http://schemas.microsoft.com/office/powerpoint/2010/main" val="257325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8</a:t>
            </a:fld>
            <a:endParaRPr lang="it-IT" sz="1000" dirty="0">
              <a:solidFill>
                <a:srgbClr val="003399"/>
              </a:solidFill>
              <a:latin typeface="Arial" pitchFamily="34" charset="0"/>
              <a:cs typeface="Arial" pitchFamily="34" charset="0"/>
            </a:endParaRPr>
          </a:p>
        </p:txBody>
      </p:sp>
      <p:cxnSp>
        <p:nvCxnSpPr>
          <p:cNvPr id="27" name="Connettore 1 30"/>
          <p:cNvCxnSpPr/>
          <p:nvPr/>
        </p:nvCxnSpPr>
        <p:spPr>
          <a:xfrm>
            <a:off x="838842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8" name="Connettore 1 31"/>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30" name="Immagine 3">
            <a:extLst>
              <a:ext uri="{FF2B5EF4-FFF2-40B4-BE49-F238E27FC236}">
                <a16:creationId xmlns:a16="http://schemas.microsoft.com/office/drawing/2014/main" id="{5780B6C5-A94C-4A72-9570-6B137D175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 y="5955142"/>
            <a:ext cx="611562" cy="610680"/>
          </a:xfrm>
          <a:prstGeom prst="rect">
            <a:avLst/>
          </a:prstGeom>
        </p:spPr>
      </p:pic>
      <p:sp>
        <p:nvSpPr>
          <p:cNvPr id="33" name="Segnaposto piè di pagina 5">
            <a:extLst>
              <a:ext uri="{FF2B5EF4-FFF2-40B4-BE49-F238E27FC236}">
                <a16:creationId xmlns:a16="http://schemas.microsoft.com/office/drawing/2014/main" id="{F74EAC78-9873-4C69-9C2F-8E2B6AEEAAA3}"/>
              </a:ext>
            </a:extLst>
          </p:cNvPr>
          <p:cNvSpPr>
            <a:spLocks noGrp="1"/>
          </p:cNvSpPr>
          <p:nvPr>
            <p:ph type="ftr" sz="quarter" idx="11"/>
          </p:nvPr>
        </p:nvSpPr>
        <p:spPr>
          <a:xfrm>
            <a:off x="2215662" y="6342335"/>
            <a:ext cx="5562789" cy="365125"/>
          </a:xfrm>
        </p:spPr>
        <p:txBody>
          <a:bodyPr/>
          <a:lstStyle/>
          <a:p>
            <a:pPr algn="l"/>
            <a:r>
              <a:rPr lang="it-IT" dirty="0">
                <a:solidFill>
                  <a:srgbClr val="003399"/>
                </a:solidFill>
                <a:latin typeface="Arial" pitchFamily="34" charset="0"/>
                <a:cs typeface="Arial" pitchFamily="34" charset="0"/>
              </a:rPr>
              <a:t>Due diligence e certificazione degli immobili – Verifica della conformità catastale</a:t>
            </a:r>
            <a:endParaRPr lang="it-IT" dirty="0">
              <a:solidFill>
                <a:srgbClr val="003399"/>
              </a:solidFill>
            </a:endParaRPr>
          </a:p>
        </p:txBody>
      </p:sp>
      <p:cxnSp>
        <p:nvCxnSpPr>
          <p:cNvPr id="35" name="Connettore 1 31">
            <a:extLst>
              <a:ext uri="{FF2B5EF4-FFF2-40B4-BE49-F238E27FC236}">
                <a16:creationId xmlns:a16="http://schemas.microsoft.com/office/drawing/2014/main" id="{3D7C1B5B-661B-4328-99E4-E15C53C4AD0D}"/>
              </a:ext>
            </a:extLst>
          </p:cNvPr>
          <p:cNvCxnSpPr/>
          <p:nvPr/>
        </p:nvCxnSpPr>
        <p:spPr>
          <a:xfrm>
            <a:off x="2303375" y="6635452"/>
            <a:ext cx="6840625"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EAD3F598-31B7-45E8-B2A0-40D7BA9080A5}"/>
              </a:ext>
            </a:extLst>
          </p:cNvPr>
          <p:cNvSpPr/>
          <p:nvPr/>
        </p:nvSpPr>
        <p:spPr>
          <a:xfrm>
            <a:off x="755576" y="6165304"/>
            <a:ext cx="2232248"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cxnSp>
        <p:nvCxnSpPr>
          <p:cNvPr id="34" name="Connettore 1 28">
            <a:extLst>
              <a:ext uri="{FF2B5EF4-FFF2-40B4-BE49-F238E27FC236}">
                <a16:creationId xmlns:a16="http://schemas.microsoft.com/office/drawing/2014/main" id="{418671FC-5B37-4311-B7DB-144B4B86A5D6}"/>
              </a:ext>
            </a:extLst>
          </p:cNvPr>
          <p:cNvCxnSpPr/>
          <p:nvPr/>
        </p:nvCxnSpPr>
        <p:spPr>
          <a:xfrm>
            <a:off x="0" y="6165304"/>
            <a:ext cx="914400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36" name="Connettore 1 32">
            <a:extLst>
              <a:ext uri="{FF2B5EF4-FFF2-40B4-BE49-F238E27FC236}">
                <a16:creationId xmlns:a16="http://schemas.microsoft.com/office/drawing/2014/main" id="{E0A263D8-13D2-4656-9961-1A7C6F32ED70}"/>
              </a:ext>
            </a:extLst>
          </p:cNvPr>
          <p:cNvCxnSpPr/>
          <p:nvPr/>
        </p:nvCxnSpPr>
        <p:spPr>
          <a:xfrm>
            <a:off x="755576" y="6381328"/>
            <a:ext cx="6157057"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sp>
        <p:nvSpPr>
          <p:cNvPr id="14" name="object 9">
            <a:extLst>
              <a:ext uri="{FF2B5EF4-FFF2-40B4-BE49-F238E27FC236}">
                <a16:creationId xmlns:a16="http://schemas.microsoft.com/office/drawing/2014/main" id="{4D099D50-3110-4442-9305-453435C3FD64}"/>
              </a:ext>
            </a:extLst>
          </p:cNvPr>
          <p:cNvSpPr txBox="1"/>
          <p:nvPr/>
        </p:nvSpPr>
        <p:spPr>
          <a:xfrm>
            <a:off x="827906" y="69007"/>
            <a:ext cx="8244054" cy="1446550"/>
          </a:xfrm>
          <a:prstGeom prst="rect">
            <a:avLst/>
          </a:prstGeom>
        </p:spPr>
        <p:txBody>
          <a:bodyPr vert="horz" wrap="square" lIns="0" tIns="0" rIns="0" bIns="0" rtlCol="0">
            <a:spAutoFit/>
          </a:bodyPr>
          <a:lstStyle/>
          <a:p>
            <a:pPr marL="12700"/>
            <a:r>
              <a:rPr sz="1400" b="1" spc="-5" dirty="0">
                <a:solidFill>
                  <a:prstClr val="black"/>
                </a:solidFill>
                <a:latin typeface="Arial"/>
                <a:cs typeface="Arial"/>
              </a:rPr>
              <a:t>I</a:t>
            </a:r>
            <a:r>
              <a:rPr sz="1400" b="1" spc="-10" dirty="0">
                <a:solidFill>
                  <a:prstClr val="black"/>
                </a:solidFill>
                <a:latin typeface="Arial"/>
                <a:cs typeface="Arial"/>
              </a:rPr>
              <a:t> </a:t>
            </a:r>
            <a:r>
              <a:rPr sz="1400" b="1" spc="-10" dirty="0" err="1">
                <a:solidFill>
                  <a:prstClr val="black"/>
                </a:solidFill>
                <a:latin typeface="Arial"/>
                <a:cs typeface="Arial"/>
              </a:rPr>
              <a:t>d</a:t>
            </a:r>
            <a:r>
              <a:rPr sz="1400" b="1" spc="-20" dirty="0" err="1">
                <a:solidFill>
                  <a:prstClr val="black"/>
                </a:solidFill>
                <a:latin typeface="Arial"/>
                <a:cs typeface="Arial"/>
              </a:rPr>
              <a:t>a</a:t>
            </a:r>
            <a:r>
              <a:rPr sz="1400" b="1" spc="-5" dirty="0" err="1">
                <a:solidFill>
                  <a:prstClr val="black"/>
                </a:solidFill>
                <a:latin typeface="Arial"/>
                <a:cs typeface="Arial"/>
              </a:rPr>
              <a:t>ti</a:t>
            </a:r>
            <a:r>
              <a:rPr sz="1400" b="1" spc="15" dirty="0">
                <a:solidFill>
                  <a:prstClr val="black"/>
                </a:solidFill>
                <a:latin typeface="Arial"/>
                <a:cs typeface="Arial"/>
              </a:rPr>
              <a:t> </a:t>
            </a:r>
            <a:r>
              <a:rPr sz="1400" b="1" spc="-15" dirty="0" err="1">
                <a:solidFill>
                  <a:prstClr val="black"/>
                </a:solidFill>
                <a:latin typeface="Arial"/>
                <a:cs typeface="Arial"/>
              </a:rPr>
              <a:t>r</a:t>
            </a:r>
            <a:r>
              <a:rPr sz="1400" b="1" spc="-20" dirty="0" err="1">
                <a:solidFill>
                  <a:prstClr val="black"/>
                </a:solidFill>
                <a:latin typeface="Arial"/>
                <a:cs typeface="Arial"/>
              </a:rPr>
              <a:t>edd</a:t>
            </a:r>
            <a:r>
              <a:rPr sz="1400" b="1" spc="-5" dirty="0" err="1">
                <a:solidFill>
                  <a:prstClr val="black"/>
                </a:solidFill>
                <a:latin typeface="Arial"/>
                <a:cs typeface="Arial"/>
              </a:rPr>
              <a:t>it</a:t>
            </a:r>
            <a:r>
              <a:rPr sz="1400" b="1" spc="-20" dirty="0" err="1">
                <a:solidFill>
                  <a:prstClr val="black"/>
                </a:solidFill>
                <a:latin typeface="Arial"/>
                <a:cs typeface="Arial"/>
              </a:rPr>
              <a:t>ua</a:t>
            </a:r>
            <a:r>
              <a:rPr sz="1400" b="1" spc="-5" dirty="0" err="1">
                <a:solidFill>
                  <a:prstClr val="black"/>
                </a:solidFill>
                <a:latin typeface="Arial"/>
                <a:cs typeface="Arial"/>
              </a:rPr>
              <a:t>li</a:t>
            </a:r>
            <a:r>
              <a:rPr sz="1400" b="1" spc="40" dirty="0">
                <a:solidFill>
                  <a:prstClr val="black"/>
                </a:solidFill>
                <a:latin typeface="Arial"/>
                <a:cs typeface="Arial"/>
              </a:rPr>
              <a:t> </a:t>
            </a:r>
            <a:r>
              <a:rPr sz="1400" spc="-10" dirty="0">
                <a:solidFill>
                  <a:prstClr val="black"/>
                </a:solidFill>
                <a:latin typeface="Arial"/>
                <a:cs typeface="Arial"/>
              </a:rPr>
              <a:t>o</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 </a:t>
            </a:r>
            <a:r>
              <a:rPr sz="1400" spc="-10" dirty="0">
                <a:solidFill>
                  <a:prstClr val="black"/>
                </a:solidFill>
                <a:latin typeface="Arial"/>
                <a:cs typeface="Arial"/>
              </a:rPr>
              <a:t>class</a:t>
            </a:r>
            <a:r>
              <a:rPr sz="1400" spc="-20" dirty="0">
                <a:solidFill>
                  <a:prstClr val="black"/>
                </a:solidFill>
                <a:latin typeface="Arial"/>
                <a:cs typeface="Arial"/>
              </a:rPr>
              <a:t>a</a:t>
            </a:r>
            <a:r>
              <a:rPr sz="1400" dirty="0">
                <a:solidFill>
                  <a:prstClr val="black"/>
                </a:solidFill>
                <a:latin typeface="Arial"/>
                <a:cs typeface="Arial"/>
              </a:rPr>
              <a:t>m</a:t>
            </a:r>
            <a:r>
              <a:rPr sz="1400" spc="-20" dirty="0">
                <a:solidFill>
                  <a:prstClr val="black"/>
                </a:solidFill>
                <a:latin typeface="Arial"/>
                <a:cs typeface="Arial"/>
              </a:rPr>
              <a:t>en</a:t>
            </a:r>
            <a:r>
              <a:rPr sz="1400" spc="-5" dirty="0">
                <a:solidFill>
                  <a:prstClr val="black"/>
                </a:solidFill>
                <a:latin typeface="Arial"/>
                <a:cs typeface="Arial"/>
              </a:rPr>
              <a:t>t</a:t>
            </a:r>
            <a:r>
              <a:rPr sz="1400" spc="-20" dirty="0">
                <a:solidFill>
                  <a:prstClr val="black"/>
                </a:solidFill>
                <a:latin typeface="Arial"/>
                <a:cs typeface="Arial"/>
              </a:rPr>
              <a:t>o</a:t>
            </a:r>
            <a:r>
              <a:rPr sz="1400" spc="-5" dirty="0">
                <a:solidFill>
                  <a:prstClr val="black"/>
                </a:solidFill>
                <a:latin typeface="Arial"/>
                <a:cs typeface="Arial"/>
              </a:rPr>
              <a:t>,</a:t>
            </a:r>
            <a:r>
              <a:rPr sz="1400" spc="40" dirty="0">
                <a:solidFill>
                  <a:prstClr val="black"/>
                </a:solidFill>
                <a:latin typeface="Arial"/>
                <a:cs typeface="Arial"/>
              </a:rPr>
              <a:t> </a:t>
            </a:r>
            <a:r>
              <a:rPr sz="1400" spc="-10" dirty="0">
                <a:solidFill>
                  <a:prstClr val="black"/>
                </a:solidFill>
                <a:latin typeface="Arial"/>
                <a:cs typeface="Arial"/>
              </a:rPr>
              <a:t>s</a:t>
            </a:r>
            <a:r>
              <a:rPr sz="1400" spc="-20" dirty="0">
                <a:solidFill>
                  <a:prstClr val="black"/>
                </a:solidFill>
                <a:latin typeface="Arial"/>
                <a:cs typeface="Arial"/>
              </a:rPr>
              <a:t>on</a:t>
            </a:r>
            <a:r>
              <a:rPr sz="1400" spc="-15" dirty="0">
                <a:solidFill>
                  <a:prstClr val="black"/>
                </a:solidFill>
                <a:latin typeface="Arial"/>
                <a:cs typeface="Arial"/>
              </a:rPr>
              <a:t>o</a:t>
            </a:r>
            <a:r>
              <a:rPr sz="1400" spc="-5" dirty="0">
                <a:solidFill>
                  <a:prstClr val="black"/>
                </a:solidFill>
                <a:latin typeface="Arial"/>
                <a:cs typeface="Arial"/>
              </a:rPr>
              <a:t>:</a:t>
            </a:r>
            <a:endParaRPr sz="1400" dirty="0">
              <a:solidFill>
                <a:prstClr val="black"/>
              </a:solidFill>
              <a:latin typeface="Arial"/>
              <a:cs typeface="Arial"/>
            </a:endParaRPr>
          </a:p>
          <a:p>
            <a:pPr marL="408940" indent="-109855">
              <a:spcBef>
                <a:spcPts val="1200"/>
              </a:spcBef>
              <a:buFont typeface="Arial"/>
              <a:buChar char="•"/>
              <a:tabLst>
                <a:tab pos="409575" algn="l"/>
              </a:tabLst>
            </a:pPr>
            <a:r>
              <a:rPr sz="1400" b="1" spc="-10" dirty="0">
                <a:solidFill>
                  <a:prstClr val="black"/>
                </a:solidFill>
                <a:latin typeface="Arial"/>
                <a:cs typeface="Arial"/>
              </a:rPr>
              <a:t>c</a:t>
            </a:r>
            <a:r>
              <a:rPr sz="1400" b="1" spc="-20" dirty="0">
                <a:solidFill>
                  <a:prstClr val="black"/>
                </a:solidFill>
                <a:latin typeface="Arial"/>
                <a:cs typeface="Arial"/>
              </a:rPr>
              <a:t>a</a:t>
            </a:r>
            <a:r>
              <a:rPr sz="1400" b="1" spc="-5" dirty="0">
                <a:solidFill>
                  <a:prstClr val="black"/>
                </a:solidFill>
                <a:latin typeface="Arial"/>
                <a:cs typeface="Arial"/>
              </a:rPr>
              <a:t>t</a:t>
            </a:r>
            <a:r>
              <a:rPr sz="1400" b="1" spc="-20" dirty="0">
                <a:solidFill>
                  <a:prstClr val="black"/>
                </a:solidFill>
                <a:latin typeface="Arial"/>
                <a:cs typeface="Arial"/>
              </a:rPr>
              <a:t>ego</a:t>
            </a:r>
            <a:r>
              <a:rPr sz="1400" b="1" spc="-15" dirty="0">
                <a:solidFill>
                  <a:prstClr val="black"/>
                </a:solidFill>
                <a:latin typeface="Arial"/>
                <a:cs typeface="Arial"/>
              </a:rPr>
              <a:t>r</a:t>
            </a:r>
            <a:r>
              <a:rPr sz="1400" b="1" spc="-10" dirty="0">
                <a:solidFill>
                  <a:prstClr val="black"/>
                </a:solidFill>
                <a:latin typeface="Arial"/>
                <a:cs typeface="Arial"/>
              </a:rPr>
              <a:t>ia</a:t>
            </a:r>
            <a:r>
              <a:rPr sz="1400" spc="35" dirty="0">
                <a:solidFill>
                  <a:prstClr val="black"/>
                </a:solidFill>
                <a:latin typeface="Arial"/>
                <a:cs typeface="Arial"/>
              </a:rPr>
              <a:t> </a:t>
            </a:r>
            <a:r>
              <a:rPr sz="1400" spc="-15" dirty="0">
                <a:solidFill>
                  <a:prstClr val="black"/>
                </a:solidFill>
                <a:latin typeface="Arial"/>
                <a:cs typeface="Arial"/>
              </a:rPr>
              <a:t>(</a:t>
            </a:r>
            <a:r>
              <a:rPr sz="1400" spc="-20" dirty="0">
                <a:solidFill>
                  <a:prstClr val="black"/>
                </a:solidFill>
                <a:latin typeface="Arial"/>
                <a:cs typeface="Arial"/>
              </a:rPr>
              <a:t>de</a:t>
            </a:r>
            <a:r>
              <a:rPr sz="1400" spc="-5" dirty="0">
                <a:solidFill>
                  <a:prstClr val="black"/>
                </a:solidFill>
                <a:latin typeface="Arial"/>
                <a:cs typeface="Arial"/>
              </a:rPr>
              <a:t>sti</a:t>
            </a:r>
            <a:r>
              <a:rPr sz="1400" spc="-20" dirty="0">
                <a:solidFill>
                  <a:prstClr val="black"/>
                </a:solidFill>
                <a:latin typeface="Arial"/>
                <a:cs typeface="Arial"/>
              </a:rPr>
              <a:t>na</a:t>
            </a:r>
            <a:r>
              <a:rPr sz="1400" spc="-35" dirty="0">
                <a:solidFill>
                  <a:prstClr val="black"/>
                </a:solidFill>
                <a:latin typeface="Arial"/>
                <a:cs typeface="Arial"/>
              </a:rPr>
              <a:t>z</a:t>
            </a:r>
            <a:r>
              <a:rPr sz="1400" spc="-10" dirty="0">
                <a:solidFill>
                  <a:prstClr val="black"/>
                </a:solidFill>
                <a:latin typeface="Arial"/>
                <a:cs typeface="Arial"/>
              </a:rPr>
              <a:t>io</a:t>
            </a:r>
            <a:r>
              <a:rPr sz="1400" spc="-20" dirty="0">
                <a:solidFill>
                  <a:prstClr val="black"/>
                </a:solidFill>
                <a:latin typeface="Arial"/>
                <a:cs typeface="Arial"/>
              </a:rPr>
              <a:t>n</a:t>
            </a:r>
            <a:r>
              <a:rPr sz="1400" spc="-10" dirty="0">
                <a:solidFill>
                  <a:prstClr val="black"/>
                </a:solidFill>
                <a:latin typeface="Arial"/>
                <a:cs typeface="Arial"/>
              </a:rPr>
              <a:t>e</a:t>
            </a:r>
            <a:r>
              <a:rPr sz="1400" spc="80" dirty="0">
                <a:solidFill>
                  <a:prstClr val="black"/>
                </a:solidFill>
                <a:latin typeface="Arial"/>
                <a:cs typeface="Arial"/>
              </a:rPr>
              <a:t> </a:t>
            </a:r>
            <a:r>
              <a:rPr sz="1400" spc="-5" dirty="0">
                <a:solidFill>
                  <a:prstClr val="black"/>
                </a:solidFill>
                <a:latin typeface="Arial"/>
                <a:cs typeface="Arial"/>
              </a:rPr>
              <a:t>f</a:t>
            </a:r>
            <a:r>
              <a:rPr sz="1400" spc="-20" dirty="0">
                <a:solidFill>
                  <a:prstClr val="black"/>
                </a:solidFill>
                <a:latin typeface="Arial"/>
                <a:cs typeface="Arial"/>
              </a:rPr>
              <a:t>un</a:t>
            </a:r>
            <a:r>
              <a:rPr sz="1400" spc="-35" dirty="0">
                <a:solidFill>
                  <a:prstClr val="black"/>
                </a:solidFill>
                <a:latin typeface="Arial"/>
                <a:cs typeface="Arial"/>
              </a:rPr>
              <a:t>z</a:t>
            </a:r>
            <a:r>
              <a:rPr sz="1400" spc="-10" dirty="0">
                <a:solidFill>
                  <a:prstClr val="black"/>
                </a:solidFill>
                <a:latin typeface="Arial"/>
                <a:cs typeface="Arial"/>
              </a:rPr>
              <a:t>io</a:t>
            </a:r>
            <a:r>
              <a:rPr sz="1400" spc="-20" dirty="0">
                <a:solidFill>
                  <a:prstClr val="black"/>
                </a:solidFill>
                <a:latin typeface="Arial"/>
                <a:cs typeface="Arial"/>
              </a:rPr>
              <a:t>na</a:t>
            </a:r>
            <a:r>
              <a:rPr sz="1400" spc="-10" dirty="0">
                <a:solidFill>
                  <a:prstClr val="black"/>
                </a:solidFill>
                <a:latin typeface="Arial"/>
                <a:cs typeface="Arial"/>
              </a:rPr>
              <a:t>le)</a:t>
            </a:r>
            <a:endParaRPr sz="1400" dirty="0">
              <a:solidFill>
                <a:prstClr val="black"/>
              </a:solidFill>
              <a:latin typeface="Arial"/>
              <a:cs typeface="Arial"/>
            </a:endParaRPr>
          </a:p>
          <a:p>
            <a:pPr marL="408940" indent="-109855">
              <a:buFont typeface="Arial"/>
              <a:buChar char="•"/>
              <a:tabLst>
                <a:tab pos="409575" algn="l"/>
              </a:tabLst>
            </a:pPr>
            <a:r>
              <a:rPr sz="1400" b="1" spc="-10" dirty="0">
                <a:solidFill>
                  <a:prstClr val="black"/>
                </a:solidFill>
                <a:latin typeface="Arial"/>
                <a:cs typeface="Arial"/>
              </a:rPr>
              <a:t>classe</a:t>
            </a:r>
            <a:r>
              <a:rPr sz="1400" spc="10" dirty="0">
                <a:solidFill>
                  <a:prstClr val="black"/>
                </a:solidFill>
                <a:latin typeface="Arial"/>
                <a:cs typeface="Arial"/>
              </a:rPr>
              <a:t> </a:t>
            </a:r>
            <a:r>
              <a:rPr sz="1400" spc="-15" dirty="0">
                <a:solidFill>
                  <a:prstClr val="black"/>
                </a:solidFill>
                <a:latin typeface="Arial"/>
                <a:cs typeface="Arial"/>
              </a:rPr>
              <a:t>(r</a:t>
            </a:r>
            <a:r>
              <a:rPr sz="1400" spc="-20" dirty="0">
                <a:solidFill>
                  <a:prstClr val="black"/>
                </a:solidFill>
                <a:latin typeface="Arial"/>
                <a:cs typeface="Arial"/>
              </a:rPr>
              <a:t>edd</a:t>
            </a:r>
            <a:r>
              <a:rPr sz="1400" spc="-5" dirty="0">
                <a:solidFill>
                  <a:prstClr val="black"/>
                </a:solidFill>
                <a:latin typeface="Arial"/>
                <a:cs typeface="Arial"/>
              </a:rPr>
              <a:t>itivit</a:t>
            </a:r>
            <a:r>
              <a:rPr sz="1400" spc="-20" dirty="0">
                <a:solidFill>
                  <a:prstClr val="black"/>
                </a:solidFill>
                <a:latin typeface="Arial"/>
                <a:cs typeface="Arial"/>
              </a:rPr>
              <a:t>à</a:t>
            </a:r>
            <a:r>
              <a:rPr sz="1400" spc="-5" dirty="0">
                <a:solidFill>
                  <a:prstClr val="black"/>
                </a:solidFill>
                <a:latin typeface="Arial"/>
                <a:cs typeface="Arial"/>
              </a:rPr>
              <a:t>)</a:t>
            </a:r>
            <a:endParaRPr sz="1400" dirty="0">
              <a:solidFill>
                <a:prstClr val="black"/>
              </a:solidFill>
              <a:latin typeface="Arial"/>
              <a:cs typeface="Arial"/>
            </a:endParaRPr>
          </a:p>
          <a:p>
            <a:pPr marL="408940" indent="-109855">
              <a:buFont typeface="Arial"/>
              <a:buChar char="•"/>
              <a:tabLst>
                <a:tab pos="409575" algn="l"/>
              </a:tabLst>
            </a:pPr>
            <a:r>
              <a:rPr sz="1400" b="1" spc="-10" dirty="0">
                <a:solidFill>
                  <a:prstClr val="black"/>
                </a:solidFill>
                <a:latin typeface="Arial"/>
                <a:cs typeface="Arial"/>
              </a:rPr>
              <a:t>c</a:t>
            </a:r>
            <a:r>
              <a:rPr sz="1400" b="1" spc="-20" dirty="0">
                <a:solidFill>
                  <a:prstClr val="black"/>
                </a:solidFill>
                <a:latin typeface="Arial"/>
                <a:cs typeface="Arial"/>
              </a:rPr>
              <a:t>on</a:t>
            </a:r>
            <a:r>
              <a:rPr sz="1400" b="1" spc="-10" dirty="0">
                <a:solidFill>
                  <a:prstClr val="black"/>
                </a:solidFill>
                <a:latin typeface="Arial"/>
                <a:cs typeface="Arial"/>
              </a:rPr>
              <a:t>sist</a:t>
            </a:r>
            <a:r>
              <a:rPr sz="1400" b="1" spc="-25" dirty="0">
                <a:solidFill>
                  <a:prstClr val="black"/>
                </a:solidFill>
                <a:latin typeface="Arial"/>
                <a:cs typeface="Arial"/>
              </a:rPr>
              <a:t>e</a:t>
            </a:r>
            <a:r>
              <a:rPr sz="1400" b="1" spc="-20" dirty="0">
                <a:solidFill>
                  <a:prstClr val="black"/>
                </a:solidFill>
                <a:latin typeface="Arial"/>
                <a:cs typeface="Arial"/>
              </a:rPr>
              <a:t>n</a:t>
            </a:r>
            <a:r>
              <a:rPr sz="1400" b="1" spc="-35" dirty="0">
                <a:solidFill>
                  <a:prstClr val="black"/>
                </a:solidFill>
                <a:latin typeface="Arial"/>
                <a:cs typeface="Arial"/>
              </a:rPr>
              <a:t>z</a:t>
            </a:r>
            <a:r>
              <a:rPr sz="1400" b="1" spc="-10" dirty="0">
                <a:solidFill>
                  <a:prstClr val="black"/>
                </a:solidFill>
                <a:latin typeface="Arial"/>
                <a:cs typeface="Arial"/>
              </a:rPr>
              <a:t>a</a:t>
            </a:r>
            <a:r>
              <a:rPr sz="1400" spc="85"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v</a:t>
            </a:r>
            <a:r>
              <a:rPr sz="1400" spc="-20" dirty="0">
                <a:solidFill>
                  <a:prstClr val="black"/>
                </a:solidFill>
                <a:latin typeface="Arial"/>
                <a:cs typeface="Arial"/>
              </a:rPr>
              <a:t>an</a:t>
            </a:r>
            <a:r>
              <a:rPr sz="1400" spc="-5" dirty="0">
                <a:solidFill>
                  <a:prstClr val="black"/>
                </a:solidFill>
                <a:latin typeface="Arial"/>
                <a:cs typeface="Arial"/>
              </a:rPr>
              <a:t>i)</a:t>
            </a:r>
            <a:endParaRPr sz="1400" dirty="0">
              <a:solidFill>
                <a:prstClr val="black"/>
              </a:solidFill>
              <a:latin typeface="Arial"/>
              <a:cs typeface="Arial"/>
            </a:endParaRPr>
          </a:p>
          <a:p>
            <a:pPr marL="408940" indent="-109855">
              <a:buFont typeface="Arial"/>
              <a:buChar char="•"/>
              <a:tabLst>
                <a:tab pos="409575" algn="l"/>
              </a:tabLst>
            </a:pPr>
            <a:r>
              <a:rPr sz="1400" b="1" spc="-10" dirty="0">
                <a:solidFill>
                  <a:prstClr val="black"/>
                </a:solidFill>
                <a:latin typeface="Arial"/>
                <a:cs typeface="Arial"/>
              </a:rPr>
              <a:t>s</a:t>
            </a:r>
            <a:r>
              <a:rPr sz="1400" b="1" spc="-20" dirty="0">
                <a:solidFill>
                  <a:prstClr val="black"/>
                </a:solidFill>
                <a:latin typeface="Arial"/>
                <a:cs typeface="Arial"/>
              </a:rPr>
              <a:t>upe</a:t>
            </a:r>
            <a:r>
              <a:rPr sz="1400" b="1" spc="-15" dirty="0">
                <a:solidFill>
                  <a:prstClr val="black"/>
                </a:solidFill>
                <a:latin typeface="Arial"/>
                <a:cs typeface="Arial"/>
              </a:rPr>
              <a:t>r</a:t>
            </a:r>
            <a:r>
              <a:rPr sz="1400" b="1" spc="-5" dirty="0">
                <a:solidFill>
                  <a:prstClr val="black"/>
                </a:solidFill>
                <a:latin typeface="Arial"/>
                <a:cs typeface="Arial"/>
              </a:rPr>
              <a:t>ficie</a:t>
            </a:r>
            <a:r>
              <a:rPr sz="1400" b="1" spc="40" dirty="0">
                <a:solidFill>
                  <a:prstClr val="black"/>
                </a:solidFill>
                <a:latin typeface="Arial"/>
                <a:cs typeface="Arial"/>
              </a:rPr>
              <a:t> </a:t>
            </a:r>
            <a:r>
              <a:rPr sz="1400" b="1" spc="-10" dirty="0">
                <a:solidFill>
                  <a:prstClr val="black"/>
                </a:solidFill>
                <a:latin typeface="Arial"/>
                <a:cs typeface="Arial"/>
              </a:rPr>
              <a:t>c</a:t>
            </a:r>
            <a:r>
              <a:rPr sz="1400" b="1" spc="-20" dirty="0">
                <a:solidFill>
                  <a:prstClr val="black"/>
                </a:solidFill>
                <a:latin typeface="Arial"/>
                <a:cs typeface="Arial"/>
              </a:rPr>
              <a:t>a</a:t>
            </a:r>
            <a:r>
              <a:rPr sz="1400" b="1" spc="-5" dirty="0">
                <a:solidFill>
                  <a:prstClr val="black"/>
                </a:solidFill>
                <a:latin typeface="Arial"/>
                <a:cs typeface="Arial"/>
              </a:rPr>
              <a:t>t</a:t>
            </a:r>
            <a:r>
              <a:rPr sz="1400" b="1" spc="-20" dirty="0">
                <a:solidFill>
                  <a:prstClr val="black"/>
                </a:solidFill>
                <a:latin typeface="Arial"/>
                <a:cs typeface="Arial"/>
              </a:rPr>
              <a:t>a</a:t>
            </a:r>
            <a:r>
              <a:rPr sz="1400" b="1" spc="-10" dirty="0">
                <a:solidFill>
                  <a:prstClr val="black"/>
                </a:solidFill>
                <a:latin typeface="Arial"/>
                <a:cs typeface="Arial"/>
              </a:rPr>
              <a:t>st</a:t>
            </a:r>
            <a:r>
              <a:rPr sz="1400" b="1" spc="-20" dirty="0">
                <a:solidFill>
                  <a:prstClr val="black"/>
                </a:solidFill>
                <a:latin typeface="Arial"/>
                <a:cs typeface="Arial"/>
              </a:rPr>
              <a:t>a</a:t>
            </a:r>
            <a:r>
              <a:rPr sz="1400" b="1" spc="-10" dirty="0">
                <a:solidFill>
                  <a:prstClr val="black"/>
                </a:solidFill>
                <a:latin typeface="Arial"/>
                <a:cs typeface="Arial"/>
              </a:rPr>
              <a:t>le</a:t>
            </a:r>
            <a:r>
              <a:rPr sz="1400" b="1" spc="35" dirty="0">
                <a:solidFill>
                  <a:prstClr val="black"/>
                </a:solidFill>
                <a:latin typeface="Arial"/>
                <a:cs typeface="Arial"/>
              </a:rPr>
              <a:t> </a:t>
            </a:r>
            <a:r>
              <a:rPr sz="1400" spc="-15" dirty="0">
                <a:solidFill>
                  <a:prstClr val="black"/>
                </a:solidFill>
                <a:latin typeface="Arial"/>
                <a:cs typeface="Arial"/>
              </a:rPr>
              <a:t>(</a:t>
            </a:r>
            <a:r>
              <a:rPr sz="1400" dirty="0">
                <a:solidFill>
                  <a:prstClr val="black"/>
                </a:solidFill>
                <a:latin typeface="Arial"/>
                <a:cs typeface="Arial"/>
              </a:rPr>
              <a:t>m</a:t>
            </a:r>
            <a:r>
              <a:rPr sz="1400" spc="-10" dirty="0">
                <a:solidFill>
                  <a:prstClr val="black"/>
                </a:solidFill>
                <a:latin typeface="Arial"/>
                <a:cs typeface="Arial"/>
              </a:rPr>
              <a:t>e</a:t>
            </a:r>
            <a:r>
              <a:rPr sz="1400" spc="-15" dirty="0">
                <a:solidFill>
                  <a:prstClr val="black"/>
                </a:solidFill>
                <a:latin typeface="Arial"/>
                <a:cs typeface="Arial"/>
              </a:rPr>
              <a:t>tr</a:t>
            </a:r>
            <a:r>
              <a:rPr sz="1400" spc="-5" dirty="0">
                <a:solidFill>
                  <a:prstClr val="black"/>
                </a:solidFill>
                <a:latin typeface="Arial"/>
                <a:cs typeface="Arial"/>
              </a:rPr>
              <a:t>i</a:t>
            </a:r>
            <a:r>
              <a:rPr sz="1400" spc="20" dirty="0">
                <a:solidFill>
                  <a:prstClr val="black"/>
                </a:solidFill>
                <a:latin typeface="Arial"/>
                <a:cs typeface="Arial"/>
              </a:rPr>
              <a:t> </a:t>
            </a:r>
            <a:r>
              <a:rPr sz="1400" spc="-20" dirty="0">
                <a:solidFill>
                  <a:prstClr val="black"/>
                </a:solidFill>
                <a:latin typeface="Arial"/>
                <a:cs typeface="Arial"/>
              </a:rPr>
              <a:t>quad</a:t>
            </a:r>
            <a:r>
              <a:rPr sz="1400" spc="-15" dirty="0">
                <a:solidFill>
                  <a:prstClr val="black"/>
                </a:solidFill>
                <a:latin typeface="Arial"/>
                <a:cs typeface="Arial"/>
              </a:rPr>
              <a:t>r</a:t>
            </a:r>
            <a:r>
              <a:rPr sz="1400" spc="-5" dirty="0">
                <a:solidFill>
                  <a:prstClr val="black"/>
                </a:solidFill>
                <a:latin typeface="Arial"/>
                <a:cs typeface="Arial"/>
              </a:rPr>
              <a:t>i)</a:t>
            </a:r>
            <a:endParaRPr sz="1400" dirty="0">
              <a:solidFill>
                <a:prstClr val="black"/>
              </a:solidFill>
              <a:latin typeface="Arial"/>
              <a:cs typeface="Arial"/>
            </a:endParaRPr>
          </a:p>
          <a:p>
            <a:pPr marL="408940" indent="-109855">
              <a:buFont typeface="Arial"/>
              <a:buChar char="•"/>
              <a:tabLst>
                <a:tab pos="409575" algn="l"/>
              </a:tabLst>
            </a:pPr>
            <a:r>
              <a:rPr sz="1400" b="1" spc="-15" dirty="0">
                <a:solidFill>
                  <a:prstClr val="black"/>
                </a:solidFill>
                <a:latin typeface="Arial"/>
                <a:cs typeface="Arial"/>
              </a:rPr>
              <a:t>r</a:t>
            </a:r>
            <a:r>
              <a:rPr sz="1400" b="1" spc="-20" dirty="0">
                <a:solidFill>
                  <a:prstClr val="black"/>
                </a:solidFill>
                <a:latin typeface="Arial"/>
                <a:cs typeface="Arial"/>
              </a:rPr>
              <a:t>end</a:t>
            </a:r>
            <a:r>
              <a:rPr sz="1400" b="1" spc="-5" dirty="0">
                <a:solidFill>
                  <a:prstClr val="black"/>
                </a:solidFill>
                <a:latin typeface="Arial"/>
                <a:cs typeface="Arial"/>
              </a:rPr>
              <a:t>ita</a:t>
            </a:r>
            <a:r>
              <a:rPr sz="1400" spc="35" dirty="0">
                <a:solidFill>
                  <a:prstClr val="black"/>
                </a:solidFill>
                <a:latin typeface="Arial"/>
                <a:cs typeface="Arial"/>
              </a:rPr>
              <a:t> </a:t>
            </a:r>
            <a:r>
              <a:rPr sz="1400" spc="-15" dirty="0">
                <a:solidFill>
                  <a:prstClr val="black"/>
                </a:solidFill>
                <a:latin typeface="Arial"/>
                <a:cs typeface="Arial"/>
              </a:rPr>
              <a:t>(</a:t>
            </a:r>
            <a:r>
              <a:rPr sz="1400" spc="-10" dirty="0">
                <a:solidFill>
                  <a:prstClr val="black"/>
                </a:solidFill>
                <a:latin typeface="Arial"/>
                <a:cs typeface="Arial"/>
              </a:rPr>
              <a:t>€</a:t>
            </a:r>
            <a:r>
              <a:rPr sz="1400" spc="10" dirty="0">
                <a:solidFill>
                  <a:prstClr val="black"/>
                </a:solidFill>
                <a:latin typeface="Arial"/>
                <a:cs typeface="Arial"/>
              </a:rPr>
              <a:t> </a:t>
            </a:r>
            <a:r>
              <a:rPr sz="1400" spc="-5" dirty="0">
                <a:solidFill>
                  <a:prstClr val="black"/>
                </a:solidFill>
                <a:latin typeface="Arial"/>
                <a:cs typeface="Arial"/>
              </a:rPr>
              <a:t>-</a:t>
            </a:r>
            <a:r>
              <a:rPr sz="1400" spc="-15" dirty="0">
                <a:solidFill>
                  <a:prstClr val="black"/>
                </a:solidFill>
                <a:latin typeface="Arial"/>
                <a:cs typeface="Arial"/>
              </a:rPr>
              <a:t> r</a:t>
            </a:r>
            <a:r>
              <a:rPr sz="1400" spc="-20" dirty="0">
                <a:solidFill>
                  <a:prstClr val="black"/>
                </a:solidFill>
                <a:latin typeface="Arial"/>
                <a:cs typeface="Arial"/>
              </a:rPr>
              <a:t>edd</a:t>
            </a:r>
            <a:r>
              <a:rPr sz="1400" spc="-5" dirty="0">
                <a:solidFill>
                  <a:prstClr val="black"/>
                </a:solidFill>
                <a:latin typeface="Arial"/>
                <a:cs typeface="Arial"/>
              </a:rPr>
              <a:t>it</a:t>
            </a:r>
            <a:r>
              <a:rPr sz="1400" spc="-20" dirty="0">
                <a:solidFill>
                  <a:prstClr val="black"/>
                </a:solidFill>
                <a:latin typeface="Arial"/>
                <a:cs typeface="Arial"/>
              </a:rPr>
              <a:t>o</a:t>
            </a:r>
            <a:r>
              <a:rPr sz="1400" spc="-5" dirty="0">
                <a:solidFill>
                  <a:prstClr val="black"/>
                </a:solidFill>
                <a:latin typeface="Arial"/>
                <a:cs typeface="Arial"/>
              </a:rPr>
              <a:t>,</a:t>
            </a:r>
            <a:r>
              <a:rPr sz="1400" spc="35" dirty="0">
                <a:solidFill>
                  <a:prstClr val="black"/>
                </a:solidFill>
                <a:latin typeface="Arial"/>
                <a:cs typeface="Arial"/>
              </a:rPr>
              <a:t> </a:t>
            </a:r>
            <a:r>
              <a:rPr sz="1400" spc="-15" dirty="0">
                <a:solidFill>
                  <a:prstClr val="black"/>
                </a:solidFill>
                <a:latin typeface="Arial"/>
                <a:cs typeface="Arial"/>
              </a:rPr>
              <a:t>pe</a:t>
            </a:r>
            <a:r>
              <a:rPr sz="1400" spc="-5" dirty="0">
                <a:solidFill>
                  <a:prstClr val="black"/>
                </a:solidFill>
                <a:latin typeface="Arial"/>
                <a:cs typeface="Arial"/>
              </a:rPr>
              <a:t>r</a:t>
            </a:r>
            <a:r>
              <a:rPr sz="1400" spc="5" dirty="0">
                <a:solidFill>
                  <a:prstClr val="black"/>
                </a:solidFill>
                <a:latin typeface="Arial"/>
                <a:cs typeface="Arial"/>
              </a:rPr>
              <a:t> </a:t>
            </a:r>
            <a:r>
              <a:rPr sz="1400" spc="-20" dirty="0">
                <a:solidFill>
                  <a:prstClr val="black"/>
                </a:solidFill>
                <a:latin typeface="Arial"/>
                <a:cs typeface="Arial"/>
              </a:rPr>
              <a:t>un</a:t>
            </a:r>
            <a:r>
              <a:rPr sz="1400" spc="-5" dirty="0">
                <a:solidFill>
                  <a:prstClr val="black"/>
                </a:solidFill>
                <a:latin typeface="Arial"/>
                <a:cs typeface="Arial"/>
              </a:rPr>
              <a:t>ità</a:t>
            </a:r>
            <a:r>
              <a:rPr sz="1400" spc="10" dirty="0">
                <a:solidFill>
                  <a:prstClr val="black"/>
                </a:solidFill>
                <a:latin typeface="Arial"/>
                <a:cs typeface="Arial"/>
              </a:rPr>
              <a:t> </a:t>
            </a:r>
            <a:r>
              <a:rPr sz="1400" spc="-20" dirty="0">
                <a:solidFill>
                  <a:prstClr val="black"/>
                </a:solidFill>
                <a:latin typeface="Arial"/>
                <a:cs typeface="Arial"/>
              </a:rPr>
              <a:t>d</a:t>
            </a:r>
            <a:r>
              <a:rPr sz="1400" spc="-5" dirty="0">
                <a:solidFill>
                  <a:prstClr val="black"/>
                </a:solidFill>
                <a:latin typeface="Arial"/>
                <a:cs typeface="Arial"/>
              </a:rPr>
              <a:t>i</a:t>
            </a:r>
            <a:r>
              <a:rPr sz="1400" spc="20" dirty="0">
                <a:solidFill>
                  <a:prstClr val="black"/>
                </a:solidFill>
                <a:latin typeface="Arial"/>
                <a:cs typeface="Arial"/>
              </a:rPr>
              <a:t> </a:t>
            </a:r>
            <a:r>
              <a:rPr sz="1400" spc="-10" dirty="0">
                <a:solidFill>
                  <a:prstClr val="black"/>
                </a:solidFill>
                <a:latin typeface="Arial"/>
                <a:cs typeface="Arial"/>
              </a:rPr>
              <a:t>co</a:t>
            </a:r>
            <a:r>
              <a:rPr sz="1400" spc="-20" dirty="0">
                <a:solidFill>
                  <a:prstClr val="black"/>
                </a:solidFill>
                <a:latin typeface="Arial"/>
                <a:cs typeface="Arial"/>
              </a:rPr>
              <a:t>n</a:t>
            </a:r>
            <a:r>
              <a:rPr sz="1400" spc="-10" dirty="0">
                <a:solidFill>
                  <a:prstClr val="black"/>
                </a:solidFill>
                <a:latin typeface="Arial"/>
                <a:cs typeface="Arial"/>
              </a:rPr>
              <a:t>siste</a:t>
            </a:r>
            <a:r>
              <a:rPr sz="1400" spc="-20" dirty="0">
                <a:solidFill>
                  <a:prstClr val="black"/>
                </a:solidFill>
                <a:latin typeface="Arial"/>
                <a:cs typeface="Arial"/>
              </a:rPr>
              <a:t>n</a:t>
            </a:r>
            <a:r>
              <a:rPr sz="1400" spc="-35" dirty="0">
                <a:solidFill>
                  <a:prstClr val="black"/>
                </a:solidFill>
                <a:latin typeface="Arial"/>
                <a:cs typeface="Arial"/>
              </a:rPr>
              <a:t>z</a:t>
            </a:r>
            <a:r>
              <a:rPr sz="1400" spc="-10" dirty="0">
                <a:solidFill>
                  <a:prstClr val="black"/>
                </a:solidFill>
                <a:latin typeface="Arial"/>
                <a:cs typeface="Arial"/>
              </a:rPr>
              <a:t>a,</a:t>
            </a:r>
            <a:r>
              <a:rPr sz="1400" spc="45" dirty="0">
                <a:solidFill>
                  <a:prstClr val="black"/>
                </a:solidFill>
                <a:latin typeface="Arial"/>
                <a:cs typeface="Arial"/>
              </a:rPr>
              <a:t> </a:t>
            </a:r>
            <a:r>
              <a:rPr sz="1400" spc="-10" dirty="0">
                <a:solidFill>
                  <a:prstClr val="black"/>
                </a:solidFill>
                <a:latin typeface="Arial"/>
                <a:cs typeface="Arial"/>
              </a:rPr>
              <a:t>lo</a:t>
            </a:r>
            <a:r>
              <a:rPr sz="1400" spc="-15" dirty="0">
                <a:solidFill>
                  <a:prstClr val="black"/>
                </a:solidFill>
                <a:latin typeface="Arial"/>
                <a:cs typeface="Arial"/>
              </a:rPr>
              <a:t>r</a:t>
            </a:r>
            <a:r>
              <a:rPr sz="1400" spc="-10" dirty="0">
                <a:solidFill>
                  <a:prstClr val="black"/>
                </a:solidFill>
                <a:latin typeface="Arial"/>
                <a:cs typeface="Arial"/>
              </a:rPr>
              <a:t>do</a:t>
            </a:r>
            <a:r>
              <a:rPr sz="1400" dirty="0">
                <a:solidFill>
                  <a:prstClr val="black"/>
                </a:solidFill>
                <a:latin typeface="Arial"/>
                <a:cs typeface="Arial"/>
              </a:rPr>
              <a:t> m</a:t>
            </a:r>
            <a:r>
              <a:rPr sz="1400" spc="-20" dirty="0">
                <a:solidFill>
                  <a:prstClr val="black"/>
                </a:solidFill>
                <a:latin typeface="Arial"/>
                <a:cs typeface="Arial"/>
              </a:rPr>
              <a:t>ed</a:t>
            </a:r>
            <a:r>
              <a:rPr sz="1400" spc="-10" dirty="0">
                <a:solidFill>
                  <a:prstClr val="black"/>
                </a:solidFill>
                <a:latin typeface="Arial"/>
                <a:cs typeface="Arial"/>
              </a:rPr>
              <a:t>io</a:t>
            </a:r>
            <a:r>
              <a:rPr sz="1400" spc="15" dirty="0">
                <a:solidFill>
                  <a:prstClr val="black"/>
                </a:solidFill>
                <a:latin typeface="Arial"/>
                <a:cs typeface="Arial"/>
              </a:rPr>
              <a:t> </a:t>
            </a:r>
            <a:r>
              <a:rPr sz="1400" spc="-20" dirty="0">
                <a:solidFill>
                  <a:prstClr val="black"/>
                </a:solidFill>
                <a:latin typeface="Arial"/>
                <a:cs typeface="Arial"/>
              </a:rPr>
              <a:t>o</a:t>
            </a:r>
            <a:r>
              <a:rPr sz="1400" spc="-15" dirty="0">
                <a:solidFill>
                  <a:prstClr val="black"/>
                </a:solidFill>
                <a:latin typeface="Arial"/>
                <a:cs typeface="Arial"/>
              </a:rPr>
              <a:t>r</a:t>
            </a:r>
            <a:r>
              <a:rPr sz="1400" spc="-20" dirty="0">
                <a:solidFill>
                  <a:prstClr val="black"/>
                </a:solidFill>
                <a:latin typeface="Arial"/>
                <a:cs typeface="Arial"/>
              </a:rPr>
              <a:t>d</a:t>
            </a:r>
            <a:r>
              <a:rPr sz="1400" spc="-10" dirty="0">
                <a:solidFill>
                  <a:prstClr val="black"/>
                </a:solidFill>
                <a:latin typeface="Arial"/>
                <a:cs typeface="Arial"/>
              </a:rPr>
              <a:t>in</a:t>
            </a:r>
            <a:r>
              <a:rPr sz="1400" spc="-20" dirty="0">
                <a:solidFill>
                  <a:prstClr val="black"/>
                </a:solidFill>
                <a:latin typeface="Arial"/>
                <a:cs typeface="Arial"/>
              </a:rPr>
              <a:t>a</a:t>
            </a:r>
            <a:r>
              <a:rPr sz="1400" spc="-15" dirty="0">
                <a:solidFill>
                  <a:prstClr val="black"/>
                </a:solidFill>
                <a:latin typeface="Arial"/>
                <a:cs typeface="Arial"/>
              </a:rPr>
              <a:t>r</a:t>
            </a:r>
            <a:r>
              <a:rPr sz="1400" spc="-10" dirty="0">
                <a:solidFill>
                  <a:prstClr val="black"/>
                </a:solidFill>
                <a:latin typeface="Arial"/>
                <a:cs typeface="Arial"/>
              </a:rPr>
              <a:t>io</a:t>
            </a:r>
            <a:r>
              <a:rPr sz="1400" spc="35" dirty="0">
                <a:solidFill>
                  <a:prstClr val="black"/>
                </a:solidFill>
                <a:latin typeface="Arial"/>
                <a:cs typeface="Arial"/>
              </a:rPr>
              <a:t> </a:t>
            </a:r>
            <a:r>
              <a:rPr sz="1400" spc="-20" dirty="0">
                <a:solidFill>
                  <a:prstClr val="black"/>
                </a:solidFill>
                <a:latin typeface="Arial"/>
                <a:cs typeface="Arial"/>
              </a:rPr>
              <a:t>po</a:t>
            </a:r>
            <a:r>
              <a:rPr sz="1400" spc="-5" dirty="0">
                <a:solidFill>
                  <a:prstClr val="black"/>
                </a:solidFill>
                <a:latin typeface="Arial"/>
                <a:cs typeface="Arial"/>
              </a:rPr>
              <a:t>t</a:t>
            </a:r>
            <a:r>
              <a:rPr sz="1400" spc="-20" dirty="0">
                <a:solidFill>
                  <a:prstClr val="black"/>
                </a:solidFill>
                <a:latin typeface="Arial"/>
                <a:cs typeface="Arial"/>
              </a:rPr>
              <a:t>en</a:t>
            </a:r>
            <a:r>
              <a:rPr sz="1400" spc="-35" dirty="0">
                <a:solidFill>
                  <a:prstClr val="black"/>
                </a:solidFill>
                <a:latin typeface="Arial"/>
                <a:cs typeface="Arial"/>
              </a:rPr>
              <a:t>z</a:t>
            </a:r>
            <a:r>
              <a:rPr sz="1400" spc="-5" dirty="0">
                <a:solidFill>
                  <a:prstClr val="black"/>
                </a:solidFill>
                <a:latin typeface="Arial"/>
                <a:cs typeface="Arial"/>
              </a:rPr>
              <a:t>ial</a:t>
            </a:r>
            <a:r>
              <a:rPr sz="1400" dirty="0">
                <a:solidFill>
                  <a:prstClr val="black"/>
                </a:solidFill>
                <a:latin typeface="Arial"/>
                <a:cs typeface="Arial"/>
              </a:rPr>
              <a:t>m</a:t>
            </a:r>
            <a:r>
              <a:rPr sz="1400" spc="-20" dirty="0">
                <a:solidFill>
                  <a:prstClr val="black"/>
                </a:solidFill>
                <a:latin typeface="Arial"/>
                <a:cs typeface="Arial"/>
              </a:rPr>
              <a:t>en</a:t>
            </a:r>
            <a:r>
              <a:rPr sz="1400" spc="-10" dirty="0">
                <a:solidFill>
                  <a:prstClr val="black"/>
                </a:solidFill>
                <a:latin typeface="Arial"/>
                <a:cs typeface="Arial"/>
              </a:rPr>
              <a:t>te</a:t>
            </a:r>
            <a:r>
              <a:rPr sz="1400" spc="85" dirty="0">
                <a:solidFill>
                  <a:prstClr val="black"/>
                </a:solidFill>
                <a:latin typeface="Arial"/>
                <a:cs typeface="Arial"/>
              </a:rPr>
              <a:t> </a:t>
            </a:r>
            <a:r>
              <a:rPr sz="1400" spc="-15" dirty="0">
                <a:solidFill>
                  <a:prstClr val="black"/>
                </a:solidFill>
                <a:latin typeface="Arial"/>
                <a:cs typeface="Arial"/>
              </a:rPr>
              <a:t>r</a:t>
            </a:r>
            <a:r>
              <a:rPr sz="1400" spc="-5" dirty="0">
                <a:solidFill>
                  <a:prstClr val="black"/>
                </a:solidFill>
                <a:latin typeface="Arial"/>
                <a:cs typeface="Arial"/>
              </a:rPr>
              <a:t>it</a:t>
            </a:r>
            <a:r>
              <a:rPr sz="1400" spc="-15" dirty="0">
                <a:solidFill>
                  <a:prstClr val="black"/>
                </a:solidFill>
                <a:latin typeface="Arial"/>
                <a:cs typeface="Arial"/>
              </a:rPr>
              <a:t>r</a:t>
            </a:r>
            <a:r>
              <a:rPr sz="1400" spc="-20" dirty="0">
                <a:solidFill>
                  <a:prstClr val="black"/>
                </a:solidFill>
                <a:latin typeface="Arial"/>
                <a:cs typeface="Arial"/>
              </a:rPr>
              <a:t>a</a:t>
            </a:r>
            <a:r>
              <a:rPr sz="1400" spc="-5" dirty="0">
                <a:solidFill>
                  <a:prstClr val="black"/>
                </a:solidFill>
                <a:latin typeface="Arial"/>
                <a:cs typeface="Arial"/>
              </a:rPr>
              <a:t>ibil</a:t>
            </a:r>
            <a:r>
              <a:rPr sz="1400" spc="-15" dirty="0">
                <a:solidFill>
                  <a:prstClr val="black"/>
                </a:solidFill>
                <a:latin typeface="Arial"/>
                <a:cs typeface="Arial"/>
              </a:rPr>
              <a:t>e</a:t>
            </a:r>
            <a:r>
              <a:rPr sz="1400" spc="-5" dirty="0">
                <a:solidFill>
                  <a:prstClr val="black"/>
                </a:solidFill>
                <a:latin typeface="Arial"/>
                <a:cs typeface="Arial"/>
              </a:rPr>
              <a:t>)</a:t>
            </a:r>
            <a:endParaRPr sz="1400" dirty="0">
              <a:solidFill>
                <a:prstClr val="black"/>
              </a:solidFill>
              <a:latin typeface="Arial"/>
              <a:cs typeface="Arial"/>
            </a:endParaRPr>
          </a:p>
        </p:txBody>
      </p:sp>
      <p:grpSp>
        <p:nvGrpSpPr>
          <p:cNvPr id="2" name="Gruppo 1">
            <a:extLst>
              <a:ext uri="{FF2B5EF4-FFF2-40B4-BE49-F238E27FC236}">
                <a16:creationId xmlns:a16="http://schemas.microsoft.com/office/drawing/2014/main" id="{C55E5C20-961E-48C3-9A14-A9EF937E371A}"/>
              </a:ext>
            </a:extLst>
          </p:cNvPr>
          <p:cNvGrpSpPr/>
          <p:nvPr/>
        </p:nvGrpSpPr>
        <p:grpSpPr>
          <a:xfrm>
            <a:off x="848977" y="1919189"/>
            <a:ext cx="3994378" cy="4331335"/>
            <a:chOff x="755576" y="1690116"/>
            <a:chExt cx="3994378" cy="4331335"/>
          </a:xfrm>
        </p:grpSpPr>
        <p:sp>
          <p:nvSpPr>
            <p:cNvPr id="17" name="object 10">
              <a:extLst>
                <a:ext uri="{FF2B5EF4-FFF2-40B4-BE49-F238E27FC236}">
                  <a16:creationId xmlns:a16="http://schemas.microsoft.com/office/drawing/2014/main" id="{B0BAB07C-7889-4EB7-9920-6F3A8FDC5188}"/>
                </a:ext>
              </a:extLst>
            </p:cNvPr>
            <p:cNvSpPr/>
            <p:nvPr/>
          </p:nvSpPr>
          <p:spPr>
            <a:xfrm>
              <a:off x="1556065" y="1764792"/>
              <a:ext cx="1792224" cy="243839"/>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object 11">
              <a:extLst>
                <a:ext uri="{FF2B5EF4-FFF2-40B4-BE49-F238E27FC236}">
                  <a16:creationId xmlns:a16="http://schemas.microsoft.com/office/drawing/2014/main" id="{1F29901C-64CE-45C6-9016-3824664BE6DF}"/>
                </a:ext>
              </a:extLst>
            </p:cNvPr>
            <p:cNvSpPr/>
            <p:nvPr/>
          </p:nvSpPr>
          <p:spPr>
            <a:xfrm>
              <a:off x="828000" y="2022428"/>
              <a:ext cx="3564000" cy="1469136"/>
            </a:xfrm>
            <a:prstGeom prst="rect">
              <a:avLst/>
            </a:prstGeom>
            <a:blipFill>
              <a:blip r:embed="rId6" cstate="print"/>
              <a:stretch>
                <a:fillRect l="-4053" r="-10291"/>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 name="object 12">
              <a:extLst>
                <a:ext uri="{FF2B5EF4-FFF2-40B4-BE49-F238E27FC236}">
                  <a16:creationId xmlns:a16="http://schemas.microsoft.com/office/drawing/2014/main" id="{B86FFC4D-E740-44A2-A428-A8D18079C7C6}"/>
                </a:ext>
              </a:extLst>
            </p:cNvPr>
            <p:cNvSpPr/>
            <p:nvPr/>
          </p:nvSpPr>
          <p:spPr>
            <a:xfrm>
              <a:off x="828000" y="3716988"/>
              <a:ext cx="3852000" cy="1112520"/>
            </a:xfrm>
            <a:prstGeom prst="rect">
              <a:avLst/>
            </a:prstGeom>
            <a:blipFill>
              <a:blip r:embed="rId7" cstate="print"/>
              <a:stretch>
                <a:fillRect l="-2802" r="-2990"/>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3ADB3A83-73FF-49E3-97A2-76A35D23A3CF}"/>
                </a:ext>
              </a:extLst>
            </p:cNvPr>
            <p:cNvSpPr/>
            <p:nvPr/>
          </p:nvSpPr>
          <p:spPr>
            <a:xfrm>
              <a:off x="828000" y="4985274"/>
              <a:ext cx="3600000" cy="957072"/>
            </a:xfrm>
            <a:prstGeom prst="rect">
              <a:avLst/>
            </a:prstGeom>
            <a:blipFill>
              <a:blip r:embed="rId8" cstate="print"/>
              <a:stretch>
                <a:fillRect l="-4013" r="-9187"/>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D5B286D5-C3B3-4944-AA2C-ED16E7F4B413}"/>
                </a:ext>
              </a:extLst>
            </p:cNvPr>
            <p:cNvSpPr/>
            <p:nvPr/>
          </p:nvSpPr>
          <p:spPr>
            <a:xfrm>
              <a:off x="755576" y="1690116"/>
              <a:ext cx="3994378" cy="4331335"/>
            </a:xfrm>
            <a:custGeom>
              <a:avLst/>
              <a:gdLst/>
              <a:ahLst/>
              <a:cxnLst/>
              <a:rect l="l" t="t" r="r" b="b"/>
              <a:pathLst>
                <a:path w="4206240" h="4331335">
                  <a:moveTo>
                    <a:pt x="0" y="4331208"/>
                  </a:moveTo>
                  <a:lnTo>
                    <a:pt x="4206240" y="4331208"/>
                  </a:lnTo>
                  <a:lnTo>
                    <a:pt x="4206240" y="0"/>
                  </a:lnTo>
                  <a:lnTo>
                    <a:pt x="0" y="0"/>
                  </a:lnTo>
                  <a:lnTo>
                    <a:pt x="0" y="4331208"/>
                  </a:lnTo>
                  <a:close/>
                </a:path>
              </a:pathLst>
            </a:custGeom>
            <a:ln w="28575">
              <a:solidFill>
                <a:srgbClr val="00339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3" name="Gruppo 2">
            <a:extLst>
              <a:ext uri="{FF2B5EF4-FFF2-40B4-BE49-F238E27FC236}">
                <a16:creationId xmlns:a16="http://schemas.microsoft.com/office/drawing/2014/main" id="{F2B4C525-DAB8-4036-8DE1-E9CADD4868CD}"/>
              </a:ext>
            </a:extLst>
          </p:cNvPr>
          <p:cNvGrpSpPr/>
          <p:nvPr/>
        </p:nvGrpSpPr>
        <p:grpSpPr>
          <a:xfrm>
            <a:off x="4934046" y="1628800"/>
            <a:ext cx="4135986" cy="4328160"/>
            <a:chOff x="4934046" y="1628800"/>
            <a:chExt cx="4135986" cy="4328160"/>
          </a:xfrm>
        </p:grpSpPr>
        <p:sp>
          <p:nvSpPr>
            <p:cNvPr id="23" name="object 15">
              <a:extLst>
                <a:ext uri="{FF2B5EF4-FFF2-40B4-BE49-F238E27FC236}">
                  <a16:creationId xmlns:a16="http://schemas.microsoft.com/office/drawing/2014/main" id="{625AEAF1-4714-4E23-AB2B-3B825444CD6E}"/>
                </a:ext>
              </a:extLst>
            </p:cNvPr>
            <p:cNvSpPr/>
            <p:nvPr/>
          </p:nvSpPr>
          <p:spPr>
            <a:xfrm>
              <a:off x="5004000" y="1740407"/>
              <a:ext cx="3924000" cy="1895856"/>
            </a:xfrm>
            <a:prstGeom prst="rect">
              <a:avLst/>
            </a:prstGeom>
            <a:blipFill>
              <a:blip r:embed="rId9" cstate="print"/>
              <a:stretch>
                <a:fillRect l="-3044" r="-808"/>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6">
              <a:extLst>
                <a:ext uri="{FF2B5EF4-FFF2-40B4-BE49-F238E27FC236}">
                  <a16:creationId xmlns:a16="http://schemas.microsoft.com/office/drawing/2014/main" id="{8E12D772-07D9-4E1C-859E-09E1197091F2}"/>
                </a:ext>
              </a:extLst>
            </p:cNvPr>
            <p:cNvSpPr/>
            <p:nvPr/>
          </p:nvSpPr>
          <p:spPr>
            <a:xfrm>
              <a:off x="5004000" y="3675256"/>
              <a:ext cx="4066032" cy="2249423"/>
            </a:xfrm>
            <a:prstGeom prst="rect">
              <a:avLst/>
            </a:prstGeom>
            <a:blipFill>
              <a:blip r:embed="rId10" cstate="print"/>
              <a:stretch>
                <a:fillRect l="-3516" r="3516"/>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6" name="object 17">
              <a:extLst>
                <a:ext uri="{FF2B5EF4-FFF2-40B4-BE49-F238E27FC236}">
                  <a16:creationId xmlns:a16="http://schemas.microsoft.com/office/drawing/2014/main" id="{113A33CD-148E-4376-B141-EEA603418C75}"/>
                </a:ext>
              </a:extLst>
            </p:cNvPr>
            <p:cNvSpPr/>
            <p:nvPr/>
          </p:nvSpPr>
          <p:spPr>
            <a:xfrm>
              <a:off x="4934046" y="1628800"/>
              <a:ext cx="4094192" cy="4328160"/>
            </a:xfrm>
            <a:custGeom>
              <a:avLst/>
              <a:gdLst/>
              <a:ahLst/>
              <a:cxnLst/>
              <a:rect l="l" t="t" r="r" b="b"/>
              <a:pathLst>
                <a:path w="4206240" h="4328160">
                  <a:moveTo>
                    <a:pt x="0" y="4328159"/>
                  </a:moveTo>
                  <a:lnTo>
                    <a:pt x="4206240" y="4328159"/>
                  </a:lnTo>
                  <a:lnTo>
                    <a:pt x="4206240" y="0"/>
                  </a:lnTo>
                  <a:lnTo>
                    <a:pt x="0" y="0"/>
                  </a:lnTo>
                  <a:lnTo>
                    <a:pt x="0" y="4328159"/>
                  </a:lnTo>
                  <a:close/>
                </a:path>
              </a:pathLst>
            </a:custGeom>
            <a:ln w="28575">
              <a:solidFill>
                <a:srgbClr val="00339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348815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0"/>
            <a:ext cx="755645" cy="6858000"/>
          </a:xfrm>
          <a:prstGeom prst="rect">
            <a:avLst/>
          </a:prstGeom>
          <a:solidFill>
            <a:srgbClr val="0F6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5529" r="16002"/>
          <a:stretch/>
        </p:blipFill>
        <p:spPr>
          <a:xfrm>
            <a:off x="72040" y="69007"/>
            <a:ext cx="615946" cy="997873"/>
          </a:xfrm>
          <a:prstGeom prst="rect">
            <a:avLst/>
          </a:prstGeom>
        </p:spPr>
      </p:pic>
      <p:sp>
        <p:nvSpPr>
          <p:cNvPr id="24" name="Segnaposto numero diapositiva 4"/>
          <p:cNvSpPr>
            <a:spLocks noGrp="1"/>
          </p:cNvSpPr>
          <p:nvPr>
            <p:ph type="sldNum" sz="quarter" idx="12"/>
          </p:nvPr>
        </p:nvSpPr>
        <p:spPr>
          <a:xfrm>
            <a:off x="8388424" y="6616402"/>
            <a:ext cx="755576" cy="232073"/>
          </a:xfrm>
        </p:spPr>
        <p:txBody>
          <a:bodyPr/>
          <a:lstStyle/>
          <a:p>
            <a:pPr algn="ctr"/>
            <a:r>
              <a:rPr lang="it-IT" dirty="0">
                <a:solidFill>
                  <a:srgbClr val="003399"/>
                </a:solidFill>
                <a:latin typeface="Arial" pitchFamily="34" charset="0"/>
                <a:cs typeface="Arial" pitchFamily="34" charset="0"/>
              </a:rPr>
              <a:t> </a:t>
            </a:r>
            <a:r>
              <a:rPr lang="it-IT" sz="1000" dirty="0">
                <a:solidFill>
                  <a:srgbClr val="003399"/>
                </a:solidFill>
                <a:latin typeface="Arial" pitchFamily="34" charset="0"/>
                <a:cs typeface="Arial" pitchFamily="34" charset="0"/>
              </a:rPr>
              <a:t>pag. </a:t>
            </a:r>
            <a:fld id="{3C56A391-3BD0-4B98-9060-C303FD0DC19F}" type="slidenum">
              <a:rPr lang="it-IT" sz="1000" smtClean="0">
                <a:solidFill>
                  <a:srgbClr val="003399"/>
                </a:solidFill>
                <a:latin typeface="Arial" pitchFamily="34" charset="0"/>
                <a:cs typeface="Arial" pitchFamily="34" charset="0"/>
              </a:rPr>
              <a:pPr algn="ctr"/>
              <a:t>9</a:t>
            </a:fld>
            <a:endParaRPr lang="it-IT" sz="1000" dirty="0">
              <a:solidFill>
                <a:srgbClr val="003399"/>
              </a:solidFill>
              <a:latin typeface="Arial" pitchFamily="34" charset="0"/>
              <a:cs typeface="Arial" pitchFamily="34" charset="0"/>
            </a:endParaRPr>
          </a:p>
        </p:txBody>
      </p:sp>
      <p:sp>
        <p:nvSpPr>
          <p:cNvPr id="14" name="object 8">
            <a:extLst>
              <a:ext uri="{FF2B5EF4-FFF2-40B4-BE49-F238E27FC236}">
                <a16:creationId xmlns:a16="http://schemas.microsoft.com/office/drawing/2014/main" id="{1C902035-11DC-4009-AAA5-93175D948DF6}"/>
              </a:ext>
            </a:extLst>
          </p:cNvPr>
          <p:cNvSpPr txBox="1"/>
          <p:nvPr/>
        </p:nvSpPr>
        <p:spPr>
          <a:xfrm>
            <a:off x="3165792" y="274106"/>
            <a:ext cx="2812415" cy="202565"/>
          </a:xfrm>
          <a:prstGeom prst="rect">
            <a:avLst/>
          </a:prstGeom>
        </p:spPr>
        <p:txBody>
          <a:bodyPr vert="horz" wrap="square" lIns="0" tIns="0" rIns="0" bIns="0" rtlCol="0">
            <a:spAutoFit/>
          </a:bodyPr>
          <a:lstStyle/>
          <a:p>
            <a:pPr marL="12700">
              <a:lnSpc>
                <a:spcPct val="100000"/>
              </a:lnSpc>
            </a:pPr>
            <a:r>
              <a:rPr sz="1400" b="1" i="1" spc="-5" dirty="0">
                <a:solidFill>
                  <a:srgbClr val="C00000"/>
                </a:solidFill>
                <a:latin typeface="Arial"/>
                <a:cs typeface="Arial"/>
              </a:rPr>
              <a:t>Vi</a:t>
            </a:r>
            <a:r>
              <a:rPr sz="1400" b="1" i="1" spc="-20" dirty="0">
                <a:solidFill>
                  <a:srgbClr val="C00000"/>
                </a:solidFill>
                <a:latin typeface="Arial"/>
                <a:cs typeface="Arial"/>
              </a:rPr>
              <a:t>s</a:t>
            </a:r>
            <a:r>
              <a:rPr sz="1400" b="1" i="1" spc="-25" dirty="0">
                <a:solidFill>
                  <a:srgbClr val="C00000"/>
                </a:solidFill>
                <a:latin typeface="Arial"/>
                <a:cs typeface="Arial"/>
              </a:rPr>
              <a:t>u</a:t>
            </a:r>
            <a:r>
              <a:rPr sz="1400" b="1" i="1" spc="-5" dirty="0">
                <a:solidFill>
                  <a:srgbClr val="C00000"/>
                </a:solidFill>
                <a:latin typeface="Arial"/>
                <a:cs typeface="Arial"/>
              </a:rPr>
              <a:t>r</a:t>
            </a:r>
            <a:r>
              <a:rPr sz="1400" b="1" i="1" spc="-10" dirty="0">
                <a:solidFill>
                  <a:srgbClr val="C00000"/>
                </a:solidFill>
                <a:latin typeface="Arial"/>
                <a:cs typeface="Arial"/>
              </a:rPr>
              <a:t>a</a:t>
            </a:r>
            <a:r>
              <a:rPr sz="1400" b="1" i="1" spc="10" dirty="0">
                <a:solidFill>
                  <a:srgbClr val="C00000"/>
                </a:solidFill>
                <a:latin typeface="Arial"/>
                <a:cs typeface="Arial"/>
              </a:rPr>
              <a:t> </a:t>
            </a:r>
            <a:r>
              <a:rPr sz="1400" b="1" i="1" spc="-20" dirty="0">
                <a:solidFill>
                  <a:srgbClr val="C00000"/>
                </a:solidFill>
                <a:latin typeface="Arial"/>
                <a:cs typeface="Arial"/>
              </a:rPr>
              <a:t>att</a:t>
            </a:r>
            <a:r>
              <a:rPr sz="1400" b="1" i="1" spc="-25" dirty="0">
                <a:solidFill>
                  <a:srgbClr val="C00000"/>
                </a:solidFill>
                <a:latin typeface="Arial"/>
                <a:cs typeface="Arial"/>
              </a:rPr>
              <a:t>u</a:t>
            </a:r>
            <a:r>
              <a:rPr sz="1400" b="1" i="1" spc="-20" dirty="0">
                <a:solidFill>
                  <a:srgbClr val="C00000"/>
                </a:solidFill>
                <a:latin typeface="Arial"/>
                <a:cs typeface="Arial"/>
              </a:rPr>
              <a:t>a</a:t>
            </a:r>
            <a:r>
              <a:rPr sz="1400" b="1" i="1" spc="-10" dirty="0">
                <a:solidFill>
                  <a:srgbClr val="C00000"/>
                </a:solidFill>
                <a:latin typeface="Arial"/>
                <a:cs typeface="Arial"/>
              </a:rPr>
              <a:t>le</a:t>
            </a:r>
            <a:r>
              <a:rPr sz="1400" b="1" i="1" spc="30" dirty="0">
                <a:solidFill>
                  <a:srgbClr val="C00000"/>
                </a:solidFill>
                <a:latin typeface="Arial"/>
                <a:cs typeface="Arial"/>
              </a:rPr>
              <a:t> </a:t>
            </a:r>
            <a:r>
              <a:rPr sz="1400" b="1" i="1" spc="-20" dirty="0">
                <a:solidFill>
                  <a:srgbClr val="C00000"/>
                </a:solidFill>
                <a:latin typeface="Arial"/>
                <a:cs typeface="Arial"/>
              </a:rPr>
              <a:t>(catast</a:t>
            </a:r>
            <a:r>
              <a:rPr sz="1400" b="1" i="1" spc="-10" dirty="0">
                <a:solidFill>
                  <a:srgbClr val="C00000"/>
                </a:solidFill>
                <a:latin typeface="Arial"/>
                <a:cs typeface="Arial"/>
              </a:rPr>
              <a:t>o</a:t>
            </a:r>
            <a:r>
              <a:rPr sz="1400" b="1" i="1" spc="50" dirty="0">
                <a:solidFill>
                  <a:srgbClr val="C00000"/>
                </a:solidFill>
                <a:latin typeface="Arial"/>
                <a:cs typeface="Arial"/>
              </a:rPr>
              <a:t> </a:t>
            </a:r>
            <a:r>
              <a:rPr sz="1400" b="1" i="1" spc="-20" dirty="0">
                <a:solidFill>
                  <a:srgbClr val="C00000"/>
                </a:solidFill>
                <a:latin typeface="Arial"/>
                <a:cs typeface="Arial"/>
              </a:rPr>
              <a:t>fa</a:t>
            </a:r>
            <a:r>
              <a:rPr sz="1400" b="1" i="1" spc="-25" dirty="0">
                <a:solidFill>
                  <a:srgbClr val="C00000"/>
                </a:solidFill>
                <a:latin typeface="Arial"/>
                <a:cs typeface="Arial"/>
              </a:rPr>
              <a:t>bb</a:t>
            </a:r>
            <a:r>
              <a:rPr sz="1400" b="1" i="1" spc="-5" dirty="0">
                <a:solidFill>
                  <a:srgbClr val="C00000"/>
                </a:solidFill>
                <a:latin typeface="Arial"/>
                <a:cs typeface="Arial"/>
              </a:rPr>
              <a:t>ri</a:t>
            </a:r>
            <a:r>
              <a:rPr sz="1400" b="1" i="1" spc="-20" dirty="0">
                <a:solidFill>
                  <a:srgbClr val="C00000"/>
                </a:solidFill>
                <a:latin typeface="Arial"/>
                <a:cs typeface="Arial"/>
              </a:rPr>
              <a:t>cat</a:t>
            </a:r>
            <a:r>
              <a:rPr sz="1400" b="1" i="1" spc="-5" dirty="0">
                <a:solidFill>
                  <a:srgbClr val="C00000"/>
                </a:solidFill>
                <a:latin typeface="Arial"/>
                <a:cs typeface="Arial"/>
              </a:rPr>
              <a:t>i)</a:t>
            </a:r>
            <a:endParaRPr sz="1400" dirty="0">
              <a:latin typeface="Arial"/>
              <a:cs typeface="Arial"/>
            </a:endParaRPr>
          </a:p>
        </p:txBody>
      </p:sp>
      <p:sp>
        <p:nvSpPr>
          <p:cNvPr id="15" name="object 10">
            <a:extLst>
              <a:ext uri="{FF2B5EF4-FFF2-40B4-BE49-F238E27FC236}">
                <a16:creationId xmlns:a16="http://schemas.microsoft.com/office/drawing/2014/main" id="{741FB0C1-29F0-47A5-A3B8-2F68F0C8F7F8}"/>
              </a:ext>
            </a:extLst>
          </p:cNvPr>
          <p:cNvSpPr/>
          <p:nvPr/>
        </p:nvSpPr>
        <p:spPr>
          <a:xfrm>
            <a:off x="1167108" y="911183"/>
            <a:ext cx="7565428" cy="4853604"/>
          </a:xfrm>
          <a:prstGeom prst="rect">
            <a:avLst/>
          </a:prstGeom>
          <a:blipFill>
            <a:blip r:embed="rId4" cstate="print"/>
            <a:stretch>
              <a:fillRect/>
            </a:stretch>
          </a:blipFill>
          <a:ln w="19050">
            <a:solidFill>
              <a:srgbClr val="003399"/>
            </a:solidFill>
          </a:ln>
          <a:effectLst>
            <a:outerShdw blurRad="50800" dist="63500" dir="8100000" algn="t" rotWithShape="0">
              <a:prstClr val="black">
                <a:alpha val="40000"/>
              </a:prstClr>
            </a:outerShdw>
          </a:effectLst>
        </p:spPr>
        <p:txBody>
          <a:bodyPr wrap="square" lIns="0" tIns="0" rIns="0" bIns="0" rtlCol="0"/>
          <a:lstStyle/>
          <a:p>
            <a:endParaRPr/>
          </a:p>
        </p:txBody>
      </p:sp>
      <p:sp>
        <p:nvSpPr>
          <p:cNvPr id="17" name="Segnaposto numero diapositiva 4"/>
          <p:cNvSpPr txBox="1">
            <a:spLocks/>
          </p:cNvSpPr>
          <p:nvPr/>
        </p:nvSpPr>
        <p:spPr>
          <a:xfrm>
            <a:off x="8388424" y="6616402"/>
            <a:ext cx="755576" cy="232073"/>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03399"/>
                </a:solidFill>
                <a:effectLst/>
                <a:uLnTx/>
                <a:uFillTx/>
                <a:latin typeface="Arial" pitchFamily="34" charset="0"/>
                <a:ea typeface="+mn-ea"/>
                <a:cs typeface="Arial" pitchFamily="34" charset="0"/>
              </a:rPr>
              <a:t> </a:t>
            </a:r>
            <a:r>
              <a:rPr kumimoji="0" lang="it-IT" sz="1000" b="0" i="0" u="none" strike="noStrike" kern="1200" cap="none" spc="0" normalizeH="0" baseline="0" noProof="0">
                <a:ln>
                  <a:noFill/>
                </a:ln>
                <a:solidFill>
                  <a:srgbClr val="003399"/>
                </a:solidFill>
                <a:effectLst/>
                <a:uLnTx/>
                <a:uFillTx/>
                <a:latin typeface="Arial" pitchFamily="34" charset="0"/>
                <a:ea typeface="+mn-ea"/>
                <a:cs typeface="Arial" pitchFamily="34" charset="0"/>
              </a:rPr>
              <a:t>pag. </a:t>
            </a:r>
            <a:fld id="{3C56A391-3BD0-4B98-9060-C303FD0DC19F}" type="slidenum">
              <a:rPr kumimoji="0" lang="it-IT" sz="10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it-IT" sz="10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19" name="Rettangolo 18"/>
          <p:cNvSpPr/>
          <p:nvPr/>
        </p:nvSpPr>
        <p:spPr>
          <a:xfrm>
            <a:off x="755645" y="6165304"/>
            <a:ext cx="2411659" cy="226310"/>
          </a:xfrm>
          <a:prstGeom prst="rect">
            <a:avLst/>
          </a:prstGeom>
          <a:gradFill flip="none" rotWithShape="1">
            <a:gsLst>
              <a:gs pos="0">
                <a:schemeClr val="bg1">
                  <a:lumMod val="65000"/>
                </a:schemeClr>
              </a:gs>
              <a:gs pos="100000">
                <a:schemeClr val="bg1"/>
              </a:gs>
              <a:gs pos="0">
                <a:schemeClr val="tx2">
                  <a:lumMod val="75000"/>
                  <a:tint val="44500"/>
                  <a:satMod val="160000"/>
                </a:schemeClr>
              </a:gs>
              <a:gs pos="0">
                <a:schemeClr val="tx2">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rgbClr val="003399"/>
                </a:solidFill>
                <a:latin typeface="Arial" pitchFamily="34" charset="0"/>
                <a:cs typeface="Arial" pitchFamily="34" charset="0"/>
              </a:rPr>
              <a:t>Ing. Giancarlo </a:t>
            </a:r>
            <a:r>
              <a:rPr lang="it-IT" sz="1000" dirty="0" err="1">
                <a:solidFill>
                  <a:srgbClr val="003399"/>
                </a:solidFill>
                <a:latin typeface="Arial" pitchFamily="34" charset="0"/>
                <a:cs typeface="Arial" pitchFamily="34" charset="0"/>
              </a:rPr>
              <a:t>Carapellotti</a:t>
            </a:r>
            <a:r>
              <a:rPr lang="it-IT" sz="1000" dirty="0">
                <a:solidFill>
                  <a:srgbClr val="003399"/>
                </a:solidFill>
                <a:latin typeface="Arial" pitchFamily="34" charset="0"/>
                <a:cs typeface="Arial" pitchFamily="34" charset="0"/>
              </a:rPr>
              <a:t> </a:t>
            </a:r>
          </a:p>
        </p:txBody>
      </p:sp>
      <p:sp>
        <p:nvSpPr>
          <p:cNvPr id="21" name="Segnaposto piè di pagina 5"/>
          <p:cNvSpPr>
            <a:spLocks noGrp="1"/>
          </p:cNvSpPr>
          <p:nvPr>
            <p:ph type="ftr" sz="quarter" idx="11"/>
          </p:nvPr>
        </p:nvSpPr>
        <p:spPr>
          <a:xfrm>
            <a:off x="2395142" y="6342335"/>
            <a:ext cx="5956738" cy="365125"/>
          </a:xfrm>
        </p:spPr>
        <p:txBody>
          <a:bodyPr/>
          <a:lstStyle/>
          <a:p>
            <a:pPr algn="l"/>
            <a:r>
              <a:rPr lang="it-IT" dirty="0">
                <a:solidFill>
                  <a:srgbClr val="003399"/>
                </a:solidFill>
                <a:latin typeface="Arial" pitchFamily="34" charset="0"/>
                <a:cs typeface="Arial" pitchFamily="34" charset="0"/>
              </a:rPr>
              <a:t>La Due Diligence nella valutazione immobiliare – esame della regolarità catastale</a:t>
            </a:r>
            <a:endParaRPr lang="it-IT" dirty="0">
              <a:solidFill>
                <a:srgbClr val="003399"/>
              </a:solidFill>
            </a:endParaRPr>
          </a:p>
        </p:txBody>
      </p:sp>
      <p:cxnSp>
        <p:nvCxnSpPr>
          <p:cNvPr id="22" name="Connettore 1 21"/>
          <p:cNvCxnSpPr>
            <a:cxnSpLocks/>
          </p:cNvCxnSpPr>
          <p:nvPr/>
        </p:nvCxnSpPr>
        <p:spPr>
          <a:xfrm>
            <a:off x="179480" y="6165304"/>
            <a:ext cx="8964520" cy="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8567904" y="6640785"/>
            <a:ext cx="0" cy="21600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a:cxnSpLocks/>
          </p:cNvCxnSpPr>
          <p:nvPr/>
        </p:nvCxnSpPr>
        <p:spPr>
          <a:xfrm flipV="1">
            <a:off x="2482855" y="6616402"/>
            <a:ext cx="6661145" cy="19050"/>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cxnSpLocks/>
          </p:cNvCxnSpPr>
          <p:nvPr/>
        </p:nvCxnSpPr>
        <p:spPr>
          <a:xfrm>
            <a:off x="755645" y="6391614"/>
            <a:ext cx="8388355" cy="61722"/>
          </a:xfrm>
          <a:prstGeom prst="line">
            <a:avLst/>
          </a:prstGeom>
          <a:ln w="12700" cmpd="sng">
            <a:solidFill>
              <a:srgbClr val="0F68C9"/>
            </a:solidFill>
          </a:ln>
        </p:spPr>
        <p:style>
          <a:lnRef idx="1">
            <a:schemeClr val="accent1"/>
          </a:lnRef>
          <a:fillRef idx="0">
            <a:schemeClr val="accent1"/>
          </a:fillRef>
          <a:effectRef idx="0">
            <a:schemeClr val="accent1"/>
          </a:effectRef>
          <a:fontRef idx="minor">
            <a:schemeClr val="tx1"/>
          </a:fontRef>
        </p:style>
      </p:cxnSp>
      <p:pic>
        <p:nvPicPr>
          <p:cNvPr id="29" name="Immagine 3">
            <a:extLst>
              <a:ext uri="{FF2B5EF4-FFF2-40B4-BE49-F238E27FC236}">
                <a16:creationId xmlns:a16="http://schemas.microsoft.com/office/drawing/2014/main" id="{5780B6C5-A94C-4A72-9570-6B137D175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49280"/>
            <a:ext cx="611562" cy="610680"/>
          </a:xfrm>
          <a:prstGeom prst="rect">
            <a:avLst/>
          </a:prstGeom>
        </p:spPr>
      </p:pic>
    </p:spTree>
    <p:extLst>
      <p:ext uri="{BB962C8B-B14F-4D97-AF65-F5344CB8AC3E}">
        <p14:creationId xmlns:p14="http://schemas.microsoft.com/office/powerpoint/2010/main" val="39683915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241</TotalTime>
  <Words>10077</Words>
  <Application>Microsoft Office PowerPoint</Application>
  <PresentationFormat>Presentazione su schermo (4:3)</PresentationFormat>
  <Paragraphs>1221</Paragraphs>
  <Slides>60</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60</vt:i4>
      </vt:variant>
    </vt:vector>
  </HeadingPairs>
  <TitlesOfParts>
    <vt:vector size="67" baseType="lpstr">
      <vt:lpstr>Algerian</vt:lpstr>
      <vt:lpstr>Arial</vt:lpstr>
      <vt:lpstr>Calibri</vt:lpstr>
      <vt:lpstr>Impact</vt:lpstr>
      <vt:lpstr>system-ui</vt:lpstr>
      <vt:lpstr>Times New Roman</vt:lpstr>
      <vt:lpstr>Tema di Office</vt:lpstr>
      <vt:lpstr>Presentazione standard di PowerPoint</vt:lpstr>
      <vt:lpstr>Indice degli argomenti: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fulvi_f</dc:creator>
  <cp:lastModifiedBy>Office</cp:lastModifiedBy>
  <cp:revision>148</cp:revision>
  <cp:lastPrinted>2025-02-06T08:51:52Z</cp:lastPrinted>
  <dcterms:created xsi:type="dcterms:W3CDTF">2013-04-02T13:36:43Z</dcterms:created>
  <dcterms:modified xsi:type="dcterms:W3CDTF">2025-09-18T16:14:29Z</dcterms:modified>
</cp:coreProperties>
</file>