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7"/>
  </p:notesMasterIdLst>
  <p:sldIdLst>
    <p:sldId id="2147471665" r:id="rId3"/>
    <p:sldId id="259" r:id="rId4"/>
    <p:sldId id="2147471749" r:id="rId5"/>
    <p:sldId id="2147471714" r:id="rId6"/>
    <p:sldId id="256" r:id="rId7"/>
    <p:sldId id="2147471731" r:id="rId8"/>
    <p:sldId id="2147471698" r:id="rId9"/>
    <p:sldId id="2147471690" r:id="rId10"/>
    <p:sldId id="2147471699" r:id="rId11"/>
    <p:sldId id="2147471691" r:id="rId12"/>
    <p:sldId id="2147471700" r:id="rId13"/>
    <p:sldId id="2147471709" r:id="rId14"/>
    <p:sldId id="2147471707" r:id="rId15"/>
    <p:sldId id="2147471654" r:id="rId16"/>
    <p:sldId id="262" r:id="rId17"/>
    <p:sldId id="2147471752" r:id="rId18"/>
    <p:sldId id="2147471753" r:id="rId19"/>
    <p:sldId id="2147471754" r:id="rId20"/>
    <p:sldId id="2147471757" r:id="rId21"/>
    <p:sldId id="264" r:id="rId22"/>
    <p:sldId id="2147471758" r:id="rId23"/>
    <p:sldId id="288" r:id="rId24"/>
    <p:sldId id="276" r:id="rId25"/>
    <p:sldId id="289" r:id="rId26"/>
    <p:sldId id="2147471695" r:id="rId27"/>
    <p:sldId id="2147471764" r:id="rId28"/>
    <p:sldId id="291" r:id="rId29"/>
    <p:sldId id="263" r:id="rId30"/>
    <p:sldId id="292" r:id="rId31"/>
    <p:sldId id="316" r:id="rId32"/>
    <p:sldId id="2147471733" r:id="rId33"/>
    <p:sldId id="2147471734" r:id="rId34"/>
    <p:sldId id="2147471735" r:id="rId35"/>
    <p:sldId id="2147471712" r:id="rId36"/>
    <p:sldId id="2147471768" r:id="rId37"/>
    <p:sldId id="2147471756" r:id="rId38"/>
    <p:sldId id="2147471710" r:id="rId39"/>
    <p:sldId id="323" r:id="rId40"/>
    <p:sldId id="2147471745" r:id="rId41"/>
    <p:sldId id="2147471682" r:id="rId42"/>
    <p:sldId id="325" r:id="rId43"/>
    <p:sldId id="328" r:id="rId44"/>
    <p:sldId id="327" r:id="rId45"/>
    <p:sldId id="329" r:id="rId46"/>
    <p:sldId id="337" r:id="rId47"/>
    <p:sldId id="2147471704" r:id="rId48"/>
    <p:sldId id="2147471705" r:id="rId49"/>
    <p:sldId id="338" r:id="rId50"/>
    <p:sldId id="339" r:id="rId51"/>
    <p:sldId id="2147471683" r:id="rId52"/>
    <p:sldId id="2147471737" r:id="rId53"/>
    <p:sldId id="2147471738" r:id="rId54"/>
    <p:sldId id="2147471739" r:id="rId55"/>
    <p:sldId id="2147471740" r:id="rId56"/>
    <p:sldId id="2147471742" r:id="rId57"/>
    <p:sldId id="340" r:id="rId58"/>
    <p:sldId id="2147471746" r:id="rId59"/>
    <p:sldId id="2147471747" r:id="rId60"/>
    <p:sldId id="2147471748" r:id="rId61"/>
    <p:sldId id="2147471743" r:id="rId62"/>
    <p:sldId id="2147471759" r:id="rId63"/>
    <p:sldId id="2147471761" r:id="rId64"/>
    <p:sldId id="2147471763" r:id="rId65"/>
    <p:sldId id="260" r:id="rId6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DE4"/>
    <a:srgbClr val="EFF9EB"/>
    <a:srgbClr val="DCEAF7"/>
    <a:srgbClr val="FFFF99"/>
    <a:srgbClr val="FFF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93658" autoAdjust="0"/>
  </p:normalViewPr>
  <p:slideViewPr>
    <p:cSldViewPr snapToGrid="0">
      <p:cViewPr varScale="1">
        <p:scale>
          <a:sx n="77" d="100"/>
          <a:sy n="77" d="100"/>
        </p:scale>
        <p:origin x="989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01T21:09:20.3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258 0,'-4'0,"-5"4,-5 2,-5 3,-2 1,-3-2,-4-2,-2-2,0-2,1-1,2-1,5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03T14:21:00.0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53,'55'-20,"80"-2,-103 17,-1 2,1 0,41 4,-46-1,-4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D592D-8A51-4B09-AF7A-27464ADC1126}" type="datetimeFigureOut">
              <a:rPr lang="it-IT" smtClean="0"/>
              <a:t>29/05/2026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F37FF-D3DA-43D4-94B0-6E0BE2844B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22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815EC-B408-FBE7-241B-20AF11A09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3243C1F-70F6-8B50-D3A9-3808711D9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0DAA79C-CF93-846F-5BE9-A4BC2FE32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ECF7E0-7CEE-3B3C-78B7-4DD0A8A96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F37FF-D3DA-43D4-94B0-6E0BE2844B02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23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6337E-E397-54DD-8AE5-75DEF4BAA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45D53D1-D92A-74EC-E053-73B9AD7C8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5" indent="0" algn="ctr">
              <a:buNone/>
              <a:defRPr sz="2000"/>
            </a:lvl2pPr>
            <a:lvl3pPr marL="914388" indent="0" algn="ctr">
              <a:buNone/>
              <a:defRPr sz="1801"/>
            </a:lvl3pPr>
            <a:lvl4pPr marL="1371583" indent="0" algn="ctr">
              <a:buNone/>
              <a:defRPr sz="1600"/>
            </a:lvl4pPr>
            <a:lvl5pPr marL="1828777" indent="0" algn="ctr">
              <a:buNone/>
              <a:defRPr sz="1600"/>
            </a:lvl5pPr>
            <a:lvl6pPr marL="2285972" indent="0" algn="ctr">
              <a:buNone/>
              <a:defRPr sz="1600"/>
            </a:lvl6pPr>
            <a:lvl7pPr marL="2743165" indent="0" algn="ctr">
              <a:buNone/>
              <a:defRPr sz="1600"/>
            </a:lvl7pPr>
            <a:lvl8pPr marL="3200360" indent="0" algn="ctr">
              <a:buNone/>
              <a:defRPr sz="1600"/>
            </a:lvl8pPr>
            <a:lvl9pPr marL="3657555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1C833B-2CD0-E320-0655-A47408AAA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1D83-BFBB-4C26-876F-5C757B56EAD2}" type="datetimeFigureOut">
              <a:rPr lang="it-IT" smtClean="0"/>
              <a:t>29/05/2026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A56DC5-D42E-BE6C-78C7-7509CE862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84B65B-C061-462E-969F-8B9E11A3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DAEA-DA42-4C45-A1E1-777B59E464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90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8C270A-8022-5FE5-6368-736D8A59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EAD0302-716B-A1E0-E6C4-51841AF30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5C92B5-BD3A-2450-1686-28C7D4DE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1D83-BFBB-4C26-876F-5C757B56EAD2}" type="datetimeFigureOut">
              <a:rPr lang="it-IT" smtClean="0"/>
              <a:t>29/05/2026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961BDD-7330-04BA-287E-DED6BD3B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7DC606-4308-FB9E-B5B8-534E4809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DAEA-DA42-4C45-A1E1-777B59E464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414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53DC9AE-70B2-5FBA-F7FC-45D01A7374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A32C13-F914-8752-7042-0D869F547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3B4A33-F6A4-1C88-EE30-2D7F67EB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1D83-BFBB-4C26-876F-5C757B56EAD2}" type="datetimeFigureOut">
              <a:rPr lang="it-IT" smtClean="0"/>
              <a:t>29/05/2026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DB1E36-110B-AED7-2579-AB42053F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D1FE01-3165-E3CB-C295-230E7A76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DAEA-DA42-4C45-A1E1-777B59E464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915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863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ation color and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B44C-2373-F896-D5C9-D6C3C96A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6" y="333377"/>
            <a:ext cx="5761036" cy="1325563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410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2">
            <a:extLst>
              <a:ext uri="{FF2B5EF4-FFF2-40B4-BE49-F238E27FC236}">
                <a16:creationId xmlns:a16="http://schemas.microsoft.com/office/drawing/2014/main" id="{D5AC6D76-284E-69EB-A655-44F21E38B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" y="0"/>
            <a:ext cx="1219199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8"/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91ABFCE1-8879-E152-88A8-F30346119D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" y="1916113"/>
            <a:ext cx="4340002" cy="4941886"/>
          </a:xfrm>
          <a:prstGeom prst="round1Rect">
            <a:avLst>
              <a:gd name="adj" fmla="val 14794"/>
            </a:avLst>
          </a:prstGeom>
          <a:solidFill>
            <a:srgbClr val="0076A5">
              <a:alpha val="80000"/>
            </a:srgbClr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91435E-A5D4-7A0A-5350-55C703C560EA}"/>
              </a:ext>
            </a:extLst>
          </p:cNvPr>
          <p:cNvSpPr/>
          <p:nvPr userDrawn="1"/>
        </p:nvSpPr>
        <p:spPr>
          <a:xfrm>
            <a:off x="11031819" y="333379"/>
            <a:ext cx="272220" cy="1237323"/>
          </a:xfrm>
          <a:custGeom>
            <a:avLst/>
            <a:gdLst>
              <a:gd name="connsiteX0" fmla="*/ 18564 w 272221"/>
              <a:gd name="connsiteY0" fmla="*/ 1237324 h 1237323"/>
              <a:gd name="connsiteX1" fmla="*/ 272221 w 272221"/>
              <a:gd name="connsiteY1" fmla="*/ 899876 h 1237323"/>
              <a:gd name="connsiteX2" fmla="*/ 18564 w 272221"/>
              <a:gd name="connsiteY2" fmla="*/ 562429 h 1237323"/>
              <a:gd name="connsiteX3" fmla="*/ 18564 w 272221"/>
              <a:gd name="connsiteY3" fmla="*/ 1237324 h 1237323"/>
              <a:gd name="connsiteX4" fmla="*/ 253647 w 272221"/>
              <a:gd name="connsiteY4" fmla="*/ 0 h 1237323"/>
              <a:gd name="connsiteX5" fmla="*/ 0 w 272221"/>
              <a:gd name="connsiteY5" fmla="*/ 337448 h 1237323"/>
              <a:gd name="connsiteX6" fmla="*/ 253647 w 272221"/>
              <a:gd name="connsiteY6" fmla="*/ 674905 h 1237323"/>
              <a:gd name="connsiteX7" fmla="*/ 253647 w 272221"/>
              <a:gd name="connsiteY7" fmla="*/ 0 h 123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2221" h="1237323">
                <a:moveTo>
                  <a:pt x="18564" y="1237324"/>
                </a:moveTo>
                <a:lnTo>
                  <a:pt x="272221" y="899876"/>
                </a:lnTo>
                <a:lnTo>
                  <a:pt x="18564" y="562429"/>
                </a:lnTo>
                <a:lnTo>
                  <a:pt x="18564" y="1237324"/>
                </a:lnTo>
                <a:close/>
                <a:moveTo>
                  <a:pt x="253647" y="0"/>
                </a:moveTo>
                <a:lnTo>
                  <a:pt x="0" y="337448"/>
                </a:lnTo>
                <a:lnTo>
                  <a:pt x="253647" y="674905"/>
                </a:lnTo>
                <a:lnTo>
                  <a:pt x="253647" y="0"/>
                </a:lnTo>
                <a:close/>
              </a:path>
            </a:pathLst>
          </a:custGeom>
          <a:solidFill>
            <a:srgbClr val="FFFFFF"/>
          </a:solidFill>
          <a:ln w="946" cap="flat">
            <a:noFill/>
            <a:prstDash val="solid"/>
            <a:miter/>
          </a:ln>
        </p:spPr>
        <p:txBody>
          <a:bodyPr rtlCol="0" anchor="t"/>
          <a:lstStyle/>
          <a:p>
            <a:r>
              <a:rPr lang="en-GB" sz="178">
                <a:solidFill>
                  <a:schemeClr val="bg1"/>
                </a:solidFill>
              </a:rPr>
              <a:t>a</a:t>
            </a:r>
            <a:endParaRPr lang="it-IT" sz="178">
              <a:solidFill>
                <a:schemeClr val="bg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A7ED3C8-8CBC-1B56-C600-7AFE2E367519}"/>
              </a:ext>
            </a:extLst>
          </p:cNvPr>
          <p:cNvSpPr/>
          <p:nvPr userDrawn="1"/>
        </p:nvSpPr>
        <p:spPr>
          <a:xfrm>
            <a:off x="10245093" y="670835"/>
            <a:ext cx="1611749" cy="562419"/>
          </a:xfrm>
          <a:custGeom>
            <a:avLst/>
            <a:gdLst>
              <a:gd name="connsiteX0" fmla="*/ 112486 w 1611750"/>
              <a:gd name="connsiteY0" fmla="*/ 118446 h 562419"/>
              <a:gd name="connsiteX1" fmla="*/ 337457 w 1611750"/>
              <a:gd name="connsiteY1" fmla="*/ 118446 h 562419"/>
              <a:gd name="connsiteX2" fmla="*/ 337457 w 1611750"/>
              <a:gd name="connsiteY2" fmla="*/ 224962 h 562419"/>
              <a:gd name="connsiteX3" fmla="*/ 112486 w 1611750"/>
              <a:gd name="connsiteY3" fmla="*/ 224962 h 562419"/>
              <a:gd name="connsiteX4" fmla="*/ 112486 w 1611750"/>
              <a:gd name="connsiteY4" fmla="*/ 118446 h 562419"/>
              <a:gd name="connsiteX5" fmla="*/ 478619 w 1611750"/>
              <a:gd name="connsiteY5" fmla="*/ 562419 h 562419"/>
              <a:gd name="connsiteX6" fmla="*/ 313586 w 1611750"/>
              <a:gd name="connsiteY6" fmla="*/ 343418 h 562419"/>
              <a:gd name="connsiteX7" fmla="*/ 337457 w 1611750"/>
              <a:gd name="connsiteY7" fmla="*/ 343418 h 562419"/>
              <a:gd name="connsiteX8" fmla="*/ 449943 w 1611750"/>
              <a:gd name="connsiteY8" fmla="*/ 230932 h 562419"/>
              <a:gd name="connsiteX9" fmla="*/ 449943 w 1611750"/>
              <a:gd name="connsiteY9" fmla="*/ 230932 h 562419"/>
              <a:gd name="connsiteX10" fmla="*/ 449943 w 1611750"/>
              <a:gd name="connsiteY10" fmla="*/ 112486 h 562419"/>
              <a:gd name="connsiteX11" fmla="*/ 337457 w 1611750"/>
              <a:gd name="connsiteY11" fmla="*/ 0 h 562419"/>
              <a:gd name="connsiteX12" fmla="*/ 0 w 1611750"/>
              <a:gd name="connsiteY12" fmla="*/ 0 h 562419"/>
              <a:gd name="connsiteX13" fmla="*/ 0 w 1611750"/>
              <a:gd name="connsiteY13" fmla="*/ 562419 h 562419"/>
              <a:gd name="connsiteX14" fmla="*/ 112486 w 1611750"/>
              <a:gd name="connsiteY14" fmla="*/ 562419 h 562419"/>
              <a:gd name="connsiteX15" fmla="*/ 112486 w 1611750"/>
              <a:gd name="connsiteY15" fmla="*/ 343418 h 562419"/>
              <a:gd name="connsiteX16" fmla="*/ 173420 w 1611750"/>
              <a:gd name="connsiteY16" fmla="*/ 343418 h 562419"/>
              <a:gd name="connsiteX17" fmla="*/ 173154 w 1611750"/>
              <a:gd name="connsiteY17" fmla="*/ 343418 h 562419"/>
              <a:gd name="connsiteX18" fmla="*/ 337770 w 1611750"/>
              <a:gd name="connsiteY18" fmla="*/ 562419 h 562419"/>
              <a:gd name="connsiteX19" fmla="*/ 478619 w 1611750"/>
              <a:gd name="connsiteY19" fmla="*/ 562419 h 562419"/>
              <a:gd name="connsiteX20" fmla="*/ 571375 w 1611750"/>
              <a:gd name="connsiteY20" fmla="*/ 562419 h 562419"/>
              <a:gd name="connsiteX21" fmla="*/ 683861 w 1611750"/>
              <a:gd name="connsiteY21" fmla="*/ 562419 h 562419"/>
              <a:gd name="connsiteX22" fmla="*/ 683861 w 1611750"/>
              <a:gd name="connsiteY22" fmla="*/ 0 h 562419"/>
              <a:gd name="connsiteX23" fmla="*/ 571375 w 1611750"/>
              <a:gd name="connsiteY23" fmla="*/ 0 h 562419"/>
              <a:gd name="connsiteX24" fmla="*/ 571375 w 1611750"/>
              <a:gd name="connsiteY24" fmla="*/ 562419 h 562419"/>
              <a:gd name="connsiteX25" fmla="*/ 1499264 w 1611750"/>
              <a:gd name="connsiteY25" fmla="*/ 224971 h 562419"/>
              <a:gd name="connsiteX26" fmla="*/ 1274302 w 1611750"/>
              <a:gd name="connsiteY26" fmla="*/ 224971 h 562419"/>
              <a:gd name="connsiteX27" fmla="*/ 1274302 w 1611750"/>
              <a:gd name="connsiteY27" fmla="*/ 118456 h 562419"/>
              <a:gd name="connsiteX28" fmla="*/ 1499264 w 1611750"/>
              <a:gd name="connsiteY28" fmla="*/ 118456 h 562419"/>
              <a:gd name="connsiteX29" fmla="*/ 1499264 w 1611750"/>
              <a:gd name="connsiteY29" fmla="*/ 224971 h 562419"/>
              <a:gd name="connsiteX30" fmla="*/ 1499264 w 1611750"/>
              <a:gd name="connsiteY30" fmla="*/ 562419 h 562419"/>
              <a:gd name="connsiteX31" fmla="*/ 1611750 w 1611750"/>
              <a:gd name="connsiteY31" fmla="*/ 562419 h 562419"/>
              <a:gd name="connsiteX32" fmla="*/ 1611750 w 1611750"/>
              <a:gd name="connsiteY32" fmla="*/ 112486 h 562419"/>
              <a:gd name="connsiteX33" fmla="*/ 1499264 w 1611750"/>
              <a:gd name="connsiteY33" fmla="*/ 0 h 562419"/>
              <a:gd name="connsiteX34" fmla="*/ 1161816 w 1611750"/>
              <a:gd name="connsiteY34" fmla="*/ 0 h 562419"/>
              <a:gd name="connsiteX35" fmla="*/ 1161816 w 1611750"/>
              <a:gd name="connsiteY35" fmla="*/ 562419 h 562419"/>
              <a:gd name="connsiteX36" fmla="*/ 1274302 w 1611750"/>
              <a:gd name="connsiteY36" fmla="*/ 562419 h 562419"/>
              <a:gd name="connsiteX37" fmla="*/ 1274302 w 1611750"/>
              <a:gd name="connsiteY37" fmla="*/ 343418 h 562419"/>
              <a:gd name="connsiteX38" fmla="*/ 1499264 w 1611750"/>
              <a:gd name="connsiteY38" fmla="*/ 343418 h 562419"/>
              <a:gd name="connsiteX39" fmla="*/ 1499264 w 1611750"/>
              <a:gd name="connsiteY39" fmla="*/ 562419 h 56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611750" h="562419">
                <a:moveTo>
                  <a:pt x="112486" y="118446"/>
                </a:moveTo>
                <a:lnTo>
                  <a:pt x="337457" y="118446"/>
                </a:lnTo>
                <a:lnTo>
                  <a:pt x="337457" y="224962"/>
                </a:lnTo>
                <a:lnTo>
                  <a:pt x="112486" y="224962"/>
                </a:lnTo>
                <a:lnTo>
                  <a:pt x="112486" y="118446"/>
                </a:lnTo>
                <a:close/>
                <a:moveTo>
                  <a:pt x="478619" y="562419"/>
                </a:moveTo>
                <a:lnTo>
                  <a:pt x="313586" y="343418"/>
                </a:lnTo>
                <a:lnTo>
                  <a:pt x="337457" y="343418"/>
                </a:lnTo>
                <a:cubicBezTo>
                  <a:pt x="399576" y="343418"/>
                  <a:pt x="449943" y="293060"/>
                  <a:pt x="449943" y="230932"/>
                </a:cubicBezTo>
                <a:lnTo>
                  <a:pt x="449943" y="230932"/>
                </a:lnTo>
                <a:lnTo>
                  <a:pt x="449943" y="112486"/>
                </a:lnTo>
                <a:cubicBezTo>
                  <a:pt x="449943" y="50358"/>
                  <a:pt x="399576" y="0"/>
                  <a:pt x="337457" y="0"/>
                </a:cubicBezTo>
                <a:lnTo>
                  <a:pt x="0" y="0"/>
                </a:lnTo>
                <a:lnTo>
                  <a:pt x="0" y="562419"/>
                </a:lnTo>
                <a:lnTo>
                  <a:pt x="112486" y="562419"/>
                </a:lnTo>
                <a:lnTo>
                  <a:pt x="112486" y="343418"/>
                </a:lnTo>
                <a:lnTo>
                  <a:pt x="173420" y="343418"/>
                </a:lnTo>
                <a:lnTo>
                  <a:pt x="173154" y="343418"/>
                </a:lnTo>
                <a:lnTo>
                  <a:pt x="337770" y="562419"/>
                </a:lnTo>
                <a:lnTo>
                  <a:pt x="478619" y="562419"/>
                </a:lnTo>
                <a:close/>
                <a:moveTo>
                  <a:pt x="571375" y="562419"/>
                </a:moveTo>
                <a:lnTo>
                  <a:pt x="683861" y="562419"/>
                </a:lnTo>
                <a:lnTo>
                  <a:pt x="683861" y="0"/>
                </a:lnTo>
                <a:lnTo>
                  <a:pt x="571375" y="0"/>
                </a:lnTo>
                <a:lnTo>
                  <a:pt x="571375" y="562419"/>
                </a:lnTo>
                <a:close/>
                <a:moveTo>
                  <a:pt x="1499264" y="224971"/>
                </a:moveTo>
                <a:lnTo>
                  <a:pt x="1274302" y="224971"/>
                </a:lnTo>
                <a:lnTo>
                  <a:pt x="1274302" y="118456"/>
                </a:lnTo>
                <a:lnTo>
                  <a:pt x="1499264" y="118456"/>
                </a:lnTo>
                <a:lnTo>
                  <a:pt x="1499264" y="224971"/>
                </a:lnTo>
                <a:close/>
                <a:moveTo>
                  <a:pt x="1499264" y="562419"/>
                </a:moveTo>
                <a:lnTo>
                  <a:pt x="1611750" y="562419"/>
                </a:lnTo>
                <a:lnTo>
                  <a:pt x="1611750" y="112486"/>
                </a:lnTo>
                <a:cubicBezTo>
                  <a:pt x="1611750" y="50358"/>
                  <a:pt x="1561383" y="0"/>
                  <a:pt x="1499264" y="0"/>
                </a:cubicBezTo>
                <a:lnTo>
                  <a:pt x="1161816" y="0"/>
                </a:lnTo>
                <a:lnTo>
                  <a:pt x="1161816" y="562419"/>
                </a:lnTo>
                <a:lnTo>
                  <a:pt x="1274302" y="562419"/>
                </a:lnTo>
                <a:lnTo>
                  <a:pt x="1274302" y="343418"/>
                </a:lnTo>
                <a:lnTo>
                  <a:pt x="1499264" y="343418"/>
                </a:lnTo>
                <a:lnTo>
                  <a:pt x="1499264" y="562419"/>
                </a:lnTo>
                <a:close/>
              </a:path>
            </a:pathLst>
          </a:custGeom>
          <a:solidFill>
            <a:srgbClr val="FFFFFF"/>
          </a:solidFill>
          <a:ln w="946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GB" sz="178">
                <a:solidFill>
                  <a:schemeClr val="bg1"/>
                </a:solidFill>
              </a:rPr>
              <a:t>a</a:t>
            </a:r>
            <a:endParaRPr lang="it-IT" sz="178">
              <a:solidFill>
                <a:schemeClr val="bg1"/>
              </a:solidFill>
            </a:endParaRPr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2883CF65-D794-D90C-79F4-58EA181299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5" y="2326517"/>
            <a:ext cx="3513138" cy="2956684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80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egnaposto testo 5">
            <a:extLst>
              <a:ext uri="{FF2B5EF4-FFF2-40B4-BE49-F238E27FC236}">
                <a16:creationId xmlns:a16="http://schemas.microsoft.com/office/drawing/2014/main" id="{A563A2F4-11DB-41EA-AB3B-BFB69C5551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963" y="5821683"/>
            <a:ext cx="3513138" cy="702945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692A4CF-5FE1-C31B-80E9-639B483AFEF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00949" y="6223214"/>
            <a:ext cx="4256089" cy="3014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FD24C6-FFBF-2088-DC7A-50E215A3D833}"/>
              </a:ext>
            </a:extLst>
          </p:cNvPr>
          <p:cNvSpPr/>
          <p:nvPr userDrawn="1"/>
        </p:nvSpPr>
        <p:spPr>
          <a:xfrm>
            <a:off x="334964" y="5564581"/>
            <a:ext cx="3500437" cy="0"/>
          </a:xfrm>
          <a:custGeom>
            <a:avLst/>
            <a:gdLst>
              <a:gd name="connsiteX0" fmla="*/ 0 w 3500437"/>
              <a:gd name="connsiteY0" fmla="*/ 0 h 180000"/>
              <a:gd name="connsiteX1" fmla="*/ 3500437 w 3500437"/>
              <a:gd name="connsiteY1" fmla="*/ 0 h 180000"/>
              <a:gd name="connsiteX2" fmla="*/ 3500437 w 3500437"/>
              <a:gd name="connsiteY2" fmla="*/ 180000 h 180000"/>
              <a:gd name="connsiteX3" fmla="*/ 0 w 3500437"/>
              <a:gd name="connsiteY3" fmla="*/ 180000 h 180000"/>
              <a:gd name="connsiteX4" fmla="*/ 0 w 3500437"/>
              <a:gd name="connsiteY4" fmla="*/ 0 h 180000"/>
              <a:gd name="connsiteX0" fmla="*/ 0 w 3500437"/>
              <a:gd name="connsiteY0" fmla="*/ 180000 h 180000"/>
              <a:gd name="connsiteX1" fmla="*/ 3500437 w 3500437"/>
              <a:gd name="connsiteY1" fmla="*/ 0 h 180000"/>
              <a:gd name="connsiteX2" fmla="*/ 3500437 w 3500437"/>
              <a:gd name="connsiteY2" fmla="*/ 180000 h 180000"/>
              <a:gd name="connsiteX3" fmla="*/ 0 w 3500437"/>
              <a:gd name="connsiteY3" fmla="*/ 180000 h 180000"/>
              <a:gd name="connsiteX0" fmla="*/ 0 w 3500437"/>
              <a:gd name="connsiteY0" fmla="*/ 0 h 0"/>
              <a:gd name="connsiteX1" fmla="*/ 3500437 w 3500437"/>
              <a:gd name="connsiteY1" fmla="*/ 0 h 0"/>
              <a:gd name="connsiteX2" fmla="*/ 0 w 3500437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0437">
                <a:moveTo>
                  <a:pt x="0" y="0"/>
                </a:moveTo>
                <a:lnTo>
                  <a:pt x="3500437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</p:spTree>
    <p:extLst>
      <p:ext uri="{BB962C8B-B14F-4D97-AF65-F5344CB8AC3E}">
        <p14:creationId xmlns:p14="http://schemas.microsoft.com/office/powerpoint/2010/main" val="212861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0483C7A-2312-E119-A058-DA425BF96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" y="0"/>
            <a:ext cx="1219199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8"/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667D032-7C65-D0A5-A976-1D12FB42D8E0}"/>
              </a:ext>
            </a:extLst>
          </p:cNvPr>
          <p:cNvSpPr/>
          <p:nvPr userDrawn="1"/>
        </p:nvSpPr>
        <p:spPr>
          <a:xfrm>
            <a:off x="11031819" y="333379"/>
            <a:ext cx="272220" cy="1237323"/>
          </a:xfrm>
          <a:custGeom>
            <a:avLst/>
            <a:gdLst>
              <a:gd name="connsiteX0" fmla="*/ 18564 w 272221"/>
              <a:gd name="connsiteY0" fmla="*/ 1237324 h 1237323"/>
              <a:gd name="connsiteX1" fmla="*/ 272221 w 272221"/>
              <a:gd name="connsiteY1" fmla="*/ 899876 h 1237323"/>
              <a:gd name="connsiteX2" fmla="*/ 18564 w 272221"/>
              <a:gd name="connsiteY2" fmla="*/ 562429 h 1237323"/>
              <a:gd name="connsiteX3" fmla="*/ 18564 w 272221"/>
              <a:gd name="connsiteY3" fmla="*/ 1237324 h 1237323"/>
              <a:gd name="connsiteX4" fmla="*/ 253647 w 272221"/>
              <a:gd name="connsiteY4" fmla="*/ 0 h 1237323"/>
              <a:gd name="connsiteX5" fmla="*/ 0 w 272221"/>
              <a:gd name="connsiteY5" fmla="*/ 337448 h 1237323"/>
              <a:gd name="connsiteX6" fmla="*/ 253647 w 272221"/>
              <a:gd name="connsiteY6" fmla="*/ 674905 h 1237323"/>
              <a:gd name="connsiteX7" fmla="*/ 253647 w 272221"/>
              <a:gd name="connsiteY7" fmla="*/ 0 h 123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2221" h="1237323">
                <a:moveTo>
                  <a:pt x="18564" y="1237324"/>
                </a:moveTo>
                <a:lnTo>
                  <a:pt x="272221" y="899876"/>
                </a:lnTo>
                <a:lnTo>
                  <a:pt x="18564" y="562429"/>
                </a:lnTo>
                <a:lnTo>
                  <a:pt x="18564" y="1237324"/>
                </a:lnTo>
                <a:close/>
                <a:moveTo>
                  <a:pt x="253647" y="0"/>
                </a:moveTo>
                <a:lnTo>
                  <a:pt x="0" y="337448"/>
                </a:lnTo>
                <a:lnTo>
                  <a:pt x="253647" y="674905"/>
                </a:lnTo>
                <a:lnTo>
                  <a:pt x="253647" y="0"/>
                </a:lnTo>
                <a:close/>
              </a:path>
            </a:pathLst>
          </a:custGeom>
          <a:solidFill>
            <a:srgbClr val="FFFFFF"/>
          </a:solidFill>
          <a:ln w="946" cap="flat">
            <a:noFill/>
            <a:prstDash val="solid"/>
            <a:miter/>
          </a:ln>
        </p:spPr>
        <p:txBody>
          <a:bodyPr rtlCol="0" anchor="t"/>
          <a:lstStyle/>
          <a:p>
            <a:r>
              <a:rPr lang="en-GB" sz="178">
                <a:solidFill>
                  <a:schemeClr val="bg1"/>
                </a:solidFill>
              </a:rPr>
              <a:t>a</a:t>
            </a:r>
            <a:endParaRPr lang="it-IT" sz="178">
              <a:solidFill>
                <a:schemeClr val="bg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26C8C94-C4E3-CF58-0256-E0A1DDBAA6FD}"/>
              </a:ext>
            </a:extLst>
          </p:cNvPr>
          <p:cNvSpPr/>
          <p:nvPr userDrawn="1"/>
        </p:nvSpPr>
        <p:spPr>
          <a:xfrm>
            <a:off x="10245093" y="670835"/>
            <a:ext cx="1611749" cy="562419"/>
          </a:xfrm>
          <a:custGeom>
            <a:avLst/>
            <a:gdLst>
              <a:gd name="connsiteX0" fmla="*/ 112486 w 1611750"/>
              <a:gd name="connsiteY0" fmla="*/ 118446 h 562419"/>
              <a:gd name="connsiteX1" fmla="*/ 337457 w 1611750"/>
              <a:gd name="connsiteY1" fmla="*/ 118446 h 562419"/>
              <a:gd name="connsiteX2" fmla="*/ 337457 w 1611750"/>
              <a:gd name="connsiteY2" fmla="*/ 224962 h 562419"/>
              <a:gd name="connsiteX3" fmla="*/ 112486 w 1611750"/>
              <a:gd name="connsiteY3" fmla="*/ 224962 h 562419"/>
              <a:gd name="connsiteX4" fmla="*/ 112486 w 1611750"/>
              <a:gd name="connsiteY4" fmla="*/ 118446 h 562419"/>
              <a:gd name="connsiteX5" fmla="*/ 478619 w 1611750"/>
              <a:gd name="connsiteY5" fmla="*/ 562419 h 562419"/>
              <a:gd name="connsiteX6" fmla="*/ 313586 w 1611750"/>
              <a:gd name="connsiteY6" fmla="*/ 343418 h 562419"/>
              <a:gd name="connsiteX7" fmla="*/ 337457 w 1611750"/>
              <a:gd name="connsiteY7" fmla="*/ 343418 h 562419"/>
              <a:gd name="connsiteX8" fmla="*/ 449943 w 1611750"/>
              <a:gd name="connsiteY8" fmla="*/ 230932 h 562419"/>
              <a:gd name="connsiteX9" fmla="*/ 449943 w 1611750"/>
              <a:gd name="connsiteY9" fmla="*/ 230932 h 562419"/>
              <a:gd name="connsiteX10" fmla="*/ 449943 w 1611750"/>
              <a:gd name="connsiteY10" fmla="*/ 112486 h 562419"/>
              <a:gd name="connsiteX11" fmla="*/ 337457 w 1611750"/>
              <a:gd name="connsiteY11" fmla="*/ 0 h 562419"/>
              <a:gd name="connsiteX12" fmla="*/ 0 w 1611750"/>
              <a:gd name="connsiteY12" fmla="*/ 0 h 562419"/>
              <a:gd name="connsiteX13" fmla="*/ 0 w 1611750"/>
              <a:gd name="connsiteY13" fmla="*/ 562419 h 562419"/>
              <a:gd name="connsiteX14" fmla="*/ 112486 w 1611750"/>
              <a:gd name="connsiteY14" fmla="*/ 562419 h 562419"/>
              <a:gd name="connsiteX15" fmla="*/ 112486 w 1611750"/>
              <a:gd name="connsiteY15" fmla="*/ 343418 h 562419"/>
              <a:gd name="connsiteX16" fmla="*/ 173420 w 1611750"/>
              <a:gd name="connsiteY16" fmla="*/ 343418 h 562419"/>
              <a:gd name="connsiteX17" fmla="*/ 173154 w 1611750"/>
              <a:gd name="connsiteY17" fmla="*/ 343418 h 562419"/>
              <a:gd name="connsiteX18" fmla="*/ 337770 w 1611750"/>
              <a:gd name="connsiteY18" fmla="*/ 562419 h 562419"/>
              <a:gd name="connsiteX19" fmla="*/ 478619 w 1611750"/>
              <a:gd name="connsiteY19" fmla="*/ 562419 h 562419"/>
              <a:gd name="connsiteX20" fmla="*/ 571375 w 1611750"/>
              <a:gd name="connsiteY20" fmla="*/ 562419 h 562419"/>
              <a:gd name="connsiteX21" fmla="*/ 683861 w 1611750"/>
              <a:gd name="connsiteY21" fmla="*/ 562419 h 562419"/>
              <a:gd name="connsiteX22" fmla="*/ 683861 w 1611750"/>
              <a:gd name="connsiteY22" fmla="*/ 0 h 562419"/>
              <a:gd name="connsiteX23" fmla="*/ 571375 w 1611750"/>
              <a:gd name="connsiteY23" fmla="*/ 0 h 562419"/>
              <a:gd name="connsiteX24" fmla="*/ 571375 w 1611750"/>
              <a:gd name="connsiteY24" fmla="*/ 562419 h 562419"/>
              <a:gd name="connsiteX25" fmla="*/ 1499264 w 1611750"/>
              <a:gd name="connsiteY25" fmla="*/ 224971 h 562419"/>
              <a:gd name="connsiteX26" fmla="*/ 1274302 w 1611750"/>
              <a:gd name="connsiteY26" fmla="*/ 224971 h 562419"/>
              <a:gd name="connsiteX27" fmla="*/ 1274302 w 1611750"/>
              <a:gd name="connsiteY27" fmla="*/ 118456 h 562419"/>
              <a:gd name="connsiteX28" fmla="*/ 1499264 w 1611750"/>
              <a:gd name="connsiteY28" fmla="*/ 118456 h 562419"/>
              <a:gd name="connsiteX29" fmla="*/ 1499264 w 1611750"/>
              <a:gd name="connsiteY29" fmla="*/ 224971 h 562419"/>
              <a:gd name="connsiteX30" fmla="*/ 1499264 w 1611750"/>
              <a:gd name="connsiteY30" fmla="*/ 562419 h 562419"/>
              <a:gd name="connsiteX31" fmla="*/ 1611750 w 1611750"/>
              <a:gd name="connsiteY31" fmla="*/ 562419 h 562419"/>
              <a:gd name="connsiteX32" fmla="*/ 1611750 w 1611750"/>
              <a:gd name="connsiteY32" fmla="*/ 112486 h 562419"/>
              <a:gd name="connsiteX33" fmla="*/ 1499264 w 1611750"/>
              <a:gd name="connsiteY33" fmla="*/ 0 h 562419"/>
              <a:gd name="connsiteX34" fmla="*/ 1161816 w 1611750"/>
              <a:gd name="connsiteY34" fmla="*/ 0 h 562419"/>
              <a:gd name="connsiteX35" fmla="*/ 1161816 w 1611750"/>
              <a:gd name="connsiteY35" fmla="*/ 562419 h 562419"/>
              <a:gd name="connsiteX36" fmla="*/ 1274302 w 1611750"/>
              <a:gd name="connsiteY36" fmla="*/ 562419 h 562419"/>
              <a:gd name="connsiteX37" fmla="*/ 1274302 w 1611750"/>
              <a:gd name="connsiteY37" fmla="*/ 343418 h 562419"/>
              <a:gd name="connsiteX38" fmla="*/ 1499264 w 1611750"/>
              <a:gd name="connsiteY38" fmla="*/ 343418 h 562419"/>
              <a:gd name="connsiteX39" fmla="*/ 1499264 w 1611750"/>
              <a:gd name="connsiteY39" fmla="*/ 562419 h 56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611750" h="562419">
                <a:moveTo>
                  <a:pt x="112486" y="118446"/>
                </a:moveTo>
                <a:lnTo>
                  <a:pt x="337457" y="118446"/>
                </a:lnTo>
                <a:lnTo>
                  <a:pt x="337457" y="224962"/>
                </a:lnTo>
                <a:lnTo>
                  <a:pt x="112486" y="224962"/>
                </a:lnTo>
                <a:lnTo>
                  <a:pt x="112486" y="118446"/>
                </a:lnTo>
                <a:close/>
                <a:moveTo>
                  <a:pt x="478619" y="562419"/>
                </a:moveTo>
                <a:lnTo>
                  <a:pt x="313586" y="343418"/>
                </a:lnTo>
                <a:lnTo>
                  <a:pt x="337457" y="343418"/>
                </a:lnTo>
                <a:cubicBezTo>
                  <a:pt x="399576" y="343418"/>
                  <a:pt x="449943" y="293060"/>
                  <a:pt x="449943" y="230932"/>
                </a:cubicBezTo>
                <a:lnTo>
                  <a:pt x="449943" y="230932"/>
                </a:lnTo>
                <a:lnTo>
                  <a:pt x="449943" y="112486"/>
                </a:lnTo>
                <a:cubicBezTo>
                  <a:pt x="449943" y="50358"/>
                  <a:pt x="399576" y="0"/>
                  <a:pt x="337457" y="0"/>
                </a:cubicBezTo>
                <a:lnTo>
                  <a:pt x="0" y="0"/>
                </a:lnTo>
                <a:lnTo>
                  <a:pt x="0" y="562419"/>
                </a:lnTo>
                <a:lnTo>
                  <a:pt x="112486" y="562419"/>
                </a:lnTo>
                <a:lnTo>
                  <a:pt x="112486" y="343418"/>
                </a:lnTo>
                <a:lnTo>
                  <a:pt x="173420" y="343418"/>
                </a:lnTo>
                <a:lnTo>
                  <a:pt x="173154" y="343418"/>
                </a:lnTo>
                <a:lnTo>
                  <a:pt x="337770" y="562419"/>
                </a:lnTo>
                <a:lnTo>
                  <a:pt x="478619" y="562419"/>
                </a:lnTo>
                <a:close/>
                <a:moveTo>
                  <a:pt x="571375" y="562419"/>
                </a:moveTo>
                <a:lnTo>
                  <a:pt x="683861" y="562419"/>
                </a:lnTo>
                <a:lnTo>
                  <a:pt x="683861" y="0"/>
                </a:lnTo>
                <a:lnTo>
                  <a:pt x="571375" y="0"/>
                </a:lnTo>
                <a:lnTo>
                  <a:pt x="571375" y="562419"/>
                </a:lnTo>
                <a:close/>
                <a:moveTo>
                  <a:pt x="1499264" y="224971"/>
                </a:moveTo>
                <a:lnTo>
                  <a:pt x="1274302" y="224971"/>
                </a:lnTo>
                <a:lnTo>
                  <a:pt x="1274302" y="118456"/>
                </a:lnTo>
                <a:lnTo>
                  <a:pt x="1499264" y="118456"/>
                </a:lnTo>
                <a:lnTo>
                  <a:pt x="1499264" y="224971"/>
                </a:lnTo>
                <a:close/>
                <a:moveTo>
                  <a:pt x="1499264" y="562419"/>
                </a:moveTo>
                <a:lnTo>
                  <a:pt x="1611750" y="562419"/>
                </a:lnTo>
                <a:lnTo>
                  <a:pt x="1611750" y="112486"/>
                </a:lnTo>
                <a:cubicBezTo>
                  <a:pt x="1611750" y="50358"/>
                  <a:pt x="1561383" y="0"/>
                  <a:pt x="1499264" y="0"/>
                </a:cubicBezTo>
                <a:lnTo>
                  <a:pt x="1161816" y="0"/>
                </a:lnTo>
                <a:lnTo>
                  <a:pt x="1161816" y="562419"/>
                </a:lnTo>
                <a:lnTo>
                  <a:pt x="1274302" y="562419"/>
                </a:lnTo>
                <a:lnTo>
                  <a:pt x="1274302" y="343418"/>
                </a:lnTo>
                <a:lnTo>
                  <a:pt x="1499264" y="343418"/>
                </a:lnTo>
                <a:lnTo>
                  <a:pt x="1499264" y="562419"/>
                </a:lnTo>
                <a:close/>
              </a:path>
            </a:pathLst>
          </a:custGeom>
          <a:solidFill>
            <a:srgbClr val="FFFFFF"/>
          </a:solidFill>
          <a:ln w="946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GB" sz="178">
                <a:solidFill>
                  <a:schemeClr val="bg1"/>
                </a:solidFill>
              </a:rPr>
              <a:t>a</a:t>
            </a:r>
            <a:endParaRPr lang="it-IT" sz="178">
              <a:solidFill>
                <a:schemeClr val="bg1"/>
              </a:solidFill>
            </a:endParaRPr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F2ECA812-4FCD-56DF-B2CB-1E4C24CC3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6" y="333375"/>
            <a:ext cx="5761036" cy="1295400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80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383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ection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immagine 2">
            <a:extLst>
              <a:ext uri="{FF2B5EF4-FFF2-40B4-BE49-F238E27FC236}">
                <a16:creationId xmlns:a16="http://schemas.microsoft.com/office/drawing/2014/main" id="{67F0FF89-34E2-1B7E-52F5-FA1AA5DFC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" y="0"/>
            <a:ext cx="1219199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8"/>
            </a:lvl1pPr>
            <a:lvl2pPr marL="457172" indent="0">
              <a:buNone/>
              <a:defRPr sz="2800"/>
            </a:lvl2pPr>
            <a:lvl3pPr marL="914344" indent="0">
              <a:buNone/>
              <a:defRPr sz="2400"/>
            </a:lvl3pPr>
            <a:lvl4pPr marL="1371516" indent="0">
              <a:buNone/>
              <a:defRPr sz="2000"/>
            </a:lvl4pPr>
            <a:lvl5pPr marL="1828686" indent="0">
              <a:buNone/>
              <a:defRPr sz="2000"/>
            </a:lvl5pPr>
            <a:lvl6pPr marL="2285858" indent="0">
              <a:buNone/>
              <a:defRPr sz="2000"/>
            </a:lvl6pPr>
            <a:lvl7pPr marL="2743028" indent="0">
              <a:buNone/>
              <a:defRPr sz="2000"/>
            </a:lvl7pPr>
            <a:lvl8pPr marL="3200200" indent="0">
              <a:buNone/>
              <a:defRPr sz="2000"/>
            </a:lvl8pPr>
            <a:lvl9pPr marL="3657372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269594F-CD0A-5893-B412-2D4426B15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916115"/>
            <a:ext cx="4663756" cy="4941887"/>
          </a:xfrm>
          <a:prstGeom prst="round1Rect">
            <a:avLst>
              <a:gd name="adj" fmla="val 13418"/>
            </a:avLst>
          </a:prstGeom>
          <a:solidFill>
            <a:srgbClr val="0076A5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>
              <a:defRPr lang="en-US" sz="178" dirty="0">
                <a:solidFill>
                  <a:srgbClr val="13294B"/>
                </a:solidFill>
              </a:defRPr>
            </a:lvl1pPr>
          </a:lstStyle>
          <a:p>
            <a:pPr marL="0" lvl="0" algn="ctr"/>
            <a:r>
              <a:rPr lang="it-IT"/>
              <a:t>---</a:t>
            </a:r>
            <a:endParaRPr lang="en-US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6" y="2194562"/>
            <a:ext cx="4023676" cy="433006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201"/>
              </a:spcBef>
              <a:buNone/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293B93-7E16-6B3C-CCCB-309044646E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1512490" y="497563"/>
            <a:ext cx="495503" cy="188953"/>
          </a:xfrm>
          <a:prstGeom prst="triangle">
            <a:avLst>
              <a:gd name="adj" fmla="val 507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>
              <a:defRPr lang="en-US" sz="178" dirty="0">
                <a:solidFill>
                  <a:srgbClr val="13294B"/>
                </a:solidFill>
              </a:defRPr>
            </a:lvl1pPr>
          </a:lstStyle>
          <a:p>
            <a:pPr marL="0" lvl="0" algn="ctr"/>
            <a:r>
              <a:rPr lang="it-IT"/>
              <a:t>---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CBC57C-9222-9574-A0AF-CAA320F316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11512490" y="885243"/>
            <a:ext cx="495503" cy="188953"/>
          </a:xfrm>
          <a:prstGeom prst="triangle">
            <a:avLst>
              <a:gd name="adj" fmla="val 507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>
              <a:defRPr lang="en-US" sz="178" dirty="0">
                <a:solidFill>
                  <a:srgbClr val="13294B"/>
                </a:solidFill>
              </a:defRPr>
            </a:lvl1pPr>
          </a:lstStyle>
          <a:p>
            <a:pPr marL="0" lvl="0" algn="ctr"/>
            <a:r>
              <a:rPr lang="it-IT"/>
              <a:t>---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2" pos="7680" userDrawn="1">
          <p15:clr>
            <a:srgbClr val="FBAE40"/>
          </p15:clr>
        </p15:guide>
        <p15:guide id="3" orient="horz" pos="2392" userDrawn="1">
          <p15:clr>
            <a:srgbClr val="FBAE40"/>
          </p15:clr>
        </p15:guide>
        <p15:guide id="4" pos="586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immagine 2">
            <a:extLst>
              <a:ext uri="{FF2B5EF4-FFF2-40B4-BE49-F238E27FC236}">
                <a16:creationId xmlns:a16="http://schemas.microsoft.com/office/drawing/2014/main" id="{AE70A98E-E482-799B-B591-A402960518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" y="1628776"/>
            <a:ext cx="12191998" cy="5229224"/>
          </a:xfrm>
          <a:prstGeom prst="round2SameRect">
            <a:avLst>
              <a:gd name="adj1" fmla="val 6891"/>
              <a:gd name="adj2" fmla="val 0"/>
            </a:avLst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pic>
        <p:nvPicPr>
          <p:cNvPr id="27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4F50A50D-55B3-A7A8-4B94-FFCC2C21D48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45901" y="349399"/>
            <a:ext cx="225748" cy="8827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egnaposto testo 5">
            <a:extLst>
              <a:ext uri="{FF2B5EF4-FFF2-40B4-BE49-F238E27FC236}">
                <a16:creationId xmlns:a16="http://schemas.microsoft.com/office/drawing/2014/main" id="{CE731318-1E0B-CA0C-F503-5F6E1F81A944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334966" y="333377"/>
            <a:ext cx="6411276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D6197B-F3D5-AA6F-29FC-B3D33DF8FB4B}"/>
              </a:ext>
            </a:extLst>
          </p:cNvPr>
          <p:cNvSpPr/>
          <p:nvPr userDrawn="1"/>
        </p:nvSpPr>
        <p:spPr>
          <a:xfrm>
            <a:off x="334968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A9A76A12-6723-1511-C418-77E1B0DDC3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4968" y="5290678"/>
            <a:ext cx="3912340" cy="56818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A4544702-8748-140E-AD48-9720C07C29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4968" y="5956442"/>
            <a:ext cx="3912340" cy="56818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9" name="Segnaposto testo 5">
            <a:extLst>
              <a:ext uri="{FF2B5EF4-FFF2-40B4-BE49-F238E27FC236}">
                <a16:creationId xmlns:a16="http://schemas.microsoft.com/office/drawing/2014/main" id="{117CAC7B-CB95-8E60-0FD1-7EA6C104BD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8432" y="5290678"/>
            <a:ext cx="176533" cy="568184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24" name="Segnaposto testo 5">
            <a:extLst>
              <a:ext uri="{FF2B5EF4-FFF2-40B4-BE49-F238E27FC236}">
                <a16:creationId xmlns:a16="http://schemas.microsoft.com/office/drawing/2014/main" id="{79D184FF-DB6B-B37B-AAAE-EC14E0D0D9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8432" y="5955724"/>
            <a:ext cx="176533" cy="568184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AB67ECF-7CC6-0A85-6CCD-7CE9CEDD13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4968" y="4624912"/>
            <a:ext cx="3912340" cy="56818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1754B6DA-9926-E985-A18E-8BF2D12950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8432" y="4624735"/>
            <a:ext cx="176533" cy="568184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9211CE80-074E-A8B4-5DBE-149FAB3D516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4968" y="3959146"/>
            <a:ext cx="3912340" cy="56818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9BF05466-C790-482F-4DAC-EBDF961514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8432" y="3960945"/>
            <a:ext cx="176533" cy="566928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0857B6DF-6D47-7478-A039-DC4C6C29F4B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14968" y="3293380"/>
            <a:ext cx="3912340" cy="56818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330A5FD6-9D9B-CEF5-8618-D85A4DEC6A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8432" y="3294008"/>
            <a:ext cx="176533" cy="566928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3CBE9C8A-2611-4B72-7107-FE3C82743DE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4968" y="2627614"/>
            <a:ext cx="3912340" cy="56818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Segnaposto testo 5">
            <a:extLst>
              <a:ext uri="{FF2B5EF4-FFF2-40B4-BE49-F238E27FC236}">
                <a16:creationId xmlns:a16="http://schemas.microsoft.com/office/drawing/2014/main" id="{2FFAF21E-D7A7-27FE-3308-7A21E5C943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8432" y="2628870"/>
            <a:ext cx="176533" cy="566928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20" name="Segnaposto testo 5">
            <a:extLst>
              <a:ext uri="{FF2B5EF4-FFF2-40B4-BE49-F238E27FC236}">
                <a16:creationId xmlns:a16="http://schemas.microsoft.com/office/drawing/2014/main" id="{A6A4765A-7E41-9293-3052-CA8004BC79E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14968" y="1961848"/>
            <a:ext cx="3912340" cy="56818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5" name="Segnaposto testo 5">
            <a:extLst>
              <a:ext uri="{FF2B5EF4-FFF2-40B4-BE49-F238E27FC236}">
                <a16:creationId xmlns:a16="http://schemas.microsoft.com/office/drawing/2014/main" id="{E635F3FD-EAD1-A1AA-3667-65357D5644D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8432" y="1962336"/>
            <a:ext cx="176533" cy="566928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32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_one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testo 5">
            <a:extLst>
              <a:ext uri="{FF2B5EF4-FFF2-40B4-BE49-F238E27FC236}">
                <a16:creationId xmlns:a16="http://schemas.microsoft.com/office/drawing/2014/main" id="{5FB1BB29-EE55-84F1-1833-C47049559E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48787" y="1628778"/>
            <a:ext cx="1294288" cy="1646393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9" name="Segnaposto testo 5">
            <a:extLst>
              <a:ext uri="{FF2B5EF4-FFF2-40B4-BE49-F238E27FC236}">
                <a16:creationId xmlns:a16="http://schemas.microsoft.com/office/drawing/2014/main" id="{07FB6DC2-08A2-61F1-8509-DDF1BDEA6DE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5400000">
            <a:off x="6065396" y="2652182"/>
            <a:ext cx="61211" cy="1297817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pic>
        <p:nvPicPr>
          <p:cNvPr id="3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2A30257-08A4-1D94-F631-2CA4A4F05B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45901" y="349399"/>
            <a:ext cx="225748" cy="8827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F178FC8E-19C5-C2C5-5709-AC02DFAD9E9B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334964" y="333377"/>
            <a:ext cx="11080290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3016C2-C8ED-584A-750A-5CD99B44AA0A}"/>
              </a:ext>
            </a:extLst>
          </p:cNvPr>
          <p:cNvSpPr/>
          <p:nvPr userDrawn="1"/>
        </p:nvSpPr>
        <p:spPr>
          <a:xfrm>
            <a:off x="334968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15" name="Segnaposto immagine 2">
            <a:extLst>
              <a:ext uri="{FF2B5EF4-FFF2-40B4-BE49-F238E27FC236}">
                <a16:creationId xmlns:a16="http://schemas.microsoft.com/office/drawing/2014/main" id="{CCC0D2A4-02DC-FDA0-3686-C220E4C32836}"/>
              </a:ext>
            </a:extLst>
          </p:cNvPr>
          <p:cNvSpPr>
            <a:spLocks noGrp="1"/>
          </p:cNvSpPr>
          <p:nvPr userDrawn="1">
            <p:ph type="pic" idx="1"/>
          </p:nvPr>
        </p:nvSpPr>
        <p:spPr>
          <a:xfrm>
            <a:off x="5725766" y="1799305"/>
            <a:ext cx="737068" cy="737069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9C58738-2AEB-C029-7DCF-AACBCDFBEB8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447093" y="2710636"/>
            <a:ext cx="1297817" cy="4708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Segnaposto testo 5">
            <a:extLst>
              <a:ext uri="{FF2B5EF4-FFF2-40B4-BE49-F238E27FC236}">
                <a16:creationId xmlns:a16="http://schemas.microsoft.com/office/drawing/2014/main" id="{B9625403-9190-ACA9-E81D-F0A279BF157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54221" y="4116923"/>
            <a:ext cx="1294288" cy="1646393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2" name="Segnaposto testo 5">
            <a:extLst>
              <a:ext uri="{FF2B5EF4-FFF2-40B4-BE49-F238E27FC236}">
                <a16:creationId xmlns:a16="http://schemas.microsoft.com/office/drawing/2014/main" id="{2D186F03-810F-B7E0-304A-39E94C7F3B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5400000">
            <a:off x="970831" y="5140327"/>
            <a:ext cx="61211" cy="1297817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23" name="Segnaposto immagine 2">
            <a:extLst>
              <a:ext uri="{FF2B5EF4-FFF2-40B4-BE49-F238E27FC236}">
                <a16:creationId xmlns:a16="http://schemas.microsoft.com/office/drawing/2014/main" id="{F8CD8F0B-7AE8-BBAB-0852-6A8E72F16C82}"/>
              </a:ext>
            </a:extLst>
          </p:cNvPr>
          <p:cNvSpPr>
            <a:spLocks noGrp="1"/>
          </p:cNvSpPr>
          <p:nvPr>
            <p:ph type="pic" idx="30"/>
          </p:nvPr>
        </p:nvSpPr>
        <p:spPr>
          <a:xfrm>
            <a:off x="631201" y="4287450"/>
            <a:ext cx="737068" cy="737069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57E07F3E-32A4-5454-FA22-183EE08F506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2528" y="5198781"/>
            <a:ext cx="1297817" cy="4708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5" name="Segnaposto testo 5">
            <a:extLst>
              <a:ext uri="{FF2B5EF4-FFF2-40B4-BE49-F238E27FC236}">
                <a16:creationId xmlns:a16="http://schemas.microsoft.com/office/drawing/2014/main" id="{F2900585-061F-5CD6-AC16-3E6BACE0573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393251" y="4116923"/>
            <a:ext cx="1294288" cy="1646393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6" name="Segnaposto testo 5">
            <a:extLst>
              <a:ext uri="{FF2B5EF4-FFF2-40B4-BE49-F238E27FC236}">
                <a16:creationId xmlns:a16="http://schemas.microsoft.com/office/drawing/2014/main" id="{77E6CB17-5CBC-8263-F13D-52C7B37400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5400000">
            <a:off x="3009860" y="5140327"/>
            <a:ext cx="61211" cy="1297817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27" name="Segnaposto immagine 2">
            <a:extLst>
              <a:ext uri="{FF2B5EF4-FFF2-40B4-BE49-F238E27FC236}">
                <a16:creationId xmlns:a16="http://schemas.microsoft.com/office/drawing/2014/main" id="{51DAF2FF-531C-C27D-6D29-A652548AD4D8}"/>
              </a:ext>
            </a:extLst>
          </p:cNvPr>
          <p:cNvSpPr>
            <a:spLocks noGrp="1"/>
          </p:cNvSpPr>
          <p:nvPr>
            <p:ph type="pic" idx="34"/>
          </p:nvPr>
        </p:nvSpPr>
        <p:spPr>
          <a:xfrm>
            <a:off x="2670230" y="4287450"/>
            <a:ext cx="737068" cy="737069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0AF7ADFE-D223-792E-DE10-74BB480586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391557" y="5198781"/>
            <a:ext cx="1297817" cy="4708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9" name="Segnaposto testo 5">
            <a:extLst>
              <a:ext uri="{FF2B5EF4-FFF2-40B4-BE49-F238E27FC236}">
                <a16:creationId xmlns:a16="http://schemas.microsoft.com/office/drawing/2014/main" id="{4196CACB-C8C1-2C18-7633-AD2887F3A6D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429668" y="4116923"/>
            <a:ext cx="1294288" cy="1646393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0" name="Segnaposto testo 5">
            <a:extLst>
              <a:ext uri="{FF2B5EF4-FFF2-40B4-BE49-F238E27FC236}">
                <a16:creationId xmlns:a16="http://schemas.microsoft.com/office/drawing/2014/main" id="{6E7217FA-87C7-8412-5A22-CB0983CAFB4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5400000">
            <a:off x="5046278" y="5140327"/>
            <a:ext cx="61211" cy="1297817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31" name="Segnaposto immagine 2">
            <a:extLst>
              <a:ext uri="{FF2B5EF4-FFF2-40B4-BE49-F238E27FC236}">
                <a16:creationId xmlns:a16="http://schemas.microsoft.com/office/drawing/2014/main" id="{DC4E46EF-A4A3-6C0A-E3FB-62F60FE381ED}"/>
              </a:ext>
            </a:extLst>
          </p:cNvPr>
          <p:cNvSpPr>
            <a:spLocks noGrp="1"/>
          </p:cNvSpPr>
          <p:nvPr>
            <p:ph type="pic" idx="38"/>
          </p:nvPr>
        </p:nvSpPr>
        <p:spPr>
          <a:xfrm>
            <a:off x="4706648" y="4287450"/>
            <a:ext cx="737068" cy="737069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C72363CC-77D7-3275-CBD1-9692CC388A3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427975" y="5198781"/>
            <a:ext cx="1297817" cy="4708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33" name="Segnaposto testo 5">
            <a:extLst>
              <a:ext uri="{FF2B5EF4-FFF2-40B4-BE49-F238E27FC236}">
                <a16:creationId xmlns:a16="http://schemas.microsoft.com/office/drawing/2014/main" id="{73BD20F9-2F28-9E28-4119-79D8F3F1382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62836" y="4116923"/>
            <a:ext cx="1294288" cy="1646393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4" name="Segnaposto testo 5">
            <a:extLst>
              <a:ext uri="{FF2B5EF4-FFF2-40B4-BE49-F238E27FC236}">
                <a16:creationId xmlns:a16="http://schemas.microsoft.com/office/drawing/2014/main" id="{7B268169-3D0B-2DED-E9A1-EB29C046008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5400000">
            <a:off x="7079444" y="5140327"/>
            <a:ext cx="61211" cy="1297817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35" name="Segnaposto immagine 2">
            <a:extLst>
              <a:ext uri="{FF2B5EF4-FFF2-40B4-BE49-F238E27FC236}">
                <a16:creationId xmlns:a16="http://schemas.microsoft.com/office/drawing/2014/main" id="{C6A1AF84-9869-D30C-C811-74C67C13A957}"/>
              </a:ext>
            </a:extLst>
          </p:cNvPr>
          <p:cNvSpPr>
            <a:spLocks noGrp="1"/>
          </p:cNvSpPr>
          <p:nvPr>
            <p:ph type="pic" idx="42"/>
          </p:nvPr>
        </p:nvSpPr>
        <p:spPr>
          <a:xfrm>
            <a:off x="6739816" y="4287450"/>
            <a:ext cx="737068" cy="737069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2278D5F3-C725-3EDA-85CE-707BED63352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461141" y="5198781"/>
            <a:ext cx="1297817" cy="4708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50" name="Segnaposto testo 5">
            <a:extLst>
              <a:ext uri="{FF2B5EF4-FFF2-40B4-BE49-F238E27FC236}">
                <a16:creationId xmlns:a16="http://schemas.microsoft.com/office/drawing/2014/main" id="{BC0151FB-35C4-DB9E-5579-2EF5B2C6326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501862" y="4116923"/>
            <a:ext cx="1294288" cy="1646393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2" name="Segnaposto testo 5">
            <a:extLst>
              <a:ext uri="{FF2B5EF4-FFF2-40B4-BE49-F238E27FC236}">
                <a16:creationId xmlns:a16="http://schemas.microsoft.com/office/drawing/2014/main" id="{51103DE8-3B0F-1B40-6572-5F1D95ADC02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 rot="5400000">
            <a:off x="9118472" y="5140327"/>
            <a:ext cx="61211" cy="1297817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53" name="Segnaposto immagine 2">
            <a:extLst>
              <a:ext uri="{FF2B5EF4-FFF2-40B4-BE49-F238E27FC236}">
                <a16:creationId xmlns:a16="http://schemas.microsoft.com/office/drawing/2014/main" id="{DA9B1E64-7919-2161-6071-11FB7E2F6897}"/>
              </a:ext>
            </a:extLst>
          </p:cNvPr>
          <p:cNvSpPr>
            <a:spLocks noGrp="1"/>
          </p:cNvSpPr>
          <p:nvPr>
            <p:ph type="pic" idx="46"/>
          </p:nvPr>
        </p:nvSpPr>
        <p:spPr>
          <a:xfrm>
            <a:off x="8778846" y="4287450"/>
            <a:ext cx="737068" cy="737069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54" name="Text Placeholder 19">
            <a:extLst>
              <a:ext uri="{FF2B5EF4-FFF2-40B4-BE49-F238E27FC236}">
                <a16:creationId xmlns:a16="http://schemas.microsoft.com/office/drawing/2014/main" id="{E3B744A9-D47F-0004-9461-63DDF827BC5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500172" y="5198781"/>
            <a:ext cx="1297817" cy="4708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55" name="Segnaposto testo 5">
            <a:extLst>
              <a:ext uri="{FF2B5EF4-FFF2-40B4-BE49-F238E27FC236}">
                <a16:creationId xmlns:a16="http://schemas.microsoft.com/office/drawing/2014/main" id="{3EE3F1E5-605F-3C89-F953-EFFBC5B5C2E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538284" y="4116923"/>
            <a:ext cx="1294288" cy="1646393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6" name="Segnaposto testo 5">
            <a:extLst>
              <a:ext uri="{FF2B5EF4-FFF2-40B4-BE49-F238E27FC236}">
                <a16:creationId xmlns:a16="http://schemas.microsoft.com/office/drawing/2014/main" id="{EF3EB3C5-BC74-965C-C392-DE1EEB82CDD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 rot="5400000">
            <a:off x="11154891" y="5140327"/>
            <a:ext cx="61211" cy="1297817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57" name="Segnaposto immagine 2">
            <a:extLst>
              <a:ext uri="{FF2B5EF4-FFF2-40B4-BE49-F238E27FC236}">
                <a16:creationId xmlns:a16="http://schemas.microsoft.com/office/drawing/2014/main" id="{47F9ADD1-2812-524E-D388-A87109598416}"/>
              </a:ext>
            </a:extLst>
          </p:cNvPr>
          <p:cNvSpPr>
            <a:spLocks noGrp="1"/>
          </p:cNvSpPr>
          <p:nvPr>
            <p:ph type="pic" idx="50"/>
          </p:nvPr>
        </p:nvSpPr>
        <p:spPr>
          <a:xfrm>
            <a:off x="10815263" y="4287450"/>
            <a:ext cx="737068" cy="737069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58" name="Text Placeholder 19">
            <a:extLst>
              <a:ext uri="{FF2B5EF4-FFF2-40B4-BE49-F238E27FC236}">
                <a16:creationId xmlns:a16="http://schemas.microsoft.com/office/drawing/2014/main" id="{A74C9C5D-9586-49AC-1047-3B062EBB7C8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0536590" y="5198781"/>
            <a:ext cx="1297817" cy="4708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_two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2A30257-08A4-1D94-F631-2CA4A4F05B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45901" y="349399"/>
            <a:ext cx="225748" cy="8827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F178FC8E-19C5-C2C5-5709-AC02DFAD9E9B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334966" y="333377"/>
            <a:ext cx="11040958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3016C2-C8ED-584A-750A-5CD99B44AA0A}"/>
              </a:ext>
            </a:extLst>
          </p:cNvPr>
          <p:cNvSpPr/>
          <p:nvPr userDrawn="1"/>
        </p:nvSpPr>
        <p:spPr>
          <a:xfrm>
            <a:off x="334968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21" name="Segnaposto testo 5">
            <a:extLst>
              <a:ext uri="{FF2B5EF4-FFF2-40B4-BE49-F238E27FC236}">
                <a16:creationId xmlns:a16="http://schemas.microsoft.com/office/drawing/2014/main" id="{5D46F5B6-A0BA-2D6E-512C-8A781252367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121377" y="1628777"/>
            <a:ext cx="1949253" cy="1084869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2" name="Segnaposto testo 5">
            <a:extLst>
              <a:ext uri="{FF2B5EF4-FFF2-40B4-BE49-F238E27FC236}">
                <a16:creationId xmlns:a16="http://schemas.microsoft.com/office/drawing/2014/main" id="{1086A6C2-2BA0-9BE5-DE68-619116F8C1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5400000">
            <a:off x="6064548" y="1764092"/>
            <a:ext cx="61211" cy="1950948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61" name="Segnaposto immagine 2">
            <a:extLst>
              <a:ext uri="{FF2B5EF4-FFF2-40B4-BE49-F238E27FC236}">
                <a16:creationId xmlns:a16="http://schemas.microsoft.com/office/drawing/2014/main" id="{A8589660-8B64-72B2-6B5A-F2F9E5AD7C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9621" y="1890003"/>
            <a:ext cx="643268" cy="643268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62" name="Text Placeholder 19">
            <a:extLst>
              <a:ext uri="{FF2B5EF4-FFF2-40B4-BE49-F238E27FC236}">
                <a16:creationId xmlns:a16="http://schemas.microsoft.com/office/drawing/2014/main" id="{76CB9CE3-574D-BE3F-8234-09B93C85F8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1678" y="1890003"/>
            <a:ext cx="1120775" cy="64326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5" name="Segnaposto testo 5">
            <a:extLst>
              <a:ext uri="{FF2B5EF4-FFF2-40B4-BE49-F238E27FC236}">
                <a16:creationId xmlns:a16="http://schemas.microsoft.com/office/drawing/2014/main" id="{FB0E5550-DEA1-D99A-34A6-B3B17F2CCB3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4964" y="3566199"/>
            <a:ext cx="1699200" cy="882000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6" name="Segnaposto testo 5">
            <a:extLst>
              <a:ext uri="{FF2B5EF4-FFF2-40B4-BE49-F238E27FC236}">
                <a16:creationId xmlns:a16="http://schemas.microsoft.com/office/drawing/2014/main" id="{246AEF45-F4AF-627F-DFF1-999A7B711FA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1152264" y="3627846"/>
            <a:ext cx="61211" cy="1699200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65" name="Segnaposto immagine 2">
            <a:extLst>
              <a:ext uri="{FF2B5EF4-FFF2-40B4-BE49-F238E27FC236}">
                <a16:creationId xmlns:a16="http://schemas.microsoft.com/office/drawing/2014/main" id="{B807BA5C-8144-6A0D-F183-2EA3718C033E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82992" y="3740133"/>
            <a:ext cx="550724" cy="550724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66" name="Text Placeholder 19">
            <a:extLst>
              <a:ext uri="{FF2B5EF4-FFF2-40B4-BE49-F238E27FC236}">
                <a16:creationId xmlns:a16="http://schemas.microsoft.com/office/drawing/2014/main" id="{3787C23D-DD52-B0EE-E9F5-E101616E9D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89339" y="3735534"/>
            <a:ext cx="982132" cy="5507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29" name="Segnaposto testo 5">
            <a:extLst>
              <a:ext uri="{FF2B5EF4-FFF2-40B4-BE49-F238E27FC236}">
                <a16:creationId xmlns:a16="http://schemas.microsoft.com/office/drawing/2014/main" id="{BB3B3868-680F-9B43-C9FD-72A4119C7A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218293" y="3566199"/>
            <a:ext cx="1699200" cy="882000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1" name="Segnaposto testo 5">
            <a:extLst>
              <a:ext uri="{FF2B5EF4-FFF2-40B4-BE49-F238E27FC236}">
                <a16:creationId xmlns:a16="http://schemas.microsoft.com/office/drawing/2014/main" id="{6A0CE296-5EF2-4591-39F1-513ABBD613C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5400000">
            <a:off x="3035595" y="3627846"/>
            <a:ext cx="61211" cy="1699200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87" name="Segnaposto immagine 2">
            <a:extLst>
              <a:ext uri="{FF2B5EF4-FFF2-40B4-BE49-F238E27FC236}">
                <a16:creationId xmlns:a16="http://schemas.microsoft.com/office/drawing/2014/main" id="{C2CCF051-C736-0D5F-58B8-1EEFC8E1594A}"/>
              </a:ext>
            </a:extLst>
          </p:cNvPr>
          <p:cNvSpPr>
            <a:spLocks noGrp="1"/>
          </p:cNvSpPr>
          <p:nvPr>
            <p:ph type="pic" idx="43"/>
          </p:nvPr>
        </p:nvSpPr>
        <p:spPr>
          <a:xfrm>
            <a:off x="2266322" y="3740133"/>
            <a:ext cx="550724" cy="550724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88" name="Text Placeholder 19">
            <a:extLst>
              <a:ext uri="{FF2B5EF4-FFF2-40B4-BE49-F238E27FC236}">
                <a16:creationId xmlns:a16="http://schemas.microsoft.com/office/drawing/2014/main" id="{ACE21F36-3AC8-43F3-843C-BFFB3C2F2B6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872669" y="3735534"/>
            <a:ext cx="982132" cy="5507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89" name="Segnaposto testo 5">
            <a:extLst>
              <a:ext uri="{FF2B5EF4-FFF2-40B4-BE49-F238E27FC236}">
                <a16:creationId xmlns:a16="http://schemas.microsoft.com/office/drawing/2014/main" id="{C7DDDCB0-9DE4-1BB7-FC20-2C87E653CC5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106820" y="3566199"/>
            <a:ext cx="1699200" cy="882000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0" name="Segnaposto testo 5">
            <a:extLst>
              <a:ext uri="{FF2B5EF4-FFF2-40B4-BE49-F238E27FC236}">
                <a16:creationId xmlns:a16="http://schemas.microsoft.com/office/drawing/2014/main" id="{C169882D-0CE9-B186-A009-E7CC6AEECDC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 rot="5400000">
            <a:off x="4924120" y="3627846"/>
            <a:ext cx="61211" cy="1699200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91" name="Segnaposto immagine 2">
            <a:extLst>
              <a:ext uri="{FF2B5EF4-FFF2-40B4-BE49-F238E27FC236}">
                <a16:creationId xmlns:a16="http://schemas.microsoft.com/office/drawing/2014/main" id="{8AA9FA0D-339B-97DB-2EBA-CDFD1CFC1675}"/>
              </a:ext>
            </a:extLst>
          </p:cNvPr>
          <p:cNvSpPr>
            <a:spLocks noGrp="1"/>
          </p:cNvSpPr>
          <p:nvPr>
            <p:ph type="pic" idx="47"/>
          </p:nvPr>
        </p:nvSpPr>
        <p:spPr>
          <a:xfrm>
            <a:off x="4154848" y="3740133"/>
            <a:ext cx="550724" cy="550724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92" name="Text Placeholder 19">
            <a:extLst>
              <a:ext uri="{FF2B5EF4-FFF2-40B4-BE49-F238E27FC236}">
                <a16:creationId xmlns:a16="http://schemas.microsoft.com/office/drawing/2014/main" id="{8BC98E47-7B58-EC33-44A8-97EC6936CA0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761195" y="3735534"/>
            <a:ext cx="982132" cy="5507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3" name="Segnaposto testo 5">
            <a:extLst>
              <a:ext uri="{FF2B5EF4-FFF2-40B4-BE49-F238E27FC236}">
                <a16:creationId xmlns:a16="http://schemas.microsoft.com/office/drawing/2014/main" id="{44B21852-076E-C696-079A-029901A5074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385980" y="3566199"/>
            <a:ext cx="1699200" cy="882000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4" name="Segnaposto testo 5">
            <a:extLst>
              <a:ext uri="{FF2B5EF4-FFF2-40B4-BE49-F238E27FC236}">
                <a16:creationId xmlns:a16="http://schemas.microsoft.com/office/drawing/2014/main" id="{9F7426DE-F1BE-47B3-EFE3-B55E11B3AC9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 rot="5400000">
            <a:off x="7203281" y="3627846"/>
            <a:ext cx="61211" cy="1699200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95" name="Segnaposto immagine 2">
            <a:extLst>
              <a:ext uri="{FF2B5EF4-FFF2-40B4-BE49-F238E27FC236}">
                <a16:creationId xmlns:a16="http://schemas.microsoft.com/office/drawing/2014/main" id="{AE25FD14-AFE8-7080-4334-D29C26DAD0E7}"/>
              </a:ext>
            </a:extLst>
          </p:cNvPr>
          <p:cNvSpPr>
            <a:spLocks noGrp="1"/>
          </p:cNvSpPr>
          <p:nvPr>
            <p:ph type="pic" idx="51"/>
          </p:nvPr>
        </p:nvSpPr>
        <p:spPr>
          <a:xfrm>
            <a:off x="6434010" y="3740133"/>
            <a:ext cx="550724" cy="550724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96" name="Text Placeholder 19">
            <a:extLst>
              <a:ext uri="{FF2B5EF4-FFF2-40B4-BE49-F238E27FC236}">
                <a16:creationId xmlns:a16="http://schemas.microsoft.com/office/drawing/2014/main" id="{7984CF33-5106-FC60-4767-65E8CCB7D4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7040360" y="3735534"/>
            <a:ext cx="982132" cy="5507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7" name="Segnaposto testo 5">
            <a:extLst>
              <a:ext uri="{FF2B5EF4-FFF2-40B4-BE49-F238E27FC236}">
                <a16:creationId xmlns:a16="http://schemas.microsoft.com/office/drawing/2014/main" id="{A10A1855-6CFF-0061-C732-803253CBE5B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269310" y="3566199"/>
            <a:ext cx="1699200" cy="882000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8" name="Segnaposto testo 5">
            <a:extLst>
              <a:ext uri="{FF2B5EF4-FFF2-40B4-BE49-F238E27FC236}">
                <a16:creationId xmlns:a16="http://schemas.microsoft.com/office/drawing/2014/main" id="{2937F030-E1BA-BA64-3089-92C5A330FFF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 rot="5400000">
            <a:off x="9086612" y="3627846"/>
            <a:ext cx="61211" cy="1699200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99" name="Segnaposto immagine 2">
            <a:extLst>
              <a:ext uri="{FF2B5EF4-FFF2-40B4-BE49-F238E27FC236}">
                <a16:creationId xmlns:a16="http://schemas.microsoft.com/office/drawing/2014/main" id="{5ADEA311-5B0E-3C79-6067-C1323669214E}"/>
              </a:ext>
            </a:extLst>
          </p:cNvPr>
          <p:cNvSpPr>
            <a:spLocks noGrp="1"/>
          </p:cNvSpPr>
          <p:nvPr>
            <p:ph type="pic" idx="55"/>
          </p:nvPr>
        </p:nvSpPr>
        <p:spPr>
          <a:xfrm>
            <a:off x="8317340" y="3740133"/>
            <a:ext cx="550724" cy="550724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00" name="Text Placeholder 19">
            <a:extLst>
              <a:ext uri="{FF2B5EF4-FFF2-40B4-BE49-F238E27FC236}">
                <a16:creationId xmlns:a16="http://schemas.microsoft.com/office/drawing/2014/main" id="{C489B2EC-906B-F765-C12D-E9692BB055BC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8923690" y="3735534"/>
            <a:ext cx="982132" cy="5507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01" name="Segnaposto testo 5">
            <a:extLst>
              <a:ext uri="{FF2B5EF4-FFF2-40B4-BE49-F238E27FC236}">
                <a16:creationId xmlns:a16="http://schemas.microsoft.com/office/drawing/2014/main" id="{41CB5B7F-B1E5-4DEA-2DFD-6198E3B82B6C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0157836" y="3566199"/>
            <a:ext cx="1699200" cy="882000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02" name="Segnaposto testo 5">
            <a:extLst>
              <a:ext uri="{FF2B5EF4-FFF2-40B4-BE49-F238E27FC236}">
                <a16:creationId xmlns:a16="http://schemas.microsoft.com/office/drawing/2014/main" id="{506A066F-AB0D-DFE1-F5E4-294E6A7FB5F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5400000">
            <a:off x="10975137" y="3627846"/>
            <a:ext cx="61211" cy="1699200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03" name="Segnaposto immagine 2">
            <a:extLst>
              <a:ext uri="{FF2B5EF4-FFF2-40B4-BE49-F238E27FC236}">
                <a16:creationId xmlns:a16="http://schemas.microsoft.com/office/drawing/2014/main" id="{4F226779-803C-E4FB-C22F-3E67CB7FBE5C}"/>
              </a:ext>
            </a:extLst>
          </p:cNvPr>
          <p:cNvSpPr>
            <a:spLocks noGrp="1"/>
          </p:cNvSpPr>
          <p:nvPr>
            <p:ph type="pic" idx="59"/>
          </p:nvPr>
        </p:nvSpPr>
        <p:spPr>
          <a:xfrm>
            <a:off x="10205866" y="3740133"/>
            <a:ext cx="550724" cy="550724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04" name="Text Placeholder 19">
            <a:extLst>
              <a:ext uri="{FF2B5EF4-FFF2-40B4-BE49-F238E27FC236}">
                <a16:creationId xmlns:a16="http://schemas.microsoft.com/office/drawing/2014/main" id="{988CB5EB-732A-3E5B-C942-E3D3FFFADE90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0812216" y="3735534"/>
            <a:ext cx="982132" cy="5507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05" name="Segnaposto testo 5">
            <a:extLst>
              <a:ext uri="{FF2B5EF4-FFF2-40B4-BE49-F238E27FC236}">
                <a16:creationId xmlns:a16="http://schemas.microsoft.com/office/drawing/2014/main" id="{896710DD-50EE-7A60-87CA-A5E6595E2BD2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34964" y="5162372"/>
            <a:ext cx="1699200" cy="882000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06" name="Segnaposto testo 5">
            <a:extLst>
              <a:ext uri="{FF2B5EF4-FFF2-40B4-BE49-F238E27FC236}">
                <a16:creationId xmlns:a16="http://schemas.microsoft.com/office/drawing/2014/main" id="{CAB207A9-B1AA-71D2-B57F-DD5F4657E26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 rot="5400000">
            <a:off x="1152264" y="5224019"/>
            <a:ext cx="61211" cy="1699200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07" name="Segnaposto immagine 2">
            <a:extLst>
              <a:ext uri="{FF2B5EF4-FFF2-40B4-BE49-F238E27FC236}">
                <a16:creationId xmlns:a16="http://schemas.microsoft.com/office/drawing/2014/main" id="{EF800C82-EEF1-18A8-2B87-D88B915DF648}"/>
              </a:ext>
            </a:extLst>
          </p:cNvPr>
          <p:cNvSpPr>
            <a:spLocks noGrp="1"/>
          </p:cNvSpPr>
          <p:nvPr>
            <p:ph type="pic" idx="63"/>
          </p:nvPr>
        </p:nvSpPr>
        <p:spPr>
          <a:xfrm>
            <a:off x="382992" y="5336305"/>
            <a:ext cx="550724" cy="550724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08" name="Text Placeholder 19">
            <a:extLst>
              <a:ext uri="{FF2B5EF4-FFF2-40B4-BE49-F238E27FC236}">
                <a16:creationId xmlns:a16="http://schemas.microsoft.com/office/drawing/2014/main" id="{3CE3EEAC-9DFA-5D18-AA02-334582E753A5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989339" y="5331706"/>
            <a:ext cx="982132" cy="5507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09" name="Segnaposto testo 5">
            <a:extLst>
              <a:ext uri="{FF2B5EF4-FFF2-40B4-BE49-F238E27FC236}">
                <a16:creationId xmlns:a16="http://schemas.microsoft.com/office/drawing/2014/main" id="{CE7AEBAE-5F80-7BF8-C247-848396834C6B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2218293" y="5162372"/>
            <a:ext cx="1699200" cy="882000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0" name="Segnaposto testo 5">
            <a:extLst>
              <a:ext uri="{FF2B5EF4-FFF2-40B4-BE49-F238E27FC236}">
                <a16:creationId xmlns:a16="http://schemas.microsoft.com/office/drawing/2014/main" id="{165A40F0-F7F8-8C8A-75A1-13E3DAB0C5C3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5400000">
            <a:off x="3035595" y="5224019"/>
            <a:ext cx="61211" cy="1699200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11" name="Segnaposto immagine 2">
            <a:extLst>
              <a:ext uri="{FF2B5EF4-FFF2-40B4-BE49-F238E27FC236}">
                <a16:creationId xmlns:a16="http://schemas.microsoft.com/office/drawing/2014/main" id="{35B138CB-DE02-626F-EA8C-49ADD5939821}"/>
              </a:ext>
            </a:extLst>
          </p:cNvPr>
          <p:cNvSpPr>
            <a:spLocks noGrp="1"/>
          </p:cNvSpPr>
          <p:nvPr>
            <p:ph type="pic" idx="67"/>
          </p:nvPr>
        </p:nvSpPr>
        <p:spPr>
          <a:xfrm>
            <a:off x="2266322" y="5336305"/>
            <a:ext cx="550724" cy="550724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12" name="Text Placeholder 19">
            <a:extLst>
              <a:ext uri="{FF2B5EF4-FFF2-40B4-BE49-F238E27FC236}">
                <a16:creationId xmlns:a16="http://schemas.microsoft.com/office/drawing/2014/main" id="{D42948DB-D0CE-C7C1-C785-23BD88ED44A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872669" y="5331706"/>
            <a:ext cx="982132" cy="5507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13" name="Segnaposto testo 5">
            <a:extLst>
              <a:ext uri="{FF2B5EF4-FFF2-40B4-BE49-F238E27FC236}">
                <a16:creationId xmlns:a16="http://schemas.microsoft.com/office/drawing/2014/main" id="{72CBF19A-3392-A7ED-0793-56BC026C6600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106820" y="5162372"/>
            <a:ext cx="1699200" cy="882000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4" name="Segnaposto testo 5">
            <a:extLst>
              <a:ext uri="{FF2B5EF4-FFF2-40B4-BE49-F238E27FC236}">
                <a16:creationId xmlns:a16="http://schemas.microsoft.com/office/drawing/2014/main" id="{D80BFCDE-5B60-628F-110A-DB81C22F658A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 rot="5400000">
            <a:off x="4924120" y="5224019"/>
            <a:ext cx="61211" cy="1699200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15" name="Segnaposto immagine 2">
            <a:extLst>
              <a:ext uri="{FF2B5EF4-FFF2-40B4-BE49-F238E27FC236}">
                <a16:creationId xmlns:a16="http://schemas.microsoft.com/office/drawing/2014/main" id="{F35849EC-22AA-0DDA-B062-85CF1FE216F0}"/>
              </a:ext>
            </a:extLst>
          </p:cNvPr>
          <p:cNvSpPr>
            <a:spLocks noGrp="1"/>
          </p:cNvSpPr>
          <p:nvPr>
            <p:ph type="pic" idx="71"/>
          </p:nvPr>
        </p:nvSpPr>
        <p:spPr>
          <a:xfrm>
            <a:off x="4154848" y="5336305"/>
            <a:ext cx="550724" cy="550724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16" name="Text Placeholder 19">
            <a:extLst>
              <a:ext uri="{FF2B5EF4-FFF2-40B4-BE49-F238E27FC236}">
                <a16:creationId xmlns:a16="http://schemas.microsoft.com/office/drawing/2014/main" id="{2E1FD713-A465-E941-13E1-C3EA85572D72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4761195" y="5331706"/>
            <a:ext cx="982132" cy="5507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18" name="Segnaposto testo 5">
            <a:extLst>
              <a:ext uri="{FF2B5EF4-FFF2-40B4-BE49-F238E27FC236}">
                <a16:creationId xmlns:a16="http://schemas.microsoft.com/office/drawing/2014/main" id="{8204A6C7-CF22-FB55-127C-07157CDB56B5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6385980" y="5162372"/>
            <a:ext cx="1699200" cy="882000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9" name="Segnaposto testo 5">
            <a:extLst>
              <a:ext uri="{FF2B5EF4-FFF2-40B4-BE49-F238E27FC236}">
                <a16:creationId xmlns:a16="http://schemas.microsoft.com/office/drawing/2014/main" id="{59B1987B-C0F5-C589-B226-2B868321716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 rot="5400000">
            <a:off x="7203281" y="5224019"/>
            <a:ext cx="61211" cy="1699200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20" name="Segnaposto immagine 2">
            <a:extLst>
              <a:ext uri="{FF2B5EF4-FFF2-40B4-BE49-F238E27FC236}">
                <a16:creationId xmlns:a16="http://schemas.microsoft.com/office/drawing/2014/main" id="{7E82DB3B-D264-2F93-C900-91F96BA3C273}"/>
              </a:ext>
            </a:extLst>
          </p:cNvPr>
          <p:cNvSpPr>
            <a:spLocks noGrp="1"/>
          </p:cNvSpPr>
          <p:nvPr>
            <p:ph type="pic" idx="75"/>
          </p:nvPr>
        </p:nvSpPr>
        <p:spPr>
          <a:xfrm>
            <a:off x="6434010" y="5336305"/>
            <a:ext cx="550724" cy="550724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21" name="Text Placeholder 19">
            <a:extLst>
              <a:ext uri="{FF2B5EF4-FFF2-40B4-BE49-F238E27FC236}">
                <a16:creationId xmlns:a16="http://schemas.microsoft.com/office/drawing/2014/main" id="{67F23170-8714-A64C-E74E-2B7955AAF46A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7040360" y="5331706"/>
            <a:ext cx="982132" cy="5507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22" name="Segnaposto testo 5">
            <a:extLst>
              <a:ext uri="{FF2B5EF4-FFF2-40B4-BE49-F238E27FC236}">
                <a16:creationId xmlns:a16="http://schemas.microsoft.com/office/drawing/2014/main" id="{6444CAD6-66F1-A27A-83CE-3EA2638E69DE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8269310" y="5162372"/>
            <a:ext cx="1699200" cy="882000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23" name="Segnaposto testo 5">
            <a:extLst>
              <a:ext uri="{FF2B5EF4-FFF2-40B4-BE49-F238E27FC236}">
                <a16:creationId xmlns:a16="http://schemas.microsoft.com/office/drawing/2014/main" id="{0CF839E1-AB87-09CD-52DC-1818B0E3FDB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 rot="5400000">
            <a:off x="9086612" y="5224019"/>
            <a:ext cx="61211" cy="1699200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24" name="Segnaposto immagine 2">
            <a:extLst>
              <a:ext uri="{FF2B5EF4-FFF2-40B4-BE49-F238E27FC236}">
                <a16:creationId xmlns:a16="http://schemas.microsoft.com/office/drawing/2014/main" id="{11145087-0F79-5797-4616-64A582127C51}"/>
              </a:ext>
            </a:extLst>
          </p:cNvPr>
          <p:cNvSpPr>
            <a:spLocks noGrp="1"/>
          </p:cNvSpPr>
          <p:nvPr>
            <p:ph type="pic" idx="79"/>
          </p:nvPr>
        </p:nvSpPr>
        <p:spPr>
          <a:xfrm>
            <a:off x="8317340" y="5336305"/>
            <a:ext cx="550724" cy="550724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25" name="Text Placeholder 19">
            <a:extLst>
              <a:ext uri="{FF2B5EF4-FFF2-40B4-BE49-F238E27FC236}">
                <a16:creationId xmlns:a16="http://schemas.microsoft.com/office/drawing/2014/main" id="{D7844E96-774C-3517-BBDC-AA17A38AD1B6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8923690" y="5331706"/>
            <a:ext cx="982132" cy="5507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26" name="Segnaposto testo 5">
            <a:extLst>
              <a:ext uri="{FF2B5EF4-FFF2-40B4-BE49-F238E27FC236}">
                <a16:creationId xmlns:a16="http://schemas.microsoft.com/office/drawing/2014/main" id="{0AADB390-BCC2-5C03-A9E0-34D661289AD3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10157836" y="5162372"/>
            <a:ext cx="1699200" cy="882000"/>
          </a:xfrm>
          <a:prstGeom prst="round2SameRect">
            <a:avLst/>
          </a:prstGeom>
          <a:solidFill>
            <a:schemeClr val="bg1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7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27" name="Segnaposto testo 5">
            <a:extLst>
              <a:ext uri="{FF2B5EF4-FFF2-40B4-BE49-F238E27FC236}">
                <a16:creationId xmlns:a16="http://schemas.microsoft.com/office/drawing/2014/main" id="{328ED0F2-0EFE-8B7C-8715-05B0297D5B2F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 rot="5400000">
            <a:off x="10975137" y="5224019"/>
            <a:ext cx="61211" cy="1699200"/>
          </a:xfrm>
          <a:prstGeom prst="rect">
            <a:avLst/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28" name="Segnaposto immagine 2">
            <a:extLst>
              <a:ext uri="{FF2B5EF4-FFF2-40B4-BE49-F238E27FC236}">
                <a16:creationId xmlns:a16="http://schemas.microsoft.com/office/drawing/2014/main" id="{B0056F6C-8F01-D1DA-34E9-F12BB56D7F53}"/>
              </a:ext>
            </a:extLst>
          </p:cNvPr>
          <p:cNvSpPr>
            <a:spLocks noGrp="1"/>
          </p:cNvSpPr>
          <p:nvPr>
            <p:ph type="pic" idx="83"/>
          </p:nvPr>
        </p:nvSpPr>
        <p:spPr>
          <a:xfrm>
            <a:off x="10205866" y="5336305"/>
            <a:ext cx="550724" cy="550724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178">
                <a:solidFill>
                  <a:schemeClr val="bg1">
                    <a:lumMod val="95000"/>
                  </a:schemeClr>
                </a:solidFill>
              </a:defRPr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29" name="Text Placeholder 19">
            <a:extLst>
              <a:ext uri="{FF2B5EF4-FFF2-40B4-BE49-F238E27FC236}">
                <a16:creationId xmlns:a16="http://schemas.microsoft.com/office/drawing/2014/main" id="{A1079FB5-EABB-D4D7-50C7-A7B8D60548BE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10812216" y="5331706"/>
            <a:ext cx="982132" cy="5507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01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3D3F19-1D88-F431-8C40-A523D8DEC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A27A77-7463-8BE9-1167-2ED29D373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B6C17F-896F-1BFC-1696-AA89E74B0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1D83-BFBB-4C26-876F-5C757B56EAD2}" type="datetimeFigureOut">
              <a:rPr lang="it-IT" smtClean="0"/>
              <a:t>29/05/2026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163E4F-C0E4-D87F-F163-8F4009CA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C9C45E-EC1D-EE68-9671-CA057A6A1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DAEA-DA42-4C45-A1E1-777B59E464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902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9695DDED-F624-34F9-2FC1-C22BA4DBCE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16200000">
            <a:off x="8194328" y="2860327"/>
            <a:ext cx="4977832" cy="3017516"/>
          </a:xfrm>
          <a:prstGeom prst="round1Rect">
            <a:avLst>
              <a:gd name="adj" fmla="val 7828"/>
            </a:avLst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1919883A-21A9-90BF-3964-9FD5687D20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2097368" y="-217203"/>
            <a:ext cx="4644460" cy="8839200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6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2018C6D-8D5D-EA45-FCF9-86DC92E764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75992" y="2131560"/>
            <a:ext cx="2281047" cy="962160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1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egnaposto testo 9">
            <a:extLst>
              <a:ext uri="{FF2B5EF4-FFF2-40B4-BE49-F238E27FC236}">
                <a16:creationId xmlns:a16="http://schemas.microsoft.com/office/drawing/2014/main" id="{AAA03E0D-ADAE-5B22-7808-68539BCCF4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75988" y="3429000"/>
            <a:ext cx="2281045" cy="3084712"/>
          </a:xfrm>
          <a:prstGeom prst="rect">
            <a:avLst/>
          </a:prstGeom>
        </p:spPr>
        <p:txBody>
          <a:bodyPr vert="horz" lIns="0" anchor="t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80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7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801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4A85C222-D135-8176-E515-3C70A21FF7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" y="1628777"/>
            <a:ext cx="3587742" cy="502785"/>
          </a:xfrm>
          <a:prstGeom prst="round1Rect">
            <a:avLst>
              <a:gd name="adj" fmla="val 0"/>
            </a:avLst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95D911A4-EDB6-1EF7-6669-699308286C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970" y="1628777"/>
            <a:ext cx="3252777" cy="50278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8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box data 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C398CF13-555B-E165-61BD-3727573BB4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6" y="1892312"/>
            <a:ext cx="11522075" cy="4965688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6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4A85C222-D135-8176-E515-3C70A21FF7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" y="1628777"/>
            <a:ext cx="3587742" cy="502785"/>
          </a:xfrm>
          <a:prstGeom prst="round1Rect">
            <a:avLst>
              <a:gd name="adj" fmla="val 0"/>
            </a:avLst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95D911A4-EDB6-1EF7-6669-699308286C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965" y="1628777"/>
            <a:ext cx="3252779" cy="50278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92C9177-5197-9440-AE4D-65CC909F7E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4966" y="6083303"/>
            <a:ext cx="11522075" cy="774699"/>
          </a:xfrm>
          <a:prstGeom prst="round2SameRect">
            <a:avLst>
              <a:gd name="adj1" fmla="val 30510"/>
              <a:gd name="adj2" fmla="val 0"/>
            </a:avLst>
          </a:prstGeom>
          <a:solidFill>
            <a:srgbClr val="0076A5"/>
          </a:solidFill>
        </p:spPr>
        <p:txBody>
          <a:bodyPr vert="horz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egnaposto testo 9">
            <a:extLst>
              <a:ext uri="{FF2B5EF4-FFF2-40B4-BE49-F238E27FC236}">
                <a16:creationId xmlns:a16="http://schemas.microsoft.com/office/drawing/2014/main" id="{AAA03E0D-ADAE-5B22-7808-68539BCCF4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866" y="6263409"/>
            <a:ext cx="11313476" cy="414482"/>
          </a:xfrm>
          <a:prstGeom prst="rect">
            <a:avLst/>
          </a:prstGeom>
        </p:spPr>
        <p:txBody>
          <a:bodyPr vert="horz" lIns="0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2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7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1107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5">
            <a:extLst>
              <a:ext uri="{FF2B5EF4-FFF2-40B4-BE49-F238E27FC236}">
                <a16:creationId xmlns:a16="http://schemas.microsoft.com/office/drawing/2014/main" id="{F0E97AB0-78D4-A313-273A-D7545B79A0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1481136" y="411164"/>
            <a:ext cx="4632327" cy="7594603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6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4A85C222-D135-8176-E515-3C70A21FF7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" y="1628777"/>
            <a:ext cx="3587742" cy="502785"/>
          </a:xfrm>
          <a:prstGeom prst="round1Rect">
            <a:avLst>
              <a:gd name="adj" fmla="val 0"/>
            </a:avLst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95D911A4-EDB6-1EF7-6669-699308286C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965" y="1628777"/>
            <a:ext cx="3252779" cy="50278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25DA4FCD-DDAE-B551-FF1A-11FFD63879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16200000">
            <a:off x="7932455" y="1751014"/>
            <a:ext cx="3604195" cy="4914900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15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important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43F2EDF1-8BEC-FE02-90D5-C8FE6C035BF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16200000">
            <a:off x="8903501" y="238923"/>
            <a:ext cx="1635127" cy="4941884"/>
          </a:xfrm>
          <a:prstGeom prst="round2SameRect">
            <a:avLst>
              <a:gd name="adj1" fmla="val 10580"/>
              <a:gd name="adj2" fmla="val 0"/>
            </a:avLst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Segnaposto testo 5">
            <a:extLst>
              <a:ext uri="{FF2B5EF4-FFF2-40B4-BE49-F238E27FC236}">
                <a16:creationId xmlns:a16="http://schemas.microsoft.com/office/drawing/2014/main" id="{A40D0471-966B-5813-910D-826B4E0861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1138235" y="754064"/>
            <a:ext cx="4632327" cy="6908802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6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2018C6D-8D5D-EA45-FCF9-86DC92E764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76361" y="2061144"/>
            <a:ext cx="2880676" cy="1297440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1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4A85C222-D135-8176-E515-3C70A21FF7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" y="1628777"/>
            <a:ext cx="3587742" cy="502785"/>
          </a:xfrm>
          <a:prstGeom prst="round1Rect">
            <a:avLst>
              <a:gd name="adj" fmla="val 0"/>
            </a:avLst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95D911A4-EDB6-1EF7-6669-699308286C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965" y="1628777"/>
            <a:ext cx="3252779" cy="50278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48995A6C-5AFD-90EC-091C-C2999382BB1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rot="16200000">
            <a:off x="8903501" y="2191548"/>
            <a:ext cx="1635127" cy="4941884"/>
          </a:xfrm>
          <a:prstGeom prst="round2SameRect">
            <a:avLst>
              <a:gd name="adj1" fmla="val 10580"/>
              <a:gd name="adj2" fmla="val 0"/>
            </a:avLst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90554009-63DD-0FBB-9A54-8131CCA01EE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76362" y="4013769"/>
            <a:ext cx="2880676" cy="1297440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1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E252FE3C-8996-39EC-4DBA-803EFCD0DC7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42203" y="4013769"/>
            <a:ext cx="1351282" cy="129744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0D1FC84E-ACC0-D9D1-5872-C6E02DB4835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442203" y="2061144"/>
            <a:ext cx="1351282" cy="1297440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8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8F940EFE-EB29-8847-1BD4-BA8B55A60E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768919" y="1362643"/>
            <a:ext cx="4393067" cy="5930900"/>
          </a:xfrm>
          <a:prstGeom prst="round1Rect">
            <a:avLst>
              <a:gd name="adj" fmla="val 6651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6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4A85C222-D135-8176-E515-3C70A21FF7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" y="1628777"/>
            <a:ext cx="5930900" cy="502785"/>
          </a:xfrm>
          <a:prstGeom prst="round1Rect">
            <a:avLst>
              <a:gd name="adj" fmla="val 0"/>
            </a:avLst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95D911A4-EDB6-1EF7-6669-699308286C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4966" y="1628777"/>
            <a:ext cx="5595932" cy="50278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D91C4E15-CA34-2A3E-EE3C-AE09AFBC0F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1106" y="1617865"/>
            <a:ext cx="5930900" cy="502785"/>
          </a:xfrm>
          <a:prstGeom prst="round1Rect">
            <a:avLst>
              <a:gd name="adj" fmla="val 0"/>
            </a:avLst>
          </a:prstGeom>
          <a:solidFill>
            <a:srgbClr val="0076A5"/>
          </a:solidFill>
        </p:spPr>
        <p:txBody>
          <a:bodyPr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0076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419DE58C-0B87-690D-7477-ABF69489B1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96070" y="1617865"/>
            <a:ext cx="5595932" cy="50278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2F3C41F-A471-B7AE-595C-F180D225DFF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16200000" flipH="1">
            <a:off x="7030025" y="1362643"/>
            <a:ext cx="4393067" cy="5930900"/>
          </a:xfrm>
          <a:prstGeom prst="round1Rect">
            <a:avLst>
              <a:gd name="adj" fmla="val 6651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4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4">
            <a:extLst>
              <a:ext uri="{FF2B5EF4-FFF2-40B4-BE49-F238E27FC236}">
                <a16:creationId xmlns:a16="http://schemas.microsoft.com/office/drawing/2014/main" id="{B810A777-B0E1-504B-7096-29E22A2EFA1D}"/>
              </a:ext>
            </a:extLst>
          </p:cNvPr>
          <p:cNvSpPr/>
          <p:nvPr userDrawn="1"/>
        </p:nvSpPr>
        <p:spPr>
          <a:xfrm>
            <a:off x="0" y="1628777"/>
            <a:ext cx="12192000" cy="5229225"/>
          </a:xfrm>
          <a:prstGeom prst="round2SameRect">
            <a:avLst>
              <a:gd name="adj1" fmla="val 6036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2A30257-08A4-1D94-F631-2CA4A4F05B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45901" y="349399"/>
            <a:ext cx="225748" cy="8827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F178FC8E-19C5-C2C5-5709-AC02DFAD9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6" y="333377"/>
            <a:ext cx="6411276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3016C2-C8ED-584A-750A-5CD99B44AA0A}"/>
              </a:ext>
            </a:extLst>
          </p:cNvPr>
          <p:cNvSpPr/>
          <p:nvPr userDrawn="1"/>
        </p:nvSpPr>
        <p:spPr>
          <a:xfrm>
            <a:off x="334968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</p:spTree>
    <p:extLst>
      <p:ext uri="{BB962C8B-B14F-4D97-AF65-F5344CB8AC3E}">
        <p14:creationId xmlns:p14="http://schemas.microsoft.com/office/powerpoint/2010/main" val="12473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4">
            <a:extLst>
              <a:ext uri="{FF2B5EF4-FFF2-40B4-BE49-F238E27FC236}">
                <a16:creationId xmlns:a16="http://schemas.microsoft.com/office/drawing/2014/main" id="{B810A777-B0E1-504B-7096-29E22A2EFA1D}"/>
              </a:ext>
            </a:extLst>
          </p:cNvPr>
          <p:cNvSpPr/>
          <p:nvPr userDrawn="1"/>
        </p:nvSpPr>
        <p:spPr>
          <a:xfrm>
            <a:off x="0" y="1628777"/>
            <a:ext cx="12192000" cy="5229225"/>
          </a:xfrm>
          <a:prstGeom prst="round2SameRect">
            <a:avLst>
              <a:gd name="adj1" fmla="val 6036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2A30257-08A4-1D94-F631-2CA4A4F05B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45901" y="349399"/>
            <a:ext cx="225748" cy="8827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F178FC8E-19C5-C2C5-5709-AC02DFAD9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6" y="333377"/>
            <a:ext cx="6411276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3016C2-C8ED-584A-750A-5CD99B44AA0A}"/>
              </a:ext>
            </a:extLst>
          </p:cNvPr>
          <p:cNvSpPr/>
          <p:nvPr userDrawn="1"/>
        </p:nvSpPr>
        <p:spPr>
          <a:xfrm>
            <a:off x="334968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DBBE346-6ACA-E95D-B921-DA21804294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3842872" y="-1486069"/>
            <a:ext cx="4502785" cy="11518604"/>
          </a:xfrm>
          <a:prstGeom prst="rect">
            <a:avLst/>
          </a:prstGeom>
          <a:solidFill>
            <a:srgbClr val="FFFFFF"/>
          </a:solidFill>
        </p:spPr>
        <p:txBody>
          <a:bodyPr vert="vert270" anchor="ctr"/>
          <a:lstStyle>
            <a:lvl1pPr marL="9525" indent="0">
              <a:lnSpc>
                <a:spcPct val="100000"/>
              </a:lnSpc>
              <a:spcBef>
                <a:spcPts val="0"/>
              </a:spcBef>
              <a:buNone/>
              <a:tabLst/>
              <a:defRPr lang="en-GB" sz="1600" b="0" kern="1200" dirty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36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2A30257-08A4-1D94-F631-2CA4A4F05B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45901" y="349399"/>
            <a:ext cx="225748" cy="8827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F178FC8E-19C5-C2C5-5709-AC02DFAD9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6" y="333377"/>
            <a:ext cx="6411276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3016C2-C8ED-584A-750A-5CD99B44AA0A}"/>
              </a:ext>
            </a:extLst>
          </p:cNvPr>
          <p:cNvSpPr/>
          <p:nvPr userDrawn="1"/>
        </p:nvSpPr>
        <p:spPr>
          <a:xfrm>
            <a:off x="334968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</p:spTree>
    <p:extLst>
      <p:ext uri="{BB962C8B-B14F-4D97-AF65-F5344CB8AC3E}">
        <p14:creationId xmlns:p14="http://schemas.microsoft.com/office/powerpoint/2010/main" val="43219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 with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2A30257-08A4-1D94-F631-2CA4A4F05B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45901" y="349399"/>
            <a:ext cx="225748" cy="8827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F178FC8E-19C5-C2C5-5709-AC02DFAD9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6" y="333377"/>
            <a:ext cx="6411276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3016C2-C8ED-584A-750A-5CD99B44AA0A}"/>
              </a:ext>
            </a:extLst>
          </p:cNvPr>
          <p:cNvSpPr/>
          <p:nvPr userDrawn="1"/>
        </p:nvSpPr>
        <p:spPr>
          <a:xfrm>
            <a:off x="334968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2" name="Segnaposto testo 5">
            <a:extLst>
              <a:ext uri="{FF2B5EF4-FFF2-40B4-BE49-F238E27FC236}">
                <a16:creationId xmlns:a16="http://schemas.microsoft.com/office/drawing/2014/main" id="{EE2874AC-1AC5-9B04-A63B-FB31E63182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5400000">
            <a:off x="5460042" y="-3333741"/>
            <a:ext cx="1431012" cy="11356044"/>
          </a:xfrm>
          <a:prstGeom prst="rect">
            <a:avLst/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lang="en-GB" sz="1600" b="1" kern="1200" dirty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818D874-6D9F-C454-C2DD-F83CBB4694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5400000">
            <a:off x="-299261" y="2263004"/>
            <a:ext cx="1431012" cy="162558"/>
          </a:xfrm>
          <a:prstGeom prst="rect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lang="en-GB" sz="1600" b="1" kern="1200" dirty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9CB620ED-730F-C81C-4897-2339DE762A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5400000">
            <a:off x="5460042" y="-1599502"/>
            <a:ext cx="1431012" cy="11356044"/>
          </a:xfrm>
          <a:prstGeom prst="rect">
            <a:avLst/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lang="en-GB" sz="1600" b="1" kern="1200" dirty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D4CFE5FD-1329-96A4-349B-C351D09B83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-299261" y="3997243"/>
            <a:ext cx="1431012" cy="162558"/>
          </a:xfrm>
          <a:prstGeom prst="rect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lang="en-GB" sz="1600" b="1" kern="1200" dirty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EF8A94C1-3C4D-F9CD-6891-D5258B8F85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5400000">
            <a:off x="5460042" y="134739"/>
            <a:ext cx="1431012" cy="11356044"/>
          </a:xfrm>
          <a:prstGeom prst="rect">
            <a:avLst/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lang="en-GB" sz="1600" b="1" kern="1200" dirty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2CBB75CF-D8A9-5ABF-7269-112CDE2F74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5400000">
            <a:off x="-299261" y="5731484"/>
            <a:ext cx="1431012" cy="162558"/>
          </a:xfrm>
          <a:prstGeom prst="rect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lang="en-GB" sz="1600" b="1" kern="1200" dirty="0">
                <a:noFill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41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+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2A30257-08A4-1D94-F631-2CA4A4F05B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45901" y="349399"/>
            <a:ext cx="225748" cy="8827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F178FC8E-19C5-C2C5-5709-AC02DFAD9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6" y="333377"/>
            <a:ext cx="6411276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3016C2-C8ED-584A-750A-5CD99B44AA0A}"/>
              </a:ext>
            </a:extLst>
          </p:cNvPr>
          <p:cNvSpPr/>
          <p:nvPr userDrawn="1"/>
        </p:nvSpPr>
        <p:spPr>
          <a:xfrm>
            <a:off x="334968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54EF9D63-D05B-7586-428B-B90A739A590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16200000">
            <a:off x="8194328" y="2860327"/>
            <a:ext cx="4977832" cy="3017516"/>
          </a:xfrm>
          <a:prstGeom prst="round1Rect">
            <a:avLst>
              <a:gd name="adj" fmla="val 7828"/>
            </a:avLst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4F2268C5-807E-26C2-9016-7F49E5D298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75992" y="2131560"/>
            <a:ext cx="2281047" cy="962160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1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egnaposto testo 9">
            <a:extLst>
              <a:ext uri="{FF2B5EF4-FFF2-40B4-BE49-F238E27FC236}">
                <a16:creationId xmlns:a16="http://schemas.microsoft.com/office/drawing/2014/main" id="{669F7532-CE3E-87AD-E885-7EC41DC32F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75988" y="3429000"/>
            <a:ext cx="2281045" cy="3084712"/>
          </a:xfrm>
          <a:prstGeom prst="rect">
            <a:avLst/>
          </a:prstGeom>
        </p:spPr>
        <p:txBody>
          <a:bodyPr vert="horz" lIns="0" anchor="t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80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287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801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18432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CE29B2-0760-86FD-8398-AF5C253C2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50BA43-4EE0-F282-2CCB-0D91C20E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95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88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5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7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7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65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55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F088EF-5283-10DC-6089-4BAEE22F1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1D83-BFBB-4C26-876F-5C757B56EAD2}" type="datetimeFigureOut">
              <a:rPr lang="it-IT" smtClean="0"/>
              <a:t>29/05/2026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F56FBF-B1D1-59FE-37DF-F36D15A41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F4F22A-D3BE-BFFD-3DA2-A21B5C45A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DAEA-DA42-4C45-A1E1-777B59E464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50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B9C3C8B9-B959-115C-99C3-5E9DE0A27DA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 rot="10800000">
            <a:off x="6368885" y="2131561"/>
            <a:ext cx="5488153" cy="4388037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4598F6D4-865F-C1C5-B95C-C3C8781C33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0800000">
            <a:off x="334962" y="2131558"/>
            <a:ext cx="5467124" cy="4388039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48C3C39C-107E-BCFC-39BE-4A0F42B718F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962" y="1628777"/>
            <a:ext cx="5467125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6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4FF30B5-5178-C52D-AAA4-726D102E0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8481" y="2384403"/>
            <a:ext cx="5020091" cy="1044598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B3947D70-7685-0F58-2F1D-04C038F63D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58481" y="5229225"/>
            <a:ext cx="5020091" cy="1044598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60950A51-0F80-FF6E-405F-20F8C08BE1E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8481" y="3804282"/>
            <a:ext cx="5020091" cy="1044598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7" name="Segnaposto testo 5">
            <a:extLst>
              <a:ext uri="{FF2B5EF4-FFF2-40B4-BE49-F238E27FC236}">
                <a16:creationId xmlns:a16="http://schemas.microsoft.com/office/drawing/2014/main" id="{CDA5984C-21AD-0C31-7570-FA0C2B64687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602918" y="2373490"/>
            <a:ext cx="5020091" cy="1044598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8" name="Segnaposto testo 5">
            <a:extLst>
              <a:ext uri="{FF2B5EF4-FFF2-40B4-BE49-F238E27FC236}">
                <a16:creationId xmlns:a16="http://schemas.microsoft.com/office/drawing/2014/main" id="{9BDC6C68-FCDB-6B84-72D2-CC9E46E098C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602918" y="5218312"/>
            <a:ext cx="5020091" cy="1044598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9" name="Segnaposto testo 5">
            <a:extLst>
              <a:ext uri="{FF2B5EF4-FFF2-40B4-BE49-F238E27FC236}">
                <a16:creationId xmlns:a16="http://schemas.microsoft.com/office/drawing/2014/main" id="{97849855-C56F-2B92-48D2-8AB29F763F7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02918" y="3793369"/>
            <a:ext cx="5020091" cy="1044598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A36A2883-AE24-08FB-7483-A74CE8AF2B6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68887" y="1628777"/>
            <a:ext cx="5488149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7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2" pos="768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4563F9EC-5E29-74E8-AA85-464D3381BBED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10800000">
            <a:off x="6368887" y="2131559"/>
            <a:ext cx="5488149" cy="4388038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B14F53B8-57BF-40C6-7380-1DDBE1DF61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0800000">
            <a:off x="334962" y="2131562"/>
            <a:ext cx="5467124" cy="4388037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egnaposto testo 5">
            <a:extLst>
              <a:ext uri="{FF2B5EF4-FFF2-40B4-BE49-F238E27FC236}">
                <a16:creationId xmlns:a16="http://schemas.microsoft.com/office/drawing/2014/main" id="{A0A40B4C-9A3A-E0A7-4B6A-AB65187F46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962" y="1628777"/>
            <a:ext cx="5467125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Segnaposto testo 5">
            <a:extLst>
              <a:ext uri="{FF2B5EF4-FFF2-40B4-BE49-F238E27FC236}">
                <a16:creationId xmlns:a16="http://schemas.microsoft.com/office/drawing/2014/main" id="{E82F8870-659E-0694-E0C3-566DEABD48D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368887" y="1628777"/>
            <a:ext cx="5488149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6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4FF30B5-5178-C52D-AAA4-726D102E0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9822" y="2384403"/>
            <a:ext cx="3665852" cy="1044598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044C5F01-5162-05F4-01AF-4A91AB3F56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909822" y="3794049"/>
            <a:ext cx="3665852" cy="1044598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9B9B70ED-B257-2C41-A8D0-9BCECB2C614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09822" y="5263919"/>
            <a:ext cx="3665852" cy="1044598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9" name="Segnaposto testo 5">
            <a:extLst>
              <a:ext uri="{FF2B5EF4-FFF2-40B4-BE49-F238E27FC236}">
                <a16:creationId xmlns:a16="http://schemas.microsoft.com/office/drawing/2014/main" id="{037921F8-6909-98BC-97A2-4CFF90C1436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985566" y="2384403"/>
            <a:ext cx="3665852" cy="1044598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41" name="Segnaposto testo 5">
            <a:extLst>
              <a:ext uri="{FF2B5EF4-FFF2-40B4-BE49-F238E27FC236}">
                <a16:creationId xmlns:a16="http://schemas.microsoft.com/office/drawing/2014/main" id="{A625C9F4-EA81-BDBD-F1A2-7DEF384CB7C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985566" y="3794049"/>
            <a:ext cx="3665852" cy="1044598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43" name="Segnaposto testo 5">
            <a:extLst>
              <a:ext uri="{FF2B5EF4-FFF2-40B4-BE49-F238E27FC236}">
                <a16:creationId xmlns:a16="http://schemas.microsoft.com/office/drawing/2014/main" id="{98CED7B8-85F9-140E-58F4-9E90D0BA841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985566" y="5263919"/>
            <a:ext cx="3665852" cy="1044598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9" name="Segnaposto testo 5">
            <a:extLst>
              <a:ext uri="{FF2B5EF4-FFF2-40B4-BE49-F238E27FC236}">
                <a16:creationId xmlns:a16="http://schemas.microsoft.com/office/drawing/2014/main" id="{5A0B7163-0FCC-A8A8-E059-26947682B8B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0746" y="2384403"/>
            <a:ext cx="1294715" cy="1044598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0076A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0" name="Segnaposto testo 5">
            <a:extLst>
              <a:ext uri="{FF2B5EF4-FFF2-40B4-BE49-F238E27FC236}">
                <a16:creationId xmlns:a16="http://schemas.microsoft.com/office/drawing/2014/main" id="{D621B502-E4F5-AD20-A2B9-C8C119BD490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00746" y="3778313"/>
            <a:ext cx="1294715" cy="1044598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0076A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Segnaposto testo 5">
            <a:extLst>
              <a:ext uri="{FF2B5EF4-FFF2-40B4-BE49-F238E27FC236}">
                <a16:creationId xmlns:a16="http://schemas.microsoft.com/office/drawing/2014/main" id="{D2198075-EF48-5643-B1C7-3F39FA75B505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0746" y="5263919"/>
            <a:ext cx="1294715" cy="1044598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0076A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2" name="Segnaposto testo 5">
            <a:extLst>
              <a:ext uri="{FF2B5EF4-FFF2-40B4-BE49-F238E27FC236}">
                <a16:creationId xmlns:a16="http://schemas.microsoft.com/office/drawing/2014/main" id="{342E2834-D253-D139-1BB5-0C69669081AB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548207" y="2384403"/>
            <a:ext cx="1294715" cy="1044598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0076A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3" name="Segnaposto testo 5">
            <a:extLst>
              <a:ext uri="{FF2B5EF4-FFF2-40B4-BE49-F238E27FC236}">
                <a16:creationId xmlns:a16="http://schemas.microsoft.com/office/drawing/2014/main" id="{9E2FFC1F-369F-6892-3B89-6562C87DC49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548207" y="3778313"/>
            <a:ext cx="1294715" cy="1044598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0076A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7" name="Segnaposto testo 5">
            <a:extLst>
              <a:ext uri="{FF2B5EF4-FFF2-40B4-BE49-F238E27FC236}">
                <a16:creationId xmlns:a16="http://schemas.microsoft.com/office/drawing/2014/main" id="{45D0D0F3-DAB9-98C1-C8E5-D1F5D779BD9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548207" y="5263919"/>
            <a:ext cx="1294715" cy="1044598"/>
          </a:xfrm>
          <a:prstGeom prst="rect">
            <a:avLst/>
          </a:prstGeom>
        </p:spPr>
        <p:txBody>
          <a:bodyPr l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0076A5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2" pos="768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5">
            <a:extLst>
              <a:ext uri="{FF2B5EF4-FFF2-40B4-BE49-F238E27FC236}">
                <a16:creationId xmlns:a16="http://schemas.microsoft.com/office/drawing/2014/main" id="{FA2B6716-79E5-365A-3615-A50DDDDA44ED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 rot="10800000">
            <a:off x="6368887" y="2131559"/>
            <a:ext cx="5488149" cy="4388038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6C56EBFC-5AF6-788F-968D-E372EB85A7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0800000">
            <a:off x="334962" y="2131562"/>
            <a:ext cx="5467124" cy="4388037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9B0B080D-CB12-4622-0034-0AE3F44198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962" y="1628777"/>
            <a:ext cx="5467125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EF143F6D-1513-363F-698E-A40F3E5D824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368887" y="1628777"/>
            <a:ext cx="5488149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6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4FF30B5-5178-C52D-AAA4-726D102E0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9822" y="2384403"/>
            <a:ext cx="3665852" cy="1044598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044C5F01-5162-05F4-01AF-4A91AB3F56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909822" y="3794049"/>
            <a:ext cx="3665852" cy="1044598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9B9B70ED-B257-2C41-A8D0-9BCECB2C614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09822" y="5263919"/>
            <a:ext cx="3665852" cy="1044598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9" name="Segnaposto testo 5">
            <a:extLst>
              <a:ext uri="{FF2B5EF4-FFF2-40B4-BE49-F238E27FC236}">
                <a16:creationId xmlns:a16="http://schemas.microsoft.com/office/drawing/2014/main" id="{037921F8-6909-98BC-97A2-4CFF90C1436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948898" y="2384403"/>
            <a:ext cx="3665852" cy="1044598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41" name="Segnaposto testo 5">
            <a:extLst>
              <a:ext uri="{FF2B5EF4-FFF2-40B4-BE49-F238E27FC236}">
                <a16:creationId xmlns:a16="http://schemas.microsoft.com/office/drawing/2014/main" id="{A625C9F4-EA81-BDBD-F1A2-7DEF384CB7C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948898" y="3794049"/>
            <a:ext cx="3665852" cy="1044598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43" name="Segnaposto testo 5">
            <a:extLst>
              <a:ext uri="{FF2B5EF4-FFF2-40B4-BE49-F238E27FC236}">
                <a16:creationId xmlns:a16="http://schemas.microsoft.com/office/drawing/2014/main" id="{98CED7B8-85F9-140E-58F4-9E90D0BA841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948898" y="5263919"/>
            <a:ext cx="3665852" cy="1044598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150FCAA5-DCC2-73FC-4B95-0AB65184FB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 rot="16200000">
            <a:off x="568531" y="2331786"/>
            <a:ext cx="1044598" cy="1032524"/>
          </a:xfrm>
          <a:prstGeom prst="flowChartConnector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4" name="Segnaposto testo 5">
            <a:extLst>
              <a:ext uri="{FF2B5EF4-FFF2-40B4-BE49-F238E27FC236}">
                <a16:creationId xmlns:a16="http://schemas.microsoft.com/office/drawing/2014/main" id="{1CA10A1F-50A6-F776-72F5-8FCB2F57CA4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 rot="16200000">
            <a:off x="568531" y="3800086"/>
            <a:ext cx="1044598" cy="1032524"/>
          </a:xfrm>
          <a:prstGeom prst="flowChartConnector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egnaposto testo 5">
            <a:extLst>
              <a:ext uri="{FF2B5EF4-FFF2-40B4-BE49-F238E27FC236}">
                <a16:creationId xmlns:a16="http://schemas.microsoft.com/office/drawing/2014/main" id="{9FF83157-55E9-0EF3-18C4-A6BED52F5A6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 rot="16200000">
            <a:off x="568531" y="5268386"/>
            <a:ext cx="1044598" cy="1032524"/>
          </a:xfrm>
          <a:prstGeom prst="flowChartConnector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Segnaposto testo 5">
            <a:extLst>
              <a:ext uri="{FF2B5EF4-FFF2-40B4-BE49-F238E27FC236}">
                <a16:creationId xmlns:a16="http://schemas.microsoft.com/office/drawing/2014/main" id="{12590DBD-4F8D-760C-15ED-72B8CF719E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 rot="16200000">
            <a:off x="6668055" y="2331786"/>
            <a:ext cx="1044598" cy="1032524"/>
          </a:xfrm>
          <a:prstGeom prst="flowChartConnector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9" name="Segnaposto testo 5">
            <a:extLst>
              <a:ext uri="{FF2B5EF4-FFF2-40B4-BE49-F238E27FC236}">
                <a16:creationId xmlns:a16="http://schemas.microsoft.com/office/drawing/2014/main" id="{202AB15F-39A6-FD1D-96A9-C24057C26BF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 rot="16200000">
            <a:off x="6668055" y="3800086"/>
            <a:ext cx="1044598" cy="1032524"/>
          </a:xfrm>
          <a:prstGeom prst="flowChartConnector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0" name="Segnaposto testo 5">
            <a:extLst>
              <a:ext uri="{FF2B5EF4-FFF2-40B4-BE49-F238E27FC236}">
                <a16:creationId xmlns:a16="http://schemas.microsoft.com/office/drawing/2014/main" id="{D54AED68-7DC9-111F-C86E-3B3507A7790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 rot="16200000">
            <a:off x="6668055" y="5268386"/>
            <a:ext cx="1044598" cy="1032524"/>
          </a:xfrm>
          <a:prstGeom prst="flowChartConnector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68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2" pos="768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testo 5">
            <a:extLst>
              <a:ext uri="{FF2B5EF4-FFF2-40B4-BE49-F238E27FC236}">
                <a16:creationId xmlns:a16="http://schemas.microsoft.com/office/drawing/2014/main" id="{1C8A9DB6-63DA-BA01-B14E-8340B83AF7F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 rot="10800000">
            <a:off x="8136297" y="2131559"/>
            <a:ext cx="3720740" cy="1873174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6" name="Segnaposto testo 5">
            <a:extLst>
              <a:ext uri="{FF2B5EF4-FFF2-40B4-BE49-F238E27FC236}">
                <a16:creationId xmlns:a16="http://schemas.microsoft.com/office/drawing/2014/main" id="{B621A1CE-AAF2-D014-E4BA-B1C0FDC03FD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 rot="10800000">
            <a:off x="4231828" y="2131562"/>
            <a:ext cx="3743552" cy="1873173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944F3C03-0571-47EA-EDD4-7EB3CEBC85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0800000">
            <a:off x="334963" y="2131560"/>
            <a:ext cx="3735947" cy="1873172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5" name="Segnaposto testo 5">
            <a:extLst>
              <a:ext uri="{FF2B5EF4-FFF2-40B4-BE49-F238E27FC236}">
                <a16:creationId xmlns:a16="http://schemas.microsoft.com/office/drawing/2014/main" id="{7BD91207-871F-E460-4507-70CCD192B2D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966" y="1628777"/>
            <a:ext cx="3735948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6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3" name="Segnaposto testo 5">
            <a:extLst>
              <a:ext uri="{FF2B5EF4-FFF2-40B4-BE49-F238E27FC236}">
                <a16:creationId xmlns:a16="http://schemas.microsoft.com/office/drawing/2014/main" id="{447C1601-6851-04CA-EC67-ADEE18EA5A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4628" y="2323923"/>
            <a:ext cx="3324226" cy="1446706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CA81DE81-3FE4-119B-2E1F-688793DEB1D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3891" y="2323923"/>
            <a:ext cx="3324226" cy="1446706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8411B0F9-7ECA-383B-1C37-698C789E70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23155" y="2323923"/>
            <a:ext cx="3324226" cy="1446706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7" name="Segnaposto testo 5">
            <a:extLst>
              <a:ext uri="{FF2B5EF4-FFF2-40B4-BE49-F238E27FC236}">
                <a16:creationId xmlns:a16="http://schemas.microsoft.com/office/drawing/2014/main" id="{85F0E7CA-A993-91F7-2F3A-3410360FFCB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228027" y="1628777"/>
            <a:ext cx="3743554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9" name="Segnaposto testo 5">
            <a:extLst>
              <a:ext uri="{FF2B5EF4-FFF2-40B4-BE49-F238E27FC236}">
                <a16:creationId xmlns:a16="http://schemas.microsoft.com/office/drawing/2014/main" id="{0917512D-2FB9-6AEF-2415-1194C90C12C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136297" y="1628777"/>
            <a:ext cx="3720740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0FBFB65-E190-9F5F-0DB5-755E0FC11AF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 rot="10800000">
            <a:off x="8136297" y="4652037"/>
            <a:ext cx="3720740" cy="1873174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8914B2C8-AA0D-086D-D10E-2A032D36361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 rot="10800000">
            <a:off x="4231828" y="4652040"/>
            <a:ext cx="3743552" cy="1873173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9AE76C23-6705-3387-6AC4-049569287CA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 rot="10800000">
            <a:off x="334963" y="4652038"/>
            <a:ext cx="3735947" cy="1873172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E63EC011-FFB7-7D8B-F42D-F46AAFFE5A8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4966" y="4149254"/>
            <a:ext cx="3735948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4" name="Segnaposto testo 5">
            <a:extLst>
              <a:ext uri="{FF2B5EF4-FFF2-40B4-BE49-F238E27FC236}">
                <a16:creationId xmlns:a16="http://schemas.microsoft.com/office/drawing/2014/main" id="{8CDD1966-354E-055A-7E84-DD1FDC696D5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544628" y="4844401"/>
            <a:ext cx="3324226" cy="1446706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43C49FE0-BF65-A491-8B3B-663E7499F35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433891" y="4844401"/>
            <a:ext cx="3324226" cy="1446706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egnaposto testo 5">
            <a:extLst>
              <a:ext uri="{FF2B5EF4-FFF2-40B4-BE49-F238E27FC236}">
                <a16:creationId xmlns:a16="http://schemas.microsoft.com/office/drawing/2014/main" id="{AB281BA3-3A6D-C498-030E-03F37F04E02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323155" y="4844401"/>
            <a:ext cx="3324226" cy="1446706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Segnaposto testo 5">
            <a:extLst>
              <a:ext uri="{FF2B5EF4-FFF2-40B4-BE49-F238E27FC236}">
                <a16:creationId xmlns:a16="http://schemas.microsoft.com/office/drawing/2014/main" id="{526C6D41-9D30-8272-A014-5907D3E67C9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228027" y="4149254"/>
            <a:ext cx="3743554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9" name="Segnaposto testo 5">
            <a:extLst>
              <a:ext uri="{FF2B5EF4-FFF2-40B4-BE49-F238E27FC236}">
                <a16:creationId xmlns:a16="http://schemas.microsoft.com/office/drawing/2014/main" id="{ACE8F45F-4D40-9910-5B88-80121C597AAA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136297" y="4149254"/>
            <a:ext cx="3720740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54411466-7D3B-AF0F-FDEC-1E5EDEF8A99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10800000">
            <a:off x="8259077" y="2131557"/>
            <a:ext cx="3597964" cy="4388041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8B49EFCF-0000-C057-F0D4-849190AE336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 rot="10800000">
            <a:off x="4293910" y="2131559"/>
            <a:ext cx="3597964" cy="4388039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1AAE3625-EB58-D589-DBB2-B19D180492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0800000">
            <a:off x="334965" y="2131560"/>
            <a:ext cx="3597964" cy="4388038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6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BB290C36-1455-8F6A-5F6D-EB290B8AAA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108" y="2384402"/>
            <a:ext cx="3225673" cy="3859082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B5FB9980-9A73-C962-1ECE-F7E8553A4C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0058" y="2384402"/>
            <a:ext cx="3225673" cy="3859082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BD167CC4-10A9-0EAD-321A-54FEE12F5F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45222" y="2384402"/>
            <a:ext cx="3225673" cy="3859082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egnaposto testo 5">
            <a:extLst>
              <a:ext uri="{FF2B5EF4-FFF2-40B4-BE49-F238E27FC236}">
                <a16:creationId xmlns:a16="http://schemas.microsoft.com/office/drawing/2014/main" id="{3163FBB8-3D9A-BABA-68E8-463407FE01F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2565" y="1628777"/>
            <a:ext cx="3590361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9" name="Segnaposto testo 5">
            <a:extLst>
              <a:ext uri="{FF2B5EF4-FFF2-40B4-BE49-F238E27FC236}">
                <a16:creationId xmlns:a16="http://schemas.microsoft.com/office/drawing/2014/main" id="{1F2B6880-2C2B-ABB9-4BAF-EA2801D886A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293912" y="1628777"/>
            <a:ext cx="3597964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0" name="Segnaposto testo 5">
            <a:extLst>
              <a:ext uri="{FF2B5EF4-FFF2-40B4-BE49-F238E27FC236}">
                <a16:creationId xmlns:a16="http://schemas.microsoft.com/office/drawing/2014/main" id="{D657C71E-8C23-3756-7125-AC49D206E4D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259071" y="1628777"/>
            <a:ext cx="3597964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76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5">
            <a:extLst>
              <a:ext uri="{FF2B5EF4-FFF2-40B4-BE49-F238E27FC236}">
                <a16:creationId xmlns:a16="http://schemas.microsoft.com/office/drawing/2014/main" id="{0B0288D7-BDF5-B653-BF74-0C6528E962D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10800000">
            <a:off x="8259077" y="2131557"/>
            <a:ext cx="3597964" cy="4388041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F25AE560-0BA9-B54B-601F-754BEC28AE2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 rot="10800000">
            <a:off x="4293910" y="2131559"/>
            <a:ext cx="3597964" cy="4388039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92D7FFBC-AE3A-E908-A5B6-458751AFCD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0800000">
            <a:off x="334965" y="2131560"/>
            <a:ext cx="3597964" cy="4388038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174AC6F6-D2C6-10AC-F83B-AB7EF363448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2565" y="1628777"/>
            <a:ext cx="3590361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egnaposto testo 5">
            <a:extLst>
              <a:ext uri="{FF2B5EF4-FFF2-40B4-BE49-F238E27FC236}">
                <a16:creationId xmlns:a16="http://schemas.microsoft.com/office/drawing/2014/main" id="{AC3F8252-8DCC-295A-ED33-3A9CAD80DE2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293912" y="1628777"/>
            <a:ext cx="3597964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BD508109-C300-5716-6932-E51AD8D11D9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259071" y="1628777"/>
            <a:ext cx="3597964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6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B5FB9980-9A73-C962-1ECE-F7E8553A4C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6275" y="3927521"/>
            <a:ext cx="3225673" cy="2296301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BD167CC4-10A9-0EAD-321A-54FEE12F5F5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435002" y="3927521"/>
            <a:ext cx="3225673" cy="2296301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5" name="Segnaposto testo 5">
            <a:extLst>
              <a:ext uri="{FF2B5EF4-FFF2-40B4-BE49-F238E27FC236}">
                <a16:creationId xmlns:a16="http://schemas.microsoft.com/office/drawing/2014/main" id="{CE2519D4-9843-8676-1DC4-F6F0397D062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33132" y="3927521"/>
            <a:ext cx="3225673" cy="2296301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8" name="Segnaposto testo 5">
            <a:extLst>
              <a:ext uri="{FF2B5EF4-FFF2-40B4-BE49-F238E27FC236}">
                <a16:creationId xmlns:a16="http://schemas.microsoft.com/office/drawing/2014/main" id="{6D771274-199D-94D5-9A27-B22CDF5C99E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 rot="16200000">
            <a:off x="1452540" y="2333626"/>
            <a:ext cx="1362806" cy="1347054"/>
          </a:xfrm>
          <a:prstGeom prst="flowChartConnector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2" name="Segnaposto testo 5">
            <a:extLst>
              <a:ext uri="{FF2B5EF4-FFF2-40B4-BE49-F238E27FC236}">
                <a16:creationId xmlns:a16="http://schemas.microsoft.com/office/drawing/2014/main" id="{E821D5AB-8FC6-8919-0CE3-0E271083BAD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 rot="16200000">
            <a:off x="5411488" y="2333626"/>
            <a:ext cx="1362806" cy="1347054"/>
          </a:xfrm>
          <a:prstGeom prst="flowChartConnector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3" name="Segnaposto testo 5">
            <a:extLst>
              <a:ext uri="{FF2B5EF4-FFF2-40B4-BE49-F238E27FC236}">
                <a16:creationId xmlns:a16="http://schemas.microsoft.com/office/drawing/2014/main" id="{123C6251-FFE8-FAA9-69EB-12D2EECEDDE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16200000">
            <a:off x="9376650" y="2333626"/>
            <a:ext cx="1362806" cy="1347054"/>
          </a:xfrm>
          <a:prstGeom prst="flowChartConnector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99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testo 5">
            <a:extLst>
              <a:ext uri="{FF2B5EF4-FFF2-40B4-BE49-F238E27FC236}">
                <a16:creationId xmlns:a16="http://schemas.microsoft.com/office/drawing/2014/main" id="{DEACA6B5-3615-4559-11BB-3D320016C09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50171" y="4878429"/>
            <a:ext cx="11506868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274311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2" name="Segnaposto testo 5">
            <a:extLst>
              <a:ext uri="{FF2B5EF4-FFF2-40B4-BE49-F238E27FC236}">
                <a16:creationId xmlns:a16="http://schemas.microsoft.com/office/drawing/2014/main" id="{0F78CD30-BBA5-97A2-FD7C-C75B37A581F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 rot="10800000">
            <a:off x="342564" y="5381211"/>
            <a:ext cx="11514473" cy="1143414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BD94AB1-421E-6FF7-4ACB-BFA38F1939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0800000">
            <a:off x="334966" y="2131560"/>
            <a:ext cx="5459518" cy="2588778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Segnaposto testo 5">
            <a:extLst>
              <a:ext uri="{FF2B5EF4-FFF2-40B4-BE49-F238E27FC236}">
                <a16:creationId xmlns:a16="http://schemas.microsoft.com/office/drawing/2014/main" id="{411AA383-7A03-20F5-348A-6F7789E483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397520" y="1628777"/>
            <a:ext cx="5459516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BD62B66A-31CB-A748-599C-41E97D5491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 rot="10800000">
            <a:off x="6397520" y="2131561"/>
            <a:ext cx="5459520" cy="2588779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6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CCA75D05-8A2E-FAEF-A660-4C5FBC2F27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8481" y="2384405"/>
            <a:ext cx="5020091" cy="2037127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0A52A6F3-9163-FBC3-A848-5EAE982D042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613435" y="2384405"/>
            <a:ext cx="5020091" cy="2037127"/>
          </a:xfrm>
          <a:prstGeom prst="rect">
            <a:avLst/>
          </a:prstGeom>
          <a:noFill/>
        </p:spPr>
        <p:txBody>
          <a:bodyPr lIns="0" r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0" name="Segnaposto testo 5">
            <a:extLst>
              <a:ext uri="{FF2B5EF4-FFF2-40B4-BE49-F238E27FC236}">
                <a16:creationId xmlns:a16="http://schemas.microsoft.com/office/drawing/2014/main" id="{9994FBD3-A498-4119-2FC5-EB106576B9F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3282" y="5602148"/>
            <a:ext cx="11074062" cy="635034"/>
          </a:xfrm>
          <a:prstGeom prst="rect">
            <a:avLst/>
          </a:prstGeom>
          <a:noFill/>
        </p:spPr>
        <p:txBody>
          <a:bodyPr lIns="0" rIns="0" numCol="2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7E3922D8-67CE-1FD0-F61A-C5543944D5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966" y="1628777"/>
            <a:ext cx="5459518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60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6678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testo 5">
            <a:extLst>
              <a:ext uri="{FF2B5EF4-FFF2-40B4-BE49-F238E27FC236}">
                <a16:creationId xmlns:a16="http://schemas.microsoft.com/office/drawing/2014/main" id="{59F177E8-EAF5-D757-C045-3477B6E4B7A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 rot="10800000">
            <a:off x="9154888" y="2131555"/>
            <a:ext cx="2702153" cy="4400090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9" name="Segnaposto testo 5">
            <a:extLst>
              <a:ext uri="{FF2B5EF4-FFF2-40B4-BE49-F238E27FC236}">
                <a16:creationId xmlns:a16="http://schemas.microsoft.com/office/drawing/2014/main" id="{E494526E-53AF-F58E-C58C-179AC856311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54888" y="1628777"/>
            <a:ext cx="2702153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DAC1BCCA-95AC-EF4B-C62C-41DF0EC9601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 rot="10800000">
            <a:off x="6214915" y="2131558"/>
            <a:ext cx="2702153" cy="4400088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egnaposto testo 5">
            <a:extLst>
              <a:ext uri="{FF2B5EF4-FFF2-40B4-BE49-F238E27FC236}">
                <a16:creationId xmlns:a16="http://schemas.microsoft.com/office/drawing/2014/main" id="{C2BB1385-44C1-5CE1-1CBE-910A51BEF73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14913" y="1628777"/>
            <a:ext cx="2702153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25185D91-F9A1-1F38-E3B4-8FDACD7BD9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10800000">
            <a:off x="3274940" y="2131559"/>
            <a:ext cx="2702153" cy="4400086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4" name="Segnaposto testo 5">
            <a:extLst>
              <a:ext uri="{FF2B5EF4-FFF2-40B4-BE49-F238E27FC236}">
                <a16:creationId xmlns:a16="http://schemas.microsoft.com/office/drawing/2014/main" id="{F1B6D125-6851-CD62-0F85-AC43273FC6A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74938" y="1629394"/>
            <a:ext cx="2702153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0EA7DE5A-CA71-0BBC-2932-E39C773769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0800000">
            <a:off x="334964" y="2131562"/>
            <a:ext cx="2702153" cy="4388037"/>
          </a:xfrm>
          <a:prstGeom prst="round2SameRect">
            <a:avLst>
              <a:gd name="adj1" fmla="val 5920"/>
              <a:gd name="adj2" fmla="val 0"/>
            </a:avLst>
          </a:prstGeom>
          <a:solidFill>
            <a:srgbClr val="FFFFFF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08F68139-FB84-3087-AA97-A33AFB1637C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4966" y="1628777"/>
            <a:ext cx="2702149" cy="502785"/>
          </a:xfrm>
          <a:prstGeom prst="rect">
            <a:avLst/>
          </a:prstGeom>
          <a:solidFill>
            <a:srgbClr val="0076A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6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4" name="Segnaposto testo 5">
            <a:extLst>
              <a:ext uri="{FF2B5EF4-FFF2-40B4-BE49-F238E27FC236}">
                <a16:creationId xmlns:a16="http://schemas.microsoft.com/office/drawing/2014/main" id="{19C26EE7-88E8-18AD-29AE-789FBBC101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640" y="3927521"/>
            <a:ext cx="2422795" cy="2355295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0" name="Segnaposto testo 5">
            <a:extLst>
              <a:ext uri="{FF2B5EF4-FFF2-40B4-BE49-F238E27FC236}">
                <a16:creationId xmlns:a16="http://schemas.microsoft.com/office/drawing/2014/main" id="{C410D9CD-5649-EE47-99F7-5DF766C1864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94565" y="3927521"/>
            <a:ext cx="2422795" cy="2355295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5" name="Segnaposto testo 5">
            <a:extLst>
              <a:ext uri="{FF2B5EF4-FFF2-40B4-BE49-F238E27FC236}">
                <a16:creationId xmlns:a16="http://schemas.microsoft.com/office/drawing/2014/main" id="{AE310363-2BDA-BAA0-233C-1BBF3C621C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54590" y="3927521"/>
            <a:ext cx="2422795" cy="2355295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44" name="Segnaposto testo 5">
            <a:extLst>
              <a:ext uri="{FF2B5EF4-FFF2-40B4-BE49-F238E27FC236}">
                <a16:creationId xmlns:a16="http://schemas.microsoft.com/office/drawing/2014/main" id="{4E553650-1441-F427-F414-A835DCBF6E3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14615" y="3927521"/>
            <a:ext cx="2422795" cy="2355295"/>
          </a:xfrm>
          <a:prstGeom prst="rect">
            <a:avLst/>
          </a:prstGeom>
          <a:noFill/>
        </p:spPr>
        <p:txBody>
          <a:bodyPr lIns="0" r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Segnaposto testo 5">
            <a:extLst>
              <a:ext uri="{FF2B5EF4-FFF2-40B4-BE49-F238E27FC236}">
                <a16:creationId xmlns:a16="http://schemas.microsoft.com/office/drawing/2014/main" id="{A5225AF7-F135-FCC5-F10A-7CD8F27E5BD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 rot="5400000">
            <a:off x="1004634" y="2335806"/>
            <a:ext cx="1362806" cy="1347054"/>
          </a:xfrm>
          <a:prstGeom prst="flowChartConnector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1" name="Segnaposto testo 5">
            <a:extLst>
              <a:ext uri="{FF2B5EF4-FFF2-40B4-BE49-F238E27FC236}">
                <a16:creationId xmlns:a16="http://schemas.microsoft.com/office/drawing/2014/main" id="{A55F89DD-45B1-FEAA-899B-292EE7A07AA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 rot="5400000">
            <a:off x="3944608" y="2335806"/>
            <a:ext cx="1362806" cy="1347054"/>
          </a:xfrm>
          <a:prstGeom prst="flowChartConnector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2" name="Segnaposto testo 5">
            <a:extLst>
              <a:ext uri="{FF2B5EF4-FFF2-40B4-BE49-F238E27FC236}">
                <a16:creationId xmlns:a16="http://schemas.microsoft.com/office/drawing/2014/main" id="{81998D68-3D28-4A83-3398-EF92B802EE3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 rot="5400000">
            <a:off x="6884583" y="2335806"/>
            <a:ext cx="1362806" cy="1347054"/>
          </a:xfrm>
          <a:prstGeom prst="flowChartConnector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23" name="Segnaposto testo 5">
            <a:extLst>
              <a:ext uri="{FF2B5EF4-FFF2-40B4-BE49-F238E27FC236}">
                <a16:creationId xmlns:a16="http://schemas.microsoft.com/office/drawing/2014/main" id="{9B006EF8-56C3-1ABD-663C-821F47E8BB7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 rot="5400000">
            <a:off x="9824560" y="2335806"/>
            <a:ext cx="1362806" cy="1347054"/>
          </a:xfrm>
          <a:prstGeom prst="flowChartConnector">
            <a:avLst/>
          </a:prstGeom>
          <a:solidFill>
            <a:srgbClr val="0076A5"/>
          </a:solidFill>
        </p:spPr>
        <p:txBody>
          <a:bodyPr vert="vert270" anchor="ctr"/>
          <a:lstStyle>
            <a:lvl1pPr marL="274311" indent="0">
              <a:lnSpc>
                <a:spcPct val="100000"/>
              </a:lnSpc>
              <a:spcBef>
                <a:spcPts val="0"/>
              </a:spcBef>
              <a:buNone/>
              <a:defRPr sz="1401" b="1">
                <a:ln>
                  <a:noFill/>
                </a:ln>
                <a:noFill/>
                <a:effectLst/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18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over/>
      </p:transition>
    </mc:Choice>
    <mc:Fallback xmlns="">
      <p:transition>
        <p:cover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B98F84-4775-DB5B-3D35-9C472AE614E3}"/>
              </a:ext>
            </a:extLst>
          </p:cNvPr>
          <p:cNvSpPr/>
          <p:nvPr userDrawn="1"/>
        </p:nvSpPr>
        <p:spPr>
          <a:xfrm>
            <a:off x="0" y="1628775"/>
            <a:ext cx="12192000" cy="5229226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gnaposto testo 9">
            <a:extLst>
              <a:ext uri="{FF2B5EF4-FFF2-40B4-BE49-F238E27FC236}">
                <a16:creationId xmlns:a16="http://schemas.microsoft.com/office/drawing/2014/main" id="{ED9A6E9E-46D2-B9BC-AC05-61CE4FBFAA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6" y="1916116"/>
            <a:ext cx="11522075" cy="4608511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80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80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5" y="333377"/>
            <a:ext cx="11100825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it-I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8BFB5E-9AD5-E3CF-AE93-9C6F19EE0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9648" y="333376"/>
            <a:ext cx="227388" cy="90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A173FB-B50E-F2C7-5A74-756832EAC226}"/>
              </a:ext>
            </a:extLst>
          </p:cNvPr>
          <p:cNvSpPr/>
          <p:nvPr userDrawn="1"/>
        </p:nvSpPr>
        <p:spPr>
          <a:xfrm>
            <a:off x="334964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</p:spTree>
    <p:extLst>
      <p:ext uri="{BB962C8B-B14F-4D97-AF65-F5344CB8AC3E}">
        <p14:creationId xmlns:p14="http://schemas.microsoft.com/office/powerpoint/2010/main" val="1321547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B98F84-4775-DB5B-3D35-9C472AE614E3}"/>
              </a:ext>
            </a:extLst>
          </p:cNvPr>
          <p:cNvSpPr/>
          <p:nvPr userDrawn="1"/>
        </p:nvSpPr>
        <p:spPr>
          <a:xfrm>
            <a:off x="0" y="1628775"/>
            <a:ext cx="12192000" cy="5229226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egnaposto testo 9">
            <a:extLst>
              <a:ext uri="{FF2B5EF4-FFF2-40B4-BE49-F238E27FC236}">
                <a16:creationId xmlns:a16="http://schemas.microsoft.com/office/drawing/2014/main" id="{ED9A6E9E-46D2-B9BC-AC05-61CE4FBFAA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6" y="2789500"/>
            <a:ext cx="11522075" cy="3171463"/>
          </a:xfrm>
          <a:prstGeom prst="rect">
            <a:avLst/>
          </a:prstGeom>
        </p:spPr>
        <p:txBody>
          <a:bodyPr vert="horz" numCol="2" spcCol="576000" anchor="t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80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80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5" y="333377"/>
            <a:ext cx="11100825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it-I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8BFB5E-9AD5-E3CF-AE93-9C6F19EE0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9648" y="333376"/>
            <a:ext cx="227388" cy="90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A173FB-B50E-F2C7-5A74-756832EAC226}"/>
              </a:ext>
            </a:extLst>
          </p:cNvPr>
          <p:cNvSpPr/>
          <p:nvPr userDrawn="1"/>
        </p:nvSpPr>
        <p:spPr>
          <a:xfrm>
            <a:off x="334988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1454F6-6A71-38F9-EAD2-D16B4F4330A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5725"/>
            <a:ext cx="0" cy="4308903"/>
          </a:xfrm>
          <a:prstGeom prst="line">
            <a:avLst/>
          </a:prstGeom>
          <a:ln w="6350">
            <a:solidFill>
              <a:srgbClr val="007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54C992-672C-0ADD-C972-E7952EBE2E1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5725"/>
            <a:ext cx="0" cy="4308903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771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6A44C7-470F-06BC-DD58-66867186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B3DC38-603B-2430-6FF4-3FDA4F1EA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3BAC842-7276-EA73-28A8-40BD2AE0F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026BBB-25D7-0E13-C60F-FF6875B7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1D83-BFBB-4C26-876F-5C757B56EAD2}" type="datetimeFigureOut">
              <a:rPr lang="it-IT" smtClean="0"/>
              <a:t>29/05/2026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1A5C61-5F8E-A8CC-8BA6-A4B7ACA8D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58E3CB-AB43-87CC-717A-C848071D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DAEA-DA42-4C45-A1E1-777B59E464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38878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testo 9">
            <a:extLst>
              <a:ext uri="{FF2B5EF4-FFF2-40B4-BE49-F238E27FC236}">
                <a16:creationId xmlns:a16="http://schemas.microsoft.com/office/drawing/2014/main" id="{ED9A6E9E-46D2-B9BC-AC05-61CE4FBFAA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6" y="1916116"/>
            <a:ext cx="5761036" cy="4608511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80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801" b="1" kern="1200" dirty="0" smtClean="0">
                <a:solidFill>
                  <a:srgbClr val="007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6" y="333377"/>
            <a:ext cx="6411276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Segnaposto contenuto 3">
            <a:extLst>
              <a:ext uri="{FF2B5EF4-FFF2-40B4-BE49-F238E27FC236}">
                <a16:creationId xmlns:a16="http://schemas.microsoft.com/office/drawing/2014/main" id="{38828213-3D41-C94E-2B36-9D21BF6124F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746243" y="0"/>
            <a:ext cx="5445762" cy="6858000"/>
          </a:xfrm>
          <a:prstGeom prst="rect">
            <a:avLst/>
          </a:prstGeom>
        </p:spPr>
        <p:txBody>
          <a:bodyPr vert="horz"/>
          <a:lstStyle>
            <a:lvl1pPr>
              <a:defRPr sz="178"/>
            </a:lvl1pPr>
            <a:lvl2pPr>
              <a:defRPr sz="178"/>
            </a:lvl2pPr>
            <a:lvl3pPr>
              <a:defRPr sz="178"/>
            </a:lvl3pPr>
            <a:lvl4pPr>
              <a:defRPr sz="178"/>
            </a:lvl4pPr>
            <a:lvl5pPr>
              <a:defRPr sz="178"/>
            </a:lvl5pPr>
          </a:lstStyle>
          <a:p>
            <a:pPr lvl="0"/>
            <a:endParaRPr lang="it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2927EC-54CA-8D04-E855-34F41BF2D925}"/>
              </a:ext>
            </a:extLst>
          </p:cNvPr>
          <p:cNvSpPr/>
          <p:nvPr userDrawn="1"/>
        </p:nvSpPr>
        <p:spPr>
          <a:xfrm>
            <a:off x="334966" y="0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FA61520-DBAA-7230-12DC-4DAA7356E8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11512487" y="497563"/>
            <a:ext cx="495502" cy="188953"/>
          </a:xfrm>
          <a:prstGeom prst="triangle">
            <a:avLst>
              <a:gd name="adj" fmla="val 507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>
              <a:defRPr lang="en-US" sz="178" dirty="0">
                <a:solidFill>
                  <a:srgbClr val="13294B"/>
                </a:solidFill>
              </a:defRPr>
            </a:lvl1pPr>
          </a:lstStyle>
          <a:p>
            <a:pPr marL="0" lvl="0" algn="ctr"/>
            <a:r>
              <a:rPr lang="it-IT"/>
              <a:t>---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4C7E86B-F9CA-3869-0974-ADCF5D0A80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11512487" y="885243"/>
            <a:ext cx="495502" cy="188953"/>
          </a:xfrm>
          <a:prstGeom prst="triangle">
            <a:avLst>
              <a:gd name="adj" fmla="val 507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>
              <a:defRPr lang="en-US" sz="178" dirty="0">
                <a:solidFill>
                  <a:srgbClr val="13294B"/>
                </a:solidFill>
              </a:defRPr>
            </a:lvl1pPr>
          </a:lstStyle>
          <a:p>
            <a:pPr marL="0" lvl="0" algn="ctr"/>
            <a:r>
              <a:rPr lang="it-IT"/>
              <a:t>---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8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2">
            <a:extLst>
              <a:ext uri="{FF2B5EF4-FFF2-40B4-BE49-F238E27FC236}">
                <a16:creationId xmlns:a16="http://schemas.microsoft.com/office/drawing/2014/main" id="{472D8671-7DD6-5DA6-0FA5-F7F6FE323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" y="1628777"/>
            <a:ext cx="12191998" cy="5229225"/>
          </a:xfrm>
          <a:prstGeom prst="round2SameRect">
            <a:avLst>
              <a:gd name="adj1" fmla="val 6405"/>
              <a:gd name="adj2" fmla="val 0"/>
            </a:avLst>
          </a:prstGeom>
        </p:spPr>
        <p:txBody>
          <a:bodyPr/>
          <a:lstStyle>
            <a:lvl1pPr marL="0" indent="0">
              <a:buNone/>
              <a:defRPr sz="178"/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2" y="333377"/>
            <a:ext cx="11058386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32949-FC4B-DDBC-08E1-F77A7D7CE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9648" y="333376"/>
            <a:ext cx="227388" cy="90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298595-AC11-ADE9-7DBE-E89ED2A46EED}"/>
              </a:ext>
            </a:extLst>
          </p:cNvPr>
          <p:cNvSpPr/>
          <p:nvPr userDrawn="1"/>
        </p:nvSpPr>
        <p:spPr>
          <a:xfrm>
            <a:off x="334602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F3D949E-04C1-70E6-4788-41573B62DF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602" y="3429003"/>
            <a:ext cx="11522437" cy="3428999"/>
          </a:xfrm>
          <a:prstGeom prst="round2SameRect">
            <a:avLst>
              <a:gd name="adj1" fmla="val 10371"/>
              <a:gd name="adj2" fmla="val 0"/>
            </a:avLst>
          </a:prstGeom>
          <a:solidFill>
            <a:srgbClr val="0076A5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>
              <a:defRPr lang="en-US" sz="178" dirty="0">
                <a:solidFill>
                  <a:srgbClr val="13294B"/>
                </a:solidFill>
              </a:defRPr>
            </a:lvl1pPr>
          </a:lstStyle>
          <a:p>
            <a:pPr marL="0" lvl="0" algn="ctr"/>
            <a:r>
              <a:rPr lang="it-IT"/>
              <a:t>---</a:t>
            </a:r>
            <a:endParaRPr lang="en-US"/>
          </a:p>
        </p:txBody>
      </p:sp>
      <p:sp>
        <p:nvSpPr>
          <p:cNvPr id="13" name="Segnaposto testo 9">
            <a:extLst>
              <a:ext uri="{FF2B5EF4-FFF2-40B4-BE49-F238E27FC236}">
                <a16:creationId xmlns:a16="http://schemas.microsoft.com/office/drawing/2014/main" id="{ED9A6E9E-46D2-B9BC-AC05-61CE4FBFAA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657" y="3889094"/>
            <a:ext cx="10594693" cy="2635530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80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801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1181751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333377"/>
            <a:ext cx="6436228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2857DE-139E-8D8E-28BC-B816EC4914C3}"/>
              </a:ext>
            </a:extLst>
          </p:cNvPr>
          <p:cNvSpPr/>
          <p:nvPr userDrawn="1"/>
        </p:nvSpPr>
        <p:spPr>
          <a:xfrm>
            <a:off x="334988" y="-13312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it-IT" sz="3600"/>
          </a:p>
        </p:txBody>
      </p:sp>
      <p:sp>
        <p:nvSpPr>
          <p:cNvPr id="2" name="Segnaposto immagine 2">
            <a:extLst>
              <a:ext uri="{FF2B5EF4-FFF2-40B4-BE49-F238E27FC236}">
                <a16:creationId xmlns:a16="http://schemas.microsoft.com/office/drawing/2014/main" id="{84F92CF6-7A10-635C-1D32-4A45D23E4A4B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771189" y="0"/>
            <a:ext cx="5420811" cy="6858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>
            <a:lvl1pPr marL="0" indent="0">
              <a:buNone/>
              <a:defRPr sz="178"/>
            </a:lvl1pPr>
            <a:lvl2pPr marL="457183" indent="0">
              <a:buNone/>
              <a:defRPr sz="2800"/>
            </a:lvl2pPr>
            <a:lvl3pPr marL="914367" indent="0">
              <a:buNone/>
              <a:defRPr sz="2400"/>
            </a:lvl3pPr>
            <a:lvl4pPr marL="1371550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33C1FF4-C09C-34CA-BF05-B532598A09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7257328" y="1919511"/>
            <a:ext cx="4934674" cy="4941886"/>
          </a:xfrm>
          <a:prstGeom prst="round1Rect">
            <a:avLst>
              <a:gd name="adj" fmla="val 6629"/>
            </a:avLst>
          </a:prstGeom>
          <a:solidFill>
            <a:srgbClr val="0076A5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>
              <a:defRPr lang="en-US" sz="178" dirty="0">
                <a:solidFill>
                  <a:srgbClr val="13294B"/>
                </a:solidFill>
              </a:defRPr>
            </a:lvl1pPr>
          </a:lstStyle>
          <a:p>
            <a:pPr marL="0" lvl="0" algn="ctr"/>
            <a:r>
              <a:rPr lang="it-IT"/>
              <a:t>---</a:t>
            </a:r>
            <a:endParaRPr lang="en-US"/>
          </a:p>
        </p:txBody>
      </p:sp>
      <p:sp>
        <p:nvSpPr>
          <p:cNvPr id="24" name="Segnaposto testo 9">
            <a:extLst>
              <a:ext uri="{FF2B5EF4-FFF2-40B4-BE49-F238E27FC236}">
                <a16:creationId xmlns:a16="http://schemas.microsoft.com/office/drawing/2014/main" id="{DC1FA063-ED5D-875B-CB80-0CABD757C9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49523" y="2590212"/>
            <a:ext cx="3407518" cy="480906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400"/>
              </a:spcBef>
              <a:buNone/>
              <a:defRPr lang="it-IT" sz="140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buFont typeface="Wingdings" panose="05000000000000000000" pitchFamily="2" charset="2"/>
              <a:buChar char="§"/>
              <a:defRPr lang="it-IT" sz="1401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8" name="Segnaposto testo 9">
            <a:extLst>
              <a:ext uri="{FF2B5EF4-FFF2-40B4-BE49-F238E27FC236}">
                <a16:creationId xmlns:a16="http://schemas.microsoft.com/office/drawing/2014/main" id="{04D5EE49-CEC2-5ABF-4F57-59A7A38674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2" y="1916116"/>
            <a:ext cx="5761038" cy="4608511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80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801" b="1" kern="1200" dirty="0" smtClean="0">
                <a:solidFill>
                  <a:srgbClr val="007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28" name="Segnaposto testo 9">
            <a:extLst>
              <a:ext uri="{FF2B5EF4-FFF2-40B4-BE49-F238E27FC236}">
                <a16:creationId xmlns:a16="http://schemas.microsoft.com/office/drawing/2014/main" id="{82DC6CD5-C3C1-63B6-0CB9-564F7A6C28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49523" y="4796185"/>
            <a:ext cx="3407518" cy="547002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400"/>
              </a:spcBef>
              <a:buNone/>
              <a:defRPr lang="it-IT" sz="140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buFont typeface="Wingdings" panose="05000000000000000000" pitchFamily="2" charset="2"/>
              <a:buChar char="§"/>
              <a:defRPr lang="it-IT" sz="1401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Segnaposto testo 9">
            <a:extLst>
              <a:ext uri="{FF2B5EF4-FFF2-40B4-BE49-F238E27FC236}">
                <a16:creationId xmlns:a16="http://schemas.microsoft.com/office/drawing/2014/main" id="{45923360-63F3-46CC-A355-3BDE6BFDF4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49523" y="3739038"/>
            <a:ext cx="3407518" cy="518610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400"/>
              </a:spcBef>
              <a:buNone/>
              <a:defRPr lang="it-IT" sz="140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buFont typeface="Wingdings" panose="05000000000000000000" pitchFamily="2" charset="2"/>
              <a:buChar char="§"/>
              <a:defRPr lang="it-IT" sz="1401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Segnaposto testo 9">
            <a:extLst>
              <a:ext uri="{FF2B5EF4-FFF2-40B4-BE49-F238E27FC236}">
                <a16:creationId xmlns:a16="http://schemas.microsoft.com/office/drawing/2014/main" id="{63CAB72B-854F-F4D9-4A49-87354589F1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49523" y="5972241"/>
            <a:ext cx="3407518" cy="513055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400"/>
              </a:spcBef>
              <a:buNone/>
              <a:defRPr lang="it-IT" sz="140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buFont typeface="Wingdings" panose="05000000000000000000" pitchFamily="2" charset="2"/>
              <a:buChar char="§"/>
              <a:defRPr lang="it-IT" sz="1401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2E1C729-2FA9-C8C8-231B-4BF1A45B27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16200000">
            <a:off x="11512487" y="497563"/>
            <a:ext cx="495502" cy="188953"/>
          </a:xfrm>
          <a:prstGeom prst="triangle">
            <a:avLst>
              <a:gd name="adj" fmla="val 507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>
              <a:defRPr lang="en-US" sz="178" dirty="0">
                <a:solidFill>
                  <a:srgbClr val="13294B"/>
                </a:solidFill>
              </a:defRPr>
            </a:lvl1pPr>
          </a:lstStyle>
          <a:p>
            <a:pPr marL="0" lvl="0" algn="ctr"/>
            <a:r>
              <a:rPr lang="it-IT"/>
              <a:t>---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413C067-7E40-D76A-9D11-2AFFD359EC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5400000">
            <a:off x="11512487" y="885243"/>
            <a:ext cx="495502" cy="188953"/>
          </a:xfrm>
          <a:prstGeom prst="triangle">
            <a:avLst>
              <a:gd name="adj" fmla="val 5076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l">
              <a:defRPr lang="en-US" sz="178" dirty="0">
                <a:solidFill>
                  <a:srgbClr val="13294B"/>
                </a:solidFill>
              </a:defRPr>
            </a:lvl1pPr>
          </a:lstStyle>
          <a:p>
            <a:pPr marL="0" lvl="0" algn="ctr"/>
            <a:r>
              <a:rPr lang="it-IT"/>
              <a:t>---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06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Segnaposto testo 9">
            <a:extLst>
              <a:ext uri="{FF2B5EF4-FFF2-40B4-BE49-F238E27FC236}">
                <a16:creationId xmlns:a16="http://schemas.microsoft.com/office/drawing/2014/main" id="{04D5EE49-CEC2-5ABF-4F57-59A7A38674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2" y="1916116"/>
            <a:ext cx="11522073" cy="4608511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80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801" b="1" kern="1200" dirty="0" smtClean="0">
                <a:solidFill>
                  <a:srgbClr val="007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88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</p:spTree>
    <p:extLst>
      <p:ext uri="{BB962C8B-B14F-4D97-AF65-F5344CB8AC3E}">
        <p14:creationId xmlns:p14="http://schemas.microsoft.com/office/powerpoint/2010/main" val="2972501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/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4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4" name="Segnaposto testo 9">
            <a:extLst>
              <a:ext uri="{FF2B5EF4-FFF2-40B4-BE49-F238E27FC236}">
                <a16:creationId xmlns:a16="http://schemas.microsoft.com/office/drawing/2014/main" id="{899F3DAD-9BDB-31B9-42B8-4E9781334D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6" y="2634640"/>
            <a:ext cx="11522075" cy="3171463"/>
          </a:xfrm>
          <a:prstGeom prst="rect">
            <a:avLst/>
          </a:prstGeom>
        </p:spPr>
        <p:txBody>
          <a:bodyPr vert="horz" lIns="0" numCol="2" spcCol="576000" anchor="t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801" kern="1200" dirty="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801" kern="1200" dirty="0" smtClean="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192E50-FAB7-89A6-90C8-13E596CAEA4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5725"/>
            <a:ext cx="0" cy="4308903"/>
          </a:xfrm>
          <a:prstGeom prst="line">
            <a:avLst/>
          </a:prstGeom>
          <a:ln w="6350">
            <a:solidFill>
              <a:srgbClr val="007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629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88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</p:spTree>
    <p:extLst>
      <p:ext uri="{BB962C8B-B14F-4D97-AF65-F5344CB8AC3E}">
        <p14:creationId xmlns:p14="http://schemas.microsoft.com/office/powerpoint/2010/main" val="2776444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64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5" name="Segnaposto testo 9">
            <a:extLst>
              <a:ext uri="{FF2B5EF4-FFF2-40B4-BE49-F238E27FC236}">
                <a16:creationId xmlns:a16="http://schemas.microsoft.com/office/drawing/2014/main" id="{649B0681-BB69-3DD7-1CCC-9E773628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2" y="1916116"/>
            <a:ext cx="5761038" cy="4608511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80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801" b="1" kern="1200" dirty="0" smtClean="0">
                <a:solidFill>
                  <a:srgbClr val="007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3500191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88" y="0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4" name="Segnaposto testo 9">
            <a:extLst>
              <a:ext uri="{FF2B5EF4-FFF2-40B4-BE49-F238E27FC236}">
                <a16:creationId xmlns:a16="http://schemas.microsoft.com/office/drawing/2014/main" id="{50D0C34C-2CD2-5982-8F59-52DBF2651E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6" y="6129496"/>
            <a:ext cx="11522075" cy="395129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801" b="1" kern="1200" dirty="0" smtClean="0">
                <a:solidFill>
                  <a:srgbClr val="007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47210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5x6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5">
            <a:extLst>
              <a:ext uri="{FF2B5EF4-FFF2-40B4-BE49-F238E27FC236}">
                <a16:creationId xmlns:a16="http://schemas.microsoft.com/office/drawing/2014/main" id="{D646BC2C-4E46-68D5-B281-175AA42D31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4" y="333377"/>
            <a:ext cx="11193422" cy="900112"/>
          </a:xfrm>
          <a:prstGeom prst="rect">
            <a:avLst/>
          </a:prstGeo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rgbClr val="13294B"/>
                </a:solidFill>
                <a:latin typeface="Arial Black" panose="020B0A04020102020204" pitchFamily="34" charset="0"/>
              </a:defRPr>
            </a:lvl1pPr>
          </a:lstStyle>
          <a:p>
            <a:endParaRPr lang="en-GB" sz="3200">
              <a:solidFill>
                <a:srgbClr val="13294B"/>
              </a:solidFill>
              <a:latin typeface="Arial Black" panose="020B0A04020102020204" pitchFamily="34" charset="0"/>
            </a:endParaRPr>
          </a:p>
        </p:txBody>
      </p:sp>
      <p:pic>
        <p:nvPicPr>
          <p:cNvPr id="31" name="Picture 2" descr="\\Mac\Home\Desktop\REBRANDING\template pptx\RINA colour RGB-white-pres.png">
            <a:extLst>
              <a:ext uri="{FF2B5EF4-FFF2-40B4-BE49-F238E27FC236}">
                <a16:creationId xmlns:a16="http://schemas.microsoft.com/office/drawing/2014/main" id="{E0840099-4193-A457-2590-2179BF5AF23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29646" y="344288"/>
            <a:ext cx="227388" cy="88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9D8DE8-7132-ECC0-F512-68AC6160C24C}"/>
              </a:ext>
            </a:extLst>
          </p:cNvPr>
          <p:cNvSpPr/>
          <p:nvPr userDrawn="1"/>
        </p:nvSpPr>
        <p:spPr>
          <a:xfrm>
            <a:off x="334988" y="-1"/>
            <a:ext cx="811849" cy="180000"/>
          </a:xfrm>
          <a:prstGeom prst="rect">
            <a:avLst/>
          </a:prstGeom>
          <a:solidFill>
            <a:srgbClr val="0076A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/>
          </a:p>
        </p:txBody>
      </p:sp>
      <p:sp>
        <p:nvSpPr>
          <p:cNvPr id="3" name="Segnaposto testo 9">
            <a:extLst>
              <a:ext uri="{FF2B5EF4-FFF2-40B4-BE49-F238E27FC236}">
                <a16:creationId xmlns:a16="http://schemas.microsoft.com/office/drawing/2014/main" id="{913EFD3F-CCD5-9AB6-9938-673C711BF8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962" y="1916116"/>
            <a:ext cx="5761038" cy="4608511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80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801" b="1" kern="1200" dirty="0" smtClean="0">
                <a:solidFill>
                  <a:srgbClr val="007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4" name="Segnaposto testo 9">
            <a:extLst>
              <a:ext uri="{FF2B5EF4-FFF2-40B4-BE49-F238E27FC236}">
                <a16:creationId xmlns:a16="http://schemas.microsoft.com/office/drawing/2014/main" id="{FCA3BBAB-3C76-EA1B-052A-4C08FE887E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0323" y="6129496"/>
            <a:ext cx="5486718" cy="395129"/>
          </a:xfrm>
          <a:prstGeom prst="rect">
            <a:avLst/>
          </a:prstGeom>
        </p:spPr>
        <p:txBody>
          <a:bodyPr vert="horz" anchor="ctr"/>
          <a:lstStyle>
            <a:lvl1pPr marL="0" indent="0" algn="l" defTabSz="457183" rtl="0" eaLnBrk="1" latinLnBrk="0" hangingPunct="1">
              <a:lnSpc>
                <a:spcPct val="100000"/>
              </a:lnSpc>
              <a:spcBef>
                <a:spcPts val="201"/>
              </a:spcBef>
              <a:buNone/>
              <a:defRPr lang="it-IT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23" indent="-285740">
              <a:lnSpc>
                <a:spcPct val="100000"/>
              </a:lnSpc>
              <a:spcBef>
                <a:spcPts val="201"/>
              </a:spcBef>
              <a:buFont typeface="Wingdings" panose="05000000000000000000" pitchFamily="2" charset="2"/>
              <a:buChar char="§"/>
              <a:defRPr lang="it-IT" sz="1801" b="1" kern="1200" dirty="0" smtClean="0">
                <a:solidFill>
                  <a:srgbClr val="0076A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6954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B00A1-36AD-58F7-7116-FE47D2161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FDB574-A33C-BBA5-BFA0-9142A0B4B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88" indent="0">
              <a:buNone/>
              <a:defRPr sz="1801" b="1"/>
            </a:lvl3pPr>
            <a:lvl4pPr marL="1371583" indent="0">
              <a:buNone/>
              <a:defRPr sz="1600" b="1"/>
            </a:lvl4pPr>
            <a:lvl5pPr marL="1828777" indent="0">
              <a:buNone/>
              <a:defRPr sz="1600" b="1"/>
            </a:lvl5pPr>
            <a:lvl6pPr marL="2285972" indent="0">
              <a:buNone/>
              <a:defRPr sz="1600" b="1"/>
            </a:lvl6pPr>
            <a:lvl7pPr marL="2743165" indent="0">
              <a:buNone/>
              <a:defRPr sz="1600" b="1"/>
            </a:lvl7pPr>
            <a:lvl8pPr marL="3200360" indent="0">
              <a:buNone/>
              <a:defRPr sz="1600" b="1"/>
            </a:lvl8pPr>
            <a:lvl9pPr marL="3657555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B3EF93-4892-CFF0-A031-AAF225D3D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6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17CAD03-817C-04E5-71C8-62ACEB276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88" indent="0">
              <a:buNone/>
              <a:defRPr sz="1801" b="1"/>
            </a:lvl3pPr>
            <a:lvl4pPr marL="1371583" indent="0">
              <a:buNone/>
              <a:defRPr sz="1600" b="1"/>
            </a:lvl4pPr>
            <a:lvl5pPr marL="1828777" indent="0">
              <a:buNone/>
              <a:defRPr sz="1600" b="1"/>
            </a:lvl5pPr>
            <a:lvl6pPr marL="2285972" indent="0">
              <a:buNone/>
              <a:defRPr sz="1600" b="1"/>
            </a:lvl6pPr>
            <a:lvl7pPr marL="2743165" indent="0">
              <a:buNone/>
              <a:defRPr sz="1600" b="1"/>
            </a:lvl7pPr>
            <a:lvl8pPr marL="3200360" indent="0">
              <a:buNone/>
              <a:defRPr sz="1600" b="1"/>
            </a:lvl8pPr>
            <a:lvl9pPr marL="3657555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52F8190-390F-8846-010E-029E8D45A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0999265-0905-BA24-1947-371E1493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1D83-BFBB-4C26-876F-5C757B56EAD2}" type="datetimeFigureOut">
              <a:rPr lang="it-IT" smtClean="0"/>
              <a:t>29/05/2026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16136B5-677C-4120-7C3B-FBAB04F9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C3286E8-DA29-153A-8199-DBB048CC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DAEA-DA42-4C45-A1E1-777B59E464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3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D92461-8FCD-242B-5EC7-67510E9A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663F303-D4A7-343B-39A1-3CE90AAA2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1D83-BFBB-4C26-876F-5C757B56EAD2}" type="datetimeFigureOut">
              <a:rPr lang="it-IT" smtClean="0"/>
              <a:t>29/05/2026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2A3895E-BB16-8CE5-4E36-EC4FC06FA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D1D8BD-97A8-C7CA-1734-C5F6082B6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DAEA-DA42-4C45-A1E1-777B59E464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61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9FE16F0-73FD-2FCA-BC0A-78C439288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1D83-BFBB-4C26-876F-5C757B56EAD2}" type="datetimeFigureOut">
              <a:rPr lang="it-IT" smtClean="0"/>
              <a:t>29/05/2026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1A7D25-22D1-F7E4-739B-69167635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4FD3A0-FC41-C796-62ED-D9CB5809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DAEA-DA42-4C45-A1E1-777B59E464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66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2A837-B246-5CA5-6E4C-78B7A2FFD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B46C0D-49FB-86EC-B841-F4F3A8854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9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830ACB9-5DA3-5DEE-7AC8-10C2FD82A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5" indent="0">
              <a:buNone/>
              <a:defRPr sz="1401"/>
            </a:lvl2pPr>
            <a:lvl3pPr marL="914388" indent="0">
              <a:buNone/>
              <a:defRPr sz="1200"/>
            </a:lvl3pPr>
            <a:lvl4pPr marL="1371583" indent="0">
              <a:buNone/>
              <a:defRPr sz="1001"/>
            </a:lvl4pPr>
            <a:lvl5pPr marL="1828777" indent="0">
              <a:buNone/>
              <a:defRPr sz="1001"/>
            </a:lvl5pPr>
            <a:lvl6pPr marL="2285972" indent="0">
              <a:buNone/>
              <a:defRPr sz="1001"/>
            </a:lvl6pPr>
            <a:lvl7pPr marL="2743165" indent="0">
              <a:buNone/>
              <a:defRPr sz="1001"/>
            </a:lvl7pPr>
            <a:lvl8pPr marL="3200360" indent="0">
              <a:buNone/>
              <a:defRPr sz="1001"/>
            </a:lvl8pPr>
            <a:lvl9pPr marL="3657555" indent="0">
              <a:buNone/>
              <a:defRPr sz="10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69C240-3543-A1B3-3B22-42D8FEA42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1D83-BFBB-4C26-876F-5C757B56EAD2}" type="datetimeFigureOut">
              <a:rPr lang="it-IT" smtClean="0"/>
              <a:t>29/05/2026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BDC680-CA83-4BB1-74FE-ACDB3BA94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E481459-64FF-8BCA-4F5E-DA369D34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DAEA-DA42-4C45-A1E1-777B59E464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215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450315-98E4-8C1A-7F23-854011DF9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18EE6C7-49BA-66FD-21EB-F12DBD610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9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95" indent="0">
              <a:buNone/>
              <a:defRPr sz="2800"/>
            </a:lvl2pPr>
            <a:lvl3pPr marL="914388" indent="0">
              <a:buNone/>
              <a:defRPr sz="2400"/>
            </a:lvl3pPr>
            <a:lvl4pPr marL="1371583" indent="0">
              <a:buNone/>
              <a:defRPr sz="2000"/>
            </a:lvl4pPr>
            <a:lvl5pPr marL="1828777" indent="0">
              <a:buNone/>
              <a:defRPr sz="2000"/>
            </a:lvl5pPr>
            <a:lvl6pPr marL="2285972" indent="0">
              <a:buNone/>
              <a:defRPr sz="2000"/>
            </a:lvl6pPr>
            <a:lvl7pPr marL="2743165" indent="0">
              <a:buNone/>
              <a:defRPr sz="2000"/>
            </a:lvl7pPr>
            <a:lvl8pPr marL="3200360" indent="0">
              <a:buNone/>
              <a:defRPr sz="2000"/>
            </a:lvl8pPr>
            <a:lvl9pPr marL="3657555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81925D4-CB9A-898B-A79F-B8A999F62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5" indent="0">
              <a:buNone/>
              <a:defRPr sz="1401"/>
            </a:lvl2pPr>
            <a:lvl3pPr marL="914388" indent="0">
              <a:buNone/>
              <a:defRPr sz="1200"/>
            </a:lvl3pPr>
            <a:lvl4pPr marL="1371583" indent="0">
              <a:buNone/>
              <a:defRPr sz="1001"/>
            </a:lvl4pPr>
            <a:lvl5pPr marL="1828777" indent="0">
              <a:buNone/>
              <a:defRPr sz="1001"/>
            </a:lvl5pPr>
            <a:lvl6pPr marL="2285972" indent="0">
              <a:buNone/>
              <a:defRPr sz="1001"/>
            </a:lvl6pPr>
            <a:lvl7pPr marL="2743165" indent="0">
              <a:buNone/>
              <a:defRPr sz="1001"/>
            </a:lvl7pPr>
            <a:lvl8pPr marL="3200360" indent="0">
              <a:buNone/>
              <a:defRPr sz="1001"/>
            </a:lvl8pPr>
            <a:lvl9pPr marL="3657555" indent="0">
              <a:buNone/>
              <a:defRPr sz="10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4733F2-5BD7-654F-B092-66D74144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1D83-BFBB-4C26-876F-5C757B56EAD2}" type="datetimeFigureOut">
              <a:rPr lang="it-IT" smtClean="0"/>
              <a:t>29/05/2026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49D31C-ADDF-FC2F-5109-9003B9F0A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E20ADF-AEC0-6CDA-C725-377511EFE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9DAEA-DA42-4C45-A1E1-777B59E464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49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75D4D8E-FE0E-A588-3635-3CEDF8F6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6B6171-1123-5E70-254A-2AA7B319B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582FDF-5697-13FB-39DB-294B70611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111D83-BFBB-4C26-876F-5C757B56EAD2}" type="datetimeFigureOut">
              <a:rPr lang="it-IT" smtClean="0"/>
              <a:t>29/05/2026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BDF582-E3A0-E13E-88FE-B63D040E2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4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90C62A-2E28-0936-5DA3-57810585D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C9DAEA-DA42-4C45-A1E1-777B59E464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461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38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88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2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5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0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5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8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63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57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52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3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7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2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5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0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5" algn="l" defTabSz="914388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4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</p:sldLayoutIdLst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7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4" indent="-228591" algn="l" defTabSz="9143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7" indent="-228591" algn="l" defTabSz="9143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1" indent="-228591" algn="l" defTabSz="9143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3" indent="-228591" algn="l" defTabSz="9143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06" indent="-228591" algn="l" defTabSz="9143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9" indent="-228591" algn="l" defTabSz="9143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1" indent="-228591" algn="l" defTabSz="9143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54" indent="-228591" algn="l" defTabSz="9143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2" algn="l" defTabSz="91436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5" algn="l" defTabSz="91436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7" algn="l" defTabSz="91436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0" algn="l" defTabSz="91436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3" algn="l" defTabSz="91436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orient="horz" pos="420" userDrawn="1">
          <p15:clr>
            <a:srgbClr val="F26B43"/>
          </p15:clr>
        </p15:guide>
        <p15:guide id="4" pos="421" userDrawn="1">
          <p15:clr>
            <a:srgbClr val="F26B43"/>
          </p15:clr>
        </p15:guide>
        <p15:guide id="5" pos="14937" userDrawn="1">
          <p15:clr>
            <a:srgbClr val="F26B43"/>
          </p15:clr>
        </p15:guide>
        <p15:guide id="6" orient="horz" pos="8220" userDrawn="1">
          <p15:clr>
            <a:srgbClr val="F26B43"/>
          </p15:clr>
        </p15:guide>
        <p15:guide id="7" orient="horz" pos="20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hyperlink" Target="All.2-SDS%20KOY%20M2.pptx" TargetMode="External"/><Relationship Id="rId4" Type="http://schemas.openxmlformats.org/officeDocument/2006/relationships/hyperlink" Target="All.1-SDS%20Acido%20Cloridrico%2037%25.pptx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2.png"/><Relationship Id="rId7" Type="http://schemas.openxmlformats.org/officeDocument/2006/relationships/image" Target="../media/image17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customXml" Target="../ink/ink1.xml"/><Relationship Id="rId10" Type="http://schemas.openxmlformats.org/officeDocument/2006/relationships/image" Target="../media/image33.png"/><Relationship Id="rId4" Type="http://schemas.openxmlformats.org/officeDocument/2006/relationships/image" Target="../media/image44.png"/><Relationship Id="rId9" Type="http://schemas.openxmlformats.org/officeDocument/2006/relationships/image" Target="../media/image1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All.3-Maschere%20protezione%20vie%20respiratorie.pptx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aria aperta, Contenitore dei rifiuti, giallo, Segnale stradale">
            <a:extLst>
              <a:ext uri="{FF2B5EF4-FFF2-40B4-BE49-F238E27FC236}">
                <a16:creationId xmlns:a16="http://schemas.microsoft.com/office/drawing/2014/main" id="{89155590-1360-D5B9-AD9A-6B452EDAC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068" y="3510355"/>
            <a:ext cx="5652134" cy="289775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D411B4F-5920-9875-7FF0-AC151E8E0EA1}"/>
              </a:ext>
            </a:extLst>
          </p:cNvPr>
          <p:cNvSpPr txBox="1"/>
          <p:nvPr/>
        </p:nvSpPr>
        <p:spPr>
          <a:xfrm>
            <a:off x="2083048" y="363721"/>
            <a:ext cx="1088837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latin typeface="Calibri,BoldHAIAAE"/>
                <a:cs typeface="Calibri,BoldHAIAAE"/>
              </a:rPr>
              <a:t>VALUTAZIONE DEL RISCHIO CHIMICO </a:t>
            </a:r>
          </a:p>
          <a:p>
            <a:pPr algn="ctr"/>
            <a:r>
              <a:rPr lang="it-IT" sz="4000" b="1" dirty="0">
                <a:latin typeface="Calibri,BoldHAIAAE"/>
                <a:cs typeface="Calibri,BoldHAIAAE"/>
              </a:rPr>
              <a:t>NEI CANTIERI TEMPORANEI E </a:t>
            </a:r>
            <a:r>
              <a:rPr lang="it-IT" sz="4000" b="1" dirty="0">
                <a:ln w="12700">
                  <a:noFill/>
                </a:ln>
                <a:latin typeface="Calibri,BoldHAIAAE"/>
                <a:cs typeface="Calibri,BoldHAIAAE"/>
              </a:rPr>
              <a:t>MOBILI</a:t>
            </a:r>
          </a:p>
          <a:p>
            <a:pPr algn="ctr"/>
            <a:r>
              <a:rPr lang="it-IT" sz="2400" b="1" dirty="0">
                <a:latin typeface="Bell MT" panose="02020503060305020303" pitchFamily="18" charset="0"/>
              </a:rPr>
              <a:t>Relatore: </a:t>
            </a:r>
            <a:r>
              <a:rPr lang="it-IT" sz="2400" dirty="0">
                <a:latin typeface="Bell MT" panose="02020503060305020303" pitchFamily="18" charset="0"/>
              </a:rPr>
              <a:t>Ing. Adolfo </a:t>
            </a:r>
            <a:r>
              <a:rPr lang="it-IT" sz="2400" dirty="0" err="1">
                <a:latin typeface="Bell MT" panose="02020503060305020303" pitchFamily="18" charset="0"/>
              </a:rPr>
              <a:t>Bedotti</a:t>
            </a:r>
            <a:r>
              <a:rPr lang="it-IT" sz="2400" dirty="0">
                <a:latin typeface="Bell MT" panose="02020503060305020303" pitchFamily="18" charset="0"/>
              </a:rPr>
              <a:t> - Esperto in Sicurezza sul Lavoro</a:t>
            </a:r>
          </a:p>
        </p:txBody>
      </p:sp>
      <p:pic>
        <p:nvPicPr>
          <p:cNvPr id="11" name="Immagine 10" descr="Immagine che contiene testo, Carattere, schermata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A5002520-02FA-222C-C738-DE88DFD04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86" y="216031"/>
            <a:ext cx="2415749" cy="815412"/>
          </a:xfrm>
          <a:prstGeom prst="rect">
            <a:avLst/>
          </a:prstGeom>
        </p:spPr>
      </p:pic>
      <p:pic>
        <p:nvPicPr>
          <p:cNvPr id="4" name="Immagine 3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1C8B6598-C21B-D915-1D3A-369CADBD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98" y="4313130"/>
            <a:ext cx="5165675" cy="202840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3F8D1E-16C5-E32E-A93B-8B51E0B09CF0}"/>
              </a:ext>
            </a:extLst>
          </p:cNvPr>
          <p:cNvSpPr txBox="1"/>
          <p:nvPr/>
        </p:nvSpPr>
        <p:spPr>
          <a:xfrm>
            <a:off x="334798" y="2584390"/>
            <a:ext cx="5627885" cy="1200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1" b="1" dirty="0">
                <a:solidFill>
                  <a:srgbClr val="002060"/>
                </a:solidFill>
                <a:latin typeface="Bell MT" panose="02020503060305020303" pitchFamily="18" charset="0"/>
              </a:rPr>
              <a:t>20-05-2026  	Biblioteca Comunale di Colleferro, </a:t>
            </a:r>
          </a:p>
          <a:p>
            <a:r>
              <a:rPr lang="it-IT" sz="1801" b="1" dirty="0">
                <a:solidFill>
                  <a:srgbClr val="002060"/>
                </a:solidFill>
                <a:latin typeface="Bell MT" panose="02020503060305020303" pitchFamily="18" charset="0"/>
              </a:rPr>
              <a:t>		Sala Alta Formazione </a:t>
            </a:r>
          </a:p>
          <a:p>
            <a:r>
              <a:rPr lang="it-IT" sz="1801" b="1" dirty="0">
                <a:solidFill>
                  <a:srgbClr val="002060"/>
                </a:solidFill>
                <a:latin typeface="Bell MT" panose="02020503060305020303" pitchFamily="18" charset="0"/>
              </a:rPr>
              <a:t>		Piazza dei Cosmonauti, n.5 		00035, Colleferro, RM</a:t>
            </a:r>
          </a:p>
        </p:txBody>
      </p:sp>
    </p:spTree>
    <p:extLst>
      <p:ext uri="{BB962C8B-B14F-4D97-AF65-F5344CB8AC3E}">
        <p14:creationId xmlns:p14="http://schemas.microsoft.com/office/powerpoint/2010/main" val="2329540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D76110-03F8-323D-026E-2F440FE274A5}"/>
              </a:ext>
            </a:extLst>
          </p:cNvPr>
          <p:cNvSpPr txBox="1"/>
          <p:nvPr/>
        </p:nvSpPr>
        <p:spPr>
          <a:xfrm>
            <a:off x="490472" y="2658400"/>
            <a:ext cx="11211054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Punto 3.2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Contenuti minimi del piano Operativo di Sicurezza</a:t>
            </a:r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lettera e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t-IT" sz="24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l’elenco delle sostanze e miscele pericolose utilizzate nel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			      </a:t>
            </a:r>
            <a:r>
              <a:rPr lang="it-IT" sz="24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cantiere con le relative schede di sicurezza</a:t>
            </a:r>
          </a:p>
          <a:p>
            <a:endParaRPr lang="it-IT" sz="2400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lettera f: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esito del rapporto di valutazione del rumore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CAE1F7A-400E-8C35-76DF-CE57F08DA427}"/>
              </a:ext>
            </a:extLst>
          </p:cNvPr>
          <p:cNvSpPr txBox="1"/>
          <p:nvPr/>
        </p:nvSpPr>
        <p:spPr>
          <a:xfrm>
            <a:off x="490473" y="341869"/>
            <a:ext cx="11211054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</a:t>
            </a:r>
          </a:p>
          <a:p>
            <a:pPr algn="ctr"/>
            <a:r>
              <a:rPr lang="it-IT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D.Lgs</a:t>
            </a:r>
            <a:r>
              <a:rPr lang="it-IT" sz="2400" b="1" spc="1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it-IT" sz="2400" b="1" spc="-2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81/08 - 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Allegato XV – Punto 3 - Piano Operativo di Sicurezza</a:t>
            </a:r>
          </a:p>
        </p:txBody>
      </p:sp>
    </p:spTree>
    <p:extLst>
      <p:ext uri="{BB962C8B-B14F-4D97-AF65-F5344CB8AC3E}">
        <p14:creationId xmlns:p14="http://schemas.microsoft.com/office/powerpoint/2010/main" val="3236974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Parallelo, documento&#10;&#10;Il contenuto generato dall'IA potrebbe non essere corretto.">
            <a:extLst>
              <a:ext uri="{FF2B5EF4-FFF2-40B4-BE49-F238E27FC236}">
                <a16:creationId xmlns:a16="http://schemas.microsoft.com/office/drawing/2014/main" id="{37E13D7D-8143-8A98-5ADC-4B35D6B62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37" y="251241"/>
            <a:ext cx="5363450" cy="6452902"/>
          </a:xfrm>
          <a:prstGeom prst="rect">
            <a:avLst/>
          </a:prstGeom>
        </p:spPr>
      </p:pic>
      <p:pic>
        <p:nvPicPr>
          <p:cNvPr id="9" name="Immagine 8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B8EF5666-8BE6-E7FA-93AE-4CA46C604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831" y="424054"/>
            <a:ext cx="5792176" cy="41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32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DFDC5-8683-2772-D7CD-79B75CC99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ocumento&#10;&#10;Il contenuto generato dall'IA potrebbe non essere corretto.">
            <a:extLst>
              <a:ext uri="{FF2B5EF4-FFF2-40B4-BE49-F238E27FC236}">
                <a16:creationId xmlns:a16="http://schemas.microsoft.com/office/drawing/2014/main" id="{B8FA8618-2F33-F3FF-08DB-E24BD898B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48" y="385996"/>
            <a:ext cx="5572851" cy="5088255"/>
          </a:xfrm>
          <a:prstGeom prst="rect">
            <a:avLst/>
          </a:prstGeom>
        </p:spPr>
      </p:pic>
      <p:pic>
        <p:nvPicPr>
          <p:cNvPr id="6" name="Immagine 5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A0667055-243C-6717-EF68-CC77BBA6D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087" y="385996"/>
            <a:ext cx="5629985" cy="2294574"/>
          </a:xfrm>
          <a:prstGeom prst="rect">
            <a:avLst/>
          </a:prstGeom>
        </p:spPr>
      </p:pic>
      <p:pic>
        <p:nvPicPr>
          <p:cNvPr id="8" name="Immagine 7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6C49CC2A-45F9-0530-CBD5-5A2DC1873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086" y="2680569"/>
            <a:ext cx="5668936" cy="279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09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63F5C-D34E-3D0A-7BB9-7F49A5567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80DC4C6B-3829-CBE0-0FB8-FB92A4F6E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88" y="394658"/>
            <a:ext cx="11472181" cy="531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54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AB523C-3EBF-1C10-B3A2-0D65725E7477}"/>
              </a:ext>
            </a:extLst>
          </p:cNvPr>
          <p:cNvSpPr txBox="1"/>
          <p:nvPr/>
        </p:nvSpPr>
        <p:spPr>
          <a:xfrm>
            <a:off x="8234660" y="1848143"/>
            <a:ext cx="3293048" cy="3600000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829555">
              <a:lnSpc>
                <a:spcPct val="150000"/>
              </a:lnSpc>
              <a:defRPr/>
            </a:pP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resine</a:t>
            </a:r>
            <a:r>
              <a:rPr lang="it-IT" sz="2200" b="1" spc="94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829555">
              <a:lnSpc>
                <a:spcPct val="150000"/>
              </a:lnSpc>
              <a:defRPr/>
            </a:pPr>
            <a:r>
              <a:rPr lang="it-IT" sz="2200" b="1" spc="2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it-IT" sz="2200" b="1" spc="-12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it-IT" sz="2200" b="1" spc="-2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iruggine</a:t>
            </a:r>
            <a:endParaRPr lang="it-IT" sz="2200" b="1" spc="94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829555">
              <a:lnSpc>
                <a:spcPct val="150000"/>
              </a:lnSpc>
              <a:defRPr/>
            </a:pP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pigme</a:t>
            </a:r>
            <a:r>
              <a:rPr lang="it-IT" sz="2200" b="1" spc="-12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  <a:endParaRPr lang="it-IT" sz="2200" b="1" spc="92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829555">
              <a:lnSpc>
                <a:spcPct val="150000"/>
              </a:lnSpc>
              <a:defRPr/>
            </a:pPr>
            <a:r>
              <a:rPr lang="it-IT" sz="2200" b="1" spc="-12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it-IT" sz="2200" b="1" spc="-9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</a:t>
            </a:r>
            <a:endParaRPr lang="it-IT" sz="2200" b="1" spc="92" dirty="0">
              <a:solidFill>
                <a:srgbClr val="231F2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829555">
              <a:lnSpc>
                <a:spcPct val="150000"/>
              </a:lnSpc>
              <a:defRPr/>
            </a:pP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prodo</a:t>
            </a:r>
            <a:r>
              <a:rPr lang="it-IT" sz="2200" b="1" spc="-1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 bituminosi</a:t>
            </a:r>
          </a:p>
          <a:p>
            <a:pPr algn="ctr" defTabSz="829555">
              <a:lnSpc>
                <a:spcPct val="150000"/>
              </a:lnSpc>
              <a:defRPr/>
            </a:pP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isola</a:t>
            </a:r>
            <a:r>
              <a:rPr lang="it-IT" sz="2200" b="1" spc="-1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</a:p>
        </p:txBody>
      </p:sp>
      <p:sp>
        <p:nvSpPr>
          <p:cNvPr id="1230" name="Rectangle 1230"/>
          <p:cNvSpPr/>
          <p:nvPr/>
        </p:nvSpPr>
        <p:spPr>
          <a:xfrm>
            <a:off x="254226" y="1827605"/>
            <a:ext cx="3327174" cy="3600000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tabLst>
                <a:tab pos="746212" algn="l"/>
                <a:tab pos="1320427" algn="l"/>
                <a:tab pos="1983602" algn="l"/>
                <a:tab pos="2658535" algn="l"/>
                <a:tab pos="3297334" algn="l"/>
              </a:tabLst>
            </a:pPr>
            <a:r>
              <a:rPr lang="it-IT" sz="2200" b="1" spc="-5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it-IT" sz="2200" b="1" spc="2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</a:t>
            </a:r>
            <a:r>
              <a:rPr lang="it-IT" sz="2200" b="1" spc="-1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it-IT" sz="2200" b="1" spc="-2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>
              <a:lnSpc>
                <a:spcPct val="150000"/>
              </a:lnSpc>
              <a:tabLst>
                <a:tab pos="746212" algn="l"/>
                <a:tab pos="1320427" algn="l"/>
                <a:tab pos="1983602" algn="l"/>
                <a:tab pos="2658535" algn="l"/>
                <a:tab pos="3297334" algn="l"/>
              </a:tabLst>
            </a:pPr>
            <a:r>
              <a:rPr lang="it-IT" sz="2200" b="1" spc="-5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it-IT" sz="2200" b="1" spc="2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it-IT" sz="2200" b="1" spc="-9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</a:p>
          <a:p>
            <a:pPr algn="ctr">
              <a:lnSpc>
                <a:spcPct val="150000"/>
              </a:lnSpc>
              <a:tabLst>
                <a:tab pos="746212" algn="l"/>
                <a:tab pos="1320427" algn="l"/>
                <a:tab pos="1983602" algn="l"/>
                <a:tab pos="2658535" algn="l"/>
                <a:tab pos="3297334" algn="l"/>
              </a:tabLst>
            </a:pP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vernici</a:t>
            </a:r>
          </a:p>
          <a:p>
            <a:pPr algn="ctr">
              <a:lnSpc>
                <a:spcPct val="150000"/>
              </a:lnSpc>
              <a:tabLst>
                <a:tab pos="746212" algn="l"/>
                <a:tab pos="1320427" algn="l"/>
                <a:tab pos="1983602" algn="l"/>
                <a:tab pos="2658535" algn="l"/>
                <a:tab pos="3297334" algn="l"/>
              </a:tabLst>
            </a:pP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</a:t>
            </a:r>
            <a:r>
              <a:rPr lang="it-IT" sz="2200" b="1" spc="-1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t-IT" sz="2200" b="1" spc="-2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ure</a:t>
            </a:r>
          </a:p>
          <a:p>
            <a:pPr algn="ctr">
              <a:lnSpc>
                <a:spcPct val="150000"/>
              </a:lnSpc>
              <a:tabLst>
                <a:tab pos="746212" algn="l"/>
                <a:tab pos="1320427" algn="l"/>
                <a:tab pos="1983602" algn="l"/>
                <a:tab pos="2658535" algn="l"/>
                <a:tab pos="3297334" algn="l"/>
              </a:tabLst>
            </a:pP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smalti</a:t>
            </a:r>
          </a:p>
          <a:p>
            <a:pPr algn="ctr">
              <a:lnSpc>
                <a:spcPct val="150000"/>
              </a:lnSpc>
              <a:tabLst>
                <a:tab pos="746212" algn="l"/>
                <a:tab pos="1320427" algn="l"/>
                <a:tab pos="1983602" algn="l"/>
                <a:tab pos="2658535" algn="l"/>
                <a:tab pos="3297334" algn="l"/>
              </a:tabLst>
            </a:pPr>
            <a:r>
              <a:rPr lang="it-IT" sz="2200" b="1" spc="-12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vernicia</a:t>
            </a:r>
            <a:r>
              <a:rPr lang="it-IT" sz="2200" b="1" spc="-1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</a:t>
            </a:r>
          </a:p>
          <a:p>
            <a:pPr algn="ctr">
              <a:lnSpc>
                <a:spcPct val="150000"/>
              </a:lnSpc>
            </a:pP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impermeabiliz</a:t>
            </a:r>
            <a:r>
              <a:rPr lang="it-IT" sz="2200" b="1" spc="-18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it-IT" sz="2200" b="1" spc="-12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it-IT" sz="2200" b="1" spc="-2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t-IT" sz="22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it-IT" sz="2200" b="1" spc="75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200" b="1" spc="78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B047E1F-F744-5739-E65C-A72F2C1B012F}"/>
              </a:ext>
            </a:extLst>
          </p:cNvPr>
          <p:cNvSpPr txBox="1"/>
          <p:nvPr/>
        </p:nvSpPr>
        <p:spPr>
          <a:xfrm>
            <a:off x="4158343" y="1832009"/>
            <a:ext cx="3293047" cy="3578159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746212" algn="l"/>
                <a:tab pos="1320427" algn="l"/>
                <a:tab pos="1983602" algn="l"/>
                <a:tab pos="2658535" algn="l"/>
                <a:tab pos="3297334" algn="l"/>
              </a:tabLst>
            </a:pPr>
            <a:r>
              <a:rPr lang="it-IT" sz="2200" b="1" spc="-5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intonaci  </a:t>
            </a:r>
          </a:p>
          <a:p>
            <a:pPr algn="ctr">
              <a:lnSpc>
                <a:spcPct val="150000"/>
              </a:lnSpc>
              <a:tabLst>
                <a:tab pos="746212" algn="l"/>
                <a:tab pos="1320427" algn="l"/>
                <a:tab pos="1983602" algn="l"/>
                <a:tab pos="2658535" algn="l"/>
                <a:tab pos="3297334" algn="l"/>
              </a:tabLst>
            </a:pPr>
            <a:r>
              <a:rPr lang="it-IT" sz="2200" b="1" spc="-5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disarmanti</a:t>
            </a:r>
          </a:p>
          <a:p>
            <a:pPr algn="ctr">
              <a:lnSpc>
                <a:spcPct val="150000"/>
              </a:lnSpc>
              <a:tabLst>
                <a:tab pos="746212" algn="l"/>
                <a:tab pos="1320427" algn="l"/>
                <a:tab pos="1983602" algn="l"/>
                <a:tab pos="2658535" algn="l"/>
                <a:tab pos="3297334" algn="l"/>
              </a:tabLst>
              <a:defRPr/>
            </a:pPr>
            <a:r>
              <a:rPr lang="it-IT" sz="2200" b="1" spc="-5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acceleranti  </a:t>
            </a:r>
          </a:p>
          <a:p>
            <a:pPr algn="ctr">
              <a:lnSpc>
                <a:spcPct val="150000"/>
              </a:lnSpc>
              <a:tabLst>
                <a:tab pos="746212" algn="l"/>
                <a:tab pos="1320427" algn="l"/>
                <a:tab pos="1983602" algn="l"/>
                <a:tab pos="2658535" algn="l"/>
                <a:tab pos="3297334" algn="l"/>
              </a:tabLst>
              <a:defRPr/>
            </a:pPr>
            <a:r>
              <a:rPr lang="it-IT" sz="2200" b="1" spc="-5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ritardanti</a:t>
            </a:r>
          </a:p>
          <a:p>
            <a:pPr algn="ctr">
              <a:lnSpc>
                <a:spcPct val="150000"/>
              </a:lnSpc>
              <a:tabLst>
                <a:tab pos="746212" algn="l"/>
                <a:tab pos="1320427" algn="l"/>
                <a:tab pos="1983602" algn="l"/>
                <a:tab pos="2658535" algn="l"/>
                <a:tab pos="3297334" algn="l"/>
              </a:tabLst>
              <a:defRPr/>
            </a:pPr>
            <a:r>
              <a:rPr lang="it-IT" sz="2200" b="1" spc="-5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  </a:t>
            </a:r>
          </a:p>
          <a:p>
            <a:pPr algn="ctr">
              <a:lnSpc>
                <a:spcPct val="150000"/>
              </a:lnSpc>
              <a:tabLst>
                <a:tab pos="746212" algn="l"/>
                <a:tab pos="1320427" algn="l"/>
                <a:tab pos="1983602" algn="l"/>
                <a:tab pos="2658535" algn="l"/>
                <a:tab pos="3297334" algn="l"/>
              </a:tabLst>
              <a:defRPr/>
            </a:pPr>
            <a:r>
              <a:rPr lang="it-IT" sz="2200" b="1" spc="-5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solventi  </a:t>
            </a:r>
          </a:p>
          <a:p>
            <a:pPr algn="ctr">
              <a:lnSpc>
                <a:spcPct val="150000"/>
              </a:lnSpc>
            </a:pPr>
            <a:r>
              <a:rPr lang="it-IT" sz="2200" b="1" spc="75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Fumi di saldatura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E27F00-2ED9-A063-B883-31B4DB9E148E}"/>
              </a:ext>
            </a:extLst>
          </p:cNvPr>
          <p:cNvSpPr txBox="1"/>
          <p:nvPr/>
        </p:nvSpPr>
        <p:spPr>
          <a:xfrm>
            <a:off x="189884" y="307182"/>
            <a:ext cx="11337824" cy="954107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Agenti chimici presenti nei cantieri temporanei e</a:t>
            </a:r>
          </a:p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 sono fonte di rischio chimico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schermata, Carattere, design&#10;&#10;Il contenuto generato dall'IA potrebbe non essere corretto.">
            <a:extLst>
              <a:ext uri="{FF2B5EF4-FFF2-40B4-BE49-F238E27FC236}">
                <a16:creationId xmlns:a16="http://schemas.microsoft.com/office/drawing/2014/main" id="{B55B901A-9B28-2478-53B7-9C3665077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954" y="1004813"/>
            <a:ext cx="7300091" cy="56602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2ED723-3A78-70B0-35E0-6E1C9526A476}"/>
              </a:ext>
            </a:extLst>
          </p:cNvPr>
          <p:cNvSpPr txBox="1"/>
          <p:nvPr/>
        </p:nvSpPr>
        <p:spPr>
          <a:xfrm>
            <a:off x="2445953" y="192970"/>
            <a:ext cx="7300091" cy="646331"/>
          </a:xfrm>
          <a:prstGeom prst="rect">
            <a:avLst/>
          </a:prstGeom>
          <a:solidFill>
            <a:srgbClr val="EFF9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Valutazione del rischio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E1E15-E2EF-3C3B-DD33-BBA7D366E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69AFC5-599A-7582-FC0E-5840DF771C5A}"/>
              </a:ext>
            </a:extLst>
          </p:cNvPr>
          <p:cNvSpPr txBox="1"/>
          <p:nvPr/>
        </p:nvSpPr>
        <p:spPr>
          <a:xfrm>
            <a:off x="206829" y="1707602"/>
            <a:ext cx="11713027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Valutare il rischio significa, in estrema sintesi, stabilire un nesso razionale che leghi la probabilità del verificarsi di un danno con le proprietà pericolose dell’agente, la modalità di impiego e i dispositivi di riduzione del rischio adottati, le condizioni al contorno.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F5435-1EF9-DF63-29A9-BE0F5026241C}"/>
              </a:ext>
            </a:extLst>
          </p:cNvPr>
          <p:cNvSpPr txBox="1"/>
          <p:nvPr/>
        </p:nvSpPr>
        <p:spPr>
          <a:xfrm>
            <a:off x="206825" y="3209829"/>
            <a:ext cx="11713027" cy="3139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approccio alla valutazione del rischio parte dalla relazione generale:</a:t>
            </a:r>
          </a:p>
          <a:p>
            <a:pPr algn="just"/>
            <a:endParaRPr lang="it-IT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Rischio = Probabilità X Entità del danno</a:t>
            </a:r>
          </a:p>
          <a:p>
            <a:pPr algn="just"/>
            <a:endParaRPr lang="it-IT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sz="2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Probabilità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che l’evento dannoso si verifichi;</a:t>
            </a:r>
          </a:p>
          <a:p>
            <a:pPr algn="just"/>
            <a:r>
              <a:rPr lang="it-IT" sz="2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Entità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it-IT" sz="2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Magnitudo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del danno che il lavoratore può subire</a:t>
            </a:r>
          </a:p>
          <a:p>
            <a:pPr algn="just"/>
            <a:endParaRPr lang="it-IT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Più avanti vedremo lo sviluppo di questa relazione nel caso della valutazione del rischio chimico per la salute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7442A7-E9EE-2882-D10A-24B56DD75764}"/>
              </a:ext>
            </a:extLst>
          </p:cNvPr>
          <p:cNvSpPr txBox="1"/>
          <p:nvPr/>
        </p:nvSpPr>
        <p:spPr>
          <a:xfrm>
            <a:off x="206825" y="192970"/>
            <a:ext cx="1171302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Valutazione del rischio</a:t>
            </a:r>
          </a:p>
        </p:txBody>
      </p:sp>
    </p:spTree>
    <p:extLst>
      <p:ext uri="{BB962C8B-B14F-4D97-AF65-F5344CB8AC3E}">
        <p14:creationId xmlns:p14="http://schemas.microsoft.com/office/powerpoint/2010/main" val="4218659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4B07D-0CE6-9C54-4414-C4A99C786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41169-D953-03FE-4A5F-BB9E97B2E93C}"/>
              </a:ext>
            </a:extLst>
          </p:cNvPr>
          <p:cNvSpPr txBox="1"/>
          <p:nvPr/>
        </p:nvSpPr>
        <p:spPr>
          <a:xfrm>
            <a:off x="511626" y="1174205"/>
            <a:ext cx="116803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Calibri,BoldHAIAAE"/>
              </a:rPr>
              <a:t>Il rischio chimico è determinato da:</a:t>
            </a:r>
          </a:p>
          <a:p>
            <a:pPr algn="just"/>
            <a:r>
              <a:rPr lang="it-IT" sz="3200" b="1" dirty="0">
                <a:latin typeface="Calibri,BoldHAIAAE"/>
              </a:rPr>
              <a:t>	- presenza di agente chimico con proprietà pericolose;</a:t>
            </a:r>
          </a:p>
          <a:p>
            <a:pPr algn="just"/>
            <a:r>
              <a:rPr lang="it-IT" sz="3200" b="1" dirty="0">
                <a:latin typeface="Calibri,BoldHAIAAE"/>
              </a:rPr>
              <a:t>	- esecuzione di attività che espongono all’agente chimico;</a:t>
            </a:r>
            <a:endParaRPr lang="it-IT" sz="3200" dirty="0">
              <a:latin typeface="Calibri,BoldHAIAA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2C1D8-E704-DEE2-4488-EA9E265002B6}"/>
              </a:ext>
            </a:extLst>
          </p:cNvPr>
          <p:cNvSpPr txBox="1"/>
          <p:nvPr/>
        </p:nvSpPr>
        <p:spPr>
          <a:xfrm>
            <a:off x="511627" y="3428216"/>
            <a:ext cx="2852057" cy="1569660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Rischio derivante da impiego di agente chimico pericoloso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53801-A8EF-4920-9DAC-638BFDDC3481}"/>
              </a:ext>
            </a:extLst>
          </p:cNvPr>
          <p:cNvSpPr txBox="1"/>
          <p:nvPr/>
        </p:nvSpPr>
        <p:spPr>
          <a:xfrm>
            <a:off x="4435928" y="3428216"/>
            <a:ext cx="2852058" cy="1569660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Ciclo tecnologico con presenza di agente chimico pericoloso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CD5ED2-CCC0-D46E-5179-A82D93C446D3}"/>
              </a:ext>
            </a:extLst>
          </p:cNvPr>
          <p:cNvSpPr txBox="1"/>
          <p:nvPr/>
        </p:nvSpPr>
        <p:spPr>
          <a:xfrm>
            <a:off x="8360230" y="3428216"/>
            <a:ext cx="2656113" cy="1569660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Modalità di lavoro che determinano l’effettiva esposizione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35E934-9E68-2F32-9901-7ABC3B7F0ACF}"/>
              </a:ext>
            </a:extLst>
          </p:cNvPr>
          <p:cNvSpPr txBox="1"/>
          <p:nvPr/>
        </p:nvSpPr>
        <p:spPr>
          <a:xfrm>
            <a:off x="511627" y="5321665"/>
            <a:ext cx="2852057" cy="461665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Rischio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049FCB-BFE5-ECB1-EEE4-39782480704D}"/>
              </a:ext>
            </a:extLst>
          </p:cNvPr>
          <p:cNvSpPr txBox="1"/>
          <p:nvPr/>
        </p:nvSpPr>
        <p:spPr>
          <a:xfrm>
            <a:off x="4435928" y="5321664"/>
            <a:ext cx="2852057" cy="461665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Pericolo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B657E0-0B03-6B97-F318-F31B0B419CA7}"/>
              </a:ext>
            </a:extLst>
          </p:cNvPr>
          <p:cNvSpPr txBox="1"/>
          <p:nvPr/>
        </p:nvSpPr>
        <p:spPr>
          <a:xfrm>
            <a:off x="8360230" y="5302907"/>
            <a:ext cx="2656114" cy="461665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Esposizione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A89257-9889-44EB-FDD3-ADB613A4378A}"/>
              </a:ext>
            </a:extLst>
          </p:cNvPr>
          <p:cNvSpPr txBox="1"/>
          <p:nvPr/>
        </p:nvSpPr>
        <p:spPr>
          <a:xfrm>
            <a:off x="3516085" y="3817484"/>
            <a:ext cx="76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80DAC2-9912-F56C-AEBD-865915DA01B4}"/>
              </a:ext>
            </a:extLst>
          </p:cNvPr>
          <p:cNvSpPr txBox="1"/>
          <p:nvPr/>
        </p:nvSpPr>
        <p:spPr>
          <a:xfrm>
            <a:off x="7434943" y="3817483"/>
            <a:ext cx="76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793F99-6C06-CCD7-5E06-9EFDD61D0D67}"/>
              </a:ext>
            </a:extLst>
          </p:cNvPr>
          <p:cNvSpPr txBox="1"/>
          <p:nvPr/>
        </p:nvSpPr>
        <p:spPr>
          <a:xfrm>
            <a:off x="511627" y="161286"/>
            <a:ext cx="10504716" cy="646331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Rischio chimico</a:t>
            </a:r>
          </a:p>
        </p:txBody>
      </p:sp>
    </p:spTree>
    <p:extLst>
      <p:ext uri="{BB962C8B-B14F-4D97-AF65-F5344CB8AC3E}">
        <p14:creationId xmlns:p14="http://schemas.microsoft.com/office/powerpoint/2010/main" val="2596150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D2063-D32D-E973-E605-05BB76DDD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E3370F-0060-9E25-8274-E188849D0377}"/>
              </a:ext>
            </a:extLst>
          </p:cNvPr>
          <p:cNvSpPr txBox="1"/>
          <p:nvPr/>
        </p:nvSpPr>
        <p:spPr>
          <a:xfrm>
            <a:off x="1447796" y="1280715"/>
            <a:ext cx="3494318" cy="2431435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Rischi per la sicurezza </a:t>
            </a:r>
          </a:p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Probabilità di eventi che possono provocare infortuni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4E268-FE87-DE54-391E-6F74C4D8BD89}"/>
              </a:ext>
            </a:extLst>
          </p:cNvPr>
          <p:cNvSpPr txBox="1"/>
          <p:nvPr/>
        </p:nvSpPr>
        <p:spPr>
          <a:xfrm>
            <a:off x="6966856" y="1267480"/>
            <a:ext cx="3494317" cy="2431435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Rischi per la salute </a:t>
            </a:r>
          </a:p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Probabilità di sviluppo di malattie professionali</a:t>
            </a:r>
          </a:p>
          <a:p>
            <a:pPr algn="ctr"/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2CE3D-0825-B812-38D1-8D879CDAB9E1}"/>
              </a:ext>
            </a:extLst>
          </p:cNvPr>
          <p:cNvSpPr txBox="1"/>
          <p:nvPr/>
        </p:nvSpPr>
        <p:spPr>
          <a:xfrm>
            <a:off x="1447796" y="4727190"/>
            <a:ext cx="3494318" cy="1200329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Incendio, esplosione, contatto con sostanze corrosive, ecc.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6570F-C70A-AFF0-6F42-646310E993A1}"/>
              </a:ext>
            </a:extLst>
          </p:cNvPr>
          <p:cNvSpPr txBox="1"/>
          <p:nvPr/>
        </p:nvSpPr>
        <p:spPr>
          <a:xfrm>
            <a:off x="6966855" y="4727189"/>
            <a:ext cx="3494318" cy="1200329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Danni agli organi, tumori, sviluppo allergie, ecc.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30BDFD9-4330-3037-E89A-F11EDED18EE3}"/>
              </a:ext>
            </a:extLst>
          </p:cNvPr>
          <p:cNvSpPr/>
          <p:nvPr/>
        </p:nvSpPr>
        <p:spPr>
          <a:xfrm>
            <a:off x="2982683" y="3829591"/>
            <a:ext cx="424543" cy="70757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E7DA886-0D6A-1D64-6DDB-D9FEE56CA20D}"/>
              </a:ext>
            </a:extLst>
          </p:cNvPr>
          <p:cNvSpPr/>
          <p:nvPr/>
        </p:nvSpPr>
        <p:spPr>
          <a:xfrm>
            <a:off x="8501742" y="3829591"/>
            <a:ext cx="424543" cy="70757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20403F-4DDA-030E-6E22-CF45A0A781F9}"/>
              </a:ext>
            </a:extLst>
          </p:cNvPr>
          <p:cNvSpPr txBox="1"/>
          <p:nvPr/>
        </p:nvSpPr>
        <p:spPr>
          <a:xfrm>
            <a:off x="1447797" y="161286"/>
            <a:ext cx="9013376" cy="646331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Rischio chimico</a:t>
            </a:r>
          </a:p>
        </p:txBody>
      </p:sp>
    </p:spTree>
    <p:extLst>
      <p:ext uri="{BB962C8B-B14F-4D97-AF65-F5344CB8AC3E}">
        <p14:creationId xmlns:p14="http://schemas.microsoft.com/office/powerpoint/2010/main" val="2423645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7EF68-9F7B-2CCA-5EB3-CD8E0A7BE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366213-CBDA-44DE-D758-FBA790DACC68}"/>
              </a:ext>
            </a:extLst>
          </p:cNvPr>
          <p:cNvSpPr txBox="1"/>
          <p:nvPr/>
        </p:nvSpPr>
        <p:spPr>
          <a:xfrm>
            <a:off x="272134" y="1541937"/>
            <a:ext cx="3494318" cy="30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Pittogrammi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Simbolo grafico che indica in maniera immediata il tipo di pericolo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049DF3-4621-5FD7-7AEB-EFDADC6D42F2}"/>
              </a:ext>
            </a:extLst>
          </p:cNvPr>
          <p:cNvSpPr txBox="1"/>
          <p:nvPr/>
        </p:nvSpPr>
        <p:spPr>
          <a:xfrm>
            <a:off x="272134" y="5912546"/>
            <a:ext cx="349431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GHS, CLP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A02BD6E-8267-3FA2-054F-25AA035A11C6}"/>
              </a:ext>
            </a:extLst>
          </p:cNvPr>
          <p:cNvSpPr/>
          <p:nvPr/>
        </p:nvSpPr>
        <p:spPr>
          <a:xfrm rot="10800000">
            <a:off x="1798859" y="4695587"/>
            <a:ext cx="440867" cy="97586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5F9796-34D3-0587-BD7B-1CDDB7A78D8A}"/>
              </a:ext>
            </a:extLst>
          </p:cNvPr>
          <p:cNvSpPr txBox="1"/>
          <p:nvPr/>
        </p:nvSpPr>
        <p:spPr>
          <a:xfrm>
            <a:off x="272135" y="161286"/>
            <a:ext cx="1163683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Indicazioni di rischio chimico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C9457E-AADE-62AC-9F60-D168E7774313}"/>
              </a:ext>
            </a:extLst>
          </p:cNvPr>
          <p:cNvSpPr txBox="1"/>
          <p:nvPr/>
        </p:nvSpPr>
        <p:spPr>
          <a:xfrm>
            <a:off x="4212769" y="1541937"/>
            <a:ext cx="3494318" cy="30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Etichettatura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 contenere in forma concisa ma completa le informazioni per riconoscere pericoli e rischi del prodotto (pittogrammi, frasi di rischio, ecc.)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4B8FDD-C9DC-327B-D734-8CB621941A96}"/>
              </a:ext>
            </a:extLst>
          </p:cNvPr>
          <p:cNvSpPr txBox="1"/>
          <p:nvPr/>
        </p:nvSpPr>
        <p:spPr>
          <a:xfrm>
            <a:off x="8164284" y="1541937"/>
            <a:ext cx="3744685" cy="306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Schede dati di sicurezza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Documento che deve contenere tutte le informazioni sulla natura delle sostanze, su pericoli e rischi, su come gestire le emergenze che coinvolgono il prodotto, sullo smaltimento, ecc.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C90A8F-E335-9EBD-5067-C39638AC8B52}"/>
              </a:ext>
            </a:extLst>
          </p:cNvPr>
          <p:cNvSpPr txBox="1"/>
          <p:nvPr/>
        </p:nvSpPr>
        <p:spPr>
          <a:xfrm>
            <a:off x="4212769" y="5912546"/>
            <a:ext cx="349431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DBE7A9-1945-7B7A-7B96-DB738A72BE06}"/>
              </a:ext>
            </a:extLst>
          </p:cNvPr>
          <p:cNvSpPr txBox="1"/>
          <p:nvPr/>
        </p:nvSpPr>
        <p:spPr>
          <a:xfrm>
            <a:off x="8164284" y="5912546"/>
            <a:ext cx="3744685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REACH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ACFE90E-CE42-45D3-28A1-6147349ED8E3}"/>
              </a:ext>
            </a:extLst>
          </p:cNvPr>
          <p:cNvSpPr/>
          <p:nvPr/>
        </p:nvSpPr>
        <p:spPr>
          <a:xfrm rot="10800000">
            <a:off x="5739494" y="4695587"/>
            <a:ext cx="440867" cy="97586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C053570-A7F7-BC6F-E83A-990095CBF038}"/>
              </a:ext>
            </a:extLst>
          </p:cNvPr>
          <p:cNvSpPr/>
          <p:nvPr/>
        </p:nvSpPr>
        <p:spPr>
          <a:xfrm rot="10800000">
            <a:off x="9816192" y="4695587"/>
            <a:ext cx="440867" cy="97586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602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A83129-4160-A677-D583-64B8597B48E5}"/>
              </a:ext>
            </a:extLst>
          </p:cNvPr>
          <p:cNvSpPr txBox="1"/>
          <p:nvPr/>
        </p:nvSpPr>
        <p:spPr>
          <a:xfrm>
            <a:off x="442345" y="93015"/>
            <a:ext cx="11307309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numCol="1">
            <a:spAutoFit/>
          </a:bodyPr>
          <a:lstStyle/>
          <a:p>
            <a:pPr algn="ctr"/>
            <a:r>
              <a:rPr lang="it-IT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 del corso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96AEC2-3BD5-7EBD-C6F6-6826D54F05E6}"/>
              </a:ext>
            </a:extLst>
          </p:cNvPr>
          <p:cNvSpPr txBox="1"/>
          <p:nvPr/>
        </p:nvSpPr>
        <p:spPr>
          <a:xfrm>
            <a:off x="442345" y="1354747"/>
            <a:ext cx="11307309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cantiere edile risulta troppo spesso teatro di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INFORTUNI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più o meno gravi per i lavoratori. </a:t>
            </a:r>
          </a:p>
          <a:p>
            <a:pPr marL="462487" indent="-457200" algn="just">
              <a:buFont typeface="Arial" panose="020B0604020202020204" pitchFamily="34" charset="0"/>
              <a:buChar char="•"/>
            </a:pP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MALATTIE PROFESSIONALI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che, per  quanto  abbiano  minore  risonanza  rispetto  agli infortuni, sono in genere correlate a rischi sottovalutati ma che, purtroppo, hanno un’elevata incidenza nel settore edile.</a:t>
            </a:r>
          </a:p>
          <a:p>
            <a:pPr marL="5287" algn="just"/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87" algn="just"/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287" algn="just"/>
            <a:r>
              <a:rPr lang="it-IT" sz="24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it-IT" sz="2400" spc="11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it-IT" sz="24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</a:t>
            </a:r>
            <a:r>
              <a:rPr lang="it-IT" sz="2400" spc="-1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t-IT" sz="2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it-IT" sz="2400" spc="1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it-IT" sz="2400" spc="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it-IT" sz="24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it-IT" sz="2400" spc="11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spc="1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it-IT" sz="24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</a:t>
            </a:r>
            <a:r>
              <a:rPr lang="it-IT" sz="2400" spc="-1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t-IT" sz="2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t-IT" sz="24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it-IT" sz="2400" spc="-1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it-IT" sz="24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alu</a:t>
            </a:r>
            <a:r>
              <a:rPr lang="it-IT" sz="2400" spc="-1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</a:t>
            </a:r>
            <a:r>
              <a:rPr lang="it-IT" sz="2400" spc="-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it-IT" sz="2400" spc="11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spc="1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</a:t>
            </a:r>
            <a:r>
              <a:rPr lang="it-IT" sz="2400" spc="11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spc="12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spc="-1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it-IT" sz="24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it-IT" sz="2400" spc="-1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it-IT" sz="24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</a:t>
            </a:r>
            <a:r>
              <a:rPr lang="it-IT" sz="2400" spc="-1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</a:t>
            </a:r>
            <a:r>
              <a:rPr lang="it-IT" sz="2400" spc="11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spc="1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temporanei e mobili</a:t>
            </a:r>
            <a:r>
              <a:rPr lang="it-IT" sz="2400" spc="11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spc="1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è il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RISCHIO</a:t>
            </a:r>
            <a:r>
              <a:rPr lang="it-IT" sz="2400" b="1" u="sng" spc="-4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CHIMI</a:t>
            </a:r>
            <a:r>
              <a:rPr lang="it-IT" sz="2400" b="1" u="sng" spc="-1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it-IT" sz="2400" b="1" u="sng" spc="-1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it-IT" sz="2400" u="sng" spc="-1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it-IT" sz="2400" spc="-1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rischio che può essere associato tanto a </a:t>
            </a:r>
            <a:r>
              <a:rPr lang="it-IT" sz="2400" u="sng" spc="-1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malattie professionali</a:t>
            </a:r>
            <a:r>
              <a:rPr lang="it-IT" sz="2400" spc="-1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quanto a </a:t>
            </a:r>
            <a:r>
              <a:rPr lang="it-IT" sz="2400" u="sng" spc="-1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infortuni</a:t>
            </a:r>
            <a:r>
              <a:rPr lang="it-IT" sz="2400" spc="-1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287" algn="just"/>
            <a:endParaRPr lang="it-IT" sz="2400" spc="-14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96067-2FE3-E217-0123-6E92240A2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9862A9-B197-E48A-AF38-62191AAB398F}"/>
              </a:ext>
            </a:extLst>
          </p:cNvPr>
          <p:cNvSpPr txBox="1"/>
          <p:nvPr/>
        </p:nvSpPr>
        <p:spPr>
          <a:xfrm>
            <a:off x="303213" y="175638"/>
            <a:ext cx="3668487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Pittogrammi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DA8F4-A6C9-E2EA-BCF6-A88A403D34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310" t="29243" r="37109" b="6637"/>
          <a:stretch>
            <a:fillRect/>
          </a:stretch>
        </p:blipFill>
        <p:spPr>
          <a:xfrm>
            <a:off x="4792434" y="175638"/>
            <a:ext cx="5244194" cy="664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87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3F375-DA5B-AF24-99B6-6C056A4DA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0D0EFA-24F1-D3B0-B8DE-E4EFD2FDD787}"/>
              </a:ext>
            </a:extLst>
          </p:cNvPr>
          <p:cNvSpPr txBox="1"/>
          <p:nvPr/>
        </p:nvSpPr>
        <p:spPr>
          <a:xfrm>
            <a:off x="495300" y="3826954"/>
            <a:ext cx="3494318" cy="1440000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H2XX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Pericolo fisico (esplosivo, corrosivo, ecc.)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E36C66-6F20-DFE2-AE26-6E526DD81427}"/>
              </a:ext>
            </a:extLst>
          </p:cNvPr>
          <p:cNvSpPr txBox="1"/>
          <p:nvPr/>
        </p:nvSpPr>
        <p:spPr>
          <a:xfrm>
            <a:off x="495300" y="287495"/>
            <a:ext cx="11201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Indicazioni di rischio chimico – Frasi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1EF03-4C3B-3DA0-BFFA-50935C212CE6}"/>
              </a:ext>
            </a:extLst>
          </p:cNvPr>
          <p:cNvSpPr txBox="1"/>
          <p:nvPr/>
        </p:nvSpPr>
        <p:spPr>
          <a:xfrm>
            <a:off x="495300" y="1411008"/>
            <a:ext cx="1120140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Codice costituito dalla lettera H (=Hazard) e da tre cifre di cui la prima identifica il tipo di pericolo mentre i due successivi rappresentano l’ordine sequenziale di definizione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A0FFD-DC1F-8E51-77F2-A53E36C3CD80}"/>
              </a:ext>
            </a:extLst>
          </p:cNvPr>
          <p:cNvSpPr txBox="1"/>
          <p:nvPr/>
        </p:nvSpPr>
        <p:spPr>
          <a:xfrm>
            <a:off x="4348841" y="3826955"/>
            <a:ext cx="3494318" cy="1440000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H3XX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Pericolo per la salute (cancerogeno, sensibilizzante, ecc.)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92DCEA-333D-CE1D-54A8-9AD36A4A4CB1}"/>
              </a:ext>
            </a:extLst>
          </p:cNvPr>
          <p:cNvSpPr txBox="1"/>
          <p:nvPr/>
        </p:nvSpPr>
        <p:spPr>
          <a:xfrm>
            <a:off x="8202382" y="3826954"/>
            <a:ext cx="3494318" cy="1440000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H4XX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Pericolo per l’ambiente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5A2DD77-255D-2485-48FB-E5E4A886996F}"/>
              </a:ext>
            </a:extLst>
          </p:cNvPr>
          <p:cNvSpPr/>
          <p:nvPr/>
        </p:nvSpPr>
        <p:spPr>
          <a:xfrm>
            <a:off x="2109109" y="2879616"/>
            <a:ext cx="424543" cy="70757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B73DB4CA-52B8-6050-B4CC-2FCF3A9EAAF5}"/>
              </a:ext>
            </a:extLst>
          </p:cNvPr>
          <p:cNvSpPr/>
          <p:nvPr/>
        </p:nvSpPr>
        <p:spPr>
          <a:xfrm>
            <a:off x="5883728" y="2857841"/>
            <a:ext cx="424543" cy="70757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A92DF2D-2579-805E-6EA5-43F503BFEEFD}"/>
              </a:ext>
            </a:extLst>
          </p:cNvPr>
          <p:cNvSpPr/>
          <p:nvPr/>
        </p:nvSpPr>
        <p:spPr>
          <a:xfrm>
            <a:off x="9658348" y="2857841"/>
            <a:ext cx="424543" cy="70757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653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1D7C4-1A45-B7FD-D2FD-A5BAC3890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1B03578-36A9-35F9-8355-8AE76DD46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142" y="369856"/>
            <a:ext cx="9471355" cy="6314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4E724A-B4C7-3AF3-1D2C-017E5605A5C1}"/>
              </a:ext>
            </a:extLst>
          </p:cNvPr>
          <p:cNvSpPr txBox="1"/>
          <p:nvPr/>
        </p:nvSpPr>
        <p:spPr>
          <a:xfrm>
            <a:off x="158503" y="369856"/>
            <a:ext cx="185601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Frasi H200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168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F183D-FD14-C901-849F-A4DC7AE23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A27695B-1DD8-FC44-75EB-4EDFBB273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322" y="294758"/>
            <a:ext cx="8731108" cy="62684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919EB8-8657-58DC-9A04-F798AC44C3F3}"/>
              </a:ext>
            </a:extLst>
          </p:cNvPr>
          <p:cNvSpPr txBox="1"/>
          <p:nvPr/>
        </p:nvSpPr>
        <p:spPr>
          <a:xfrm>
            <a:off x="158503" y="369856"/>
            <a:ext cx="185601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Frasi H300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6551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D6292-5EF8-B0AC-C64F-F371DDD6B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322081C-2AFD-C70E-AD50-14A5461C8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673" y="334322"/>
            <a:ext cx="9798715" cy="6189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7A2AE-5614-5135-21F4-CC2517FD5377}"/>
              </a:ext>
            </a:extLst>
          </p:cNvPr>
          <p:cNvSpPr txBox="1"/>
          <p:nvPr/>
        </p:nvSpPr>
        <p:spPr>
          <a:xfrm>
            <a:off x="60529" y="369856"/>
            <a:ext cx="2083170" cy="8925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Frasi H300&amp;H400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6919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numero, documento&#10;&#10;Il contenuto generato dall'IA potrebbe non essere corretto.">
            <a:extLst>
              <a:ext uri="{FF2B5EF4-FFF2-40B4-BE49-F238E27FC236}">
                <a16:creationId xmlns:a16="http://schemas.microsoft.com/office/drawing/2014/main" id="{4F2E6346-BD88-998F-1406-793CA559F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283" y="0"/>
            <a:ext cx="616308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2637BA-E861-7E34-CB59-1DF180537F29}"/>
              </a:ext>
            </a:extLst>
          </p:cNvPr>
          <p:cNvSpPr txBox="1"/>
          <p:nvPr/>
        </p:nvSpPr>
        <p:spPr>
          <a:xfrm>
            <a:off x="158503" y="369856"/>
            <a:ext cx="185601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Frasi EUH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4562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7C272-0E28-4A09-E430-091F712AB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EF256D2-4C91-6044-BB0B-D26C336CC519}"/>
              </a:ext>
            </a:extLst>
          </p:cNvPr>
          <p:cNvSpPr txBox="1"/>
          <p:nvPr/>
        </p:nvSpPr>
        <p:spPr>
          <a:xfrm>
            <a:off x="563879" y="213984"/>
            <a:ext cx="11383251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Esempi di classificazione di dettaglio del rischio chimico delle sostanze (GHS)</a:t>
            </a:r>
          </a:p>
        </p:txBody>
      </p:sp>
      <p:pic>
        <p:nvPicPr>
          <p:cNvPr id="2" name="Immagine 291">
            <a:extLst>
              <a:ext uri="{FF2B5EF4-FFF2-40B4-BE49-F238E27FC236}">
                <a16:creationId xmlns:a16="http://schemas.microsoft.com/office/drawing/2014/main" id="{151680C6-8BFB-125B-56E0-E0217EB77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22753" r="6275" b="22098"/>
          <a:stretch/>
        </p:blipFill>
        <p:spPr bwMode="auto">
          <a:xfrm>
            <a:off x="563879" y="1480456"/>
            <a:ext cx="6552930" cy="216625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magine 296">
            <a:extLst>
              <a:ext uri="{FF2B5EF4-FFF2-40B4-BE49-F238E27FC236}">
                <a16:creationId xmlns:a16="http://schemas.microsoft.com/office/drawing/2014/main" id="{64DE3AE6-B894-0C26-8B1D-DDE12952F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0643" r="6827" b="3383"/>
          <a:stretch>
            <a:fillRect/>
          </a:stretch>
        </p:blipFill>
        <p:spPr bwMode="auto">
          <a:xfrm>
            <a:off x="5166722" y="3929111"/>
            <a:ext cx="6780408" cy="268493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D44C68-089D-80B7-2A96-756C357F6B81}"/>
              </a:ext>
            </a:extLst>
          </p:cNvPr>
          <p:cNvSpPr txBox="1"/>
          <p:nvPr/>
        </p:nvSpPr>
        <p:spPr>
          <a:xfrm>
            <a:off x="465907" y="3729056"/>
            <a:ext cx="15806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Pericoli fisici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94EC81-7040-9C96-127E-B0C5B4B8C332}"/>
              </a:ext>
            </a:extLst>
          </p:cNvPr>
          <p:cNvSpPr txBox="1"/>
          <p:nvPr/>
        </p:nvSpPr>
        <p:spPr>
          <a:xfrm>
            <a:off x="9448799" y="3391411"/>
            <a:ext cx="2596301" cy="396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Pericoli per la salute</a:t>
            </a:r>
          </a:p>
        </p:txBody>
      </p:sp>
    </p:spTree>
    <p:extLst>
      <p:ext uri="{BB962C8B-B14F-4D97-AF65-F5344CB8AC3E}">
        <p14:creationId xmlns:p14="http://schemas.microsoft.com/office/powerpoint/2010/main" val="1593804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Picture 84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2296" y="834501"/>
            <a:ext cx="9038865" cy="576194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B45C12-019D-BEE3-72F3-7E5EE74AA89B}"/>
              </a:ext>
            </a:extLst>
          </p:cNvPr>
          <p:cNvSpPr txBox="1"/>
          <p:nvPr/>
        </p:nvSpPr>
        <p:spPr>
          <a:xfrm>
            <a:off x="4487966" y="170769"/>
            <a:ext cx="321606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Etichettatura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2FA0F-5863-6F3D-DA9F-D73C49DF3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AD8DAA-C759-ACFE-9773-A483728D718E}"/>
              </a:ext>
            </a:extLst>
          </p:cNvPr>
          <p:cNvSpPr txBox="1"/>
          <p:nvPr/>
        </p:nvSpPr>
        <p:spPr>
          <a:xfrm>
            <a:off x="609509" y="1334229"/>
            <a:ext cx="10991941" cy="52937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E’ la documentazione che accompagna gli agenti chimici che vengono utilizzati in ambito lavorativo.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schede consentono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 datore di lavoro di valutare i rischi per la salute e la sicurezza, di attuare e gestire le misure di prevenzione e protezione a tutela della salute e sicurezza dei lavoratori;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lavoratori di conoscere e adottare le misure necessarie per lavorare in sicurezza;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E’ fondamentale che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datore di lavoro renda disponibili le schede di sicurezza sul luogo di lavoro (dovrà, pertanto, richiederle al fornitore che è obbligato a fornirle);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schede di sicurezza siano aggiornate e redatte nella lingua del paese di utilizzo;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lavoratori consultino costantemente le schede di sicurezza durante lo svolgimento della propria attività lavorativa;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 Piano Operativo di Sicurezza (POS) contenga l’elenco degli agenti chimici utilizzati nel cantiere e le relative schede di sicurezza;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0FFEB-3BF5-1895-AD69-527022125F06}"/>
              </a:ext>
            </a:extLst>
          </p:cNvPr>
          <p:cNvSpPr txBox="1"/>
          <p:nvPr/>
        </p:nvSpPr>
        <p:spPr>
          <a:xfrm>
            <a:off x="609508" y="254409"/>
            <a:ext cx="1099194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Schede di sicurezza</a:t>
            </a:r>
          </a:p>
        </p:txBody>
      </p:sp>
    </p:spTree>
    <p:extLst>
      <p:ext uri="{BB962C8B-B14F-4D97-AF65-F5344CB8AC3E}">
        <p14:creationId xmlns:p14="http://schemas.microsoft.com/office/powerpoint/2010/main" val="3403371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Picture 94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8483" y="423804"/>
            <a:ext cx="414526" cy="579118"/>
          </a:xfrm>
          <a:prstGeom prst="rect">
            <a:avLst/>
          </a:prstGeom>
          <a:noFill/>
        </p:spPr>
      </p:pic>
      <p:pic>
        <p:nvPicPr>
          <p:cNvPr id="949" name="Picture 28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2488" y="423804"/>
            <a:ext cx="405385" cy="579118"/>
          </a:xfrm>
          <a:prstGeom prst="rect">
            <a:avLst/>
          </a:prstGeom>
          <a:noFill/>
        </p:spPr>
      </p:pic>
      <p:sp>
        <p:nvSpPr>
          <p:cNvPr id="952" name="Rectangle 952"/>
          <p:cNvSpPr/>
          <p:nvPr/>
        </p:nvSpPr>
        <p:spPr>
          <a:xfrm>
            <a:off x="609508" y="1499272"/>
            <a:ext cx="9252949" cy="44858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1-Identificazione del preparato e della societàproduttrice </a:t>
            </a:r>
          </a:p>
          <a:p>
            <a:pPr>
              <a:lnSpc>
                <a:spcPts val="2160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2-Identificazione dei pericoli  </a:t>
            </a:r>
          </a:p>
          <a:p>
            <a:pPr>
              <a:lnSpc>
                <a:spcPts val="2160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3-Composizione/Informazione sugli ingredienti  </a:t>
            </a:r>
          </a:p>
          <a:p>
            <a:pPr>
              <a:lnSpc>
                <a:spcPts val="2160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4-Misure di primo soccorso </a:t>
            </a:r>
          </a:p>
          <a:p>
            <a:pPr>
              <a:lnSpc>
                <a:spcPts val="2164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5-Misure antincendio </a:t>
            </a:r>
          </a:p>
          <a:p>
            <a:pPr>
              <a:lnSpc>
                <a:spcPts val="2158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6-Misure in caso di fuoriuscita accidentale </a:t>
            </a:r>
          </a:p>
          <a:p>
            <a:pPr>
              <a:lnSpc>
                <a:spcPts val="2160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7-Manipolazione e stoccaggio </a:t>
            </a:r>
          </a:p>
          <a:p>
            <a:pPr>
              <a:lnSpc>
                <a:spcPts val="2158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8-Controllo dell'esposizione/protezione individuale  </a:t>
            </a:r>
          </a:p>
          <a:p>
            <a:pPr>
              <a:lnSpc>
                <a:spcPts val="2160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9-Proprietà̀ fisiche e chimiche </a:t>
            </a:r>
          </a:p>
          <a:p>
            <a:pPr>
              <a:lnSpc>
                <a:spcPts val="2164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10-Stabilità e reattività</a:t>
            </a:r>
          </a:p>
          <a:p>
            <a:pPr>
              <a:lnSpc>
                <a:spcPts val="2158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11-Informazioni tossicologiche </a:t>
            </a:r>
          </a:p>
          <a:p>
            <a:pPr>
              <a:lnSpc>
                <a:spcPts val="2160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12-Informazioni ecologiche </a:t>
            </a:r>
          </a:p>
          <a:p>
            <a:pPr>
              <a:lnSpc>
                <a:spcPts val="2158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13-Considerazioni sullo smaltimento </a:t>
            </a:r>
          </a:p>
          <a:p>
            <a:pPr>
              <a:lnSpc>
                <a:spcPts val="2164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14-Informazioni sul trasporto </a:t>
            </a:r>
          </a:p>
          <a:p>
            <a:pPr>
              <a:lnSpc>
                <a:spcPts val="2158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15-Informazioni sulla regolamentazione </a:t>
            </a:r>
          </a:p>
          <a:p>
            <a:pPr>
              <a:lnSpc>
                <a:spcPts val="2160"/>
              </a:lnSpc>
            </a:pPr>
            <a:r>
              <a:rPr lang="it-IT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16-Altre informazioni  </a:t>
            </a:r>
          </a:p>
        </p:txBody>
      </p:sp>
      <p:sp>
        <p:nvSpPr>
          <p:cNvPr id="954" name="Rectangle 954"/>
          <p:cNvSpPr/>
          <p:nvPr/>
        </p:nvSpPr>
        <p:spPr>
          <a:xfrm>
            <a:off x="10399776" y="1199545"/>
            <a:ext cx="81754" cy="4305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it-IT" sz="2798" b="1" dirty="0">
                <a:solidFill>
                  <a:srgbClr val="FFFFFF"/>
                </a:solidFill>
                <a:latin typeface="Calibri,Bold"/>
              </a:rPr>
              <a:t> </a:t>
            </a:r>
          </a:p>
        </p:txBody>
      </p:sp>
      <p:sp>
        <p:nvSpPr>
          <p:cNvPr id="955" name="Rectangle 955"/>
          <p:cNvSpPr/>
          <p:nvPr/>
        </p:nvSpPr>
        <p:spPr>
          <a:xfrm>
            <a:off x="609509" y="946860"/>
            <a:ext cx="9252948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 anchor="ctr" anchorCtr="0">
            <a:spAutoFit/>
          </a:bodyPr>
          <a:lstStyle/>
          <a:p>
            <a:pPr marL="180000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16 punti della Scheda di Sicurezza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B29FC52-65CC-0022-73D6-0190BA4214CF}"/>
              </a:ext>
            </a:extLst>
          </p:cNvPr>
          <p:cNvSpPr/>
          <p:nvPr/>
        </p:nvSpPr>
        <p:spPr>
          <a:xfrm>
            <a:off x="10579691" y="3476241"/>
            <a:ext cx="9653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rId4" action="ppaction://hlinkpres?slideindex=1&amp;slidetitle="/>
              </a:rPr>
              <a:t>SDS</a:t>
            </a:r>
            <a:endParaRPr lang="it-IT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669EDCC-96F6-5C39-5AF2-758D89FDAE0F}"/>
              </a:ext>
            </a:extLst>
          </p:cNvPr>
          <p:cNvSpPr/>
          <p:nvPr/>
        </p:nvSpPr>
        <p:spPr>
          <a:xfrm>
            <a:off x="10455458" y="4913499"/>
            <a:ext cx="12137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rId5" action="ppaction://hlinkpres?slideindex=1&amp;slidetitle="/>
              </a:rPr>
              <a:t>SDS</a:t>
            </a:r>
            <a:r>
              <a:rPr lang="it-IT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  <a:endParaRPr lang="it-IT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55DC00-338E-2B50-3106-A9D3786CCECB}"/>
              </a:ext>
            </a:extLst>
          </p:cNvPr>
          <p:cNvSpPr txBox="1"/>
          <p:nvPr/>
        </p:nvSpPr>
        <p:spPr>
          <a:xfrm>
            <a:off x="609508" y="254409"/>
            <a:ext cx="1105974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Schede di sicurezza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38AA5-E91F-2CC4-C47B-7928C0014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D70FFB-6E08-6965-4321-57CD36D805F4}"/>
              </a:ext>
            </a:extLst>
          </p:cNvPr>
          <p:cNvSpPr txBox="1"/>
          <p:nvPr/>
        </p:nvSpPr>
        <p:spPr>
          <a:xfrm>
            <a:off x="442344" y="411873"/>
            <a:ext cx="1130731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numCol="1">
            <a:spAutoFit/>
          </a:bodyPr>
          <a:lstStyle/>
          <a:p>
            <a:pPr algn="ctr"/>
            <a:r>
              <a:rPr lang="it-IT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Obiettivo del corso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14AD87-BBF1-62F2-0A80-B9BA246E713B}"/>
              </a:ext>
            </a:extLst>
          </p:cNvPr>
          <p:cNvSpPr txBox="1"/>
          <p:nvPr/>
        </p:nvSpPr>
        <p:spPr>
          <a:xfrm>
            <a:off x="442345" y="2138517"/>
            <a:ext cx="11307309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Scopo di questo corso è di fornire un approccio alla valutazione del Rischio Chimico sia per la salute che per la sicurezza nei cantieri temporanei e mobili.</a:t>
            </a:r>
          </a:p>
          <a:p>
            <a:pPr algn="just"/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valutazione di cui si tratterà prevede l’utilizzo di modelli di calcolo:</a:t>
            </a:r>
          </a:p>
          <a:p>
            <a:pPr algn="just"/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it-IT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Mo.Va.Ris.Ch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per il rischio alla salute (=malattie professionali);</a:t>
            </a:r>
          </a:p>
          <a:p>
            <a:pPr algn="just"/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M.I.R.C.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per il rischio alla sicurezza (=infortuni)</a:t>
            </a:r>
          </a:p>
        </p:txBody>
      </p:sp>
    </p:spTree>
    <p:extLst>
      <p:ext uri="{BB962C8B-B14F-4D97-AF65-F5344CB8AC3E}">
        <p14:creationId xmlns:p14="http://schemas.microsoft.com/office/powerpoint/2010/main" val="2241826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6FD7672-78BE-4D6F-A711-2CDB79B5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662" y="323519"/>
            <a:ext cx="4323899" cy="6212748"/>
          </a:xfrm>
          <a:custGeom>
            <a:avLst/>
            <a:gdLst>
              <a:gd name="connsiteX0" fmla="*/ 0 w 4323899"/>
              <a:gd name="connsiteY0" fmla="*/ 0 h 6212748"/>
              <a:gd name="connsiteX1" fmla="*/ 742501 w 4323899"/>
              <a:gd name="connsiteY1" fmla="*/ 0 h 6212748"/>
              <a:gd name="connsiteX2" fmla="*/ 4323899 w 4323899"/>
              <a:gd name="connsiteY2" fmla="*/ 0 h 6212748"/>
              <a:gd name="connsiteX3" fmla="*/ 4323899 w 4323899"/>
              <a:gd name="connsiteY3" fmla="*/ 2864954 h 6212748"/>
              <a:gd name="connsiteX4" fmla="*/ 880454 w 4323899"/>
              <a:gd name="connsiteY4" fmla="*/ 6212748 h 6212748"/>
              <a:gd name="connsiteX5" fmla="*/ 0 w 4323899"/>
              <a:gd name="connsiteY5" fmla="*/ 6212748 h 6212748"/>
              <a:gd name="connsiteX6" fmla="*/ 0 w 4323899"/>
              <a:gd name="connsiteY6" fmla="*/ 6210962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3899" h="6212748">
                <a:moveTo>
                  <a:pt x="0" y="0"/>
                </a:moveTo>
                <a:lnTo>
                  <a:pt x="742501" y="0"/>
                </a:lnTo>
                <a:lnTo>
                  <a:pt x="4323899" y="0"/>
                </a:lnTo>
                <a:lnTo>
                  <a:pt x="4323899" y="2864954"/>
                </a:lnTo>
                <a:lnTo>
                  <a:pt x="880454" y="6212748"/>
                </a:lnTo>
                <a:lnTo>
                  <a:pt x="0" y="6212748"/>
                </a:lnTo>
                <a:lnTo>
                  <a:pt x="0" y="6210962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schermata, Carattere, Rettangolo&#10;&#10;Il contenuto generato dall'IA potrebbe non essere corretto.">
            <a:extLst>
              <a:ext uri="{FF2B5EF4-FFF2-40B4-BE49-F238E27FC236}">
                <a16:creationId xmlns:a16="http://schemas.microsoft.com/office/drawing/2014/main" id="{2012D922-4522-542D-674E-008ABE41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34" y="191589"/>
            <a:ext cx="11777779" cy="63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3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8CF1E-0FA7-5E88-D1EF-727AEA485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schermata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6167D494-2927-2318-C510-198D8DA58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470" y="185073"/>
            <a:ext cx="7958627" cy="646638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2181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15A55-4A5D-E939-E907-F9FB843D5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C3230CA6-D74A-F07C-B8D3-F33938A2C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32" y="231752"/>
            <a:ext cx="8040524" cy="62917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9747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E1F04-1513-F38F-A370-B04240F6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tone animato&#10;&#10;Il contenuto generato dall'IA potrebbe non essere corretto.">
            <a:extLst>
              <a:ext uri="{FF2B5EF4-FFF2-40B4-BE49-F238E27FC236}">
                <a16:creationId xmlns:a16="http://schemas.microsoft.com/office/drawing/2014/main" id="{9BD20E6A-D28A-2501-D35E-D1174D744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52" y="292972"/>
            <a:ext cx="7939308" cy="62720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4729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7DFF9F60-A60A-183E-9E07-657DEF272C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24" r="2507"/>
          <a:stretch>
            <a:fillRect/>
          </a:stretch>
        </p:blipFill>
        <p:spPr>
          <a:xfrm>
            <a:off x="489858" y="2373336"/>
            <a:ext cx="1944000" cy="405916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D654DA-0533-4C82-B004-0529D7C82965}"/>
              </a:ext>
            </a:extLst>
          </p:cNvPr>
          <p:cNvSpPr txBox="1"/>
          <p:nvPr/>
        </p:nvSpPr>
        <p:spPr>
          <a:xfrm>
            <a:off x="489858" y="283163"/>
            <a:ext cx="11201400" cy="1569660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TLV – </a:t>
            </a:r>
            <a:r>
              <a:rPr lang="it-IT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Threshold</a:t>
            </a:r>
            <a:r>
              <a:rPr lang="it-IT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Limit Value</a:t>
            </a:r>
          </a:p>
          <a:p>
            <a:endParaRPr lang="it-IT" sz="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 fine di tutelare la salute del lavoratore, la Conferenza Americana degli Igienisti Industriali stabilisce i </a:t>
            </a:r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TLV.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TLV esprimono la soglia oltre la quale esiste un rischio concreto per il lavoratore. 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Esistono i TLV di un gran numero di sostanze chimiche. Esistono tre diverse categorie di TLV: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2C56FD-5EDE-E31B-AA68-766F2720BE5B}"/>
              </a:ext>
            </a:extLst>
          </p:cNvPr>
          <p:cNvSpPr txBox="1"/>
          <p:nvPr/>
        </p:nvSpPr>
        <p:spPr>
          <a:xfrm>
            <a:off x="4049120" y="2373336"/>
            <a:ext cx="7642137" cy="769441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TLV-Ceiling: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concentrazione aerodispersa che non deve mai essere superata in qualsiasi momento dell’esposizione lavorativa.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C0099F-DB7D-3B66-4A15-166B236D63FC}"/>
              </a:ext>
            </a:extLst>
          </p:cNvPr>
          <p:cNvSpPr txBox="1"/>
          <p:nvPr/>
        </p:nvSpPr>
        <p:spPr>
          <a:xfrm>
            <a:off x="4049121" y="3265283"/>
            <a:ext cx="7642136" cy="1508105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TLV-STEL (Short </a:t>
            </a:r>
            <a:r>
              <a:rPr lang="it-IT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Exposure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Limit):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concentrazione TWA di 15 minuti che non deve essere superata in qualsiasi momento dell’esposizione lavorativa, anche se il TWA sulle 8h non supera il valore TLV-TWA. Nell’arco delle 8h è consentito il raggiungimento di massimo 4 soglie STEL purché i periodi siano distanziati di almeno un’ora.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9E9C44-0029-F943-CF29-6520188ADC63}"/>
              </a:ext>
            </a:extLst>
          </p:cNvPr>
          <p:cNvSpPr txBox="1"/>
          <p:nvPr/>
        </p:nvSpPr>
        <p:spPr>
          <a:xfrm>
            <a:off x="4049121" y="4924395"/>
            <a:ext cx="7642136" cy="1508105"/>
          </a:xfrm>
          <a:prstGeom prst="rect">
            <a:avLst/>
          </a:prstGeom>
          <a:solidFill>
            <a:srgbClr val="FCEDE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TLV-TWA (Time </a:t>
            </a:r>
            <a:r>
              <a:rPr lang="it-IT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Weighted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Average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concentrazione media ponderata per giornata lavorativa convenzionalmente di 8 ore e su 40 ore lavorative settimanali (esposizione cronica) alla quale si ritiene che la quasi totalità dei lavoratori possono essere esposti ripetutamente, giorno dopo giorno e per l’intera vita lavorativa, senza effetti dannosi per la salute.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91527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351A9-F5B2-01C8-AFF9-57573D1F0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28E7928-0EE2-8856-5EAC-9961C93F1AED}"/>
                  </a:ext>
                </a:extLst>
              </p:cNvPr>
              <p:cNvSpPr txBox="1"/>
              <p:nvPr/>
            </p:nvSpPr>
            <p:spPr>
              <a:xfrm>
                <a:off x="478972" y="283163"/>
                <a:ext cx="11201400" cy="62705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2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TLV</a:t>
                </a:r>
                <a:r>
                  <a:rPr lang="it-IT" sz="36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algn="ctr"/>
                <a:r>
                  <a:rPr lang="it-IT" sz="2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Analisi ambientale: logica</a:t>
                </a:r>
              </a:p>
              <a:p>
                <a:endParaRPr lang="it-IT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La sostanza </a:t>
                </a:r>
                <a:r>
                  <a:rPr lang="it-IT" sz="2400" b="1" u="sng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ha specificati limiti per l’esposizione dei lavoratori;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 test con la sostanza volatile </a:t>
                </a:r>
                <a:r>
                  <a:rPr lang="it-IT" sz="2400" b="1" u="sng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dura </a:t>
                </a:r>
                <a:r>
                  <a:rPr lang="it-IT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 ore</a:t>
                </a: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Nelle restanti 6 ore non si effettua alcun test con la sostanza </a:t>
                </a:r>
                <a:r>
                  <a:rPr lang="it-IT" sz="2400" b="1" u="sng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Nel corso delle </a:t>
                </a:r>
                <a:r>
                  <a:rPr lang="it-IT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 ore</a:t>
                </a: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di test è effettuata la misura ambientale, e la concentrazione aerodispersa risulterà di </a:t>
                </a:r>
                <a:r>
                  <a:rPr lang="it-IT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2mg/m</a:t>
                </a:r>
                <a:r>
                  <a:rPr lang="it-IT" sz="2400" b="1" baseline="30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La concentrazione aerodispersa di </a:t>
                </a:r>
                <a:r>
                  <a:rPr lang="it-IT" sz="2400" b="1" u="sng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normalizzata sulle </a:t>
                </a:r>
                <a:r>
                  <a:rPr lang="it-IT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 ore</a:t>
                </a: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sarà pari a:</a:t>
                </a:r>
              </a:p>
              <a:p>
                <a:endParaRPr lang="it-IT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it-IT" sz="2400" b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it-IT" sz="32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it-IT" sz="32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mg</m:t>
                        </m:r>
                        <m:r>
                          <a:rPr lang="it-IT" sz="32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it-IT" sz="32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x</m:t>
                        </m:r>
                        <m:r>
                          <a:rPr lang="it-IT" sz="32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120′</m:t>
                        </m:r>
                      </m:num>
                      <m:den>
                        <m:r>
                          <a:rPr lang="it-IT" sz="32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480′</m:t>
                        </m:r>
                      </m:den>
                    </m:f>
                  </m:oMath>
                </a14:m>
                <a:r>
                  <a:rPr lang="it-IT" sz="2400" b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0,5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mg</m:t>
                        </m:r>
                      </m:num>
                      <m:den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sz="2400" b="0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m</m:t>
                            </m:r>
                          </m:e>
                          <m:sup>
                            <m:r>
                              <a:rPr lang="it-IT" sz="2400" b="0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it-IT" sz="24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La concentrazione normalizzata </a:t>
                </a:r>
                <a:r>
                  <a:rPr lang="it-IT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0,5 mg/m3</a:t>
                </a: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è la </a:t>
                </a:r>
                <a:r>
                  <a:rPr lang="it-IT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TWA</a:t>
                </a: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e dovrà essere confrontata con i tre </a:t>
                </a:r>
                <a:r>
                  <a:rPr lang="it-IT" sz="2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TLV</a:t>
                </a:r>
                <a:r>
                  <a:rPr lang="it-IT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specificati per verificare che le soglie siano rispettate.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28E7928-0EE2-8856-5EAC-9961C93F1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72" y="283163"/>
                <a:ext cx="11201400" cy="6270563"/>
              </a:xfrm>
              <a:prstGeom prst="rect">
                <a:avLst/>
              </a:prstGeom>
              <a:blipFill>
                <a:blip r:embed="rId2"/>
                <a:stretch>
                  <a:fillRect l="-707" t="-291" b="-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1783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FBB01-6D70-D3B1-4FB6-5B766ED60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87C9AA-6F3A-C196-41FD-394C423C234D}"/>
              </a:ext>
            </a:extLst>
          </p:cNvPr>
          <p:cNvSpPr txBox="1"/>
          <p:nvPr/>
        </p:nvSpPr>
        <p:spPr>
          <a:xfrm>
            <a:off x="1447796" y="1280715"/>
            <a:ext cx="3494318" cy="2000548"/>
          </a:xfrm>
          <a:prstGeom prst="rect">
            <a:avLst/>
          </a:prstGeom>
          <a:solidFill>
            <a:srgbClr val="EFF9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Prevenzione </a:t>
            </a:r>
          </a:p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Ridurre la probabilità che si verifichino eventi dannosi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06BED-B7A4-A2AA-0431-D9D54520E186}"/>
              </a:ext>
            </a:extLst>
          </p:cNvPr>
          <p:cNvSpPr txBox="1"/>
          <p:nvPr/>
        </p:nvSpPr>
        <p:spPr>
          <a:xfrm>
            <a:off x="6966856" y="1267480"/>
            <a:ext cx="3494317" cy="2000548"/>
          </a:xfrm>
          <a:prstGeom prst="rect">
            <a:avLst/>
          </a:prstGeom>
          <a:solidFill>
            <a:srgbClr val="EFF9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Protezione </a:t>
            </a:r>
          </a:p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Ridurre l’entità del danno qualora l’evento dannoso si verifichi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E0135-D71E-FD34-43B0-B8E5D59200C1}"/>
              </a:ext>
            </a:extLst>
          </p:cNvPr>
          <p:cNvSpPr txBox="1"/>
          <p:nvPr/>
        </p:nvSpPr>
        <p:spPr>
          <a:xfrm>
            <a:off x="1426024" y="4580886"/>
            <a:ext cx="3494318" cy="1938992"/>
          </a:xfrm>
          <a:prstGeom prst="rect">
            <a:avLst/>
          </a:prstGeom>
          <a:solidFill>
            <a:srgbClr val="EFF9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Procedure di lavoro, formazione e informazione, adeguamenti tecnologici, ecc.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903068-297A-6AEF-621D-4F54893B12DD}"/>
              </a:ext>
            </a:extLst>
          </p:cNvPr>
          <p:cNvSpPr txBox="1"/>
          <p:nvPr/>
        </p:nvSpPr>
        <p:spPr>
          <a:xfrm>
            <a:off x="6966855" y="4580885"/>
            <a:ext cx="3494318" cy="1938992"/>
          </a:xfrm>
          <a:prstGeom prst="rect">
            <a:avLst/>
          </a:prstGeom>
          <a:solidFill>
            <a:srgbClr val="EFF9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Uso DPI e DPC, squadre e dispositivi di gestione emergenze, sorveglianza </a:t>
            </a:r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sanitaria,ecc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BAADE255-F796-1332-BCBE-08FDB923EA97}"/>
              </a:ext>
            </a:extLst>
          </p:cNvPr>
          <p:cNvSpPr/>
          <p:nvPr/>
        </p:nvSpPr>
        <p:spPr>
          <a:xfrm>
            <a:off x="2960911" y="3657599"/>
            <a:ext cx="424543" cy="70757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E8225A3-A522-B513-6266-6C9032D0983D}"/>
              </a:ext>
            </a:extLst>
          </p:cNvPr>
          <p:cNvSpPr/>
          <p:nvPr/>
        </p:nvSpPr>
        <p:spPr>
          <a:xfrm>
            <a:off x="8501742" y="3657600"/>
            <a:ext cx="424543" cy="70757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D88D3-7AAB-3FFA-B011-9F65CCABD10F}"/>
              </a:ext>
            </a:extLst>
          </p:cNvPr>
          <p:cNvSpPr txBox="1"/>
          <p:nvPr/>
        </p:nvSpPr>
        <p:spPr>
          <a:xfrm>
            <a:off x="1447797" y="161286"/>
            <a:ext cx="9013376" cy="646331"/>
          </a:xfrm>
          <a:prstGeom prst="rect">
            <a:avLst/>
          </a:prstGeom>
          <a:solidFill>
            <a:srgbClr val="EFF9E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Gestione del rischio</a:t>
            </a:r>
          </a:p>
        </p:txBody>
      </p:sp>
    </p:spTree>
    <p:extLst>
      <p:ext uri="{BB962C8B-B14F-4D97-AF65-F5344CB8AC3E}">
        <p14:creationId xmlns:p14="http://schemas.microsoft.com/office/powerpoint/2010/main" val="2361286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47CD0-109C-24F3-A7A9-6C7D01D1F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3A0953-830A-0D68-ABEC-839B816DC6C6}"/>
              </a:ext>
            </a:extLst>
          </p:cNvPr>
          <p:cNvSpPr txBox="1"/>
          <p:nvPr/>
        </p:nvSpPr>
        <p:spPr>
          <a:xfrm>
            <a:off x="894316" y="63433"/>
            <a:ext cx="10128724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Valutazione del rischio chimico per la salute </a:t>
            </a:r>
          </a:p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mediante modello di calcolo </a:t>
            </a:r>
            <a:r>
              <a:rPr lang="it-IT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Movarisch</a:t>
            </a:r>
            <a:endParaRPr lang="it-IT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magine 3" descr="Immagine che contiene testo, schermata, Carattere, Pagina Web&#10;&#10;Il contenuto generato dall'IA potrebbe non essere corretto.">
            <a:extLst>
              <a:ext uri="{FF2B5EF4-FFF2-40B4-BE49-F238E27FC236}">
                <a16:creationId xmlns:a16="http://schemas.microsoft.com/office/drawing/2014/main" id="{AD7BD0D4-86DE-79E9-C9BC-AB87CFD8E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17" y="1117686"/>
            <a:ext cx="10128724" cy="54188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3611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E7189-8C4E-3065-2912-F2C2559AC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8EAE6996-ED6F-179F-78FD-8196241C3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732" y="236791"/>
            <a:ext cx="2301439" cy="51058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202EE7-739B-4CD0-883C-55183AC39370}"/>
              </a:ext>
            </a:extLst>
          </p:cNvPr>
          <p:cNvSpPr txBox="1"/>
          <p:nvPr/>
        </p:nvSpPr>
        <p:spPr>
          <a:xfrm>
            <a:off x="620486" y="985156"/>
            <a:ext cx="10983685" cy="4893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 visto sopra, la valutazione del rischio chimico per la salute parte dalla relazione generale:</a:t>
            </a:r>
          </a:p>
          <a:p>
            <a:pPr algn="just"/>
            <a:endParaRPr lang="it-IT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Rischio = Probabilità X Entità del danno</a:t>
            </a:r>
          </a:p>
          <a:p>
            <a:endParaRPr lang="it-IT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Adattando il significato dei fattori 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it-IT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 rischio chimico, avremo che il rischio 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esposizione ad agenti chimici pericolosi sarà espresso sempre da:</a:t>
            </a:r>
          </a:p>
          <a:p>
            <a:endParaRPr lang="it-IT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 = P x E</a:t>
            </a:r>
          </a:p>
          <a:p>
            <a:endParaRPr lang="it-IT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it-IT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questo caso </a:t>
            </a:r>
            <a:r>
              <a:rPr lang="it-IT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ed </a:t>
            </a:r>
            <a:r>
              <a:rPr lang="it-IT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corrispondono a:</a:t>
            </a:r>
          </a:p>
          <a:p>
            <a:endParaRPr lang="it-IT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it-IT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Indice di pericolosità intrinseca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(=entità del danno potenziale)</a:t>
            </a:r>
            <a:r>
              <a:rPr lang="it-IT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una sostanza o preparato (identificato con le frasi di rischio 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H3XX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endParaRPr lang="it-IT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it-IT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Livello di esposizione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 i soggetti saranno sottoposti nella specifica attività lavorativa (=probabilità che l’evento accada).</a:t>
            </a:r>
          </a:p>
        </p:txBody>
      </p:sp>
    </p:spTree>
    <p:extLst>
      <p:ext uri="{BB962C8B-B14F-4D97-AF65-F5344CB8AC3E}">
        <p14:creationId xmlns:p14="http://schemas.microsoft.com/office/powerpoint/2010/main" val="2837420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C4C4F-85C8-4F28-D791-532305581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DAF6B858-3AF7-9AB8-3D14-1A7C5A14E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33" y="175824"/>
            <a:ext cx="2301439" cy="51058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76135F3-CF5D-464E-9A90-DB39CD4B485B}"/>
              </a:ext>
            </a:extLst>
          </p:cNvPr>
          <p:cNvSpPr txBox="1"/>
          <p:nvPr/>
        </p:nvSpPr>
        <p:spPr>
          <a:xfrm flipH="1">
            <a:off x="936121" y="931659"/>
            <a:ext cx="9451141" cy="44012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E’ possibile calcolare un rischio R per esposizione:</a:t>
            </a:r>
          </a:p>
          <a:p>
            <a:endParaRPr lang="it-IT" sz="32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Inalatoria </a:t>
            </a:r>
            <a:r>
              <a:rPr lang="it-IT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inal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P x </a:t>
            </a:r>
            <a:r>
              <a:rPr lang="it-IT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it-IT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inal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Cutanea  </a:t>
            </a:r>
            <a:r>
              <a:rPr lang="it-IT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cute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P x </a:t>
            </a:r>
            <a:r>
              <a:rPr lang="it-IT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it-IT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cute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Cumulativa  </a:t>
            </a:r>
            <a:r>
              <a:rPr lang="it-IT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cum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√ R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inal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²  + R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cute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²</a:t>
            </a:r>
            <a:endParaRPr lang="it-IT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 intervalli di variazione di R sono:</a:t>
            </a:r>
          </a:p>
          <a:p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  ≤  </a:t>
            </a:r>
            <a:r>
              <a:rPr lang="it-IT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inal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≤  100</a:t>
            </a:r>
          </a:p>
          <a:p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1  ≤  </a:t>
            </a:r>
            <a:r>
              <a:rPr lang="it-IT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cute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≤  100</a:t>
            </a:r>
          </a:p>
          <a:p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1  ≤  </a:t>
            </a:r>
            <a:r>
              <a:rPr lang="it-IT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cum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≤  141</a:t>
            </a:r>
          </a:p>
          <a:p>
            <a:endParaRPr lang="it-IT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960BCCC-187F-475E-8A4C-B745E9AEF4F8}"/>
              </a:ext>
            </a:extLst>
          </p:cNvPr>
          <p:cNvCxnSpPr/>
          <p:nvPr/>
        </p:nvCxnSpPr>
        <p:spPr>
          <a:xfrm>
            <a:off x="3976792" y="3340553"/>
            <a:ext cx="14954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9232DBC-A9C5-49E4-BC01-8F9AEE298B24}"/>
              </a:ext>
            </a:extLst>
          </p:cNvPr>
          <p:cNvSpPr txBox="1"/>
          <p:nvPr/>
        </p:nvSpPr>
        <p:spPr>
          <a:xfrm>
            <a:off x="7432222" y="3863268"/>
            <a:ext cx="4400550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Dove:</a:t>
            </a:r>
          </a:p>
          <a:p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 = Indice di Pericolosità</a:t>
            </a:r>
          </a:p>
          <a:p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it-IT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inal</a:t>
            </a:r>
            <a:r>
              <a:rPr lang="it-IT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Indice di Esposizione Inalatoria</a:t>
            </a:r>
          </a:p>
          <a:p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it-IT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cute</a:t>
            </a:r>
            <a:r>
              <a:rPr lang="it-IT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Indice di Esposizione Cutanea</a:t>
            </a:r>
          </a:p>
          <a:p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inal</a:t>
            </a:r>
            <a:r>
              <a:rPr lang="it-IT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Rischio di Esposizione Inalatoria</a:t>
            </a:r>
          </a:p>
          <a:p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cute</a:t>
            </a:r>
            <a:r>
              <a:rPr lang="it-IT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Rischio di Esposizione Cutanea</a:t>
            </a:r>
          </a:p>
          <a:p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cum</a:t>
            </a:r>
            <a:r>
              <a:rPr lang="it-IT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Rischio chimico cumulativo</a:t>
            </a: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951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schermata, Carattere, Pagina Web&#10;&#10;Il contenuto generato dall'IA potrebbe non essere corretto.">
            <a:extLst>
              <a:ext uri="{FF2B5EF4-FFF2-40B4-BE49-F238E27FC236}">
                <a16:creationId xmlns:a16="http://schemas.microsoft.com/office/drawing/2014/main" id="{5D22788E-FE92-367F-F38C-C19958030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12" y="605687"/>
            <a:ext cx="7091266" cy="3793785"/>
          </a:xfrm>
          <a:prstGeom prst="rect">
            <a:avLst/>
          </a:prstGeom>
        </p:spPr>
      </p:pic>
      <p:pic>
        <p:nvPicPr>
          <p:cNvPr id="3" name="Immagine 2" descr="Immagine che contiene log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FE8D15FA-922D-D684-0622-FC1ABA63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678" y="4734034"/>
            <a:ext cx="4552620" cy="19927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2C5DC6-C9A0-2EBA-F936-0C24CF159018}"/>
              </a:ext>
            </a:extLst>
          </p:cNvPr>
          <p:cNvSpPr txBox="1"/>
          <p:nvPr/>
        </p:nvSpPr>
        <p:spPr>
          <a:xfrm>
            <a:off x="373092" y="99507"/>
            <a:ext cx="6094562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Rischio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Chimico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la Salute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AC577EB-73D1-0670-3EA7-2D7452078D1E}"/>
              </a:ext>
            </a:extLst>
          </p:cNvPr>
          <p:cNvSpPr txBox="1"/>
          <p:nvPr/>
        </p:nvSpPr>
        <p:spPr>
          <a:xfrm>
            <a:off x="6561707" y="4390799"/>
            <a:ext cx="6094562" cy="34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Rischio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Chimico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la Sicurezza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677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5714589-52A6-C8CD-A37F-8EF465C80956}"/>
              </a:ext>
            </a:extLst>
          </p:cNvPr>
          <p:cNvSpPr txBox="1"/>
          <p:nvPr/>
        </p:nvSpPr>
        <p:spPr>
          <a:xfrm>
            <a:off x="585567" y="1190494"/>
            <a:ext cx="10992748" cy="6771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L’Indice di Esposizione Inalatoria </a:t>
            </a:r>
            <a:r>
              <a:rPr lang="it-IT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it-IT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inal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determinato dal prodotto:</a:t>
            </a:r>
          </a:p>
          <a:p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it-IT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inal</a:t>
            </a:r>
            <a:r>
              <a:rPr lang="it-IT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I x d</a:t>
            </a:r>
          </a:p>
          <a:p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dove:</a:t>
            </a:r>
          </a:p>
          <a:p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Intensità dell’Esposizione</a:t>
            </a:r>
          </a:p>
          <a:p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Distanza del lavoratore dalla sorgente di Intensità </a:t>
            </a:r>
          </a:p>
          <a:p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 consegue che il rischio per esposizione inalatoria sarà dato dalla relazione:</a:t>
            </a: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inal</a:t>
            </a:r>
            <a:r>
              <a:rPr lang="it-IT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P x </a:t>
            </a:r>
            <a:r>
              <a:rPr lang="it-IT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it-IT" sz="2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inal</a:t>
            </a:r>
            <a:r>
              <a:rPr lang="it-IT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P x I x d</a:t>
            </a:r>
          </a:p>
          <a:p>
            <a:pPr algn="ctr"/>
            <a:endParaRPr lang="it-IT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it-IT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Intensità dell’Esposizione</a:t>
            </a:r>
          </a:p>
          <a:p>
            <a:pPr algn="ctr"/>
            <a:endParaRPr lang="it-IT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it-IT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981A57EB-6FCB-DEBE-DED0-BBC3AAA77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536" y="181642"/>
            <a:ext cx="2301439" cy="5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652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D1505-5D1D-FD95-8F57-5255C99EB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004BDBA7-665A-FF52-A02F-BD2245A21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260" y="192528"/>
            <a:ext cx="2301439" cy="51058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0E497C-5026-4A06-9F2E-E8B9EA17C533}"/>
              </a:ext>
            </a:extLst>
          </p:cNvPr>
          <p:cNvSpPr txBox="1"/>
          <p:nvPr/>
        </p:nvSpPr>
        <p:spPr>
          <a:xfrm>
            <a:off x="431800" y="929365"/>
            <a:ext cx="11264899" cy="57246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Identificazione dell’indice di Pericolosità P</a:t>
            </a:r>
          </a:p>
          <a:p>
            <a:pPr algn="just"/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metodo per l’individuazione dell’indice di pericolo P si basa sulla classificazione delle sostanze e dei preparati pericolosi (Indicazioni H).</a:t>
            </a:r>
          </a:p>
          <a:p>
            <a:pPr algn="just"/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 ogni Indicazione di pericolo H (singola o combinata) è stato attribuito un punteggio (score) da 1 a 10 che tiene conto dei criteri di classificazione delle sostanze e dei preparati pericolosi. Si ottiene così un indice numerico di pericolo per ogni agente chimico pericoloso impiegato. </a:t>
            </a:r>
            <a:r>
              <a:rPr lang="it-IT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sottolineare che il punteggio assegnato ad ogni frase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H3XX</a:t>
            </a:r>
            <a:r>
              <a:rPr lang="it-IT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non proviene dai data base internazionali bensì è implementato e specifico di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MOVARISCH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it-IT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IMPORTANTE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la valutazione teorica non è prevista per i mutageni (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H340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i cancerogeni (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H350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e i tossici per la riproduzione (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H360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accertati; per questi agenti è prevista la sola analisi ambientale.</a:t>
            </a:r>
          </a:p>
        </p:txBody>
      </p:sp>
    </p:spTree>
    <p:extLst>
      <p:ext uri="{BB962C8B-B14F-4D97-AF65-F5344CB8AC3E}">
        <p14:creationId xmlns:p14="http://schemas.microsoft.com/office/powerpoint/2010/main" val="3649653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5A19E-641E-1FE8-95AB-8959786D6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7D64F75C-C34A-7ED6-3BE6-D6C29D6F1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017" y="147486"/>
            <a:ext cx="2301439" cy="510584"/>
          </a:xfrm>
          <a:prstGeom prst="rect">
            <a:avLst/>
          </a:prstGeom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FEF40174-5E65-FACD-2DE2-B2B7B123D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786703"/>
              </p:ext>
            </p:extLst>
          </p:nvPr>
        </p:nvGraphicFramePr>
        <p:xfrm>
          <a:off x="610477" y="806823"/>
          <a:ext cx="10775979" cy="5877005"/>
        </p:xfrm>
        <a:graphic>
          <a:graphicData uri="http://schemas.openxmlformats.org/drawingml/2006/table">
            <a:tbl>
              <a:tblPr/>
              <a:tblGrid>
                <a:gridCol w="1623068">
                  <a:extLst>
                    <a:ext uri="{9D8B030D-6E8A-4147-A177-3AD203B41FA5}">
                      <a16:colId xmlns:a16="http://schemas.microsoft.com/office/drawing/2014/main" val="1579806661"/>
                    </a:ext>
                  </a:extLst>
                </a:gridCol>
                <a:gridCol w="1091220">
                  <a:extLst>
                    <a:ext uri="{9D8B030D-6E8A-4147-A177-3AD203B41FA5}">
                      <a16:colId xmlns:a16="http://schemas.microsoft.com/office/drawing/2014/main" val="3480576995"/>
                    </a:ext>
                  </a:extLst>
                </a:gridCol>
                <a:gridCol w="1786357">
                  <a:extLst>
                    <a:ext uri="{9D8B030D-6E8A-4147-A177-3AD203B41FA5}">
                      <a16:colId xmlns:a16="http://schemas.microsoft.com/office/drawing/2014/main" val="1548990124"/>
                    </a:ext>
                  </a:extLst>
                </a:gridCol>
                <a:gridCol w="6275334">
                  <a:extLst>
                    <a:ext uri="{9D8B030D-6E8A-4147-A177-3AD203B41FA5}">
                      <a16:colId xmlns:a16="http://schemas.microsoft.com/office/drawing/2014/main" val="3096563187"/>
                    </a:ext>
                  </a:extLst>
                </a:gridCol>
              </a:tblGrid>
              <a:tr h="452888"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CODICI 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38677"/>
                  </a:ext>
                </a:extLst>
              </a:tr>
              <a:tr h="26330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PERICOLO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305690"/>
                  </a:ext>
                </a:extLst>
              </a:tr>
              <a:tr h="252774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Letale se ingerito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236827"/>
                  </a:ext>
                </a:extLst>
              </a:tr>
              <a:tr h="26330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794147"/>
                  </a:ext>
                </a:extLst>
              </a:tr>
              <a:tr h="25277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H301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Tossico se ingerito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001462"/>
                  </a:ext>
                </a:extLst>
              </a:tr>
              <a:tr h="26330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H302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Nocivo se ingerito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79755"/>
                  </a:ext>
                </a:extLst>
              </a:tr>
              <a:tr h="51608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essere letale in caso di ingestione e di penetrazione nelle vie respiratorie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866581"/>
                  </a:ext>
                </a:extLst>
              </a:tr>
              <a:tr h="252774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Letale a contatto con la pelle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469470"/>
                  </a:ext>
                </a:extLst>
              </a:tr>
              <a:tr h="26330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872668"/>
                  </a:ext>
                </a:extLst>
              </a:tr>
              <a:tr h="25277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Tossico a contatto con la pelle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810050"/>
                  </a:ext>
                </a:extLst>
              </a:tr>
              <a:tr h="26330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Nocivo se inalato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96289"/>
                  </a:ext>
                </a:extLst>
              </a:tr>
              <a:tr h="252774"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Provoca gravi ustioni cutanee e gravi lesioni oculari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948002"/>
                  </a:ext>
                </a:extLst>
              </a:tr>
              <a:tr h="25277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96701"/>
                  </a:ext>
                </a:extLst>
              </a:tr>
              <a:tr h="26330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965112"/>
                  </a:ext>
                </a:extLst>
              </a:tr>
              <a:tr h="26330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Provoca irritazione cutanea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802276"/>
                  </a:ext>
                </a:extLst>
              </a:tr>
              <a:tr h="252774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provocare una reazione allergica della pelle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819415"/>
                  </a:ext>
                </a:extLst>
              </a:tr>
              <a:tr h="26330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872607"/>
                  </a:ext>
                </a:extLst>
              </a:tr>
              <a:tr h="25277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Provoca gravi lesioni oculari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242293"/>
                  </a:ext>
                </a:extLst>
              </a:tr>
              <a:tr h="26330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Provoca grave irritazione oculare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220716"/>
                  </a:ext>
                </a:extLst>
              </a:tr>
              <a:tr h="252774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Letale se inalato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52744"/>
                  </a:ext>
                </a:extLst>
              </a:tr>
              <a:tr h="26330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87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990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07817-DB94-927E-44EF-A08BCF97B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F5F4290F-F2DF-5CEF-DBAE-F6EDA459B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169" y="138098"/>
            <a:ext cx="2301439" cy="510584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AC42A7BE-67FC-221F-CF15-FAD283AAB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171660"/>
              </p:ext>
            </p:extLst>
          </p:nvPr>
        </p:nvGraphicFramePr>
        <p:xfrm>
          <a:off x="865094" y="1323993"/>
          <a:ext cx="8616645" cy="5334000"/>
        </p:xfrm>
        <a:graphic>
          <a:graphicData uri="http://schemas.openxmlformats.org/drawingml/2006/table">
            <a:tbl>
              <a:tblPr/>
              <a:tblGrid>
                <a:gridCol w="1296156">
                  <a:extLst>
                    <a:ext uri="{9D8B030D-6E8A-4147-A177-3AD203B41FA5}">
                      <a16:colId xmlns:a16="http://schemas.microsoft.com/office/drawing/2014/main" val="3256724099"/>
                    </a:ext>
                  </a:extLst>
                </a:gridCol>
                <a:gridCol w="886750">
                  <a:extLst>
                    <a:ext uri="{9D8B030D-6E8A-4147-A177-3AD203B41FA5}">
                      <a16:colId xmlns:a16="http://schemas.microsoft.com/office/drawing/2014/main" val="1289888422"/>
                    </a:ext>
                  </a:extLst>
                </a:gridCol>
                <a:gridCol w="1422469">
                  <a:extLst>
                    <a:ext uri="{9D8B030D-6E8A-4147-A177-3AD203B41FA5}">
                      <a16:colId xmlns:a16="http://schemas.microsoft.com/office/drawing/2014/main" val="2037160571"/>
                    </a:ext>
                  </a:extLst>
                </a:gridCol>
                <a:gridCol w="5011270">
                  <a:extLst>
                    <a:ext uri="{9D8B030D-6E8A-4147-A177-3AD203B41FA5}">
                      <a16:colId xmlns:a16="http://schemas.microsoft.com/office/drawing/2014/main" val="1243324462"/>
                    </a:ext>
                  </a:extLst>
                </a:gridCol>
              </a:tblGrid>
              <a:tr h="171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H331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Tossico se inalato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353830"/>
                  </a:ext>
                </a:extLst>
              </a:tr>
              <a:tr h="17833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Nocivo se inalato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929527"/>
                  </a:ext>
                </a:extLst>
              </a:tr>
              <a:tr h="171200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provocare sintomi allergici o asmatici o difficoltà respiratorie se inalato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338829"/>
                  </a:ext>
                </a:extLst>
              </a:tr>
              <a:tr h="17833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206312"/>
                  </a:ext>
                </a:extLst>
              </a:tr>
              <a:tr h="171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irritare le vie respiratorie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25914"/>
                  </a:ext>
                </a:extLst>
              </a:tr>
              <a:tr h="17833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provocare sonnolenza o vertigini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560788"/>
                  </a:ext>
                </a:extLst>
              </a:tr>
              <a:tr h="17833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 MOVARISCH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Provoca alterazioni genetiche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866268"/>
                  </a:ext>
                </a:extLst>
              </a:tr>
              <a:tr h="17833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 MOVARISCH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Provoca il cancro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528592"/>
                  </a:ext>
                </a:extLst>
              </a:tr>
              <a:tr h="171200"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 MOVARISCH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nuocere alla fertilità o al feto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967508"/>
                  </a:ext>
                </a:extLst>
              </a:tr>
              <a:tr h="1712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nuocere al feto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602030"/>
                  </a:ext>
                </a:extLst>
              </a:tr>
              <a:tr h="1712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nuocere al feto. Sospettato di nuocere alla fertilità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113320"/>
                  </a:ext>
                </a:extLst>
              </a:tr>
              <a:tr h="1712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nuocere alla fertilità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143166"/>
                  </a:ext>
                </a:extLst>
              </a:tr>
              <a:tr h="1712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nuocere alla fertilità. Può nuocere al feto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534557"/>
                  </a:ext>
                </a:extLst>
              </a:tr>
              <a:tr h="17833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nuocere alla fertilità. Sospettato di nuocere al feto o al feto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933299"/>
                  </a:ext>
                </a:extLst>
              </a:tr>
              <a:tr h="17833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H341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Sospettato di provocare alterazioni genetiche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416583"/>
                  </a:ext>
                </a:extLst>
              </a:tr>
              <a:tr h="17833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H351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Sospettato di provocare il cancro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056703"/>
                  </a:ext>
                </a:extLst>
              </a:tr>
              <a:tr h="171200">
                <a:tc row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Sospettato di nuocere alla fertilità o al feto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59894"/>
                  </a:ext>
                </a:extLst>
              </a:tr>
              <a:tr h="1712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Sospettato di nuocere al feto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77385"/>
                  </a:ext>
                </a:extLst>
              </a:tr>
              <a:tr h="1712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Sospettato di nuocere alla fertilità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63325"/>
                  </a:ext>
                </a:extLst>
              </a:tr>
              <a:tr h="6265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Sospettato di nuocere alla fertilità. Sospettato di nuocere </a:t>
                      </a: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feto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875756"/>
                  </a:ext>
                </a:extLst>
              </a:tr>
              <a:tr h="171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H362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essere nocivo per i lattanti allattati al seno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152633"/>
                  </a:ext>
                </a:extLst>
              </a:tr>
              <a:tr h="171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H370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Provoca danni agli organi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983152"/>
                  </a:ext>
                </a:extLst>
              </a:tr>
              <a:tr h="171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H371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provocare danni agli organi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587961"/>
                  </a:ext>
                </a:extLst>
              </a:tr>
              <a:tr h="171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H372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Provoca danni agli organi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982977"/>
                  </a:ext>
                </a:extLst>
              </a:tr>
              <a:tr h="17833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H373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Può provocare danni agli organi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572209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8ECA9B74-C22B-FB5B-AC94-4D2421576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694639"/>
              </p:ext>
            </p:extLst>
          </p:nvPr>
        </p:nvGraphicFramePr>
        <p:xfrm>
          <a:off x="865094" y="612999"/>
          <a:ext cx="8627781" cy="710994"/>
        </p:xfrm>
        <a:graphic>
          <a:graphicData uri="http://schemas.openxmlformats.org/drawingml/2006/table">
            <a:tbl>
              <a:tblPr/>
              <a:tblGrid>
                <a:gridCol w="1299509">
                  <a:extLst>
                    <a:ext uri="{9D8B030D-6E8A-4147-A177-3AD203B41FA5}">
                      <a16:colId xmlns:a16="http://schemas.microsoft.com/office/drawing/2014/main" val="3150362815"/>
                    </a:ext>
                  </a:extLst>
                </a:gridCol>
                <a:gridCol w="873684">
                  <a:extLst>
                    <a:ext uri="{9D8B030D-6E8A-4147-A177-3AD203B41FA5}">
                      <a16:colId xmlns:a16="http://schemas.microsoft.com/office/drawing/2014/main" val="884321832"/>
                    </a:ext>
                  </a:extLst>
                </a:gridCol>
                <a:gridCol w="1430246">
                  <a:extLst>
                    <a:ext uri="{9D8B030D-6E8A-4147-A177-3AD203B41FA5}">
                      <a16:colId xmlns:a16="http://schemas.microsoft.com/office/drawing/2014/main" val="6896494"/>
                    </a:ext>
                  </a:extLst>
                </a:gridCol>
                <a:gridCol w="5024342">
                  <a:extLst>
                    <a:ext uri="{9D8B030D-6E8A-4147-A177-3AD203B41FA5}">
                      <a16:colId xmlns:a16="http://schemas.microsoft.com/office/drawing/2014/main" val="4001980938"/>
                    </a:ext>
                  </a:extLst>
                </a:gridCol>
              </a:tblGrid>
              <a:tr h="449599"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CODICI 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312507"/>
                  </a:ext>
                </a:extLst>
              </a:tr>
              <a:tr h="26139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PERICOLO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45208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A5F586F-D3DC-DD0E-F91B-FAE2336B86FB}"/>
              </a:ext>
            </a:extLst>
          </p:cNvPr>
          <p:cNvSpPr txBox="1"/>
          <p:nvPr/>
        </p:nvSpPr>
        <p:spPr>
          <a:xfrm>
            <a:off x="9784169" y="2471172"/>
            <a:ext cx="2166262" cy="230832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valutazione teorica del rischio per accertati mutageni, cancerogeni, tossici per la riproduzione (dal 2025) non è ammessa: non sono quindi assegnati score</a:t>
            </a:r>
          </a:p>
        </p:txBody>
      </p:sp>
    </p:spTree>
    <p:extLst>
      <p:ext uri="{BB962C8B-B14F-4D97-AF65-F5344CB8AC3E}">
        <p14:creationId xmlns:p14="http://schemas.microsoft.com/office/powerpoint/2010/main" val="3491894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5BD6B-8E54-8118-8076-399F5B320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BDE2E15C-F4F9-C75D-9680-7BBEFF800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511" y="236029"/>
            <a:ext cx="2301439" cy="51058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285802-2C36-438F-BAC3-D83056BFE0D4}"/>
              </a:ext>
            </a:extLst>
          </p:cNvPr>
          <p:cNvSpPr txBox="1"/>
          <p:nvPr/>
        </p:nvSpPr>
        <p:spPr>
          <a:xfrm>
            <a:off x="381001" y="2606914"/>
            <a:ext cx="11410950" cy="26776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Comporta l’analisi delle seguenti variabili: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Proprietà chimico-fisiche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Quantità in uso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Tipologia d’uso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Tipologia di controllo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 di esposizione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FE10A6-6F10-4F44-A681-A698BDD13E34}"/>
              </a:ext>
            </a:extLst>
          </p:cNvPr>
          <p:cNvSpPr txBox="1"/>
          <p:nvPr/>
        </p:nvSpPr>
        <p:spPr>
          <a:xfrm>
            <a:off x="381000" y="981075"/>
            <a:ext cx="1141095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Determinazione del Sub-indice I (intensità di esposizione)</a:t>
            </a:r>
          </a:p>
        </p:txBody>
      </p:sp>
    </p:spTree>
    <p:extLst>
      <p:ext uri="{BB962C8B-B14F-4D97-AF65-F5344CB8AC3E}">
        <p14:creationId xmlns:p14="http://schemas.microsoft.com/office/powerpoint/2010/main" val="3292376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78FBC-E6B3-E77F-0404-6F0469EFC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31E10611-3279-63A7-E1C7-89B528B0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169" y="138098"/>
            <a:ext cx="2301439" cy="510584"/>
          </a:xfrm>
          <a:prstGeom prst="rect">
            <a:avLst/>
          </a:prstGeom>
        </p:spPr>
      </p:pic>
      <p:pic>
        <p:nvPicPr>
          <p:cNvPr id="8" name="Immagine 7" descr="Immagine che contiene testo, Carattere, schermata, bianco&#10;&#10;Il contenuto generato dall'IA potrebbe non essere corretto.">
            <a:extLst>
              <a:ext uri="{FF2B5EF4-FFF2-40B4-BE49-F238E27FC236}">
                <a16:creationId xmlns:a16="http://schemas.microsoft.com/office/drawing/2014/main" id="{AAEB4E62-2540-C1F8-4D0B-65C1D91D9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6" y="3862875"/>
            <a:ext cx="6645547" cy="1182482"/>
          </a:xfrm>
          <a:prstGeom prst="rect">
            <a:avLst/>
          </a:prstGeom>
        </p:spPr>
      </p:pic>
      <p:pic>
        <p:nvPicPr>
          <p:cNvPr id="10" name="Immagine 9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830E3046-7AF6-E8E0-E75A-DE6AE7B21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054" y="2052735"/>
            <a:ext cx="5267945" cy="4805265"/>
          </a:xfrm>
          <a:prstGeom prst="rect">
            <a:avLst/>
          </a:prstGeom>
        </p:spPr>
      </p:pic>
      <p:pic>
        <p:nvPicPr>
          <p:cNvPr id="12" name="Immagine 11" descr="Immagine che contiene testo, Carattere, schermata, algebra&#10;&#10;Il contenuto generato dall'IA potrebbe non essere corretto.">
            <a:extLst>
              <a:ext uri="{FF2B5EF4-FFF2-40B4-BE49-F238E27FC236}">
                <a16:creationId xmlns:a16="http://schemas.microsoft.com/office/drawing/2014/main" id="{2D5AB359-B3EF-358A-A19D-8149B7BAA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870810" cy="29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5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, algebra&#10;&#10;Il contenuto generato dall'IA potrebbe non essere corretto.">
            <a:extLst>
              <a:ext uri="{FF2B5EF4-FFF2-40B4-BE49-F238E27FC236}">
                <a16:creationId xmlns:a16="http://schemas.microsoft.com/office/drawing/2014/main" id="{7308A668-D716-B1E6-0B84-D2CF9047F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7" y="399260"/>
            <a:ext cx="6454699" cy="2103302"/>
          </a:xfrm>
          <a:prstGeom prst="rect">
            <a:avLst/>
          </a:prstGeom>
        </p:spPr>
      </p:pic>
      <p:pic>
        <p:nvPicPr>
          <p:cNvPr id="4" name="Immagine 3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62D01868-E288-0195-AEEC-2F074587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118" y="640713"/>
            <a:ext cx="5260506" cy="5890716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B13EF192-6F06-6F68-3012-B9E9CD3E4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4169" y="138098"/>
            <a:ext cx="2301439" cy="5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765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3B2FB38F-C7C6-8384-A3C5-8339C840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76" t="30739" r="22830" b="32140"/>
          <a:stretch>
            <a:fillRect/>
          </a:stretch>
        </p:blipFill>
        <p:spPr>
          <a:xfrm>
            <a:off x="386869" y="969247"/>
            <a:ext cx="11469257" cy="4435378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A4DA78E8-E671-B31D-28A1-F81A24D51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687" y="290499"/>
            <a:ext cx="2301439" cy="5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03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70B8F-EB05-3F52-A1A9-8B31F6E99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10F4CD8-802D-4CBD-CC37-5D60C0E47C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24" t="26246" r="26968" b="14512"/>
          <a:stretch>
            <a:fillRect/>
          </a:stretch>
        </p:blipFill>
        <p:spPr>
          <a:xfrm>
            <a:off x="452978" y="138098"/>
            <a:ext cx="9122898" cy="6551899"/>
          </a:xfrm>
          <a:prstGeom prst="rect">
            <a:avLst/>
          </a:prstGeom>
          <a:solidFill>
            <a:srgbClr val="EFF9EB"/>
          </a:solidFill>
        </p:spPr>
      </p:pic>
      <p:pic>
        <p:nvPicPr>
          <p:cNvPr id="3" name="Immagine 2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5DEA8BCB-2867-7AF4-A991-16DA1DF62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398" y="138098"/>
            <a:ext cx="2301439" cy="5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757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A155A-88FD-F63C-CF6D-4029EA82A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Picture 113">
            <a:extLst>
              <a:ext uri="{FF2B5EF4-FFF2-40B4-BE49-F238E27FC236}">
                <a16:creationId xmlns:a16="http://schemas.microsoft.com/office/drawing/2014/main" id="{099B451C-3D08-747D-90F7-EF83BB930A2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90" y="188917"/>
            <a:ext cx="2160523" cy="979486"/>
          </a:xfrm>
          <a:prstGeom prst="rect">
            <a:avLst/>
          </a:prstGeom>
          <a:noFill/>
        </p:spPr>
      </p:pic>
      <p:pic>
        <p:nvPicPr>
          <p:cNvPr id="1154" name="Picture 113">
            <a:extLst>
              <a:ext uri="{FF2B5EF4-FFF2-40B4-BE49-F238E27FC236}">
                <a16:creationId xmlns:a16="http://schemas.microsoft.com/office/drawing/2014/main" id="{A80D64A8-4232-11A9-FBB8-1A07AD073D3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90" y="188917"/>
            <a:ext cx="2160523" cy="979486"/>
          </a:xfrm>
          <a:prstGeom prst="rect">
            <a:avLst/>
          </a:prstGeom>
          <a:noFill/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D0EDF426-9D8E-7AF7-8C6F-BD256E2CE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55" t="58491" r="21265" b="6637"/>
          <a:stretch>
            <a:fillRect/>
          </a:stretch>
        </p:blipFill>
        <p:spPr>
          <a:xfrm>
            <a:off x="232211" y="129275"/>
            <a:ext cx="7158370" cy="2570381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7005276F-96CF-4E8E-0EEE-1B33B36249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76" t="27745" r="22245" b="13762"/>
          <a:stretch>
            <a:fillRect/>
          </a:stretch>
        </p:blipFill>
        <p:spPr>
          <a:xfrm>
            <a:off x="226995" y="2549537"/>
            <a:ext cx="7153154" cy="43084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17651316-AD3A-ACF8-A83A-01B3292AD3B5}"/>
                  </a:ext>
                </a:extLst>
              </p14:cNvPr>
              <p14:cNvContentPartPr/>
              <p14:nvPr/>
            </p14:nvContentPartPr>
            <p14:xfrm>
              <a:off x="470907" y="341686"/>
              <a:ext cx="93241" cy="18361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17651316-AD3A-ACF8-A83A-01B3292AD3B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697" y="233680"/>
                <a:ext cx="201299" cy="234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E046DBD3-B9AF-CC71-4F3A-DE23F2093FB5}"/>
                  </a:ext>
                </a:extLst>
              </p14:cNvPr>
              <p14:cNvContentPartPr/>
              <p14:nvPr/>
            </p14:nvContentPartPr>
            <p14:xfrm>
              <a:off x="6575850" y="285879"/>
              <a:ext cx="147241" cy="19081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E046DBD3-B9AF-CC71-4F3A-DE23F2093F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21850" y="179873"/>
                <a:ext cx="254882" cy="230739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4DF5EE2A-69AF-781E-72FF-BCF96894BA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4169" y="138098"/>
            <a:ext cx="2301439" cy="5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22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7"/>
          <p:cNvSpPr/>
          <p:nvPr/>
        </p:nvSpPr>
        <p:spPr>
          <a:xfrm>
            <a:off x="655511" y="41375"/>
            <a:ext cx="11279314" cy="18466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/>
          <a:p>
            <a:pPr marL="138686" algn="ctr"/>
            <a:r>
              <a:rPr lang="it-IT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D.Lgs</a:t>
            </a:r>
            <a:r>
              <a:rPr lang="it-IT" sz="2400" b="1" spc="1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it-IT" sz="2400" b="1" spc="-2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it-IT" sz="2400" b="1" spc="16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it-IT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pril</a:t>
            </a:r>
            <a:r>
              <a:rPr lang="it-IT" sz="2400" b="1" spc="-16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it-IT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2008, n. 8</a:t>
            </a:r>
            <a:r>
              <a:rPr lang="it-IT" sz="2400" b="1" spc="28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</a:p>
          <a:p>
            <a:pPr marL="138686" algn="ctr"/>
            <a:r>
              <a:rPr lang="it-IT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TESTO UNIC</a:t>
            </a:r>
            <a:r>
              <a:rPr lang="it-IT" sz="2400" b="1" spc="-5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it-IT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SULLA SALUTE E SICUREZZA SUL LAVORO</a:t>
            </a:r>
          </a:p>
          <a:p>
            <a:pPr marL="138686" algn="ctr"/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TITOLO IX</a:t>
            </a:r>
          </a:p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SOSTANZE PERICOLOSE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2203704-9313-4F4C-EE29-A88E68920131}"/>
              </a:ext>
            </a:extLst>
          </p:cNvPr>
          <p:cNvSpPr txBox="1"/>
          <p:nvPr/>
        </p:nvSpPr>
        <p:spPr>
          <a:xfrm>
            <a:off x="655511" y="2492928"/>
            <a:ext cx="4259389" cy="31407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CAPO I </a:t>
            </a:r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PROTEZIONE DA AGENTI CHIMICI</a:t>
            </a:r>
          </a:p>
          <a:p>
            <a:endParaRPr lang="it-IT" sz="180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1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CAPO II </a:t>
            </a:r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PROTEZIONE DA AGENTI CANCEROGENI, MUTAGENI O DA SOSTANZE TOSSICHE PER LA RIPRODUZIONE</a:t>
            </a:r>
          </a:p>
          <a:p>
            <a:endParaRPr lang="it-IT" sz="180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1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CAPO III </a:t>
            </a:r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PROTEZIONE DAI RISCHI CONNESSI ALL’ESPOSIZIONE ALL’AMIANTO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DDBB1F-5787-1F12-0081-C4D7EB9E6E8D}"/>
              </a:ext>
            </a:extLst>
          </p:cNvPr>
          <p:cNvSpPr txBox="1"/>
          <p:nvPr/>
        </p:nvSpPr>
        <p:spPr>
          <a:xfrm>
            <a:off x="5204489" y="2492928"/>
            <a:ext cx="6730336" cy="3972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CAPO I </a:t>
            </a:r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it-IT" sz="1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PROTEZIONE DA AGENTI CHIMICI</a:t>
            </a:r>
            <a:endParaRPr lang="it-IT" sz="180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art.221 – Campo di applicazione</a:t>
            </a:r>
          </a:p>
          <a:p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art.222 – Definizioni</a:t>
            </a:r>
          </a:p>
          <a:p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art.223 – Valutazione dei rischi</a:t>
            </a:r>
          </a:p>
          <a:p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art.224 – Misure e principi generali per la prevenzione dei rischi</a:t>
            </a:r>
          </a:p>
          <a:p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art.225 – Misure specifiche di protezione e di prevenzione</a:t>
            </a:r>
          </a:p>
          <a:p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art.226 – Disposizioni in caso di incidenti o di emergenze</a:t>
            </a:r>
          </a:p>
          <a:p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art.227 – Informazione e formazione per i lavoratori</a:t>
            </a:r>
          </a:p>
          <a:p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art.228 – Divieti</a:t>
            </a:r>
          </a:p>
          <a:p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art.229 – Sorveglianza sanitaria</a:t>
            </a:r>
          </a:p>
          <a:p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art.230 – Cartelle sanitarie e di rischio</a:t>
            </a:r>
          </a:p>
          <a:p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art.231 – Consultazione e partecipazione dei lavoratori</a:t>
            </a:r>
          </a:p>
          <a:p>
            <a:r>
              <a:rPr lang="it-IT" sz="18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art.232 – Adeguamenti normativi</a:t>
            </a:r>
          </a:p>
          <a:p>
            <a:endParaRPr lang="it-IT" sz="180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618964E7-5877-A6BE-3E64-7930EE5A29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74" t="35625" r="24209" b="10758"/>
          <a:stretch>
            <a:fillRect/>
          </a:stretch>
        </p:blipFill>
        <p:spPr>
          <a:xfrm>
            <a:off x="402717" y="959168"/>
            <a:ext cx="9796987" cy="5537426"/>
          </a:xfrm>
          <a:prstGeom prst="rect">
            <a:avLst/>
          </a:prstGeom>
        </p:spPr>
      </p:pic>
      <p:pic>
        <p:nvPicPr>
          <p:cNvPr id="2" name="Immagine 1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57F05C2F-6F21-79C6-B036-FDEE26F2F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169" y="138098"/>
            <a:ext cx="2301439" cy="5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75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DCBBC-8478-E4C9-9D02-9D1B29C19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81B8ECF5-F582-494A-A82F-EE94943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774" y="213499"/>
            <a:ext cx="2301439" cy="510584"/>
          </a:xfrm>
          <a:prstGeom prst="rect">
            <a:avLst/>
          </a:prstGeom>
        </p:spPr>
      </p:pic>
      <p:pic>
        <p:nvPicPr>
          <p:cNvPr id="4" name="Immagine 3" descr="Immagine che contiene diagramma, schermata, Piano, Policromia&#10;&#10;Il contenuto generato dall'IA potrebbe non essere corretto.">
            <a:extLst>
              <a:ext uri="{FF2B5EF4-FFF2-40B4-BE49-F238E27FC236}">
                <a16:creationId xmlns:a16="http://schemas.microsoft.com/office/drawing/2014/main" id="{A43A71C8-8E7B-20CB-5574-A823369F4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60" y="934152"/>
            <a:ext cx="11673853" cy="54666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8AD77E4-EE0F-1268-8E55-D04532ADD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69" y="1092266"/>
            <a:ext cx="4431088" cy="51504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C98972B-0A26-576B-EF30-E4477B065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037" y="1092266"/>
            <a:ext cx="3369633" cy="509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903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3B2BD-41D5-9D69-FEF3-1605AE1EF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783282AF-6EF3-09E6-2A62-AFAE4A7FC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713" y="234037"/>
            <a:ext cx="2301439" cy="510584"/>
          </a:xfrm>
          <a:prstGeom prst="rect">
            <a:avLst/>
          </a:prstGeom>
        </p:spPr>
      </p:pic>
      <p:pic>
        <p:nvPicPr>
          <p:cNvPr id="4" name="Immagine 3" descr="Immagine che contiene diagramma, schermata, testo, Piano&#10;&#10;Il contenuto generato dall'IA potrebbe non essere corretto.">
            <a:extLst>
              <a:ext uri="{FF2B5EF4-FFF2-40B4-BE49-F238E27FC236}">
                <a16:creationId xmlns:a16="http://schemas.microsoft.com/office/drawing/2014/main" id="{123DB92B-F0A3-2C3A-282B-01E67BA17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18" y="999940"/>
            <a:ext cx="11741534" cy="54231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1E6CA03-C1B7-0721-4BE6-5E169F940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06" y="1192695"/>
            <a:ext cx="4277363" cy="495670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8706254-B2C5-DB9C-B9B9-02D67EFE3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695" y="1192695"/>
            <a:ext cx="4181061" cy="507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777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FB9CE-A1E0-5226-B5C8-BB8EDBBBF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F36D5C23-7E78-32FF-4269-4BBBA078F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912" y="72977"/>
            <a:ext cx="2301439" cy="5105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5D8671-830A-9BB0-875E-7CEE7EA5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11" t="25064" r="23333" b="3693"/>
          <a:stretch>
            <a:fillRect/>
          </a:stretch>
        </p:blipFill>
        <p:spPr>
          <a:xfrm>
            <a:off x="1025916" y="648682"/>
            <a:ext cx="8586435" cy="611019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8C05F5C-98BC-B232-A8E8-F224775B7581}"/>
              </a:ext>
            </a:extLst>
          </p:cNvPr>
          <p:cNvSpPr/>
          <p:nvPr/>
        </p:nvSpPr>
        <p:spPr>
          <a:xfrm>
            <a:off x="6438593" y="2091583"/>
            <a:ext cx="2670076" cy="2674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8D62A39-B68D-C74F-FADA-6AD8952B50A9}"/>
              </a:ext>
            </a:extLst>
          </p:cNvPr>
          <p:cNvSpPr txBox="1"/>
          <p:nvPr/>
        </p:nvSpPr>
        <p:spPr>
          <a:xfrm>
            <a:off x="6149270" y="2411996"/>
            <a:ext cx="3248722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D= indicatore di Disponibilità</a:t>
            </a:r>
          </a:p>
          <a:p>
            <a:endParaRPr lang="it-IT" sz="1200" dirty="0"/>
          </a:p>
          <a:p>
            <a:r>
              <a:rPr lang="it-IT" sz="1200" dirty="0"/>
              <a:t>U= indicatore d’Uso</a:t>
            </a:r>
          </a:p>
          <a:p>
            <a:endParaRPr lang="it-IT" sz="1200" dirty="0"/>
          </a:p>
          <a:p>
            <a:r>
              <a:rPr lang="it-IT" sz="1200" dirty="0"/>
              <a:t>C= indicatore di Compensazione</a:t>
            </a:r>
          </a:p>
          <a:p>
            <a:endParaRPr lang="it-IT" sz="1200" dirty="0"/>
          </a:p>
          <a:p>
            <a:r>
              <a:rPr lang="it-IT" sz="1200" dirty="0"/>
              <a:t> I=  sub indice di Intensità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2120B57-3846-FB63-85C9-A15B05B25DED}"/>
              </a:ext>
            </a:extLst>
          </p:cNvPr>
          <p:cNvSpPr/>
          <p:nvPr/>
        </p:nvSpPr>
        <p:spPr>
          <a:xfrm>
            <a:off x="7442838" y="4766417"/>
            <a:ext cx="1665831" cy="1763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866738-2C33-F4FA-B096-8EFF8AAF298A}"/>
              </a:ext>
            </a:extLst>
          </p:cNvPr>
          <p:cNvSpPr txBox="1"/>
          <p:nvPr/>
        </p:nvSpPr>
        <p:spPr>
          <a:xfrm>
            <a:off x="7442838" y="5560305"/>
            <a:ext cx="166583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2800" b="1" dirty="0"/>
              <a:t>I </a:t>
            </a:r>
            <a:r>
              <a:rPr lang="it-IT" sz="1000" b="1" dirty="0"/>
              <a:t>intensità esposizione</a:t>
            </a:r>
            <a:r>
              <a:rPr lang="it-IT" sz="2800" b="1" dirty="0"/>
              <a:t> 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0854756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1B41-4FD2-43FE-D493-1043A69A7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ABC9105C-DDA5-63A5-6019-2396FEDFB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417" y="138291"/>
            <a:ext cx="2301439" cy="51058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9793C2B-E6F1-2A78-01C7-76ED3586D4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29" t="38248" r="23227" b="9258"/>
          <a:stretch>
            <a:fillRect/>
          </a:stretch>
        </p:blipFill>
        <p:spPr>
          <a:xfrm>
            <a:off x="496144" y="836962"/>
            <a:ext cx="11199712" cy="57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770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19B32-8CE7-412D-650A-AA5FC7162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7861DEED-2A35-F415-369B-C41C1545F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089" y="214489"/>
            <a:ext cx="2301439" cy="51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61A295-4F0B-9188-2780-430890D76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13" t="31495" r="35630" b="6637"/>
          <a:stretch>
            <a:fillRect/>
          </a:stretch>
        </p:blipFill>
        <p:spPr>
          <a:xfrm>
            <a:off x="146722" y="72977"/>
            <a:ext cx="5718819" cy="6692234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3DE0B3C-0CB0-A107-4798-98008DF519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64" t="40118" r="17716" b="15641"/>
          <a:stretch>
            <a:fillRect/>
          </a:stretch>
        </p:blipFill>
        <p:spPr>
          <a:xfrm>
            <a:off x="6206718" y="4023714"/>
            <a:ext cx="5738810" cy="217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267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8FE00-5011-8F21-C7D2-5DBB0A336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D66886-88A6-6083-CB8B-2A480D441F41}"/>
              </a:ext>
            </a:extLst>
          </p:cNvPr>
          <p:cNvSpPr txBox="1"/>
          <p:nvPr/>
        </p:nvSpPr>
        <p:spPr>
          <a:xfrm>
            <a:off x="827314" y="265717"/>
            <a:ext cx="10101943" cy="886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Valutazione rischio chimico per la salute secondo </a:t>
            </a:r>
            <a:r>
              <a:rPr lang="it-IT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MoVaRisCh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 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Risultati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32DC02-2AD7-B203-84C4-1602C4A065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94" t="51192" r="26186" b="12819"/>
          <a:stretch>
            <a:fillRect/>
          </a:stretch>
        </p:blipFill>
        <p:spPr>
          <a:xfrm>
            <a:off x="827314" y="2797628"/>
            <a:ext cx="10103303" cy="3918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D6BAB7-B249-EA51-F99F-F7A45B349ECF}"/>
              </a:ext>
            </a:extLst>
          </p:cNvPr>
          <p:cNvSpPr txBox="1"/>
          <p:nvPr/>
        </p:nvSpPr>
        <p:spPr>
          <a:xfrm>
            <a:off x="827314" y="1345692"/>
            <a:ext cx="10101943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Indice di Rischio</a:t>
            </a:r>
          </a:p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Sulla base del valore prodotto dall’algoritmo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MoVaRisCh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il livello di rischio associato sarà definito entro due livelli principali e cinque sotto livelli: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40177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91FA8-6955-18E2-485D-F6A2DC178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CCB6606-0DB2-A4AE-6CA6-E5565C92B37A}"/>
              </a:ext>
            </a:extLst>
          </p:cNvPr>
          <p:cNvSpPr txBox="1"/>
          <p:nvPr/>
        </p:nvSpPr>
        <p:spPr>
          <a:xfrm>
            <a:off x="659008" y="321632"/>
            <a:ext cx="10696076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Esercitazione </a:t>
            </a:r>
            <a:r>
              <a:rPr lang="it-IT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MoVaRisCh</a:t>
            </a:r>
            <a:endParaRPr lang="it-IT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0B7B4F-3BB9-52D9-232E-86A67F58A8F8}"/>
              </a:ext>
            </a:extLst>
          </p:cNvPr>
          <p:cNvSpPr txBox="1"/>
          <p:nvPr/>
        </p:nvSpPr>
        <p:spPr>
          <a:xfrm>
            <a:off x="659007" y="1228397"/>
            <a:ext cx="10696077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/>
              <a:t>Mansione:				</a:t>
            </a:r>
            <a:r>
              <a:rPr lang="it-IT" sz="2400" dirty="0"/>
              <a:t>Muratore</a:t>
            </a:r>
          </a:p>
          <a:p>
            <a:r>
              <a:rPr lang="it-IT" sz="2400" b="1" dirty="0"/>
              <a:t>Sostanza: 				</a:t>
            </a:r>
            <a:r>
              <a:rPr lang="it-IT" sz="2400" dirty="0"/>
              <a:t>Cemento o malta cementizia</a:t>
            </a:r>
          </a:p>
          <a:p>
            <a:r>
              <a:rPr lang="it-IT" sz="2400" b="1" dirty="0"/>
              <a:t>Stato fisico:				</a:t>
            </a:r>
            <a:r>
              <a:rPr lang="it-IT" sz="2400" dirty="0"/>
              <a:t>Polvere fine</a:t>
            </a:r>
          </a:p>
          <a:p>
            <a:r>
              <a:rPr lang="it-IT" sz="2400" b="1" dirty="0"/>
              <a:t>Frasi H: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H315 - provoca irritazione cutanea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H335 - può irritare le vie respiratorie</a:t>
            </a:r>
          </a:p>
          <a:p>
            <a:r>
              <a:rPr lang="it-IT" sz="2400" b="1" dirty="0"/>
              <a:t>Quantità in uso:</a:t>
            </a:r>
            <a:r>
              <a:rPr lang="it-IT" sz="2400" dirty="0"/>
              <a:t>			tra 1 e 10 kg 	</a:t>
            </a:r>
          </a:p>
          <a:p>
            <a:r>
              <a:rPr lang="it-IT" sz="2400" b="1" dirty="0"/>
              <a:t>Tipologia d’uso:</a:t>
            </a:r>
            <a:r>
              <a:rPr lang="it-IT" sz="2400" dirty="0"/>
              <a:t>			Uso controllato 	</a:t>
            </a:r>
          </a:p>
          <a:p>
            <a:r>
              <a:rPr lang="it-IT" sz="2400" b="1" dirty="0"/>
              <a:t>Tipologia di controllo:</a:t>
            </a:r>
            <a:r>
              <a:rPr lang="it-IT" sz="2400" dirty="0"/>
              <a:t>		Ventilazione generale</a:t>
            </a:r>
          </a:p>
          <a:p>
            <a:r>
              <a:rPr lang="it-IT" sz="2400" b="1" dirty="0"/>
              <a:t>Tempo d’esposizione:</a:t>
            </a:r>
            <a:r>
              <a:rPr lang="it-IT" sz="2400" dirty="0"/>
              <a:t>		&gt; 15 min  e   &lt; 2 ore</a:t>
            </a:r>
          </a:p>
          <a:p>
            <a:r>
              <a:rPr lang="it-IT" sz="2400" b="1" dirty="0"/>
              <a:t>Distanza dalla sorgente:</a:t>
            </a:r>
            <a:r>
              <a:rPr lang="it-IT" sz="2400" dirty="0"/>
              <a:t>		da 1 metro e inferiore a 3 metri</a:t>
            </a:r>
          </a:p>
          <a:p>
            <a:r>
              <a:rPr lang="it-IT" sz="2400" b="1" dirty="0"/>
              <a:t>Livello di contatto cutaneo:</a:t>
            </a:r>
            <a:r>
              <a:rPr lang="it-IT" sz="2400" dirty="0"/>
              <a:t>	Contatto accidentale</a:t>
            </a:r>
          </a:p>
        </p:txBody>
      </p:sp>
    </p:spTree>
    <p:extLst>
      <p:ext uri="{BB962C8B-B14F-4D97-AF65-F5344CB8AC3E}">
        <p14:creationId xmlns:p14="http://schemas.microsoft.com/office/powerpoint/2010/main" val="17061175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36B85-9B9C-A8A8-4229-AE05F4CFA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40BDE4-15DD-F9FA-5BFF-5ABF5A5A1D49}"/>
              </a:ext>
            </a:extLst>
          </p:cNvPr>
          <p:cNvSpPr txBox="1"/>
          <p:nvPr/>
        </p:nvSpPr>
        <p:spPr>
          <a:xfrm>
            <a:off x="312581" y="1049104"/>
            <a:ext cx="11153277" cy="52629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/>
              <a:t>D = 3</a:t>
            </a:r>
          </a:p>
          <a:p>
            <a:r>
              <a:rPr lang="it-IT" sz="2400" b="1" dirty="0"/>
              <a:t>U = 3</a:t>
            </a:r>
          </a:p>
          <a:p>
            <a:r>
              <a:rPr lang="it-IT" sz="2400" b="1" dirty="0"/>
              <a:t>C = 3</a:t>
            </a:r>
          </a:p>
          <a:p>
            <a:r>
              <a:rPr lang="it-IT" sz="2400" b="1" dirty="0"/>
              <a:t>I = 7</a:t>
            </a:r>
          </a:p>
          <a:p>
            <a:r>
              <a:rPr lang="it-IT" sz="2400" b="1" dirty="0"/>
              <a:t>E </a:t>
            </a:r>
            <a:r>
              <a:rPr lang="it-IT" sz="1400" b="1" dirty="0" err="1"/>
              <a:t>inal</a:t>
            </a:r>
            <a:r>
              <a:rPr lang="it-IT" sz="2400" b="1" dirty="0"/>
              <a:t> = I x d	</a:t>
            </a:r>
          </a:p>
          <a:p>
            <a:r>
              <a:rPr lang="it-IT" sz="2400" b="1" dirty="0"/>
              <a:t>d = 0,75 (</a:t>
            </a:r>
            <a:r>
              <a:rPr lang="it-IT" sz="1400" b="1" dirty="0"/>
              <a:t>distanza dalla sorgente 1-3 metri)</a:t>
            </a:r>
            <a:r>
              <a:rPr lang="it-IT" sz="2400" b="1" dirty="0"/>
              <a:t>	</a:t>
            </a:r>
          </a:p>
          <a:p>
            <a:r>
              <a:rPr lang="it-IT" sz="2400" b="1" dirty="0"/>
              <a:t>E </a:t>
            </a:r>
            <a:r>
              <a:rPr lang="it-IT" sz="1400" b="1" dirty="0" err="1"/>
              <a:t>inal</a:t>
            </a:r>
            <a:r>
              <a:rPr lang="it-IT" sz="2400" b="1" dirty="0"/>
              <a:t> = I x d = 7 x 0,75 = 5,25</a:t>
            </a:r>
          </a:p>
          <a:p>
            <a:r>
              <a:rPr lang="it-IT" sz="2400" b="1" dirty="0"/>
              <a:t>R </a:t>
            </a:r>
            <a:r>
              <a:rPr lang="it-IT" sz="1400" b="1" dirty="0" err="1"/>
              <a:t>inal</a:t>
            </a:r>
            <a:r>
              <a:rPr lang="it-IT" sz="2400" b="1" dirty="0"/>
              <a:t> = P x E </a:t>
            </a:r>
            <a:r>
              <a:rPr lang="it-IT" sz="1400" b="1" dirty="0" err="1"/>
              <a:t>inal</a:t>
            </a:r>
            <a:endParaRPr lang="it-IT" sz="1400" b="1" dirty="0"/>
          </a:p>
          <a:p>
            <a:r>
              <a:rPr lang="it-IT" sz="2400" b="1" dirty="0"/>
              <a:t>P (</a:t>
            </a:r>
            <a:r>
              <a:rPr lang="it-IT" sz="1400" b="1" dirty="0"/>
              <a:t>essendo H336) </a:t>
            </a:r>
            <a:r>
              <a:rPr lang="it-IT" sz="2400" b="1" dirty="0"/>
              <a:t>= 3,25</a:t>
            </a:r>
          </a:p>
          <a:p>
            <a:r>
              <a:rPr lang="it-IT" sz="2400" b="1" dirty="0"/>
              <a:t>R </a:t>
            </a:r>
            <a:r>
              <a:rPr lang="it-IT" sz="1400" b="1" dirty="0" err="1"/>
              <a:t>inal</a:t>
            </a:r>
            <a:r>
              <a:rPr lang="it-IT" sz="2400" b="1" dirty="0"/>
              <a:t> = 3,25 x 5,25 = 17,06</a:t>
            </a:r>
          </a:p>
          <a:p>
            <a:r>
              <a:rPr lang="it-IT" sz="2400" b="1" dirty="0"/>
              <a:t>R </a:t>
            </a:r>
            <a:r>
              <a:rPr lang="it-IT" sz="1400" b="1" dirty="0"/>
              <a:t>cute </a:t>
            </a:r>
            <a:r>
              <a:rPr lang="it-IT" sz="2400" b="1" dirty="0"/>
              <a:t> = E </a:t>
            </a:r>
            <a:r>
              <a:rPr lang="it-IT" sz="1400" b="1" dirty="0"/>
              <a:t>cute</a:t>
            </a:r>
            <a:r>
              <a:rPr lang="it-IT" sz="2400" b="1" dirty="0"/>
              <a:t> x P = 3 x 3,25 = 9,75</a:t>
            </a:r>
          </a:p>
          <a:p>
            <a:endParaRPr lang="it-IT" sz="2400" b="1" dirty="0"/>
          </a:p>
          <a:p>
            <a:pPr marL="342900" indent="-342900">
              <a:buFont typeface="Symbol" panose="05050102010706020507" pitchFamily="18" charset="2"/>
              <a:buChar char="Ö"/>
            </a:pPr>
            <a:r>
              <a:rPr lang="it-IT" sz="2400" b="1" dirty="0">
                <a:sym typeface="Symbol" panose="05050102010706020507" pitchFamily="18" charset="2"/>
              </a:rPr>
              <a:t></a:t>
            </a:r>
            <a:r>
              <a:rPr lang="it-IT" sz="2400" b="1" dirty="0"/>
              <a:t>R inal</a:t>
            </a:r>
            <a:r>
              <a:rPr lang="it-IT" sz="2400" b="1" baseline="30000" dirty="0"/>
              <a:t>2 </a:t>
            </a:r>
            <a:r>
              <a:rPr lang="it-IT" sz="2400" b="1" dirty="0"/>
              <a:t>+ R cute</a:t>
            </a:r>
            <a:r>
              <a:rPr lang="it-IT" sz="2400" b="1" baseline="30000" dirty="0"/>
              <a:t>2</a:t>
            </a:r>
            <a:r>
              <a:rPr lang="it-IT" sz="2400" b="1" dirty="0">
                <a:sym typeface="Symbol" panose="05050102010706020507" pitchFamily="18" charset="2"/>
              </a:rPr>
              <a:t></a:t>
            </a:r>
            <a:r>
              <a:rPr lang="it-IT" sz="2400" b="1" dirty="0"/>
              <a:t> = </a:t>
            </a:r>
            <a:r>
              <a:rPr lang="it-IT" sz="2400" b="1" dirty="0">
                <a:sym typeface="Symbol" panose="05050102010706020507" pitchFamily="18" charset="2"/>
              </a:rPr>
              <a:t></a:t>
            </a:r>
            <a:r>
              <a:rPr lang="it-IT" sz="2400" b="1" dirty="0"/>
              <a:t> 17,06</a:t>
            </a:r>
            <a:r>
              <a:rPr lang="it-IT" sz="2400" b="1" baseline="30000" dirty="0"/>
              <a:t>2 </a:t>
            </a:r>
            <a:r>
              <a:rPr lang="it-IT" sz="2400" b="1" dirty="0"/>
              <a:t>+ 9,75</a:t>
            </a:r>
            <a:r>
              <a:rPr lang="it-IT" sz="2400" b="1" baseline="30000" dirty="0"/>
              <a:t>2 </a:t>
            </a:r>
            <a:r>
              <a:rPr lang="it-IT" sz="2400" b="1" dirty="0">
                <a:sym typeface="Symbol" panose="05050102010706020507" pitchFamily="18" charset="2"/>
              </a:rPr>
              <a:t></a:t>
            </a:r>
            <a:r>
              <a:rPr lang="it-IT" sz="2400" b="1" dirty="0"/>
              <a:t> = </a:t>
            </a:r>
            <a:r>
              <a:rPr lang="it-IT" sz="2400" b="1" dirty="0">
                <a:sym typeface="Symbol" panose="05050102010706020507" pitchFamily="18" charset="2"/>
              </a:rPr>
              <a:t></a:t>
            </a:r>
            <a:r>
              <a:rPr lang="it-IT" sz="2400" b="1" dirty="0"/>
              <a:t>  </a:t>
            </a:r>
            <a:r>
              <a:rPr lang="it-IT" sz="2400" b="1" dirty="0">
                <a:sym typeface="Symbol" panose="05050102010706020507" pitchFamily="18" charset="2"/>
              </a:rPr>
              <a:t></a:t>
            </a:r>
            <a:r>
              <a:rPr lang="it-IT" sz="2400" b="1" dirty="0"/>
              <a:t> 291,18 + 95,06</a:t>
            </a:r>
            <a:r>
              <a:rPr lang="it-IT" sz="2400" b="1" dirty="0">
                <a:sym typeface="Symbol" panose="05050102010706020507" pitchFamily="18" charset="2"/>
              </a:rPr>
              <a:t></a:t>
            </a:r>
            <a:r>
              <a:rPr lang="it-IT" sz="2400" b="1" dirty="0"/>
              <a:t> = </a:t>
            </a:r>
            <a:r>
              <a:rPr lang="it-IT" sz="2400" b="1" dirty="0">
                <a:sym typeface="Symbol" panose="05050102010706020507" pitchFamily="18" charset="2"/>
              </a:rPr>
              <a:t></a:t>
            </a:r>
            <a:r>
              <a:rPr lang="it-IT" sz="2400" b="1" dirty="0"/>
              <a:t> 386,24 = 19,65</a:t>
            </a:r>
          </a:p>
          <a:p>
            <a:pPr algn="ctr"/>
            <a:r>
              <a:rPr lang="it-IT" sz="2400" b="1" dirty="0"/>
              <a:t>RISCHIO « INTERVALLO DI INCERTEZZA»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C3A2BEC0-0421-E2E1-7CD7-3A8833AD5F8C}"/>
              </a:ext>
            </a:extLst>
          </p:cNvPr>
          <p:cNvSpPr txBox="1"/>
          <p:nvPr/>
        </p:nvSpPr>
        <p:spPr>
          <a:xfrm>
            <a:off x="321547" y="321632"/>
            <a:ext cx="1115327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Esercitazione </a:t>
            </a:r>
            <a:r>
              <a:rPr lang="it-IT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MoVaRisCh</a:t>
            </a:r>
            <a:endParaRPr lang="it-IT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4136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8BC8A-DA6F-D3C8-8DBC-72B55D3BF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411D02-1C90-46C9-0C8A-45823D9CAD24}"/>
              </a:ext>
            </a:extLst>
          </p:cNvPr>
          <p:cNvSpPr txBox="1"/>
          <p:nvPr/>
        </p:nvSpPr>
        <p:spPr>
          <a:xfrm>
            <a:off x="321547" y="1228397"/>
            <a:ext cx="10696077" cy="48936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/>
              <a:t>Mansione:				</a:t>
            </a:r>
            <a:r>
              <a:rPr lang="it-IT" sz="2400" dirty="0"/>
              <a:t>Verniciatore</a:t>
            </a:r>
          </a:p>
          <a:p>
            <a:r>
              <a:rPr lang="it-IT" sz="2400" b="1" dirty="0"/>
              <a:t>Sostanza: 				</a:t>
            </a:r>
            <a:r>
              <a:rPr lang="it-IT" sz="2400" dirty="0"/>
              <a:t>2-propanolo</a:t>
            </a:r>
          </a:p>
          <a:p>
            <a:r>
              <a:rPr lang="it-IT" sz="2400" b="1" dirty="0"/>
              <a:t>Stato fisico:				</a:t>
            </a:r>
            <a:r>
              <a:rPr lang="it-IT" sz="2400" dirty="0"/>
              <a:t>Liquido ad alta e media volatilità</a:t>
            </a:r>
          </a:p>
          <a:p>
            <a:r>
              <a:rPr lang="it-IT" sz="2400" b="1" dirty="0"/>
              <a:t>Frasi H: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H225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H319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400" dirty="0"/>
              <a:t>H336 </a:t>
            </a:r>
          </a:p>
          <a:p>
            <a:r>
              <a:rPr lang="it-IT" sz="2400" b="1" dirty="0"/>
              <a:t>Quantità in uso:</a:t>
            </a:r>
            <a:r>
              <a:rPr lang="it-IT" sz="2400" dirty="0"/>
              <a:t>			0,1 Kg	</a:t>
            </a:r>
          </a:p>
          <a:p>
            <a:r>
              <a:rPr lang="it-IT" sz="2400" b="1" dirty="0"/>
              <a:t>Tipologia d’uso:</a:t>
            </a:r>
            <a:r>
              <a:rPr lang="it-IT" sz="2400" dirty="0"/>
              <a:t>			Uso controllato e non dispersivo	</a:t>
            </a:r>
          </a:p>
          <a:p>
            <a:r>
              <a:rPr lang="it-IT" sz="2400" b="1" dirty="0"/>
              <a:t>Tipologia di controllo:</a:t>
            </a:r>
            <a:r>
              <a:rPr lang="it-IT" sz="2400" dirty="0"/>
              <a:t>		Ventilazione</a:t>
            </a:r>
          </a:p>
          <a:p>
            <a:r>
              <a:rPr lang="it-IT" sz="2400" b="1" dirty="0"/>
              <a:t>Tempo d’esposizione:</a:t>
            </a:r>
            <a:r>
              <a:rPr lang="it-IT" sz="2400" dirty="0"/>
              <a:t>		&lt; 15 min</a:t>
            </a:r>
          </a:p>
          <a:p>
            <a:r>
              <a:rPr lang="it-IT" sz="2400" b="1" dirty="0"/>
              <a:t>Distanza dalla sorgente:</a:t>
            </a:r>
            <a:r>
              <a:rPr lang="it-IT" sz="2400" dirty="0"/>
              <a:t>		Inferiore a 1 metro</a:t>
            </a:r>
          </a:p>
          <a:p>
            <a:r>
              <a:rPr lang="it-IT" sz="2400" b="1" dirty="0"/>
              <a:t>Livello di contatto cutaneo:</a:t>
            </a:r>
            <a:r>
              <a:rPr lang="it-IT" sz="2400" dirty="0"/>
              <a:t>	Contatto accidentale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FA6D4620-9520-C9E2-FC83-1CD73EFD34A3}"/>
              </a:ext>
            </a:extLst>
          </p:cNvPr>
          <p:cNvSpPr txBox="1"/>
          <p:nvPr/>
        </p:nvSpPr>
        <p:spPr>
          <a:xfrm>
            <a:off x="321548" y="321632"/>
            <a:ext cx="1069607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Esercitazione </a:t>
            </a:r>
            <a:r>
              <a:rPr lang="it-IT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MoVaRisCh</a:t>
            </a:r>
            <a:endParaRPr lang="it-IT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18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D58B8-18F4-1BE3-B996-39CCE5596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1E4E77-363B-1719-582C-77823E9AE8F2}"/>
              </a:ext>
            </a:extLst>
          </p:cNvPr>
          <p:cNvSpPr txBox="1"/>
          <p:nvPr/>
        </p:nvSpPr>
        <p:spPr>
          <a:xfrm>
            <a:off x="501445" y="134603"/>
            <a:ext cx="11169446" cy="131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DVR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D.Lgs</a:t>
            </a:r>
            <a:r>
              <a:rPr lang="it-IT" sz="2400" b="1" spc="1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it-IT" sz="2400" b="1" spc="-2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it-IT" sz="2400" b="1" spc="28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1/08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TITOLO IX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Sostanze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pericolose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Capo I – Art.223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B6AAD8-22C4-4508-98E1-BB9C51E18D93}"/>
              </a:ext>
            </a:extLst>
          </p:cNvPr>
          <p:cNvSpPr txBox="1"/>
          <p:nvPr/>
        </p:nvSpPr>
        <p:spPr>
          <a:xfrm>
            <a:off x="501445" y="1549193"/>
            <a:ext cx="11169446" cy="52629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VALUTAZIONE DEI RISCHI</a:t>
            </a:r>
          </a:p>
          <a:p>
            <a:pPr algn="ctr"/>
            <a:endParaRPr lang="it-IT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rabicParenR"/>
            </a:pP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</a:t>
            </a:r>
            <a:r>
              <a:rPr lang="it-IT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Ddl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determina preliminarmente l’eventuale presenza di agenti chimici pericolosi e valuta i rischi per la sicurezza e la salute derivanti dalla presenza di tali agenti, prendendo in considerazione:</a:t>
            </a:r>
          </a:p>
          <a:p>
            <a:pPr marL="457200" indent="-457200">
              <a:buAutoNum type="alphaLcParenR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loro proprietà pericolose;</a:t>
            </a:r>
          </a:p>
          <a:p>
            <a:pPr marL="457200" indent="-457200">
              <a:buAutoNum type="alphaLcParenR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informazioni sulla salute e sicurezza comunicate dal produttore o dal fornitore tramite la relativa scheda di sicurezza predisposta ai sensi dei decreti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ligislativi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febbraio 1997, n.52 e 16 luglio 1998, n.285 e successive modifiche;</a:t>
            </a:r>
          </a:p>
          <a:p>
            <a:pPr marL="457200" indent="-457200">
              <a:buAutoNum type="alphaLcParenR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livello, il modo e la durata dell’esposizione;</a:t>
            </a:r>
          </a:p>
          <a:p>
            <a:pPr marL="457200" indent="-457200">
              <a:buAutoNum type="alphaLcParenR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circostanze in cui viene svolto il lavoro in presenza di tali agenti tenuto conto della quantità delle sostanze e dei preparati che li contengono o li possono generare:</a:t>
            </a:r>
          </a:p>
          <a:p>
            <a:pPr marL="457200" indent="-457200">
              <a:buAutoNum type="alphaLcParenR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valori limite di esposizione professionale o i valori limite biologici di cui un primo elenco è riportato negli allegati XXXVIII e XXXIX;</a:t>
            </a:r>
          </a:p>
          <a:p>
            <a:pPr marL="457200" indent="-457200">
              <a:buAutoNum type="alphaLcParenR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 effetti delle misure preventive e protettive adottate o da adottare;</a:t>
            </a:r>
          </a:p>
          <a:p>
            <a:pPr marL="457200" indent="-457200">
              <a:buAutoNum type="alphaLcParenR"/>
            </a:pP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disponibili, le conclusioni tratte da eventuali azioni di sorveglianza sanitaria già intraprese.</a:t>
            </a:r>
          </a:p>
          <a:p>
            <a:pPr marL="457200" indent="-457200">
              <a:buAutoNum type="alphaLcParenR"/>
            </a:pP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1384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76685-7107-2B97-A531-8F5E4807B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16B69123-FE52-A4CA-90D1-F020DD512D7C}"/>
              </a:ext>
            </a:extLst>
          </p:cNvPr>
          <p:cNvSpPr txBox="1"/>
          <p:nvPr/>
        </p:nvSpPr>
        <p:spPr>
          <a:xfrm>
            <a:off x="312582" y="1049104"/>
            <a:ext cx="10785724" cy="52629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/>
              <a:t>D = 2</a:t>
            </a:r>
          </a:p>
          <a:p>
            <a:r>
              <a:rPr lang="it-IT" sz="2400" b="1" dirty="0"/>
              <a:t>U = 2</a:t>
            </a:r>
          </a:p>
          <a:p>
            <a:r>
              <a:rPr lang="it-IT" sz="2400" b="1" dirty="0"/>
              <a:t>C = 3</a:t>
            </a:r>
          </a:p>
          <a:p>
            <a:r>
              <a:rPr lang="it-IT" sz="2400" b="1" dirty="0"/>
              <a:t>I = 3</a:t>
            </a:r>
          </a:p>
          <a:p>
            <a:r>
              <a:rPr lang="it-IT" sz="2400" b="1" dirty="0"/>
              <a:t>E </a:t>
            </a:r>
            <a:r>
              <a:rPr lang="it-IT" sz="1400" b="1" dirty="0" err="1"/>
              <a:t>inal</a:t>
            </a:r>
            <a:r>
              <a:rPr lang="it-IT" sz="2400" b="1" dirty="0"/>
              <a:t> = I x d	</a:t>
            </a:r>
          </a:p>
          <a:p>
            <a:r>
              <a:rPr lang="it-IT" sz="2400" b="1" dirty="0"/>
              <a:t>d = 1 (</a:t>
            </a:r>
            <a:r>
              <a:rPr lang="it-IT" sz="1400" b="1" dirty="0"/>
              <a:t>distanza dalla sorgente &lt;1 metro)</a:t>
            </a:r>
            <a:r>
              <a:rPr lang="it-IT" sz="2400" b="1" dirty="0"/>
              <a:t>	</a:t>
            </a:r>
          </a:p>
          <a:p>
            <a:r>
              <a:rPr lang="it-IT" sz="2400" b="1" dirty="0"/>
              <a:t>E </a:t>
            </a:r>
            <a:r>
              <a:rPr lang="it-IT" sz="1400" b="1" dirty="0" err="1"/>
              <a:t>inal</a:t>
            </a:r>
            <a:r>
              <a:rPr lang="it-IT" sz="2400" b="1" dirty="0"/>
              <a:t> = I x d = 3 x 1 = 3</a:t>
            </a:r>
          </a:p>
          <a:p>
            <a:r>
              <a:rPr lang="it-IT" sz="2400" b="1" dirty="0"/>
              <a:t>R </a:t>
            </a:r>
            <a:r>
              <a:rPr lang="it-IT" sz="1400" b="1" dirty="0" err="1"/>
              <a:t>inal</a:t>
            </a:r>
            <a:r>
              <a:rPr lang="it-IT" sz="2400" b="1" dirty="0"/>
              <a:t> = P x E </a:t>
            </a:r>
            <a:r>
              <a:rPr lang="it-IT" sz="1400" b="1" dirty="0" err="1"/>
              <a:t>inal</a:t>
            </a:r>
            <a:endParaRPr lang="it-IT" sz="1400" b="1" dirty="0"/>
          </a:p>
          <a:p>
            <a:r>
              <a:rPr lang="it-IT" sz="2400" b="1" dirty="0"/>
              <a:t>P (</a:t>
            </a:r>
            <a:r>
              <a:rPr lang="it-IT" sz="1400" b="1" dirty="0"/>
              <a:t>essendo H336) </a:t>
            </a:r>
            <a:r>
              <a:rPr lang="it-IT" sz="2400" b="1" dirty="0"/>
              <a:t>= 3,5</a:t>
            </a:r>
          </a:p>
          <a:p>
            <a:r>
              <a:rPr lang="it-IT" sz="2400" b="1" dirty="0"/>
              <a:t>R </a:t>
            </a:r>
            <a:r>
              <a:rPr lang="it-IT" sz="1400" b="1" dirty="0" err="1"/>
              <a:t>inal</a:t>
            </a:r>
            <a:r>
              <a:rPr lang="it-IT" sz="2400" b="1" dirty="0"/>
              <a:t> = 3,5 x 3 = 10,5</a:t>
            </a:r>
          </a:p>
          <a:p>
            <a:r>
              <a:rPr lang="it-IT" sz="2400" b="1" dirty="0"/>
              <a:t>R </a:t>
            </a:r>
            <a:r>
              <a:rPr lang="it-IT" sz="1400" b="1" dirty="0"/>
              <a:t>cute </a:t>
            </a:r>
            <a:r>
              <a:rPr lang="it-IT" sz="2400" b="1" dirty="0"/>
              <a:t> = E </a:t>
            </a:r>
            <a:r>
              <a:rPr lang="it-IT" sz="1400" b="1" dirty="0"/>
              <a:t>cute</a:t>
            </a:r>
            <a:r>
              <a:rPr lang="it-IT" sz="2400" b="1" dirty="0"/>
              <a:t> x P = 3 x 3,5 = 10,5</a:t>
            </a:r>
          </a:p>
          <a:p>
            <a:endParaRPr lang="it-IT" sz="2400" b="1" dirty="0"/>
          </a:p>
          <a:p>
            <a:pPr marL="342900" indent="-342900">
              <a:buFont typeface="Symbol" panose="05050102010706020507" pitchFamily="18" charset="2"/>
              <a:buChar char="Ö"/>
            </a:pPr>
            <a:r>
              <a:rPr lang="it-IT" sz="2400" b="1" dirty="0">
                <a:sym typeface="Symbol" panose="05050102010706020507" pitchFamily="18" charset="2"/>
              </a:rPr>
              <a:t></a:t>
            </a:r>
            <a:r>
              <a:rPr lang="it-IT" sz="2400" b="1" dirty="0"/>
              <a:t>R inal</a:t>
            </a:r>
            <a:r>
              <a:rPr lang="it-IT" sz="2400" b="1" baseline="30000" dirty="0"/>
              <a:t>2 </a:t>
            </a:r>
            <a:r>
              <a:rPr lang="it-IT" sz="2400" b="1" dirty="0"/>
              <a:t>+ R cute</a:t>
            </a:r>
            <a:r>
              <a:rPr lang="it-IT" sz="2400" b="1" baseline="30000" dirty="0"/>
              <a:t>2</a:t>
            </a:r>
            <a:r>
              <a:rPr lang="it-IT" sz="2400" b="1" dirty="0">
                <a:sym typeface="Symbol" panose="05050102010706020507" pitchFamily="18" charset="2"/>
              </a:rPr>
              <a:t></a:t>
            </a:r>
            <a:r>
              <a:rPr lang="it-IT" sz="2400" b="1" dirty="0"/>
              <a:t> = </a:t>
            </a:r>
            <a:r>
              <a:rPr lang="it-IT" sz="2400" b="1" dirty="0">
                <a:sym typeface="Symbol" panose="05050102010706020507" pitchFamily="18" charset="2"/>
              </a:rPr>
              <a:t></a:t>
            </a:r>
            <a:r>
              <a:rPr lang="it-IT" sz="2400" b="1" dirty="0"/>
              <a:t>10,5</a:t>
            </a:r>
            <a:r>
              <a:rPr lang="it-IT" sz="2400" b="1" baseline="30000" dirty="0"/>
              <a:t>2 </a:t>
            </a:r>
            <a:r>
              <a:rPr lang="it-IT" sz="2400" b="1" dirty="0"/>
              <a:t>+ 10,5</a:t>
            </a:r>
            <a:r>
              <a:rPr lang="it-IT" sz="2400" b="1" baseline="30000" dirty="0"/>
              <a:t>2 </a:t>
            </a:r>
            <a:r>
              <a:rPr lang="it-IT" sz="2400" b="1" dirty="0">
                <a:sym typeface="Symbol" panose="05050102010706020507" pitchFamily="18" charset="2"/>
              </a:rPr>
              <a:t></a:t>
            </a:r>
            <a:r>
              <a:rPr lang="it-IT" sz="2400" b="1" dirty="0"/>
              <a:t> = </a:t>
            </a:r>
            <a:r>
              <a:rPr lang="it-IT" sz="2400" b="1" dirty="0">
                <a:sym typeface="Symbol" panose="05050102010706020507" pitchFamily="18" charset="2"/>
              </a:rPr>
              <a:t></a:t>
            </a:r>
            <a:r>
              <a:rPr lang="it-IT" sz="2400" b="1" dirty="0"/>
              <a:t>  </a:t>
            </a:r>
            <a:r>
              <a:rPr lang="it-IT" sz="2400" b="1" dirty="0">
                <a:sym typeface="Symbol" panose="05050102010706020507" pitchFamily="18" charset="2"/>
              </a:rPr>
              <a:t></a:t>
            </a:r>
            <a:r>
              <a:rPr lang="it-IT" sz="2400" b="1" dirty="0"/>
              <a:t>110,25 + 110,25</a:t>
            </a:r>
            <a:r>
              <a:rPr lang="it-IT" sz="2400" b="1" dirty="0">
                <a:sym typeface="Symbol" panose="05050102010706020507" pitchFamily="18" charset="2"/>
              </a:rPr>
              <a:t></a:t>
            </a:r>
            <a:r>
              <a:rPr lang="it-IT" sz="2400" b="1" dirty="0"/>
              <a:t> = </a:t>
            </a:r>
            <a:r>
              <a:rPr lang="it-IT" sz="2400" b="1" dirty="0">
                <a:sym typeface="Symbol" panose="05050102010706020507" pitchFamily="18" charset="2"/>
              </a:rPr>
              <a:t></a:t>
            </a:r>
            <a:r>
              <a:rPr lang="it-IT" sz="2400" b="1" dirty="0"/>
              <a:t> 220,5 = 14,85</a:t>
            </a:r>
          </a:p>
          <a:p>
            <a:pPr algn="ctr"/>
            <a:r>
              <a:rPr lang="it-IT" sz="2400" b="1" dirty="0"/>
              <a:t>RISCHIO IRRILEVANTE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3AC2CD9A-EFDC-8377-0725-D1C9A2287A53}"/>
              </a:ext>
            </a:extLst>
          </p:cNvPr>
          <p:cNvSpPr txBox="1"/>
          <p:nvPr/>
        </p:nvSpPr>
        <p:spPr>
          <a:xfrm>
            <a:off x="321548" y="321632"/>
            <a:ext cx="1078572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Esercitazione </a:t>
            </a:r>
            <a:r>
              <a:rPr lang="it-IT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MoVaRisCh</a:t>
            </a:r>
            <a:endParaRPr lang="it-IT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1306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4E576-11D2-D691-FDF5-2AA63516C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A961EA6-C397-265B-808C-44239F2C8F36}"/>
              </a:ext>
            </a:extLst>
          </p:cNvPr>
          <p:cNvSpPr txBox="1"/>
          <p:nvPr/>
        </p:nvSpPr>
        <p:spPr>
          <a:xfrm>
            <a:off x="503467" y="222179"/>
            <a:ext cx="7932962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Valutazione del rischio chimico per la sicurezza </a:t>
            </a:r>
          </a:p>
          <a:p>
            <a:pPr algn="ctr"/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mediante modello di calcolo MIRC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09A80-530A-9330-553E-DB4C0D2454B2}"/>
              </a:ext>
            </a:extLst>
          </p:cNvPr>
          <p:cNvSpPr txBox="1"/>
          <p:nvPr/>
        </p:nvSpPr>
        <p:spPr>
          <a:xfrm>
            <a:off x="495300" y="1411008"/>
            <a:ext cx="1120140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valutazione del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rischio chimico per la sicurezza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 applica qualora la sostanza o il preparato abbia specificata una o più frasi della serie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H200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vale a dire che ha caratteristiche tali da produrre fenomeni fisici o chimico-fisici in grado di determinare eventi infortunistici.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138E0-9E23-C810-1C00-9B06F1BDD111}"/>
              </a:ext>
            </a:extLst>
          </p:cNvPr>
          <p:cNvSpPr txBox="1"/>
          <p:nvPr/>
        </p:nvSpPr>
        <p:spPr>
          <a:xfrm>
            <a:off x="495300" y="3327564"/>
            <a:ext cx="1120140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modello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MIRC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elabora mediante equazioni una serie di informazioni correlate con le proprietà delle sostanze collegate al potenziale di danno fisico che il loro uso può produrre, qualora si attivino dette proprietà. 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magine 16" descr="Immagine che contiene log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A77255DF-D448-8C4E-33D4-CA03F1304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618" y="89106"/>
            <a:ext cx="2365915" cy="10355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9864C4-695B-DC25-F05F-8F8AED800AA3}"/>
              </a:ext>
            </a:extLst>
          </p:cNvPr>
          <p:cNvSpPr txBox="1"/>
          <p:nvPr/>
        </p:nvSpPr>
        <p:spPr>
          <a:xfrm>
            <a:off x="503467" y="4982193"/>
            <a:ext cx="1120140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modello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MIRC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prende in esame sia le proprietà delle sostanze che le modalità di utilizzo, trasporto e immagazzinamento delle stesse, nonché tutte le soluzioni adottate per contenere gli effetti prodotti a seguito della eventuale attivazione delle proprietà infiammabili, esplosive, ecc.. 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3024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4C128-24B6-CE4C-15CE-608F347B2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67EF4E7-3CE6-E9E4-4292-B4A53F2EE1AC}"/>
              </a:ext>
            </a:extLst>
          </p:cNvPr>
          <p:cNvSpPr txBox="1"/>
          <p:nvPr/>
        </p:nvSpPr>
        <p:spPr>
          <a:xfrm>
            <a:off x="503466" y="222179"/>
            <a:ext cx="7954733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Valutazione del rischio chimico per la sicurezza </a:t>
            </a:r>
          </a:p>
          <a:p>
            <a:pPr algn="ctr"/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mediante modello di calcolo MIRC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5EF3AE-7970-7D92-5A64-6E2433C77C29}"/>
              </a:ext>
            </a:extLst>
          </p:cNvPr>
          <p:cNvSpPr txBox="1"/>
          <p:nvPr/>
        </p:nvSpPr>
        <p:spPr>
          <a:xfrm>
            <a:off x="495300" y="1411008"/>
            <a:ext cx="11201400" cy="5201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determinare il livello di rischio per la sicurezza associato all’impiego di una sostanza classificata </a:t>
            </a:r>
            <a:r>
              <a:rPr lang="it-IT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H200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il modello propone un questionario di </a:t>
            </a:r>
            <a:r>
              <a:rPr lang="it-IT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 domande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cui il valutatore deve dare risposte. A ciascuna delle risposte fornite, il modello associa un valore numerico. I valori di tutte le risposte date saranno elaborati e produrranno l’indice di rischio IR associato, secondo la formula:</a:t>
            </a:r>
          </a:p>
          <a:p>
            <a:pPr algn="just"/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dove:</a:t>
            </a:r>
          </a:p>
          <a:p>
            <a:pPr marL="342900" indent="-342900" algn="just">
              <a:buFontTx/>
              <a:buChar char="-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 = Indice di Rischio</a:t>
            </a:r>
          </a:p>
          <a:p>
            <a:pPr marL="342900" indent="-342900" algn="just">
              <a:buFontTx/>
              <a:buChar char="-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= Fattori di Danno</a:t>
            </a:r>
          </a:p>
          <a:p>
            <a:pPr marL="342900" indent="-342900" algn="just">
              <a:buFontTx/>
              <a:buChar char="-"/>
            </a:pP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= Fattori di Esposizione</a:t>
            </a:r>
          </a:p>
          <a:p>
            <a:pPr algn="just"/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magine 16" descr="Immagine che contiene log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15A41660-AECE-3A9D-D043-3383C1CA0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699" y="89106"/>
            <a:ext cx="2365915" cy="1035586"/>
          </a:xfrm>
          <a:prstGeom prst="rect">
            <a:avLst/>
          </a:prstGeom>
        </p:spPr>
      </p:pic>
      <p:pic>
        <p:nvPicPr>
          <p:cNvPr id="5" name="Immagine 12">
            <a:extLst>
              <a:ext uri="{FF2B5EF4-FFF2-40B4-BE49-F238E27FC236}">
                <a16:creationId xmlns:a16="http://schemas.microsoft.com/office/drawing/2014/main" id="{D1C4D428-3F77-8DDE-6336-5A6F510CC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71" y="3947579"/>
            <a:ext cx="10189257" cy="53733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7711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9F0F5-B26E-D792-8711-9AE81D345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638DC84-43C2-B526-FCBA-A09A570E5EC1}"/>
              </a:ext>
            </a:extLst>
          </p:cNvPr>
          <p:cNvSpPr txBox="1"/>
          <p:nvPr/>
        </p:nvSpPr>
        <p:spPr>
          <a:xfrm>
            <a:off x="503466" y="222179"/>
            <a:ext cx="8357505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Valutazione del rischio chimico per la sicurezza </a:t>
            </a:r>
          </a:p>
          <a:p>
            <a:pPr algn="ctr"/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mediante modello di calcolo MIRC - Risultati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F8DF54-A30E-7225-08B4-98DE843F4157}"/>
              </a:ext>
            </a:extLst>
          </p:cNvPr>
          <p:cNvSpPr txBox="1"/>
          <p:nvPr/>
        </p:nvSpPr>
        <p:spPr>
          <a:xfrm>
            <a:off x="495300" y="1345692"/>
            <a:ext cx="11201400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i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Indice di Rischio</a:t>
            </a:r>
          </a:p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Sulla base del valore prodotto dall’algoritmo MIRC, il livello di rischio associato sarà definito entro due livelli principali e cinque sotto livelli: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4" name="Immagine 16" descr="Immagine che contiene log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2567F87E-053C-9440-8B11-DD228CEED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699" y="89106"/>
            <a:ext cx="2365915" cy="1035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5039CC-A718-D7C8-7B53-DF1B91F849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78" t="46344" r="27265" b="21596"/>
          <a:stretch>
            <a:fillRect/>
          </a:stretch>
        </p:blipFill>
        <p:spPr>
          <a:xfrm>
            <a:off x="584649" y="2633948"/>
            <a:ext cx="11022702" cy="40018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25033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log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E142EC21-B2C4-1F12-F2E4-5C4ECABA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8508" y="1607189"/>
            <a:ext cx="2365915" cy="103558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65EF3B-0161-3A71-3125-4647924B1CA3}"/>
              </a:ext>
            </a:extLst>
          </p:cNvPr>
          <p:cNvSpPr txBox="1"/>
          <p:nvPr/>
        </p:nvSpPr>
        <p:spPr>
          <a:xfrm>
            <a:off x="270785" y="88030"/>
            <a:ext cx="11201714" cy="10788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38100" rIns="76200" bIns="38100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200" b="1" kern="1200" cap="all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sz="2200" b="1" cap="all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VALUTAZIONE</a:t>
            </a:r>
            <a:r>
              <a:rPr lang="it-IT" sz="2200" b="1" kern="1200" cap="all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200" b="1" cap="all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RISCHIO CHIMICO PER LA SICUREZZA - MODELLO MIRC </a:t>
            </a:r>
          </a:p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200" b="1" cap="all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CLASSIFICAZIONE</a:t>
            </a:r>
          </a:p>
        </p:txBody>
      </p:sp>
      <p:pic>
        <p:nvPicPr>
          <p:cNvPr id="11" name="Immagine 10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B73FB0FF-6E6D-DA23-AF59-B1F3CB1CA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44" y="1314802"/>
            <a:ext cx="8957519" cy="51643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D6A6BA0-1A2C-DD42-F245-4AD2F3821AD9}"/>
              </a:ext>
            </a:extLst>
          </p:cNvPr>
          <p:cNvSpPr txBox="1"/>
          <p:nvPr/>
        </p:nvSpPr>
        <p:spPr>
          <a:xfrm>
            <a:off x="10151928" y="6181553"/>
            <a:ext cx="1623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4" action="ppaction://hlinkpres?slideindex=1&amp;slidetitle="/>
              </a:rPr>
              <a:t>MASCHERE</a:t>
            </a:r>
            <a:endParaRPr lang="it-IT" sz="1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537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615E58-2FE7-DD16-93D4-6E227FDF4236}"/>
              </a:ext>
            </a:extLst>
          </p:cNvPr>
          <p:cNvSpPr txBox="1"/>
          <p:nvPr/>
        </p:nvSpPr>
        <p:spPr>
          <a:xfrm>
            <a:off x="2765265" y="-27093"/>
            <a:ext cx="5701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	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8ABE48-9324-2E51-33CC-F7EAFF739413}"/>
              </a:ext>
            </a:extLst>
          </p:cNvPr>
          <p:cNvSpPr txBox="1"/>
          <p:nvPr/>
        </p:nvSpPr>
        <p:spPr>
          <a:xfrm>
            <a:off x="169076" y="3259530"/>
            <a:ext cx="2347644" cy="4616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r>
              <a:rPr lang="it-IT" sz="2400" b="1" dirty="0"/>
              <a:t>COMMITTENTE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7789CD-091A-10A8-2C83-84798FBBB3B6}"/>
              </a:ext>
            </a:extLst>
          </p:cNvPr>
          <p:cNvSpPr txBox="1"/>
          <p:nvPr/>
        </p:nvSpPr>
        <p:spPr>
          <a:xfrm>
            <a:off x="1948722" y="2411172"/>
            <a:ext cx="122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NOMINA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3B7821-7CC6-0249-ED53-F00BF07D6BCD}"/>
              </a:ext>
            </a:extLst>
          </p:cNvPr>
          <p:cNvSpPr txBox="1"/>
          <p:nvPr/>
        </p:nvSpPr>
        <p:spPr>
          <a:xfrm>
            <a:off x="3831628" y="4446828"/>
            <a:ext cx="1444929" cy="369332"/>
          </a:xfrm>
          <a:prstGeom prst="rect">
            <a:avLst/>
          </a:prstGeom>
          <a:solidFill>
            <a:srgbClr val="FFFF00"/>
          </a:solidFill>
          <a:ln w="38100"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IMPRESE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235DAA-CBEF-F4A2-7885-454D2D0DD114}"/>
              </a:ext>
            </a:extLst>
          </p:cNvPr>
          <p:cNvSpPr txBox="1"/>
          <p:nvPr/>
        </p:nvSpPr>
        <p:spPr>
          <a:xfrm>
            <a:off x="3839533" y="2202994"/>
            <a:ext cx="3950895" cy="923330"/>
          </a:xfrm>
          <a:prstGeom prst="rect">
            <a:avLst/>
          </a:prstGeom>
          <a:solidFill>
            <a:srgbClr val="FFFF00"/>
          </a:solidFill>
          <a:ln>
            <a:round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/>
              <a:t>COORDINATORE PER LA SICUREZZA IN FASE DI PROGETTAZIONE E DI ESECUZIONE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F9E6967-272E-5DB5-0C3F-F034830833DF}"/>
              </a:ext>
            </a:extLst>
          </p:cNvPr>
          <p:cNvSpPr txBox="1"/>
          <p:nvPr/>
        </p:nvSpPr>
        <p:spPr>
          <a:xfrm>
            <a:off x="8284368" y="4427682"/>
            <a:ext cx="178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highlight>
                  <a:srgbClr val="00FFFF"/>
                </a:highlight>
              </a:rPr>
              <a:t>RECEPISCONO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4F0BC4-A0FE-6E0D-6626-5136F739D761}"/>
              </a:ext>
            </a:extLst>
          </p:cNvPr>
          <p:cNvSpPr txBox="1"/>
          <p:nvPr/>
        </p:nvSpPr>
        <p:spPr>
          <a:xfrm>
            <a:off x="11021453" y="5553115"/>
            <a:ext cx="168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DVR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861F0F4-3DCB-F21C-2E9A-2AB7ECB3F77D}"/>
              </a:ext>
            </a:extLst>
          </p:cNvPr>
          <p:cNvSpPr txBox="1"/>
          <p:nvPr/>
        </p:nvSpPr>
        <p:spPr>
          <a:xfrm>
            <a:off x="1924190" y="4446828"/>
            <a:ext cx="1682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APPALTA</a:t>
            </a:r>
            <a:r>
              <a:rPr lang="it-IT" dirty="0"/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9FA793-12D5-68A4-BB03-5B984DFACA6E}"/>
              </a:ext>
            </a:extLst>
          </p:cNvPr>
          <p:cNvSpPr txBox="1"/>
          <p:nvPr/>
        </p:nvSpPr>
        <p:spPr>
          <a:xfrm>
            <a:off x="10874088" y="2317900"/>
            <a:ext cx="988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PSC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D366F0C-30E6-4566-EFDE-A666A53D2FDC}"/>
              </a:ext>
            </a:extLst>
          </p:cNvPr>
          <p:cNvSpPr txBox="1"/>
          <p:nvPr/>
        </p:nvSpPr>
        <p:spPr>
          <a:xfrm>
            <a:off x="8284368" y="2380650"/>
            <a:ext cx="101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highlight>
                  <a:srgbClr val="00FFFF"/>
                </a:highlight>
              </a:rPr>
              <a:t>REDIGE</a:t>
            </a:r>
            <a:r>
              <a:rPr lang="it-IT" dirty="0">
                <a:highlight>
                  <a:srgbClr val="00FFFF"/>
                </a:highlight>
              </a:rPr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EA9C27-04E6-D89B-13F3-A51F0B4AB14C}"/>
              </a:ext>
            </a:extLst>
          </p:cNvPr>
          <p:cNvSpPr txBox="1"/>
          <p:nvPr/>
        </p:nvSpPr>
        <p:spPr>
          <a:xfrm>
            <a:off x="8284367" y="5650670"/>
            <a:ext cx="168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highlight>
                  <a:srgbClr val="00FFFF"/>
                </a:highlight>
              </a:rPr>
              <a:t>REDATTO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AF44341-D894-8230-8887-127BB302C278}"/>
              </a:ext>
            </a:extLst>
          </p:cNvPr>
          <p:cNvSpPr txBox="1"/>
          <p:nvPr/>
        </p:nvSpPr>
        <p:spPr>
          <a:xfrm>
            <a:off x="11021452" y="5001414"/>
            <a:ext cx="168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POS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53B6018-B06A-10CF-E88B-015D29859384}"/>
              </a:ext>
            </a:extLst>
          </p:cNvPr>
          <p:cNvSpPr txBox="1"/>
          <p:nvPr/>
        </p:nvSpPr>
        <p:spPr>
          <a:xfrm>
            <a:off x="8284368" y="5039176"/>
            <a:ext cx="168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highlight>
                  <a:srgbClr val="00FFFF"/>
                </a:highlight>
              </a:rPr>
              <a:t>REDIGONO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8BC88D6-0CE7-675D-FAC6-1830D8ABBD55}"/>
              </a:ext>
            </a:extLst>
          </p:cNvPr>
          <p:cNvSpPr txBox="1"/>
          <p:nvPr/>
        </p:nvSpPr>
        <p:spPr>
          <a:xfrm>
            <a:off x="11025074" y="4385273"/>
            <a:ext cx="168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PSC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A8ACA5FF-E1E4-204D-B030-92F791FA00F0}"/>
              </a:ext>
            </a:extLst>
          </p:cNvPr>
          <p:cNvCxnSpPr>
            <a:cxnSpLocks/>
          </p:cNvCxnSpPr>
          <p:nvPr/>
        </p:nvCxnSpPr>
        <p:spPr>
          <a:xfrm flipV="1">
            <a:off x="3190117" y="2613422"/>
            <a:ext cx="565465" cy="15389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3DBECB68-7B2C-7C40-CA0C-C376733447F0}"/>
              </a:ext>
            </a:extLst>
          </p:cNvPr>
          <p:cNvCxnSpPr/>
          <p:nvPr/>
        </p:nvCxnSpPr>
        <p:spPr>
          <a:xfrm>
            <a:off x="7790428" y="2565316"/>
            <a:ext cx="565465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856B2A6E-9A65-3080-CA10-B04C117F7688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 flipV="1">
            <a:off x="9302284" y="2548733"/>
            <a:ext cx="1571804" cy="16583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AD13DB5A-8C18-88DC-0CCF-B9EF3DF7EFE9}"/>
              </a:ext>
            </a:extLst>
          </p:cNvPr>
          <p:cNvCxnSpPr>
            <a:cxnSpLocks/>
          </p:cNvCxnSpPr>
          <p:nvPr/>
        </p:nvCxnSpPr>
        <p:spPr>
          <a:xfrm>
            <a:off x="5330315" y="4631494"/>
            <a:ext cx="3025578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CE7F2FB9-EBA1-E8C0-0E0D-E3D5C35C18AC}"/>
              </a:ext>
            </a:extLst>
          </p:cNvPr>
          <p:cNvCxnSpPr>
            <a:cxnSpLocks/>
          </p:cNvCxnSpPr>
          <p:nvPr/>
        </p:nvCxnSpPr>
        <p:spPr>
          <a:xfrm>
            <a:off x="5330315" y="5233415"/>
            <a:ext cx="3025578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DC3A4B48-47D5-FFB3-4E5B-B03F115041AA}"/>
              </a:ext>
            </a:extLst>
          </p:cNvPr>
          <p:cNvCxnSpPr>
            <a:cxnSpLocks/>
          </p:cNvCxnSpPr>
          <p:nvPr/>
        </p:nvCxnSpPr>
        <p:spPr>
          <a:xfrm>
            <a:off x="5330315" y="5830490"/>
            <a:ext cx="3025578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9E7921C5-1060-8A41-52CE-BBF93A4A0653}"/>
              </a:ext>
            </a:extLst>
          </p:cNvPr>
          <p:cNvCxnSpPr/>
          <p:nvPr/>
        </p:nvCxnSpPr>
        <p:spPr>
          <a:xfrm>
            <a:off x="5330315" y="4631494"/>
            <a:ext cx="0" cy="12038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7D83621E-08E4-8DEB-0365-83D8EC4B4C05}"/>
              </a:ext>
            </a:extLst>
          </p:cNvPr>
          <p:cNvCxnSpPr/>
          <p:nvPr/>
        </p:nvCxnSpPr>
        <p:spPr>
          <a:xfrm>
            <a:off x="3173942" y="4658843"/>
            <a:ext cx="56546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10ADFE4-2B5D-7E15-C83D-9F70F637BC91}"/>
              </a:ext>
            </a:extLst>
          </p:cNvPr>
          <p:cNvCxnSpPr>
            <a:cxnSpLocks/>
          </p:cNvCxnSpPr>
          <p:nvPr/>
        </p:nvCxnSpPr>
        <p:spPr>
          <a:xfrm>
            <a:off x="935748" y="3721195"/>
            <a:ext cx="17831" cy="93731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75D21886-3E27-F0FD-9DFD-247A9598CC4F}"/>
              </a:ext>
            </a:extLst>
          </p:cNvPr>
          <p:cNvCxnSpPr>
            <a:endCxn id="9" idx="1"/>
          </p:cNvCxnSpPr>
          <p:nvPr/>
        </p:nvCxnSpPr>
        <p:spPr>
          <a:xfrm flipV="1">
            <a:off x="935748" y="4646883"/>
            <a:ext cx="988442" cy="11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BA751388-A0FF-CF93-4D04-CC398EA70117}"/>
              </a:ext>
            </a:extLst>
          </p:cNvPr>
          <p:cNvCxnSpPr>
            <a:cxnSpLocks/>
          </p:cNvCxnSpPr>
          <p:nvPr/>
        </p:nvCxnSpPr>
        <p:spPr>
          <a:xfrm>
            <a:off x="9803668" y="5830490"/>
            <a:ext cx="1102033" cy="4495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332F76C7-76F3-65A1-A8C0-B59A0EC49DEF}"/>
              </a:ext>
            </a:extLst>
          </p:cNvPr>
          <p:cNvCxnSpPr>
            <a:cxnSpLocks/>
          </p:cNvCxnSpPr>
          <p:nvPr/>
        </p:nvCxnSpPr>
        <p:spPr>
          <a:xfrm>
            <a:off x="9812235" y="5233415"/>
            <a:ext cx="1102033" cy="4495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CC3FD496-A511-C4EB-B938-E3FC1D450C7B}"/>
              </a:ext>
            </a:extLst>
          </p:cNvPr>
          <p:cNvCxnSpPr>
            <a:cxnSpLocks/>
          </p:cNvCxnSpPr>
          <p:nvPr/>
        </p:nvCxnSpPr>
        <p:spPr>
          <a:xfrm>
            <a:off x="10035531" y="4612348"/>
            <a:ext cx="918392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407319A-631F-345B-A2DC-C733ABE69684}"/>
              </a:ext>
            </a:extLst>
          </p:cNvPr>
          <p:cNvCxnSpPr>
            <a:cxnSpLocks/>
          </p:cNvCxnSpPr>
          <p:nvPr/>
        </p:nvCxnSpPr>
        <p:spPr>
          <a:xfrm flipV="1">
            <a:off x="924784" y="2617271"/>
            <a:ext cx="1010369" cy="11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93846EF2-AB7F-A564-B28B-87BC7DAF03FA}"/>
              </a:ext>
            </a:extLst>
          </p:cNvPr>
          <p:cNvCxnSpPr>
            <a:cxnSpLocks/>
          </p:cNvCxnSpPr>
          <p:nvPr/>
        </p:nvCxnSpPr>
        <p:spPr>
          <a:xfrm>
            <a:off x="913821" y="2617457"/>
            <a:ext cx="0" cy="6377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81F5D3E-02A1-4C57-7E72-7F89E1235536}"/>
              </a:ext>
            </a:extLst>
          </p:cNvPr>
          <p:cNvSpPr txBox="1"/>
          <p:nvPr/>
        </p:nvSpPr>
        <p:spPr>
          <a:xfrm>
            <a:off x="169075" y="323449"/>
            <a:ext cx="11693441" cy="14096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RISCHIO CHIMICO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NEI CANTIERI TEMPORANEI E MOBILI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28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D.Lgs</a:t>
            </a:r>
            <a:r>
              <a:rPr lang="it-IT" sz="2800" b="1" spc="1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it-IT" sz="2800" b="1" spc="-2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81/08 - TITOLO IV</a:t>
            </a:r>
          </a:p>
        </p:txBody>
      </p:sp>
    </p:spTree>
    <p:extLst>
      <p:ext uri="{BB962C8B-B14F-4D97-AF65-F5344CB8AC3E}">
        <p14:creationId xmlns:p14="http://schemas.microsoft.com/office/powerpoint/2010/main" val="1560639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FEE4AB6-22C6-7DF9-69B8-A4C4C1F5E75E}"/>
              </a:ext>
            </a:extLst>
          </p:cNvPr>
          <p:cNvSpPr txBox="1"/>
          <p:nvPr/>
        </p:nvSpPr>
        <p:spPr>
          <a:xfrm>
            <a:off x="209878" y="195997"/>
            <a:ext cx="11765812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PSC </a:t>
            </a:r>
          </a:p>
          <a:p>
            <a:pPr algn="ctr"/>
            <a:r>
              <a:rPr lang="it-IT" sz="24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D.Lgs</a:t>
            </a:r>
            <a:r>
              <a:rPr lang="it-IT" sz="2400" b="1" spc="1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it-IT" sz="2400" b="1" spc="-2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it-IT" sz="2400" b="1" spc="28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1/08 - 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Allegato XV – Punto 2 - Piano di Sicurezza e Coordinamento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F9EF826-320C-3156-9628-D8835A17E565}"/>
              </a:ext>
            </a:extLst>
          </p:cNvPr>
          <p:cNvSpPr txBox="1"/>
          <p:nvPr/>
        </p:nvSpPr>
        <p:spPr>
          <a:xfrm>
            <a:off x="209878" y="1477894"/>
            <a:ext cx="11772244" cy="51706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2.1 – 	Contenuti minimi</a:t>
            </a:r>
          </a:p>
          <a:p>
            <a:endParaRPr lang="it-IT" sz="2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2.1.2  	</a:t>
            </a:r>
            <a:r>
              <a:rPr lang="it-IT" sz="2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PSC contiene almeno i seguenti elementi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  <a:p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c) 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 relazione concernente l’individuazione, l’analisi  e la valutazione dei rischi 	concreti, con riferimento all’area ed alla organizzazione del cantiere, alle lavorazioni ed 	alle loro interferenze;</a:t>
            </a:r>
          </a:p>
          <a:p>
            <a:endParaRPr lang="it-IT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2.2.3	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riferimento alle lavorazioni, il CSP suddivide le singole lavorazioni in fasi di lavoro ed effettua </a:t>
            </a:r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l’analisi dei rischi 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presenti, con riferimento </a:t>
            </a:r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all’area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alla </a:t>
            </a:r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organizzazione del cantiere</a:t>
            </a:r>
            <a:r>
              <a:rPr lang="it-IT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alle lavorazioni e alle loro interferenze, ad esclusione di quelli specifici propri dell’attività dell’impresa, facendo in particolare attenzione ai seguenti:</a:t>
            </a:r>
          </a:p>
          <a:p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…</a:t>
            </a:r>
          </a:p>
          <a:p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m) </a:t>
            </a:r>
            <a:r>
              <a:rPr lang="it-IT" sz="22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 rischio dall’uso di sostanze chimiche</a:t>
            </a:r>
            <a:endParaRPr lang="it-IT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08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614061A-DD00-BAC9-DE34-55E0BAF06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13" y="4638675"/>
            <a:ext cx="11022233" cy="1221065"/>
          </a:xfrm>
          <a:prstGeom prst="rect">
            <a:avLst/>
          </a:prstGeom>
        </p:spPr>
      </p:pic>
      <p:pic>
        <p:nvPicPr>
          <p:cNvPr id="2" name="Immagine 1" descr="Immagine che contiene testo, Carattere, linea, numero&#10;&#10;Il contenuto generato dall'IA potrebbe non essere corretto.">
            <a:extLst>
              <a:ext uri="{FF2B5EF4-FFF2-40B4-BE49-F238E27FC236}">
                <a16:creationId xmlns:a16="http://schemas.microsoft.com/office/drawing/2014/main" id="{0E3DBC8B-F9E4-B9C7-4F39-BB6372B97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12" y="1828907"/>
            <a:ext cx="11022233" cy="2104918"/>
          </a:xfrm>
          <a:prstGeom prst="rect">
            <a:avLst/>
          </a:prstGeom>
        </p:spPr>
      </p:pic>
      <p:sp>
        <p:nvSpPr>
          <p:cNvPr id="4" name="CasellaDiTesto 18">
            <a:extLst>
              <a:ext uri="{FF2B5EF4-FFF2-40B4-BE49-F238E27FC236}">
                <a16:creationId xmlns:a16="http://schemas.microsoft.com/office/drawing/2014/main" id="{8CACE1EA-2F58-DF19-7004-FF14B5BA1E14}"/>
              </a:ext>
            </a:extLst>
          </p:cNvPr>
          <p:cNvSpPr txBox="1"/>
          <p:nvPr/>
        </p:nvSpPr>
        <p:spPr>
          <a:xfrm>
            <a:off x="449712" y="473653"/>
            <a:ext cx="11022233" cy="8679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Individuazione, analisi e valutazione dei rischi relativi all’area di cantiere</a:t>
            </a:r>
          </a:p>
        </p:txBody>
      </p:sp>
    </p:spTree>
    <p:extLst>
      <p:ext uri="{BB962C8B-B14F-4D97-AF65-F5344CB8AC3E}">
        <p14:creationId xmlns:p14="http://schemas.microsoft.com/office/powerpoint/2010/main" val="1295272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INA_HR-layout" id="{A967864F-ABC1-CB48-8D33-D05CF6608B89}" vid="{92BF7277-45A9-EC46-B2E5-97161ADEC710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8582</TotalTime>
  <Words>3421</Words>
  <Application>Microsoft Office PowerPoint</Application>
  <PresentationFormat>Widescreen</PresentationFormat>
  <Paragraphs>557</Paragraphs>
  <Slides>64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64</vt:i4>
      </vt:variant>
    </vt:vector>
  </HeadingPairs>
  <TitlesOfParts>
    <vt:vector size="79" baseType="lpstr">
      <vt:lpstr>Aptos</vt:lpstr>
      <vt:lpstr>Aptos Display</vt:lpstr>
      <vt:lpstr>Arial</vt:lpstr>
      <vt:lpstr>Arial Black</vt:lpstr>
      <vt:lpstr>Bell MT</vt:lpstr>
      <vt:lpstr>Calibri</vt:lpstr>
      <vt:lpstr>Calibri,Bold</vt:lpstr>
      <vt:lpstr>Calibri,BoldHAIAAE</vt:lpstr>
      <vt:lpstr>Cambria Math</vt:lpstr>
      <vt:lpstr>Symbol</vt:lpstr>
      <vt:lpstr>Tahoma</vt:lpstr>
      <vt:lpstr>Times New Roman</vt:lpstr>
      <vt:lpstr>Wingdings</vt:lpstr>
      <vt:lpstr>Tema di Office</vt:lpstr>
      <vt:lpstr>2_Office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Adolfo BEDOTTI</dc:creator>
  <cp:lastModifiedBy>Adolfo BEDOTTI</cp:lastModifiedBy>
  <cp:revision>203</cp:revision>
  <dcterms:created xsi:type="dcterms:W3CDTF">2025-12-31T09:17:46Z</dcterms:created>
  <dcterms:modified xsi:type="dcterms:W3CDTF">2026-05-29T09:02:25Z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6175487-42af-4492-84fe-2b4054e011bd_Enabled">
    <vt:lpwstr>true</vt:lpwstr>
  </property>
  <property fmtid="{D5CDD505-2E9C-101B-9397-08002B2CF9AE}" pid="3" name="MSIP_Label_a6175487-42af-4492-84fe-2b4054e011bd_SetDate">
    <vt:lpwstr>2025-12-31T10:05:18Z</vt:lpwstr>
  </property>
  <property fmtid="{D5CDD505-2E9C-101B-9397-08002B2CF9AE}" pid="4" name="MSIP_Label_a6175487-42af-4492-84fe-2b4054e011bd_Method">
    <vt:lpwstr>Privileged</vt:lpwstr>
  </property>
  <property fmtid="{D5CDD505-2E9C-101B-9397-08002B2CF9AE}" pid="5" name="MSIP_Label_a6175487-42af-4492-84fe-2b4054e011bd_Name">
    <vt:lpwstr>Public</vt:lpwstr>
  </property>
  <property fmtid="{D5CDD505-2E9C-101B-9397-08002B2CF9AE}" pid="6" name="MSIP_Label_a6175487-42af-4492-84fe-2b4054e011bd_SiteId">
    <vt:lpwstr>76e3e3ff-fce0-45ec-a946-bc44d69a9b7e</vt:lpwstr>
  </property>
  <property fmtid="{D5CDD505-2E9C-101B-9397-08002B2CF9AE}" pid="7" name="MSIP_Label_a6175487-42af-4492-84fe-2b4054e011bd_ActionId">
    <vt:lpwstr>c863a6b7-9dc8-41c6-8fd1-e4774bd53d03</vt:lpwstr>
  </property>
  <property fmtid="{D5CDD505-2E9C-101B-9397-08002B2CF9AE}" pid="8" name="MSIP_Label_a6175487-42af-4492-84fe-2b4054e011bd_ContentBits">
    <vt:lpwstr>0</vt:lpwstr>
  </property>
  <property fmtid="{D5CDD505-2E9C-101B-9397-08002B2CF9AE}" pid="9" name="MSIP_Label_a6175487-42af-4492-84fe-2b4054e011bd_Tag">
    <vt:lpwstr>10, 0, 1, 1</vt:lpwstr>
  </property>
</Properties>
</file>